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drawings/drawing1.xml" ContentType="application/vnd.openxmlformats-officedocument.drawingml.chartshapes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drawings/drawing2.xml" ContentType="application/vnd.openxmlformats-officedocument.drawingml.chartshapes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drawings/drawing3.xml" ContentType="application/vnd.openxmlformats-officedocument.drawingml.chartshapes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drawings/drawing4.xml" ContentType="application/vnd.openxmlformats-officedocument.drawingml.chartshapes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58" r:id="rId5"/>
    <p:sldId id="282" r:id="rId6"/>
    <p:sldId id="259" r:id="rId7"/>
    <p:sldId id="277" r:id="rId8"/>
    <p:sldId id="286" r:id="rId9"/>
    <p:sldId id="261" r:id="rId10"/>
    <p:sldId id="278" r:id="rId11"/>
    <p:sldId id="262" r:id="rId12"/>
    <p:sldId id="263" r:id="rId13"/>
    <p:sldId id="264" r:id="rId14"/>
    <p:sldId id="266" r:id="rId15"/>
    <p:sldId id="279" r:id="rId16"/>
    <p:sldId id="265" r:id="rId17"/>
    <p:sldId id="267" r:id="rId18"/>
    <p:sldId id="280" r:id="rId19"/>
    <p:sldId id="268" r:id="rId20"/>
    <p:sldId id="269" r:id="rId21"/>
    <p:sldId id="270" r:id="rId22"/>
    <p:sldId id="271" r:id="rId23"/>
    <p:sldId id="272" r:id="rId24"/>
    <p:sldId id="273" r:id="rId25"/>
    <p:sldId id="281" r:id="rId26"/>
    <p:sldId id="284" r:id="rId27"/>
    <p:sldId id="283" r:id="rId28"/>
    <p:sldId id="274" r:id="rId29"/>
    <p:sldId id="275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58ED5"/>
    <a:srgbClr val="0E03A1"/>
    <a:srgbClr val="0C3C91"/>
    <a:srgbClr val="003C72"/>
    <a:srgbClr val="000000"/>
    <a:srgbClr val="FF2B2B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98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809706b32b28b8/Documents/Financial%20Models/STI/STI%20Mod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809706b32b28b8/Documents/Financial%20Models/STI/STI%20Mode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809706b32b28b8/Documents/Financial%20Models/STI/STI%20Model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809706b32b28b8/Documents/Financial%20Models/STI/STI%20Model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809706b32b28b8/Documents/Financial%20Models/STI/STI%20Model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809706b32b28b8/Documents/Financial%20Models/STI/STI%20Model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809706b32b28b8/Documents/Financial%20Models/STI/STI%20Model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809706b32b28b8/Documents/Financial%20Models/STI/STI%20Model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809706b32b28b8/Documents/Financial%20Models/STI/STI%20Model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809706b32b28b8/Documents/Financial%20Models/STI/STI%20Model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809706b32b28b8/Documents/Financial%20Models/STI/STI%20Model.xlsx" TargetMode="Externa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Financial%20Models\STI\Graphs%20and%20Charts%20(STI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809706b32b28b8/Documents/Financial%20Models/STI/STI%20Model.xlsx" TargetMode="Externa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chartUserShapes" Target="../drawings/drawing2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809706b32b28b8/Documents/Financial%20Models/STI/STI%20Model.xlsx" TargetMode="External"/><Relationship Id="rId2" Type="http://schemas.microsoft.com/office/2011/relationships/chartColorStyle" Target="colors21.xml"/><Relationship Id="rId1" Type="http://schemas.microsoft.com/office/2011/relationships/chartStyle" Target="style21.xml"/><Relationship Id="rId4" Type="http://schemas.openxmlformats.org/officeDocument/2006/relationships/chartUserShapes" Target="../drawings/drawing3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809706b32b28b8/Documents/Financial%20Models/STI/STI%20Model.xlsx" TargetMode="External"/><Relationship Id="rId2" Type="http://schemas.microsoft.com/office/2011/relationships/chartColorStyle" Target="colors22.xml"/><Relationship Id="rId1" Type="http://schemas.microsoft.com/office/2011/relationships/chartStyle" Target="style22.xml"/><Relationship Id="rId4" Type="http://schemas.openxmlformats.org/officeDocument/2006/relationships/chartUserShapes" Target="../drawings/drawing4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809706b32b28b8/Documents/Financial%20Models/STI/STI%20Model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809706b32b28b8/Documents/Financial%20Models/STI/STI%20Model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809706b32b28b8/Documents/Financial%20Models/STI/STI%20Model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809706b32b28b8/Documents/Financial%20Models/STI/STI%20Model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809706b32b28b8/Documents/Financial%20Models/STI/STI%20Model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809706b32b28b8/Documents/Financial%20Models/STI/STI%20Mod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809706b32b28b8/Documents/Financial%20Models/STI/STI%20Mod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809706b32b28b8/Documents/Financial%20Models/STI/STI%20Mode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809706b32b28b8/Documents/Financial%20Models/STI/STI%20Mode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809706b32b28b8/Documents/Financial%20Models/STI/STI%20Mode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809706b32b28b8/Documents/Financial%20Models/STI/STI%20Mode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809706b32b28b8/Documents/Financial%20Models/STI/STI%20Mode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'Stock &amp; Index Performance'!$K$6</c:f>
              <c:strCache>
                <c:ptCount val="1"/>
                <c:pt idx="0">
                  <c:v>Date</c:v>
                </c:pt>
              </c:strCache>
            </c:strRef>
          </c:tx>
          <c:spPr>
            <a:ln w="19050" cap="rnd">
              <a:solidFill>
                <a:srgbClr val="0C3C91"/>
              </a:solidFill>
              <a:round/>
            </a:ln>
            <a:effectLst/>
          </c:spPr>
          <c:marker>
            <c:symbol val="none"/>
          </c:marker>
          <c:cat>
            <c:numRef>
              <c:f>'Stock &amp; Index Performance'!$J$7:$J$1266</c:f>
              <c:numCache>
                <c:formatCode>General</c:formatCode>
                <c:ptCount val="1260"/>
              </c:numCache>
            </c:numRef>
          </c:cat>
          <c:val>
            <c:numRef>
              <c:f>'Stock &amp; Index Performance'!$K$7:$K$1266</c:f>
              <c:numCache>
                <c:formatCode>m/d/yyyy</c:formatCode>
                <c:ptCount val="1260"/>
                <c:pt idx="0">
                  <c:v>41332</c:v>
                </c:pt>
                <c:pt idx="1">
                  <c:v>41333</c:v>
                </c:pt>
                <c:pt idx="2">
                  <c:v>41334</c:v>
                </c:pt>
                <c:pt idx="3">
                  <c:v>41337</c:v>
                </c:pt>
                <c:pt idx="4">
                  <c:v>41338</c:v>
                </c:pt>
                <c:pt idx="5">
                  <c:v>41339</c:v>
                </c:pt>
                <c:pt idx="6">
                  <c:v>41340</c:v>
                </c:pt>
                <c:pt idx="7">
                  <c:v>41341</c:v>
                </c:pt>
                <c:pt idx="8">
                  <c:v>41344</c:v>
                </c:pt>
                <c:pt idx="9">
                  <c:v>41345</c:v>
                </c:pt>
                <c:pt idx="10">
                  <c:v>41346</c:v>
                </c:pt>
                <c:pt idx="11">
                  <c:v>41347</c:v>
                </c:pt>
                <c:pt idx="12">
                  <c:v>41348</c:v>
                </c:pt>
                <c:pt idx="13">
                  <c:v>41351</c:v>
                </c:pt>
                <c:pt idx="14">
                  <c:v>41352</c:v>
                </c:pt>
                <c:pt idx="15">
                  <c:v>41353</c:v>
                </c:pt>
                <c:pt idx="16">
                  <c:v>41354</c:v>
                </c:pt>
                <c:pt idx="17">
                  <c:v>41355</c:v>
                </c:pt>
                <c:pt idx="18">
                  <c:v>41358</c:v>
                </c:pt>
                <c:pt idx="19">
                  <c:v>41359</c:v>
                </c:pt>
                <c:pt idx="20">
                  <c:v>41360</c:v>
                </c:pt>
                <c:pt idx="21">
                  <c:v>41361</c:v>
                </c:pt>
                <c:pt idx="22">
                  <c:v>41365</c:v>
                </c:pt>
                <c:pt idx="23">
                  <c:v>41366</c:v>
                </c:pt>
                <c:pt idx="24">
                  <c:v>41367</c:v>
                </c:pt>
                <c:pt idx="25">
                  <c:v>41368</c:v>
                </c:pt>
                <c:pt idx="26">
                  <c:v>41369</c:v>
                </c:pt>
                <c:pt idx="27">
                  <c:v>41372</c:v>
                </c:pt>
                <c:pt idx="28">
                  <c:v>41373</c:v>
                </c:pt>
                <c:pt idx="29">
                  <c:v>41374</c:v>
                </c:pt>
                <c:pt idx="30">
                  <c:v>41375</c:v>
                </c:pt>
                <c:pt idx="31">
                  <c:v>41376</c:v>
                </c:pt>
                <c:pt idx="32">
                  <c:v>41379</c:v>
                </c:pt>
                <c:pt idx="33">
                  <c:v>41380</c:v>
                </c:pt>
                <c:pt idx="34">
                  <c:v>41381</c:v>
                </c:pt>
                <c:pt idx="35">
                  <c:v>41382</c:v>
                </c:pt>
                <c:pt idx="36">
                  <c:v>41383</c:v>
                </c:pt>
                <c:pt idx="37">
                  <c:v>41386</c:v>
                </c:pt>
                <c:pt idx="38">
                  <c:v>41387</c:v>
                </c:pt>
                <c:pt idx="39">
                  <c:v>41388</c:v>
                </c:pt>
                <c:pt idx="40">
                  <c:v>41389</c:v>
                </c:pt>
                <c:pt idx="41">
                  <c:v>41390</c:v>
                </c:pt>
                <c:pt idx="42">
                  <c:v>41393</c:v>
                </c:pt>
                <c:pt idx="43">
                  <c:v>41394</c:v>
                </c:pt>
                <c:pt idx="44">
                  <c:v>41395</c:v>
                </c:pt>
                <c:pt idx="45">
                  <c:v>41396</c:v>
                </c:pt>
                <c:pt idx="46">
                  <c:v>41397</c:v>
                </c:pt>
                <c:pt idx="47">
                  <c:v>41400</c:v>
                </c:pt>
                <c:pt idx="48">
                  <c:v>41401</c:v>
                </c:pt>
                <c:pt idx="49">
                  <c:v>41402</c:v>
                </c:pt>
                <c:pt idx="50">
                  <c:v>41403</c:v>
                </c:pt>
                <c:pt idx="51">
                  <c:v>41404</c:v>
                </c:pt>
                <c:pt idx="52">
                  <c:v>41407</c:v>
                </c:pt>
                <c:pt idx="53">
                  <c:v>41408</c:v>
                </c:pt>
                <c:pt idx="54">
                  <c:v>41409</c:v>
                </c:pt>
                <c:pt idx="55">
                  <c:v>41410</c:v>
                </c:pt>
                <c:pt idx="56">
                  <c:v>41411</c:v>
                </c:pt>
                <c:pt idx="57">
                  <c:v>41414</c:v>
                </c:pt>
                <c:pt idx="58">
                  <c:v>41415</c:v>
                </c:pt>
                <c:pt idx="59">
                  <c:v>41416</c:v>
                </c:pt>
                <c:pt idx="60">
                  <c:v>41417</c:v>
                </c:pt>
                <c:pt idx="61">
                  <c:v>41418</c:v>
                </c:pt>
                <c:pt idx="62">
                  <c:v>41422</c:v>
                </c:pt>
                <c:pt idx="63">
                  <c:v>41423</c:v>
                </c:pt>
                <c:pt idx="64">
                  <c:v>41424</c:v>
                </c:pt>
                <c:pt idx="65">
                  <c:v>41425</c:v>
                </c:pt>
                <c:pt idx="66">
                  <c:v>41428</c:v>
                </c:pt>
                <c:pt idx="67">
                  <c:v>41429</c:v>
                </c:pt>
                <c:pt idx="68">
                  <c:v>41430</c:v>
                </c:pt>
                <c:pt idx="69">
                  <c:v>41431</c:v>
                </c:pt>
                <c:pt idx="70">
                  <c:v>41432</c:v>
                </c:pt>
                <c:pt idx="71">
                  <c:v>41435</c:v>
                </c:pt>
                <c:pt idx="72">
                  <c:v>41436</c:v>
                </c:pt>
                <c:pt idx="73">
                  <c:v>41437</c:v>
                </c:pt>
                <c:pt idx="74">
                  <c:v>41438</c:v>
                </c:pt>
                <c:pt idx="75">
                  <c:v>41439</c:v>
                </c:pt>
                <c:pt idx="76">
                  <c:v>41442</c:v>
                </c:pt>
                <c:pt idx="77">
                  <c:v>41443</c:v>
                </c:pt>
                <c:pt idx="78">
                  <c:v>41444</c:v>
                </c:pt>
                <c:pt idx="79">
                  <c:v>41445</c:v>
                </c:pt>
                <c:pt idx="80">
                  <c:v>41446</c:v>
                </c:pt>
                <c:pt idx="81">
                  <c:v>41449</c:v>
                </c:pt>
                <c:pt idx="82">
                  <c:v>41450</c:v>
                </c:pt>
                <c:pt idx="83">
                  <c:v>41451</c:v>
                </c:pt>
                <c:pt idx="84">
                  <c:v>41452</c:v>
                </c:pt>
                <c:pt idx="85">
                  <c:v>41453</c:v>
                </c:pt>
                <c:pt idx="86">
                  <c:v>41456</c:v>
                </c:pt>
                <c:pt idx="87">
                  <c:v>41457</c:v>
                </c:pt>
                <c:pt idx="88">
                  <c:v>41458</c:v>
                </c:pt>
                <c:pt idx="89">
                  <c:v>41460</c:v>
                </c:pt>
                <c:pt idx="90">
                  <c:v>41463</c:v>
                </c:pt>
                <c:pt idx="91">
                  <c:v>41464</c:v>
                </c:pt>
                <c:pt idx="92">
                  <c:v>41465</c:v>
                </c:pt>
                <c:pt idx="93">
                  <c:v>41466</c:v>
                </c:pt>
                <c:pt idx="94">
                  <c:v>41467</c:v>
                </c:pt>
                <c:pt idx="95">
                  <c:v>41470</c:v>
                </c:pt>
                <c:pt idx="96">
                  <c:v>41471</c:v>
                </c:pt>
                <c:pt idx="97">
                  <c:v>41472</c:v>
                </c:pt>
                <c:pt idx="98">
                  <c:v>41473</c:v>
                </c:pt>
                <c:pt idx="99">
                  <c:v>41474</c:v>
                </c:pt>
                <c:pt idx="100">
                  <c:v>41477</c:v>
                </c:pt>
                <c:pt idx="101">
                  <c:v>41478</c:v>
                </c:pt>
                <c:pt idx="102">
                  <c:v>41479</c:v>
                </c:pt>
                <c:pt idx="103">
                  <c:v>41480</c:v>
                </c:pt>
                <c:pt idx="104">
                  <c:v>41481</c:v>
                </c:pt>
                <c:pt idx="105">
                  <c:v>41484</c:v>
                </c:pt>
                <c:pt idx="106">
                  <c:v>41485</c:v>
                </c:pt>
                <c:pt idx="107">
                  <c:v>41486</c:v>
                </c:pt>
                <c:pt idx="108">
                  <c:v>41487</c:v>
                </c:pt>
                <c:pt idx="109">
                  <c:v>41488</c:v>
                </c:pt>
                <c:pt idx="110">
                  <c:v>41491</c:v>
                </c:pt>
                <c:pt idx="111">
                  <c:v>41492</c:v>
                </c:pt>
                <c:pt idx="112">
                  <c:v>41493</c:v>
                </c:pt>
                <c:pt idx="113">
                  <c:v>41494</c:v>
                </c:pt>
                <c:pt idx="114">
                  <c:v>41495</c:v>
                </c:pt>
                <c:pt idx="115">
                  <c:v>41498</c:v>
                </c:pt>
                <c:pt idx="116">
                  <c:v>41499</c:v>
                </c:pt>
                <c:pt idx="117">
                  <c:v>41500</c:v>
                </c:pt>
                <c:pt idx="118">
                  <c:v>41501</c:v>
                </c:pt>
                <c:pt idx="119">
                  <c:v>41502</c:v>
                </c:pt>
                <c:pt idx="120">
                  <c:v>41505</c:v>
                </c:pt>
                <c:pt idx="121">
                  <c:v>41506</c:v>
                </c:pt>
                <c:pt idx="122">
                  <c:v>41507</c:v>
                </c:pt>
                <c:pt idx="123">
                  <c:v>41508</c:v>
                </c:pt>
                <c:pt idx="124">
                  <c:v>41509</c:v>
                </c:pt>
                <c:pt idx="125">
                  <c:v>41512</c:v>
                </c:pt>
                <c:pt idx="126">
                  <c:v>41513</c:v>
                </c:pt>
                <c:pt idx="127">
                  <c:v>41514</c:v>
                </c:pt>
                <c:pt idx="128">
                  <c:v>41515</c:v>
                </c:pt>
                <c:pt idx="129">
                  <c:v>41516</c:v>
                </c:pt>
                <c:pt idx="130">
                  <c:v>41520</c:v>
                </c:pt>
                <c:pt idx="131">
                  <c:v>41521</c:v>
                </c:pt>
                <c:pt idx="132">
                  <c:v>41522</c:v>
                </c:pt>
                <c:pt idx="133">
                  <c:v>41523</c:v>
                </c:pt>
                <c:pt idx="134">
                  <c:v>41526</c:v>
                </c:pt>
                <c:pt idx="135">
                  <c:v>41527</c:v>
                </c:pt>
                <c:pt idx="136">
                  <c:v>41528</c:v>
                </c:pt>
                <c:pt idx="137">
                  <c:v>41529</c:v>
                </c:pt>
                <c:pt idx="138">
                  <c:v>41530</c:v>
                </c:pt>
                <c:pt idx="139">
                  <c:v>41533</c:v>
                </c:pt>
                <c:pt idx="140">
                  <c:v>41534</c:v>
                </c:pt>
                <c:pt idx="141">
                  <c:v>41535</c:v>
                </c:pt>
                <c:pt idx="142">
                  <c:v>41536</c:v>
                </c:pt>
                <c:pt idx="143">
                  <c:v>41537</c:v>
                </c:pt>
                <c:pt idx="144">
                  <c:v>41540</c:v>
                </c:pt>
                <c:pt idx="145">
                  <c:v>41541</c:v>
                </c:pt>
                <c:pt idx="146">
                  <c:v>41542</c:v>
                </c:pt>
                <c:pt idx="147">
                  <c:v>41543</c:v>
                </c:pt>
                <c:pt idx="148">
                  <c:v>41544</c:v>
                </c:pt>
                <c:pt idx="149">
                  <c:v>41547</c:v>
                </c:pt>
                <c:pt idx="150">
                  <c:v>41548</c:v>
                </c:pt>
                <c:pt idx="151">
                  <c:v>41549</c:v>
                </c:pt>
                <c:pt idx="152">
                  <c:v>41550</c:v>
                </c:pt>
                <c:pt idx="153">
                  <c:v>41551</c:v>
                </c:pt>
                <c:pt idx="154">
                  <c:v>41554</c:v>
                </c:pt>
                <c:pt idx="155">
                  <c:v>41555</c:v>
                </c:pt>
                <c:pt idx="156">
                  <c:v>41556</c:v>
                </c:pt>
                <c:pt idx="157">
                  <c:v>41557</c:v>
                </c:pt>
                <c:pt idx="158">
                  <c:v>41558</c:v>
                </c:pt>
                <c:pt idx="159">
                  <c:v>41561</c:v>
                </c:pt>
                <c:pt idx="160">
                  <c:v>41562</c:v>
                </c:pt>
                <c:pt idx="161">
                  <c:v>41563</c:v>
                </c:pt>
                <c:pt idx="162">
                  <c:v>41564</c:v>
                </c:pt>
                <c:pt idx="163">
                  <c:v>41565</c:v>
                </c:pt>
                <c:pt idx="164">
                  <c:v>41568</c:v>
                </c:pt>
                <c:pt idx="165">
                  <c:v>41569</c:v>
                </c:pt>
                <c:pt idx="166">
                  <c:v>41570</c:v>
                </c:pt>
                <c:pt idx="167">
                  <c:v>41571</c:v>
                </c:pt>
                <c:pt idx="168">
                  <c:v>41572</c:v>
                </c:pt>
                <c:pt idx="169">
                  <c:v>41575</c:v>
                </c:pt>
                <c:pt idx="170">
                  <c:v>41576</c:v>
                </c:pt>
                <c:pt idx="171">
                  <c:v>41577</c:v>
                </c:pt>
                <c:pt idx="172">
                  <c:v>41578</c:v>
                </c:pt>
                <c:pt idx="173">
                  <c:v>41579</c:v>
                </c:pt>
                <c:pt idx="174">
                  <c:v>41582</c:v>
                </c:pt>
                <c:pt idx="175">
                  <c:v>41583</c:v>
                </c:pt>
                <c:pt idx="176">
                  <c:v>41584</c:v>
                </c:pt>
                <c:pt idx="177">
                  <c:v>41585</c:v>
                </c:pt>
                <c:pt idx="178">
                  <c:v>41586</c:v>
                </c:pt>
                <c:pt idx="179">
                  <c:v>41589</c:v>
                </c:pt>
                <c:pt idx="180">
                  <c:v>41590</c:v>
                </c:pt>
                <c:pt idx="181">
                  <c:v>41591</c:v>
                </c:pt>
                <c:pt idx="182">
                  <c:v>41592</c:v>
                </c:pt>
                <c:pt idx="183">
                  <c:v>41593</c:v>
                </c:pt>
                <c:pt idx="184">
                  <c:v>41596</c:v>
                </c:pt>
                <c:pt idx="185">
                  <c:v>41597</c:v>
                </c:pt>
                <c:pt idx="186">
                  <c:v>41598</c:v>
                </c:pt>
                <c:pt idx="187">
                  <c:v>41599</c:v>
                </c:pt>
                <c:pt idx="188">
                  <c:v>41600</c:v>
                </c:pt>
                <c:pt idx="189">
                  <c:v>41603</c:v>
                </c:pt>
                <c:pt idx="190">
                  <c:v>41604</c:v>
                </c:pt>
                <c:pt idx="191">
                  <c:v>41605</c:v>
                </c:pt>
                <c:pt idx="192">
                  <c:v>41607</c:v>
                </c:pt>
                <c:pt idx="193">
                  <c:v>41610</c:v>
                </c:pt>
                <c:pt idx="194">
                  <c:v>41611</c:v>
                </c:pt>
                <c:pt idx="195">
                  <c:v>41612</c:v>
                </c:pt>
                <c:pt idx="196">
                  <c:v>41613</c:v>
                </c:pt>
                <c:pt idx="197">
                  <c:v>41614</c:v>
                </c:pt>
                <c:pt idx="198">
                  <c:v>41617</c:v>
                </c:pt>
                <c:pt idx="199">
                  <c:v>41618</c:v>
                </c:pt>
                <c:pt idx="200">
                  <c:v>41619</c:v>
                </c:pt>
                <c:pt idx="201">
                  <c:v>41620</c:v>
                </c:pt>
                <c:pt idx="202">
                  <c:v>41621</c:v>
                </c:pt>
                <c:pt idx="203">
                  <c:v>41624</c:v>
                </c:pt>
                <c:pt idx="204">
                  <c:v>41625</c:v>
                </c:pt>
                <c:pt idx="205">
                  <c:v>41626</c:v>
                </c:pt>
                <c:pt idx="206">
                  <c:v>41627</c:v>
                </c:pt>
                <c:pt idx="207">
                  <c:v>41628</c:v>
                </c:pt>
                <c:pt idx="208">
                  <c:v>41631</c:v>
                </c:pt>
                <c:pt idx="209">
                  <c:v>41632</c:v>
                </c:pt>
                <c:pt idx="210">
                  <c:v>41634</c:v>
                </c:pt>
                <c:pt idx="211">
                  <c:v>41635</c:v>
                </c:pt>
                <c:pt idx="212">
                  <c:v>41638</c:v>
                </c:pt>
                <c:pt idx="213">
                  <c:v>41639</c:v>
                </c:pt>
                <c:pt idx="214">
                  <c:v>41641</c:v>
                </c:pt>
                <c:pt idx="215">
                  <c:v>41642</c:v>
                </c:pt>
                <c:pt idx="216">
                  <c:v>41645</c:v>
                </c:pt>
                <c:pt idx="217">
                  <c:v>41646</c:v>
                </c:pt>
                <c:pt idx="218">
                  <c:v>41647</c:v>
                </c:pt>
                <c:pt idx="219">
                  <c:v>41648</c:v>
                </c:pt>
                <c:pt idx="220">
                  <c:v>41649</c:v>
                </c:pt>
                <c:pt idx="221">
                  <c:v>41652</c:v>
                </c:pt>
                <c:pt idx="222">
                  <c:v>41653</c:v>
                </c:pt>
                <c:pt idx="223">
                  <c:v>41654</c:v>
                </c:pt>
                <c:pt idx="224">
                  <c:v>41655</c:v>
                </c:pt>
                <c:pt idx="225">
                  <c:v>41656</c:v>
                </c:pt>
                <c:pt idx="226">
                  <c:v>41660</c:v>
                </c:pt>
                <c:pt idx="227">
                  <c:v>41661</c:v>
                </c:pt>
                <c:pt idx="228">
                  <c:v>41662</c:v>
                </c:pt>
                <c:pt idx="229">
                  <c:v>41663</c:v>
                </c:pt>
                <c:pt idx="230">
                  <c:v>41666</c:v>
                </c:pt>
                <c:pt idx="231">
                  <c:v>41667</c:v>
                </c:pt>
                <c:pt idx="232">
                  <c:v>41668</c:v>
                </c:pt>
                <c:pt idx="233">
                  <c:v>41669</c:v>
                </c:pt>
                <c:pt idx="234">
                  <c:v>41670</c:v>
                </c:pt>
                <c:pt idx="235">
                  <c:v>41673</c:v>
                </c:pt>
                <c:pt idx="236">
                  <c:v>41674</c:v>
                </c:pt>
                <c:pt idx="237">
                  <c:v>41675</c:v>
                </c:pt>
                <c:pt idx="238">
                  <c:v>41676</c:v>
                </c:pt>
                <c:pt idx="239">
                  <c:v>41677</c:v>
                </c:pt>
                <c:pt idx="240">
                  <c:v>41680</c:v>
                </c:pt>
                <c:pt idx="241">
                  <c:v>41681</c:v>
                </c:pt>
                <c:pt idx="242">
                  <c:v>41682</c:v>
                </c:pt>
                <c:pt idx="243">
                  <c:v>41683</c:v>
                </c:pt>
                <c:pt idx="244">
                  <c:v>41684</c:v>
                </c:pt>
                <c:pt idx="245">
                  <c:v>41688</c:v>
                </c:pt>
                <c:pt idx="246">
                  <c:v>41689</c:v>
                </c:pt>
                <c:pt idx="247">
                  <c:v>41690</c:v>
                </c:pt>
                <c:pt idx="248">
                  <c:v>41691</c:v>
                </c:pt>
                <c:pt idx="249">
                  <c:v>41694</c:v>
                </c:pt>
                <c:pt idx="250">
                  <c:v>41695</c:v>
                </c:pt>
                <c:pt idx="251">
                  <c:v>41696</c:v>
                </c:pt>
                <c:pt idx="252">
                  <c:v>41697</c:v>
                </c:pt>
                <c:pt idx="253">
                  <c:v>41698</c:v>
                </c:pt>
                <c:pt idx="254">
                  <c:v>41701</c:v>
                </c:pt>
                <c:pt idx="255">
                  <c:v>41702</c:v>
                </c:pt>
                <c:pt idx="256">
                  <c:v>41703</c:v>
                </c:pt>
                <c:pt idx="257">
                  <c:v>41704</c:v>
                </c:pt>
                <c:pt idx="258">
                  <c:v>41705</c:v>
                </c:pt>
                <c:pt idx="259">
                  <c:v>41708</c:v>
                </c:pt>
                <c:pt idx="260">
                  <c:v>41709</c:v>
                </c:pt>
                <c:pt idx="261">
                  <c:v>41710</c:v>
                </c:pt>
                <c:pt idx="262">
                  <c:v>41711</c:v>
                </c:pt>
                <c:pt idx="263">
                  <c:v>41712</c:v>
                </c:pt>
                <c:pt idx="264">
                  <c:v>41715</c:v>
                </c:pt>
                <c:pt idx="265">
                  <c:v>41716</c:v>
                </c:pt>
                <c:pt idx="266">
                  <c:v>41717</c:v>
                </c:pt>
                <c:pt idx="267">
                  <c:v>41718</c:v>
                </c:pt>
                <c:pt idx="268">
                  <c:v>41719</c:v>
                </c:pt>
                <c:pt idx="269">
                  <c:v>41722</c:v>
                </c:pt>
                <c:pt idx="270">
                  <c:v>41723</c:v>
                </c:pt>
                <c:pt idx="271">
                  <c:v>41724</c:v>
                </c:pt>
                <c:pt idx="272">
                  <c:v>41725</c:v>
                </c:pt>
                <c:pt idx="273">
                  <c:v>41726</c:v>
                </c:pt>
                <c:pt idx="274">
                  <c:v>41729</c:v>
                </c:pt>
                <c:pt idx="275">
                  <c:v>41730</c:v>
                </c:pt>
                <c:pt idx="276">
                  <c:v>41731</c:v>
                </c:pt>
                <c:pt idx="277">
                  <c:v>41732</c:v>
                </c:pt>
                <c:pt idx="278">
                  <c:v>41733</c:v>
                </c:pt>
                <c:pt idx="279">
                  <c:v>41736</c:v>
                </c:pt>
                <c:pt idx="280">
                  <c:v>41737</c:v>
                </c:pt>
                <c:pt idx="281">
                  <c:v>41738</c:v>
                </c:pt>
                <c:pt idx="282">
                  <c:v>41739</c:v>
                </c:pt>
                <c:pt idx="283">
                  <c:v>41740</c:v>
                </c:pt>
                <c:pt idx="284">
                  <c:v>41743</c:v>
                </c:pt>
                <c:pt idx="285">
                  <c:v>41744</c:v>
                </c:pt>
                <c:pt idx="286">
                  <c:v>41745</c:v>
                </c:pt>
                <c:pt idx="287">
                  <c:v>41746</c:v>
                </c:pt>
                <c:pt idx="288">
                  <c:v>41750</c:v>
                </c:pt>
                <c:pt idx="289">
                  <c:v>41751</c:v>
                </c:pt>
                <c:pt idx="290">
                  <c:v>41752</c:v>
                </c:pt>
                <c:pt idx="291">
                  <c:v>41753</c:v>
                </c:pt>
                <c:pt idx="292">
                  <c:v>41754</c:v>
                </c:pt>
                <c:pt idx="293">
                  <c:v>41757</c:v>
                </c:pt>
                <c:pt idx="294">
                  <c:v>41758</c:v>
                </c:pt>
                <c:pt idx="295">
                  <c:v>41759</c:v>
                </c:pt>
                <c:pt idx="296">
                  <c:v>41760</c:v>
                </c:pt>
                <c:pt idx="297">
                  <c:v>41761</c:v>
                </c:pt>
                <c:pt idx="298">
                  <c:v>41764</c:v>
                </c:pt>
                <c:pt idx="299">
                  <c:v>41765</c:v>
                </c:pt>
                <c:pt idx="300">
                  <c:v>41766</c:v>
                </c:pt>
                <c:pt idx="301">
                  <c:v>41767</c:v>
                </c:pt>
                <c:pt idx="302">
                  <c:v>41768</c:v>
                </c:pt>
                <c:pt idx="303">
                  <c:v>41771</c:v>
                </c:pt>
                <c:pt idx="304">
                  <c:v>41772</c:v>
                </c:pt>
                <c:pt idx="305">
                  <c:v>41773</c:v>
                </c:pt>
                <c:pt idx="306">
                  <c:v>41774</c:v>
                </c:pt>
                <c:pt idx="307">
                  <c:v>41775</c:v>
                </c:pt>
                <c:pt idx="308">
                  <c:v>41778</c:v>
                </c:pt>
                <c:pt idx="309">
                  <c:v>41779</c:v>
                </c:pt>
                <c:pt idx="310">
                  <c:v>41780</c:v>
                </c:pt>
                <c:pt idx="311">
                  <c:v>41781</c:v>
                </c:pt>
                <c:pt idx="312">
                  <c:v>41782</c:v>
                </c:pt>
                <c:pt idx="313">
                  <c:v>41786</c:v>
                </c:pt>
                <c:pt idx="314">
                  <c:v>41787</c:v>
                </c:pt>
                <c:pt idx="315">
                  <c:v>41788</c:v>
                </c:pt>
                <c:pt idx="316">
                  <c:v>41789</c:v>
                </c:pt>
                <c:pt idx="317">
                  <c:v>41792</c:v>
                </c:pt>
                <c:pt idx="318">
                  <c:v>41793</c:v>
                </c:pt>
                <c:pt idx="319">
                  <c:v>41794</c:v>
                </c:pt>
                <c:pt idx="320">
                  <c:v>41795</c:v>
                </c:pt>
                <c:pt idx="321">
                  <c:v>41796</c:v>
                </c:pt>
                <c:pt idx="322">
                  <c:v>41799</c:v>
                </c:pt>
                <c:pt idx="323">
                  <c:v>41800</c:v>
                </c:pt>
                <c:pt idx="324">
                  <c:v>41801</c:v>
                </c:pt>
                <c:pt idx="325">
                  <c:v>41802</c:v>
                </c:pt>
                <c:pt idx="326">
                  <c:v>41803</c:v>
                </c:pt>
                <c:pt idx="327">
                  <c:v>41806</c:v>
                </c:pt>
                <c:pt idx="328">
                  <c:v>41807</c:v>
                </c:pt>
                <c:pt idx="329">
                  <c:v>41808</c:v>
                </c:pt>
                <c:pt idx="330">
                  <c:v>41809</c:v>
                </c:pt>
                <c:pt idx="331">
                  <c:v>41810</c:v>
                </c:pt>
                <c:pt idx="332">
                  <c:v>41813</c:v>
                </c:pt>
                <c:pt idx="333">
                  <c:v>41814</c:v>
                </c:pt>
                <c:pt idx="334">
                  <c:v>41815</c:v>
                </c:pt>
                <c:pt idx="335">
                  <c:v>41816</c:v>
                </c:pt>
                <c:pt idx="336">
                  <c:v>41817</c:v>
                </c:pt>
                <c:pt idx="337">
                  <c:v>41820</c:v>
                </c:pt>
                <c:pt idx="338">
                  <c:v>41821</c:v>
                </c:pt>
                <c:pt idx="339">
                  <c:v>41822</c:v>
                </c:pt>
                <c:pt idx="340">
                  <c:v>41823</c:v>
                </c:pt>
                <c:pt idx="341">
                  <c:v>41827</c:v>
                </c:pt>
                <c:pt idx="342">
                  <c:v>41828</c:v>
                </c:pt>
                <c:pt idx="343">
                  <c:v>41829</c:v>
                </c:pt>
                <c:pt idx="344">
                  <c:v>41830</c:v>
                </c:pt>
                <c:pt idx="345">
                  <c:v>41831</c:v>
                </c:pt>
                <c:pt idx="346">
                  <c:v>41834</c:v>
                </c:pt>
                <c:pt idx="347">
                  <c:v>41835</c:v>
                </c:pt>
                <c:pt idx="348">
                  <c:v>41836</c:v>
                </c:pt>
                <c:pt idx="349">
                  <c:v>41837</c:v>
                </c:pt>
                <c:pt idx="350">
                  <c:v>41838</c:v>
                </c:pt>
                <c:pt idx="351">
                  <c:v>41841</c:v>
                </c:pt>
                <c:pt idx="352">
                  <c:v>41842</c:v>
                </c:pt>
                <c:pt idx="353">
                  <c:v>41843</c:v>
                </c:pt>
                <c:pt idx="354">
                  <c:v>41844</c:v>
                </c:pt>
                <c:pt idx="355">
                  <c:v>41845</c:v>
                </c:pt>
                <c:pt idx="356">
                  <c:v>41848</c:v>
                </c:pt>
                <c:pt idx="357">
                  <c:v>41849</c:v>
                </c:pt>
                <c:pt idx="358">
                  <c:v>41850</c:v>
                </c:pt>
                <c:pt idx="359">
                  <c:v>41851</c:v>
                </c:pt>
                <c:pt idx="360">
                  <c:v>41852</c:v>
                </c:pt>
                <c:pt idx="361">
                  <c:v>41855</c:v>
                </c:pt>
                <c:pt idx="362">
                  <c:v>41856</c:v>
                </c:pt>
                <c:pt idx="363">
                  <c:v>41857</c:v>
                </c:pt>
                <c:pt idx="364">
                  <c:v>41858</c:v>
                </c:pt>
                <c:pt idx="365">
                  <c:v>41859</c:v>
                </c:pt>
                <c:pt idx="366">
                  <c:v>41862</c:v>
                </c:pt>
                <c:pt idx="367">
                  <c:v>41863</c:v>
                </c:pt>
                <c:pt idx="368">
                  <c:v>41864</c:v>
                </c:pt>
                <c:pt idx="369">
                  <c:v>41865</c:v>
                </c:pt>
                <c:pt idx="370">
                  <c:v>41866</c:v>
                </c:pt>
                <c:pt idx="371">
                  <c:v>41869</c:v>
                </c:pt>
                <c:pt idx="372">
                  <c:v>41870</c:v>
                </c:pt>
                <c:pt idx="373">
                  <c:v>41871</c:v>
                </c:pt>
                <c:pt idx="374">
                  <c:v>41872</c:v>
                </c:pt>
                <c:pt idx="375">
                  <c:v>41873</c:v>
                </c:pt>
                <c:pt idx="376">
                  <c:v>41876</c:v>
                </c:pt>
                <c:pt idx="377">
                  <c:v>41877</c:v>
                </c:pt>
                <c:pt idx="378">
                  <c:v>41878</c:v>
                </c:pt>
                <c:pt idx="379">
                  <c:v>41879</c:v>
                </c:pt>
                <c:pt idx="380">
                  <c:v>41880</c:v>
                </c:pt>
                <c:pt idx="381">
                  <c:v>41884</c:v>
                </c:pt>
                <c:pt idx="382">
                  <c:v>41885</c:v>
                </c:pt>
                <c:pt idx="383">
                  <c:v>41886</c:v>
                </c:pt>
                <c:pt idx="384">
                  <c:v>41887</c:v>
                </c:pt>
                <c:pt idx="385">
                  <c:v>41890</c:v>
                </c:pt>
                <c:pt idx="386">
                  <c:v>41891</c:v>
                </c:pt>
                <c:pt idx="387">
                  <c:v>41892</c:v>
                </c:pt>
                <c:pt idx="388">
                  <c:v>41893</c:v>
                </c:pt>
                <c:pt idx="389">
                  <c:v>41894</c:v>
                </c:pt>
                <c:pt idx="390">
                  <c:v>41897</c:v>
                </c:pt>
                <c:pt idx="391">
                  <c:v>41898</c:v>
                </c:pt>
                <c:pt idx="392">
                  <c:v>41899</c:v>
                </c:pt>
                <c:pt idx="393">
                  <c:v>41900</c:v>
                </c:pt>
                <c:pt idx="394">
                  <c:v>41901</c:v>
                </c:pt>
                <c:pt idx="395">
                  <c:v>41904</c:v>
                </c:pt>
                <c:pt idx="396">
                  <c:v>41905</c:v>
                </c:pt>
                <c:pt idx="397">
                  <c:v>41906</c:v>
                </c:pt>
                <c:pt idx="398">
                  <c:v>41907</c:v>
                </c:pt>
                <c:pt idx="399">
                  <c:v>41908</c:v>
                </c:pt>
                <c:pt idx="400">
                  <c:v>41911</c:v>
                </c:pt>
                <c:pt idx="401">
                  <c:v>41912</c:v>
                </c:pt>
                <c:pt idx="402">
                  <c:v>41913</c:v>
                </c:pt>
                <c:pt idx="403">
                  <c:v>41914</c:v>
                </c:pt>
                <c:pt idx="404">
                  <c:v>41915</c:v>
                </c:pt>
                <c:pt idx="405">
                  <c:v>41918</c:v>
                </c:pt>
                <c:pt idx="406">
                  <c:v>41919</c:v>
                </c:pt>
                <c:pt idx="407">
                  <c:v>41920</c:v>
                </c:pt>
                <c:pt idx="408">
                  <c:v>41921</c:v>
                </c:pt>
                <c:pt idx="409">
                  <c:v>41922</c:v>
                </c:pt>
                <c:pt idx="410">
                  <c:v>41925</c:v>
                </c:pt>
                <c:pt idx="411">
                  <c:v>41926</c:v>
                </c:pt>
                <c:pt idx="412">
                  <c:v>41927</c:v>
                </c:pt>
                <c:pt idx="413">
                  <c:v>41928</c:v>
                </c:pt>
                <c:pt idx="414">
                  <c:v>41929</c:v>
                </c:pt>
                <c:pt idx="415">
                  <c:v>41932</c:v>
                </c:pt>
                <c:pt idx="416">
                  <c:v>41933</c:v>
                </c:pt>
                <c:pt idx="417">
                  <c:v>41934</c:v>
                </c:pt>
                <c:pt idx="418">
                  <c:v>41935</c:v>
                </c:pt>
                <c:pt idx="419">
                  <c:v>41936</c:v>
                </c:pt>
                <c:pt idx="420">
                  <c:v>41939</c:v>
                </c:pt>
                <c:pt idx="421">
                  <c:v>41940</c:v>
                </c:pt>
                <c:pt idx="422">
                  <c:v>41941</c:v>
                </c:pt>
                <c:pt idx="423">
                  <c:v>41942</c:v>
                </c:pt>
                <c:pt idx="424">
                  <c:v>41943</c:v>
                </c:pt>
                <c:pt idx="425">
                  <c:v>41946</c:v>
                </c:pt>
                <c:pt idx="426">
                  <c:v>41947</c:v>
                </c:pt>
                <c:pt idx="427">
                  <c:v>41948</c:v>
                </c:pt>
                <c:pt idx="428">
                  <c:v>41949</c:v>
                </c:pt>
                <c:pt idx="429">
                  <c:v>41950</c:v>
                </c:pt>
                <c:pt idx="430">
                  <c:v>41953</c:v>
                </c:pt>
                <c:pt idx="431">
                  <c:v>41954</c:v>
                </c:pt>
                <c:pt idx="432">
                  <c:v>41955</c:v>
                </c:pt>
                <c:pt idx="433">
                  <c:v>41956</c:v>
                </c:pt>
                <c:pt idx="434">
                  <c:v>41957</c:v>
                </c:pt>
                <c:pt idx="435">
                  <c:v>41960</c:v>
                </c:pt>
                <c:pt idx="436">
                  <c:v>41961</c:v>
                </c:pt>
                <c:pt idx="437">
                  <c:v>41962</c:v>
                </c:pt>
                <c:pt idx="438">
                  <c:v>41963</c:v>
                </c:pt>
                <c:pt idx="439">
                  <c:v>41964</c:v>
                </c:pt>
                <c:pt idx="440">
                  <c:v>41967</c:v>
                </c:pt>
                <c:pt idx="441">
                  <c:v>41968</c:v>
                </c:pt>
                <c:pt idx="442">
                  <c:v>41969</c:v>
                </c:pt>
                <c:pt idx="443">
                  <c:v>41971</c:v>
                </c:pt>
                <c:pt idx="444">
                  <c:v>41974</c:v>
                </c:pt>
                <c:pt idx="445">
                  <c:v>41975</c:v>
                </c:pt>
                <c:pt idx="446">
                  <c:v>41976</c:v>
                </c:pt>
                <c:pt idx="447">
                  <c:v>41977</c:v>
                </c:pt>
                <c:pt idx="448">
                  <c:v>41978</c:v>
                </c:pt>
                <c:pt idx="449">
                  <c:v>41981</c:v>
                </c:pt>
                <c:pt idx="450">
                  <c:v>41982</c:v>
                </c:pt>
                <c:pt idx="451">
                  <c:v>41983</c:v>
                </c:pt>
                <c:pt idx="452">
                  <c:v>41984</c:v>
                </c:pt>
                <c:pt idx="453">
                  <c:v>41985</c:v>
                </c:pt>
                <c:pt idx="454">
                  <c:v>41988</c:v>
                </c:pt>
                <c:pt idx="455">
                  <c:v>41989</c:v>
                </c:pt>
                <c:pt idx="456">
                  <c:v>41990</c:v>
                </c:pt>
                <c:pt idx="457">
                  <c:v>41991</c:v>
                </c:pt>
                <c:pt idx="458">
                  <c:v>41992</c:v>
                </c:pt>
                <c:pt idx="459">
                  <c:v>41995</c:v>
                </c:pt>
                <c:pt idx="460">
                  <c:v>41996</c:v>
                </c:pt>
                <c:pt idx="461">
                  <c:v>41997</c:v>
                </c:pt>
                <c:pt idx="462">
                  <c:v>41999</c:v>
                </c:pt>
                <c:pt idx="463">
                  <c:v>42002</c:v>
                </c:pt>
                <c:pt idx="464">
                  <c:v>42003</c:v>
                </c:pt>
                <c:pt idx="465">
                  <c:v>42004</c:v>
                </c:pt>
                <c:pt idx="466">
                  <c:v>42006</c:v>
                </c:pt>
                <c:pt idx="467">
                  <c:v>42009</c:v>
                </c:pt>
                <c:pt idx="468">
                  <c:v>42010</c:v>
                </c:pt>
                <c:pt idx="469">
                  <c:v>42011</c:v>
                </c:pt>
                <c:pt idx="470">
                  <c:v>42012</c:v>
                </c:pt>
                <c:pt idx="471">
                  <c:v>42013</c:v>
                </c:pt>
                <c:pt idx="472">
                  <c:v>42016</c:v>
                </c:pt>
                <c:pt idx="473">
                  <c:v>42017</c:v>
                </c:pt>
                <c:pt idx="474">
                  <c:v>42018</c:v>
                </c:pt>
                <c:pt idx="475">
                  <c:v>42019</c:v>
                </c:pt>
                <c:pt idx="476">
                  <c:v>42020</c:v>
                </c:pt>
                <c:pt idx="477">
                  <c:v>42024</c:v>
                </c:pt>
                <c:pt idx="478">
                  <c:v>42025</c:v>
                </c:pt>
                <c:pt idx="479">
                  <c:v>42026</c:v>
                </c:pt>
                <c:pt idx="480">
                  <c:v>42027</c:v>
                </c:pt>
                <c:pt idx="481">
                  <c:v>42030</c:v>
                </c:pt>
                <c:pt idx="482">
                  <c:v>42031</c:v>
                </c:pt>
                <c:pt idx="483">
                  <c:v>42032</c:v>
                </c:pt>
                <c:pt idx="484">
                  <c:v>42033</c:v>
                </c:pt>
                <c:pt idx="485">
                  <c:v>42034</c:v>
                </c:pt>
                <c:pt idx="486">
                  <c:v>42037</c:v>
                </c:pt>
                <c:pt idx="487">
                  <c:v>42038</c:v>
                </c:pt>
                <c:pt idx="488">
                  <c:v>42039</c:v>
                </c:pt>
                <c:pt idx="489">
                  <c:v>42040</c:v>
                </c:pt>
                <c:pt idx="490">
                  <c:v>42041</c:v>
                </c:pt>
                <c:pt idx="491">
                  <c:v>42044</c:v>
                </c:pt>
                <c:pt idx="492">
                  <c:v>42045</c:v>
                </c:pt>
                <c:pt idx="493">
                  <c:v>42046</c:v>
                </c:pt>
                <c:pt idx="494">
                  <c:v>42047</c:v>
                </c:pt>
                <c:pt idx="495">
                  <c:v>42048</c:v>
                </c:pt>
                <c:pt idx="496">
                  <c:v>42052</c:v>
                </c:pt>
                <c:pt idx="497">
                  <c:v>42053</c:v>
                </c:pt>
                <c:pt idx="498">
                  <c:v>42054</c:v>
                </c:pt>
                <c:pt idx="499">
                  <c:v>42055</c:v>
                </c:pt>
                <c:pt idx="500">
                  <c:v>42058</c:v>
                </c:pt>
                <c:pt idx="501">
                  <c:v>42059</c:v>
                </c:pt>
                <c:pt idx="502">
                  <c:v>42060</c:v>
                </c:pt>
                <c:pt idx="503">
                  <c:v>42061</c:v>
                </c:pt>
                <c:pt idx="504">
                  <c:v>42062</c:v>
                </c:pt>
                <c:pt idx="505">
                  <c:v>42065</c:v>
                </c:pt>
                <c:pt idx="506">
                  <c:v>42066</c:v>
                </c:pt>
                <c:pt idx="507">
                  <c:v>42067</c:v>
                </c:pt>
                <c:pt idx="508">
                  <c:v>42068</c:v>
                </c:pt>
                <c:pt idx="509">
                  <c:v>42069</c:v>
                </c:pt>
                <c:pt idx="510">
                  <c:v>42072</c:v>
                </c:pt>
                <c:pt idx="511">
                  <c:v>42073</c:v>
                </c:pt>
                <c:pt idx="512">
                  <c:v>42074</c:v>
                </c:pt>
                <c:pt idx="513">
                  <c:v>42075</c:v>
                </c:pt>
                <c:pt idx="514">
                  <c:v>42076</c:v>
                </c:pt>
                <c:pt idx="515">
                  <c:v>42079</c:v>
                </c:pt>
                <c:pt idx="516">
                  <c:v>42080</c:v>
                </c:pt>
                <c:pt idx="517">
                  <c:v>42081</c:v>
                </c:pt>
                <c:pt idx="518">
                  <c:v>42082</c:v>
                </c:pt>
                <c:pt idx="519">
                  <c:v>42083</c:v>
                </c:pt>
                <c:pt idx="520">
                  <c:v>42086</c:v>
                </c:pt>
                <c:pt idx="521">
                  <c:v>42087</c:v>
                </c:pt>
                <c:pt idx="522">
                  <c:v>42088</c:v>
                </c:pt>
                <c:pt idx="523">
                  <c:v>42089</c:v>
                </c:pt>
                <c:pt idx="524">
                  <c:v>42090</c:v>
                </c:pt>
                <c:pt idx="525">
                  <c:v>42093</c:v>
                </c:pt>
                <c:pt idx="526">
                  <c:v>42094</c:v>
                </c:pt>
                <c:pt idx="527">
                  <c:v>42095</c:v>
                </c:pt>
                <c:pt idx="528">
                  <c:v>42096</c:v>
                </c:pt>
                <c:pt idx="529">
                  <c:v>42100</c:v>
                </c:pt>
                <c:pt idx="530">
                  <c:v>42101</c:v>
                </c:pt>
                <c:pt idx="531">
                  <c:v>42102</c:v>
                </c:pt>
                <c:pt idx="532">
                  <c:v>42103</c:v>
                </c:pt>
                <c:pt idx="533">
                  <c:v>42104</c:v>
                </c:pt>
                <c:pt idx="534">
                  <c:v>42107</c:v>
                </c:pt>
                <c:pt idx="535">
                  <c:v>42108</c:v>
                </c:pt>
                <c:pt idx="536">
                  <c:v>42109</c:v>
                </c:pt>
                <c:pt idx="537">
                  <c:v>42110</c:v>
                </c:pt>
                <c:pt idx="538">
                  <c:v>42111</c:v>
                </c:pt>
                <c:pt idx="539">
                  <c:v>42114</c:v>
                </c:pt>
                <c:pt idx="540">
                  <c:v>42115</c:v>
                </c:pt>
                <c:pt idx="541">
                  <c:v>42116</c:v>
                </c:pt>
                <c:pt idx="542">
                  <c:v>42117</c:v>
                </c:pt>
                <c:pt idx="543">
                  <c:v>42118</c:v>
                </c:pt>
                <c:pt idx="544">
                  <c:v>42121</c:v>
                </c:pt>
                <c:pt idx="545">
                  <c:v>42122</c:v>
                </c:pt>
                <c:pt idx="546">
                  <c:v>42123</c:v>
                </c:pt>
                <c:pt idx="547">
                  <c:v>42124</c:v>
                </c:pt>
                <c:pt idx="548">
                  <c:v>42125</c:v>
                </c:pt>
                <c:pt idx="549">
                  <c:v>42128</c:v>
                </c:pt>
                <c:pt idx="550">
                  <c:v>42129</c:v>
                </c:pt>
                <c:pt idx="551">
                  <c:v>42130</c:v>
                </c:pt>
                <c:pt idx="552">
                  <c:v>42131</c:v>
                </c:pt>
                <c:pt idx="553">
                  <c:v>42132</c:v>
                </c:pt>
                <c:pt idx="554">
                  <c:v>42135</c:v>
                </c:pt>
                <c:pt idx="555">
                  <c:v>42136</c:v>
                </c:pt>
                <c:pt idx="556">
                  <c:v>42137</c:v>
                </c:pt>
                <c:pt idx="557">
                  <c:v>42138</c:v>
                </c:pt>
                <c:pt idx="558">
                  <c:v>42139</c:v>
                </c:pt>
                <c:pt idx="559">
                  <c:v>42142</c:v>
                </c:pt>
                <c:pt idx="560">
                  <c:v>42143</c:v>
                </c:pt>
                <c:pt idx="561">
                  <c:v>42144</c:v>
                </c:pt>
                <c:pt idx="562">
                  <c:v>42145</c:v>
                </c:pt>
                <c:pt idx="563">
                  <c:v>42146</c:v>
                </c:pt>
                <c:pt idx="564">
                  <c:v>42150</c:v>
                </c:pt>
                <c:pt idx="565">
                  <c:v>42151</c:v>
                </c:pt>
                <c:pt idx="566">
                  <c:v>42152</c:v>
                </c:pt>
                <c:pt idx="567">
                  <c:v>42153</c:v>
                </c:pt>
                <c:pt idx="568">
                  <c:v>42156</c:v>
                </c:pt>
                <c:pt idx="569">
                  <c:v>42157</c:v>
                </c:pt>
                <c:pt idx="570">
                  <c:v>42158</c:v>
                </c:pt>
                <c:pt idx="571">
                  <c:v>42159</c:v>
                </c:pt>
                <c:pt idx="572">
                  <c:v>42160</c:v>
                </c:pt>
                <c:pt idx="573">
                  <c:v>42163</c:v>
                </c:pt>
                <c:pt idx="574">
                  <c:v>42164</c:v>
                </c:pt>
                <c:pt idx="575">
                  <c:v>42165</c:v>
                </c:pt>
                <c:pt idx="576">
                  <c:v>42166</c:v>
                </c:pt>
                <c:pt idx="577">
                  <c:v>42167</c:v>
                </c:pt>
                <c:pt idx="578">
                  <c:v>42170</c:v>
                </c:pt>
                <c:pt idx="579">
                  <c:v>42171</c:v>
                </c:pt>
                <c:pt idx="580">
                  <c:v>42172</c:v>
                </c:pt>
                <c:pt idx="581">
                  <c:v>42173</c:v>
                </c:pt>
                <c:pt idx="582">
                  <c:v>42174</c:v>
                </c:pt>
                <c:pt idx="583">
                  <c:v>42177</c:v>
                </c:pt>
                <c:pt idx="584">
                  <c:v>42178</c:v>
                </c:pt>
                <c:pt idx="585">
                  <c:v>42179</c:v>
                </c:pt>
                <c:pt idx="586">
                  <c:v>42180</c:v>
                </c:pt>
                <c:pt idx="587">
                  <c:v>42181</c:v>
                </c:pt>
                <c:pt idx="588">
                  <c:v>42184</c:v>
                </c:pt>
                <c:pt idx="589">
                  <c:v>42185</c:v>
                </c:pt>
                <c:pt idx="590">
                  <c:v>42186</c:v>
                </c:pt>
                <c:pt idx="591">
                  <c:v>42187</c:v>
                </c:pt>
                <c:pt idx="592">
                  <c:v>42191</c:v>
                </c:pt>
                <c:pt idx="593">
                  <c:v>42192</c:v>
                </c:pt>
                <c:pt idx="594">
                  <c:v>42193</c:v>
                </c:pt>
                <c:pt idx="595">
                  <c:v>42194</c:v>
                </c:pt>
                <c:pt idx="596">
                  <c:v>42195</c:v>
                </c:pt>
                <c:pt idx="597">
                  <c:v>42198</c:v>
                </c:pt>
                <c:pt idx="598">
                  <c:v>42199</c:v>
                </c:pt>
                <c:pt idx="599">
                  <c:v>42200</c:v>
                </c:pt>
                <c:pt idx="600">
                  <c:v>42201</c:v>
                </c:pt>
                <c:pt idx="601">
                  <c:v>42202</c:v>
                </c:pt>
                <c:pt idx="602">
                  <c:v>42205</c:v>
                </c:pt>
                <c:pt idx="603">
                  <c:v>42206</c:v>
                </c:pt>
                <c:pt idx="604">
                  <c:v>42207</c:v>
                </c:pt>
                <c:pt idx="605">
                  <c:v>42208</c:v>
                </c:pt>
                <c:pt idx="606">
                  <c:v>42209</c:v>
                </c:pt>
                <c:pt idx="607">
                  <c:v>42212</c:v>
                </c:pt>
                <c:pt idx="608">
                  <c:v>42213</c:v>
                </c:pt>
                <c:pt idx="609">
                  <c:v>42214</c:v>
                </c:pt>
                <c:pt idx="610">
                  <c:v>42215</c:v>
                </c:pt>
                <c:pt idx="611">
                  <c:v>42216</c:v>
                </c:pt>
                <c:pt idx="612">
                  <c:v>42219</c:v>
                </c:pt>
                <c:pt idx="613">
                  <c:v>42220</c:v>
                </c:pt>
                <c:pt idx="614">
                  <c:v>42221</c:v>
                </c:pt>
                <c:pt idx="615">
                  <c:v>42222</c:v>
                </c:pt>
                <c:pt idx="616">
                  <c:v>42223</c:v>
                </c:pt>
                <c:pt idx="617">
                  <c:v>42226</c:v>
                </c:pt>
                <c:pt idx="618">
                  <c:v>42227</c:v>
                </c:pt>
                <c:pt idx="619">
                  <c:v>42228</c:v>
                </c:pt>
                <c:pt idx="620">
                  <c:v>42229</c:v>
                </c:pt>
                <c:pt idx="621">
                  <c:v>42230</c:v>
                </c:pt>
                <c:pt idx="622">
                  <c:v>42233</c:v>
                </c:pt>
                <c:pt idx="623">
                  <c:v>42234</c:v>
                </c:pt>
                <c:pt idx="624">
                  <c:v>42235</c:v>
                </c:pt>
                <c:pt idx="625">
                  <c:v>42236</c:v>
                </c:pt>
                <c:pt idx="626">
                  <c:v>42237</c:v>
                </c:pt>
                <c:pt idx="627">
                  <c:v>42240</c:v>
                </c:pt>
                <c:pt idx="628">
                  <c:v>42241</c:v>
                </c:pt>
                <c:pt idx="629">
                  <c:v>42242</c:v>
                </c:pt>
                <c:pt idx="630">
                  <c:v>42243</c:v>
                </c:pt>
                <c:pt idx="631">
                  <c:v>42244</c:v>
                </c:pt>
                <c:pt idx="632">
                  <c:v>42247</c:v>
                </c:pt>
                <c:pt idx="633">
                  <c:v>42248</c:v>
                </c:pt>
                <c:pt idx="634">
                  <c:v>42249</c:v>
                </c:pt>
                <c:pt idx="635">
                  <c:v>42250</c:v>
                </c:pt>
                <c:pt idx="636">
                  <c:v>42251</c:v>
                </c:pt>
                <c:pt idx="637">
                  <c:v>42255</c:v>
                </c:pt>
                <c:pt idx="638">
                  <c:v>42256</c:v>
                </c:pt>
                <c:pt idx="639">
                  <c:v>42257</c:v>
                </c:pt>
                <c:pt idx="640">
                  <c:v>42258</c:v>
                </c:pt>
                <c:pt idx="641">
                  <c:v>42261</c:v>
                </c:pt>
                <c:pt idx="642">
                  <c:v>42262</c:v>
                </c:pt>
                <c:pt idx="643">
                  <c:v>42263</c:v>
                </c:pt>
                <c:pt idx="644">
                  <c:v>42264</c:v>
                </c:pt>
                <c:pt idx="645">
                  <c:v>42265</c:v>
                </c:pt>
                <c:pt idx="646">
                  <c:v>42268</c:v>
                </c:pt>
                <c:pt idx="647">
                  <c:v>42269</c:v>
                </c:pt>
                <c:pt idx="648">
                  <c:v>42270</c:v>
                </c:pt>
                <c:pt idx="649">
                  <c:v>42271</c:v>
                </c:pt>
                <c:pt idx="650">
                  <c:v>42272</c:v>
                </c:pt>
                <c:pt idx="651">
                  <c:v>42275</c:v>
                </c:pt>
                <c:pt idx="652">
                  <c:v>42276</c:v>
                </c:pt>
                <c:pt idx="653">
                  <c:v>42277</c:v>
                </c:pt>
                <c:pt idx="654">
                  <c:v>42278</c:v>
                </c:pt>
                <c:pt idx="655">
                  <c:v>42279</c:v>
                </c:pt>
                <c:pt idx="656">
                  <c:v>42282</c:v>
                </c:pt>
                <c:pt idx="657">
                  <c:v>42283</c:v>
                </c:pt>
                <c:pt idx="658">
                  <c:v>42284</c:v>
                </c:pt>
                <c:pt idx="659">
                  <c:v>42285</c:v>
                </c:pt>
                <c:pt idx="660">
                  <c:v>42286</c:v>
                </c:pt>
                <c:pt idx="661">
                  <c:v>42289</c:v>
                </c:pt>
                <c:pt idx="662">
                  <c:v>42290</c:v>
                </c:pt>
                <c:pt idx="663">
                  <c:v>42291</c:v>
                </c:pt>
                <c:pt idx="664">
                  <c:v>42292</c:v>
                </c:pt>
                <c:pt idx="665">
                  <c:v>42293</c:v>
                </c:pt>
                <c:pt idx="666">
                  <c:v>42296</c:v>
                </c:pt>
                <c:pt idx="667">
                  <c:v>42297</c:v>
                </c:pt>
                <c:pt idx="668">
                  <c:v>42298</c:v>
                </c:pt>
                <c:pt idx="669">
                  <c:v>42299</c:v>
                </c:pt>
                <c:pt idx="670">
                  <c:v>42300</c:v>
                </c:pt>
                <c:pt idx="671">
                  <c:v>42303</c:v>
                </c:pt>
                <c:pt idx="672">
                  <c:v>42304</c:v>
                </c:pt>
                <c:pt idx="673">
                  <c:v>42305</c:v>
                </c:pt>
                <c:pt idx="674">
                  <c:v>42306</c:v>
                </c:pt>
                <c:pt idx="675">
                  <c:v>42307</c:v>
                </c:pt>
                <c:pt idx="676">
                  <c:v>42310</c:v>
                </c:pt>
                <c:pt idx="677">
                  <c:v>42311</c:v>
                </c:pt>
                <c:pt idx="678">
                  <c:v>42312</c:v>
                </c:pt>
                <c:pt idx="679">
                  <c:v>42313</c:v>
                </c:pt>
                <c:pt idx="680">
                  <c:v>42314</c:v>
                </c:pt>
                <c:pt idx="681">
                  <c:v>42317</c:v>
                </c:pt>
                <c:pt idx="682">
                  <c:v>42318</c:v>
                </c:pt>
                <c:pt idx="683">
                  <c:v>42319</c:v>
                </c:pt>
                <c:pt idx="684">
                  <c:v>42320</c:v>
                </c:pt>
                <c:pt idx="685">
                  <c:v>42321</c:v>
                </c:pt>
                <c:pt idx="686">
                  <c:v>42324</c:v>
                </c:pt>
                <c:pt idx="687">
                  <c:v>42325</c:v>
                </c:pt>
                <c:pt idx="688">
                  <c:v>42326</c:v>
                </c:pt>
                <c:pt idx="689">
                  <c:v>42327</c:v>
                </c:pt>
                <c:pt idx="690">
                  <c:v>42328</c:v>
                </c:pt>
                <c:pt idx="691">
                  <c:v>42331</c:v>
                </c:pt>
                <c:pt idx="692">
                  <c:v>42332</c:v>
                </c:pt>
                <c:pt idx="693">
                  <c:v>42333</c:v>
                </c:pt>
                <c:pt idx="694">
                  <c:v>42335</c:v>
                </c:pt>
                <c:pt idx="695">
                  <c:v>42338</c:v>
                </c:pt>
                <c:pt idx="696">
                  <c:v>42339</c:v>
                </c:pt>
                <c:pt idx="697">
                  <c:v>42340</c:v>
                </c:pt>
                <c:pt idx="698">
                  <c:v>42341</c:v>
                </c:pt>
                <c:pt idx="699">
                  <c:v>42342</c:v>
                </c:pt>
                <c:pt idx="700">
                  <c:v>42345</c:v>
                </c:pt>
                <c:pt idx="701">
                  <c:v>42346</c:v>
                </c:pt>
                <c:pt idx="702">
                  <c:v>42347</c:v>
                </c:pt>
                <c:pt idx="703">
                  <c:v>42348</c:v>
                </c:pt>
                <c:pt idx="704">
                  <c:v>42349</c:v>
                </c:pt>
                <c:pt idx="705">
                  <c:v>42352</c:v>
                </c:pt>
                <c:pt idx="706">
                  <c:v>42353</c:v>
                </c:pt>
                <c:pt idx="707">
                  <c:v>42354</c:v>
                </c:pt>
                <c:pt idx="708">
                  <c:v>42355</c:v>
                </c:pt>
                <c:pt idx="709">
                  <c:v>42356</c:v>
                </c:pt>
                <c:pt idx="710">
                  <c:v>42359</c:v>
                </c:pt>
                <c:pt idx="711">
                  <c:v>42360</c:v>
                </c:pt>
                <c:pt idx="712">
                  <c:v>42361</c:v>
                </c:pt>
                <c:pt idx="713">
                  <c:v>42362</c:v>
                </c:pt>
                <c:pt idx="714">
                  <c:v>42366</c:v>
                </c:pt>
                <c:pt idx="715">
                  <c:v>42367</c:v>
                </c:pt>
                <c:pt idx="716">
                  <c:v>42368</c:v>
                </c:pt>
                <c:pt idx="717">
                  <c:v>42369</c:v>
                </c:pt>
                <c:pt idx="718">
                  <c:v>42373</c:v>
                </c:pt>
                <c:pt idx="719">
                  <c:v>42374</c:v>
                </c:pt>
                <c:pt idx="720">
                  <c:v>42375</c:v>
                </c:pt>
                <c:pt idx="721">
                  <c:v>42376</c:v>
                </c:pt>
                <c:pt idx="722">
                  <c:v>42377</c:v>
                </c:pt>
                <c:pt idx="723">
                  <c:v>42380</c:v>
                </c:pt>
                <c:pt idx="724">
                  <c:v>42381</c:v>
                </c:pt>
                <c:pt idx="725">
                  <c:v>42382</c:v>
                </c:pt>
                <c:pt idx="726">
                  <c:v>42383</c:v>
                </c:pt>
                <c:pt idx="727">
                  <c:v>42384</c:v>
                </c:pt>
                <c:pt idx="728">
                  <c:v>42388</c:v>
                </c:pt>
                <c:pt idx="729">
                  <c:v>42389</c:v>
                </c:pt>
                <c:pt idx="730">
                  <c:v>42390</c:v>
                </c:pt>
                <c:pt idx="731">
                  <c:v>42391</c:v>
                </c:pt>
                <c:pt idx="732">
                  <c:v>42394</c:v>
                </c:pt>
                <c:pt idx="733">
                  <c:v>42395</c:v>
                </c:pt>
                <c:pt idx="734">
                  <c:v>42396</c:v>
                </c:pt>
                <c:pt idx="735">
                  <c:v>42397</c:v>
                </c:pt>
                <c:pt idx="736">
                  <c:v>42398</c:v>
                </c:pt>
                <c:pt idx="737">
                  <c:v>42401</c:v>
                </c:pt>
                <c:pt idx="738">
                  <c:v>42402</c:v>
                </c:pt>
                <c:pt idx="739">
                  <c:v>42403</c:v>
                </c:pt>
                <c:pt idx="740">
                  <c:v>42404</c:v>
                </c:pt>
                <c:pt idx="741">
                  <c:v>42405</c:v>
                </c:pt>
                <c:pt idx="742">
                  <c:v>42408</c:v>
                </c:pt>
                <c:pt idx="743">
                  <c:v>42409</c:v>
                </c:pt>
                <c:pt idx="744">
                  <c:v>42410</c:v>
                </c:pt>
                <c:pt idx="745">
                  <c:v>42411</c:v>
                </c:pt>
                <c:pt idx="746">
                  <c:v>42412</c:v>
                </c:pt>
                <c:pt idx="747">
                  <c:v>42416</c:v>
                </c:pt>
                <c:pt idx="748">
                  <c:v>42417</c:v>
                </c:pt>
                <c:pt idx="749">
                  <c:v>42418</c:v>
                </c:pt>
                <c:pt idx="750">
                  <c:v>42419</c:v>
                </c:pt>
                <c:pt idx="751">
                  <c:v>42422</c:v>
                </c:pt>
                <c:pt idx="752">
                  <c:v>42423</c:v>
                </c:pt>
                <c:pt idx="753">
                  <c:v>42424</c:v>
                </c:pt>
                <c:pt idx="754">
                  <c:v>42425</c:v>
                </c:pt>
                <c:pt idx="755">
                  <c:v>42426</c:v>
                </c:pt>
                <c:pt idx="756">
                  <c:v>42429</c:v>
                </c:pt>
                <c:pt idx="757">
                  <c:v>42430</c:v>
                </c:pt>
                <c:pt idx="758">
                  <c:v>42431</c:v>
                </c:pt>
                <c:pt idx="759">
                  <c:v>42432</c:v>
                </c:pt>
                <c:pt idx="760">
                  <c:v>42433</c:v>
                </c:pt>
                <c:pt idx="761">
                  <c:v>42436</c:v>
                </c:pt>
                <c:pt idx="762">
                  <c:v>42437</c:v>
                </c:pt>
                <c:pt idx="763">
                  <c:v>42438</c:v>
                </c:pt>
                <c:pt idx="764">
                  <c:v>42439</c:v>
                </c:pt>
                <c:pt idx="765">
                  <c:v>42440</c:v>
                </c:pt>
                <c:pt idx="766">
                  <c:v>42443</c:v>
                </c:pt>
                <c:pt idx="767">
                  <c:v>42444</c:v>
                </c:pt>
                <c:pt idx="768">
                  <c:v>42445</c:v>
                </c:pt>
                <c:pt idx="769">
                  <c:v>42446</c:v>
                </c:pt>
                <c:pt idx="770">
                  <c:v>42447</c:v>
                </c:pt>
                <c:pt idx="771">
                  <c:v>42450</c:v>
                </c:pt>
                <c:pt idx="772">
                  <c:v>42451</c:v>
                </c:pt>
                <c:pt idx="773">
                  <c:v>42452</c:v>
                </c:pt>
                <c:pt idx="774">
                  <c:v>42453</c:v>
                </c:pt>
                <c:pt idx="775">
                  <c:v>42457</c:v>
                </c:pt>
                <c:pt idx="776">
                  <c:v>42458</c:v>
                </c:pt>
                <c:pt idx="777">
                  <c:v>42459</c:v>
                </c:pt>
                <c:pt idx="778">
                  <c:v>42460</c:v>
                </c:pt>
                <c:pt idx="779">
                  <c:v>42461</c:v>
                </c:pt>
                <c:pt idx="780">
                  <c:v>42464</c:v>
                </c:pt>
                <c:pt idx="781">
                  <c:v>42465</c:v>
                </c:pt>
                <c:pt idx="782">
                  <c:v>42466</c:v>
                </c:pt>
                <c:pt idx="783">
                  <c:v>42467</c:v>
                </c:pt>
                <c:pt idx="784">
                  <c:v>42468</c:v>
                </c:pt>
                <c:pt idx="785">
                  <c:v>42471</c:v>
                </c:pt>
                <c:pt idx="786">
                  <c:v>42472</c:v>
                </c:pt>
                <c:pt idx="787">
                  <c:v>42473</c:v>
                </c:pt>
                <c:pt idx="788">
                  <c:v>42474</c:v>
                </c:pt>
                <c:pt idx="789">
                  <c:v>42475</c:v>
                </c:pt>
                <c:pt idx="790">
                  <c:v>42478</c:v>
                </c:pt>
                <c:pt idx="791">
                  <c:v>42479</c:v>
                </c:pt>
                <c:pt idx="792">
                  <c:v>42480</c:v>
                </c:pt>
                <c:pt idx="793">
                  <c:v>42481</c:v>
                </c:pt>
                <c:pt idx="794">
                  <c:v>42482</c:v>
                </c:pt>
                <c:pt idx="795">
                  <c:v>42485</c:v>
                </c:pt>
                <c:pt idx="796">
                  <c:v>42486</c:v>
                </c:pt>
                <c:pt idx="797">
                  <c:v>42487</c:v>
                </c:pt>
                <c:pt idx="798">
                  <c:v>42488</c:v>
                </c:pt>
                <c:pt idx="799">
                  <c:v>42489</c:v>
                </c:pt>
                <c:pt idx="800">
                  <c:v>42492</c:v>
                </c:pt>
                <c:pt idx="801">
                  <c:v>42493</c:v>
                </c:pt>
                <c:pt idx="802">
                  <c:v>42494</c:v>
                </c:pt>
                <c:pt idx="803">
                  <c:v>42495</c:v>
                </c:pt>
                <c:pt idx="804">
                  <c:v>42496</c:v>
                </c:pt>
                <c:pt idx="805">
                  <c:v>42499</c:v>
                </c:pt>
                <c:pt idx="806">
                  <c:v>42500</c:v>
                </c:pt>
                <c:pt idx="807">
                  <c:v>42501</c:v>
                </c:pt>
                <c:pt idx="808">
                  <c:v>42502</c:v>
                </c:pt>
                <c:pt idx="809">
                  <c:v>42503</c:v>
                </c:pt>
                <c:pt idx="810">
                  <c:v>42506</c:v>
                </c:pt>
                <c:pt idx="811">
                  <c:v>42507</c:v>
                </c:pt>
                <c:pt idx="812">
                  <c:v>42508</c:v>
                </c:pt>
                <c:pt idx="813">
                  <c:v>42509</c:v>
                </c:pt>
                <c:pt idx="814">
                  <c:v>42510</c:v>
                </c:pt>
                <c:pt idx="815">
                  <c:v>42513</c:v>
                </c:pt>
                <c:pt idx="816">
                  <c:v>42514</c:v>
                </c:pt>
                <c:pt idx="817">
                  <c:v>42515</c:v>
                </c:pt>
                <c:pt idx="818">
                  <c:v>42516</c:v>
                </c:pt>
                <c:pt idx="819">
                  <c:v>42517</c:v>
                </c:pt>
                <c:pt idx="820">
                  <c:v>42521</c:v>
                </c:pt>
                <c:pt idx="821">
                  <c:v>42522</c:v>
                </c:pt>
                <c:pt idx="822">
                  <c:v>42523</c:v>
                </c:pt>
                <c:pt idx="823">
                  <c:v>42524</c:v>
                </c:pt>
                <c:pt idx="824">
                  <c:v>42527</c:v>
                </c:pt>
                <c:pt idx="825">
                  <c:v>42528</c:v>
                </c:pt>
                <c:pt idx="826">
                  <c:v>42529</c:v>
                </c:pt>
                <c:pt idx="827">
                  <c:v>42530</c:v>
                </c:pt>
                <c:pt idx="828">
                  <c:v>42531</c:v>
                </c:pt>
                <c:pt idx="829">
                  <c:v>42534</c:v>
                </c:pt>
                <c:pt idx="830">
                  <c:v>42535</c:v>
                </c:pt>
                <c:pt idx="831">
                  <c:v>42536</c:v>
                </c:pt>
                <c:pt idx="832">
                  <c:v>42537</c:v>
                </c:pt>
                <c:pt idx="833">
                  <c:v>42538</c:v>
                </c:pt>
                <c:pt idx="834">
                  <c:v>42541</c:v>
                </c:pt>
                <c:pt idx="835">
                  <c:v>42542</c:v>
                </c:pt>
                <c:pt idx="836">
                  <c:v>42543</c:v>
                </c:pt>
                <c:pt idx="837">
                  <c:v>42544</c:v>
                </c:pt>
                <c:pt idx="838">
                  <c:v>42545</c:v>
                </c:pt>
                <c:pt idx="839">
                  <c:v>42548</c:v>
                </c:pt>
                <c:pt idx="840">
                  <c:v>42549</c:v>
                </c:pt>
                <c:pt idx="841">
                  <c:v>42550</c:v>
                </c:pt>
                <c:pt idx="842">
                  <c:v>42551</c:v>
                </c:pt>
                <c:pt idx="843">
                  <c:v>42552</c:v>
                </c:pt>
                <c:pt idx="844">
                  <c:v>42556</c:v>
                </c:pt>
                <c:pt idx="845">
                  <c:v>42557</c:v>
                </c:pt>
                <c:pt idx="846">
                  <c:v>42558</c:v>
                </c:pt>
                <c:pt idx="847">
                  <c:v>42559</c:v>
                </c:pt>
                <c:pt idx="848">
                  <c:v>42562</c:v>
                </c:pt>
                <c:pt idx="849">
                  <c:v>42563</c:v>
                </c:pt>
                <c:pt idx="850">
                  <c:v>42564</c:v>
                </c:pt>
                <c:pt idx="851">
                  <c:v>42565</c:v>
                </c:pt>
                <c:pt idx="852">
                  <c:v>42566</c:v>
                </c:pt>
                <c:pt idx="853">
                  <c:v>42569</c:v>
                </c:pt>
                <c:pt idx="854">
                  <c:v>42570</c:v>
                </c:pt>
                <c:pt idx="855">
                  <c:v>42571</c:v>
                </c:pt>
                <c:pt idx="856">
                  <c:v>42572</c:v>
                </c:pt>
                <c:pt idx="857">
                  <c:v>42573</c:v>
                </c:pt>
                <c:pt idx="858">
                  <c:v>42576</c:v>
                </c:pt>
                <c:pt idx="859">
                  <c:v>42577</c:v>
                </c:pt>
                <c:pt idx="860">
                  <c:v>42578</c:v>
                </c:pt>
                <c:pt idx="861">
                  <c:v>42579</c:v>
                </c:pt>
                <c:pt idx="862">
                  <c:v>42580</c:v>
                </c:pt>
                <c:pt idx="863">
                  <c:v>42583</c:v>
                </c:pt>
                <c:pt idx="864">
                  <c:v>42584</c:v>
                </c:pt>
                <c:pt idx="865">
                  <c:v>42585</c:v>
                </c:pt>
                <c:pt idx="866">
                  <c:v>42586</c:v>
                </c:pt>
                <c:pt idx="867">
                  <c:v>42587</c:v>
                </c:pt>
                <c:pt idx="868">
                  <c:v>42590</c:v>
                </c:pt>
                <c:pt idx="869">
                  <c:v>42591</c:v>
                </c:pt>
                <c:pt idx="870">
                  <c:v>42592</c:v>
                </c:pt>
                <c:pt idx="871">
                  <c:v>42593</c:v>
                </c:pt>
                <c:pt idx="872">
                  <c:v>42594</c:v>
                </c:pt>
                <c:pt idx="873">
                  <c:v>42597</c:v>
                </c:pt>
                <c:pt idx="874">
                  <c:v>42598</c:v>
                </c:pt>
                <c:pt idx="875">
                  <c:v>42599</c:v>
                </c:pt>
                <c:pt idx="876">
                  <c:v>42600</c:v>
                </c:pt>
                <c:pt idx="877">
                  <c:v>42601</c:v>
                </c:pt>
                <c:pt idx="878">
                  <c:v>42604</c:v>
                </c:pt>
                <c:pt idx="879">
                  <c:v>42605</c:v>
                </c:pt>
                <c:pt idx="880">
                  <c:v>42606</c:v>
                </c:pt>
                <c:pt idx="881">
                  <c:v>42607</c:v>
                </c:pt>
                <c:pt idx="882">
                  <c:v>42608</c:v>
                </c:pt>
                <c:pt idx="883">
                  <c:v>42611</c:v>
                </c:pt>
                <c:pt idx="884">
                  <c:v>42612</c:v>
                </c:pt>
                <c:pt idx="885">
                  <c:v>42613</c:v>
                </c:pt>
                <c:pt idx="886">
                  <c:v>42614</c:v>
                </c:pt>
                <c:pt idx="887">
                  <c:v>42615</c:v>
                </c:pt>
                <c:pt idx="888">
                  <c:v>42619</c:v>
                </c:pt>
                <c:pt idx="889">
                  <c:v>42620</c:v>
                </c:pt>
                <c:pt idx="890">
                  <c:v>42621</c:v>
                </c:pt>
                <c:pt idx="891">
                  <c:v>42622</c:v>
                </c:pt>
                <c:pt idx="892">
                  <c:v>42625</c:v>
                </c:pt>
                <c:pt idx="893">
                  <c:v>42626</c:v>
                </c:pt>
                <c:pt idx="894">
                  <c:v>42627</c:v>
                </c:pt>
                <c:pt idx="895">
                  <c:v>42628</c:v>
                </c:pt>
                <c:pt idx="896">
                  <c:v>42629</c:v>
                </c:pt>
                <c:pt idx="897">
                  <c:v>42632</c:v>
                </c:pt>
                <c:pt idx="898">
                  <c:v>42633</c:v>
                </c:pt>
                <c:pt idx="899">
                  <c:v>42634</c:v>
                </c:pt>
                <c:pt idx="900">
                  <c:v>42635</c:v>
                </c:pt>
                <c:pt idx="901">
                  <c:v>42636</c:v>
                </c:pt>
                <c:pt idx="902">
                  <c:v>42639</c:v>
                </c:pt>
                <c:pt idx="903">
                  <c:v>42640</c:v>
                </c:pt>
                <c:pt idx="904">
                  <c:v>42641</c:v>
                </c:pt>
                <c:pt idx="905">
                  <c:v>42642</c:v>
                </c:pt>
                <c:pt idx="906">
                  <c:v>42643</c:v>
                </c:pt>
                <c:pt idx="907">
                  <c:v>42646</c:v>
                </c:pt>
                <c:pt idx="908">
                  <c:v>42647</c:v>
                </c:pt>
                <c:pt idx="909">
                  <c:v>42648</c:v>
                </c:pt>
                <c:pt idx="910">
                  <c:v>42649</c:v>
                </c:pt>
                <c:pt idx="911">
                  <c:v>42650</c:v>
                </c:pt>
                <c:pt idx="912">
                  <c:v>42653</c:v>
                </c:pt>
                <c:pt idx="913">
                  <c:v>42654</c:v>
                </c:pt>
                <c:pt idx="914">
                  <c:v>42655</c:v>
                </c:pt>
                <c:pt idx="915">
                  <c:v>42656</c:v>
                </c:pt>
                <c:pt idx="916">
                  <c:v>42657</c:v>
                </c:pt>
                <c:pt idx="917">
                  <c:v>42660</c:v>
                </c:pt>
                <c:pt idx="918">
                  <c:v>42661</c:v>
                </c:pt>
                <c:pt idx="919">
                  <c:v>42662</c:v>
                </c:pt>
                <c:pt idx="920">
                  <c:v>42663</c:v>
                </c:pt>
                <c:pt idx="921">
                  <c:v>42664</c:v>
                </c:pt>
                <c:pt idx="922">
                  <c:v>42667</c:v>
                </c:pt>
                <c:pt idx="923">
                  <c:v>42668</c:v>
                </c:pt>
                <c:pt idx="924">
                  <c:v>42669</c:v>
                </c:pt>
                <c:pt idx="925">
                  <c:v>42670</c:v>
                </c:pt>
                <c:pt idx="926">
                  <c:v>42671</c:v>
                </c:pt>
                <c:pt idx="927">
                  <c:v>42674</c:v>
                </c:pt>
                <c:pt idx="928">
                  <c:v>42675</c:v>
                </c:pt>
                <c:pt idx="929">
                  <c:v>42676</c:v>
                </c:pt>
                <c:pt idx="930">
                  <c:v>42677</c:v>
                </c:pt>
                <c:pt idx="931">
                  <c:v>42678</c:v>
                </c:pt>
                <c:pt idx="932">
                  <c:v>42681</c:v>
                </c:pt>
                <c:pt idx="933">
                  <c:v>42682</c:v>
                </c:pt>
                <c:pt idx="934">
                  <c:v>42683</c:v>
                </c:pt>
                <c:pt idx="935">
                  <c:v>42684</c:v>
                </c:pt>
                <c:pt idx="936">
                  <c:v>42685</c:v>
                </c:pt>
                <c:pt idx="937">
                  <c:v>42688</c:v>
                </c:pt>
                <c:pt idx="938">
                  <c:v>42689</c:v>
                </c:pt>
                <c:pt idx="939">
                  <c:v>42690</c:v>
                </c:pt>
                <c:pt idx="940">
                  <c:v>42691</c:v>
                </c:pt>
                <c:pt idx="941">
                  <c:v>42692</c:v>
                </c:pt>
                <c:pt idx="942">
                  <c:v>42695</c:v>
                </c:pt>
                <c:pt idx="943">
                  <c:v>42696</c:v>
                </c:pt>
                <c:pt idx="944">
                  <c:v>42697</c:v>
                </c:pt>
                <c:pt idx="945">
                  <c:v>42699</c:v>
                </c:pt>
                <c:pt idx="946">
                  <c:v>42702</c:v>
                </c:pt>
                <c:pt idx="947">
                  <c:v>42703</c:v>
                </c:pt>
                <c:pt idx="948">
                  <c:v>42704</c:v>
                </c:pt>
                <c:pt idx="949">
                  <c:v>42705</c:v>
                </c:pt>
                <c:pt idx="950">
                  <c:v>42706</c:v>
                </c:pt>
                <c:pt idx="951">
                  <c:v>42709</c:v>
                </c:pt>
                <c:pt idx="952">
                  <c:v>42710</c:v>
                </c:pt>
                <c:pt idx="953">
                  <c:v>42711</c:v>
                </c:pt>
                <c:pt idx="954">
                  <c:v>42712</c:v>
                </c:pt>
                <c:pt idx="955">
                  <c:v>42713</c:v>
                </c:pt>
                <c:pt idx="956">
                  <c:v>42716</c:v>
                </c:pt>
                <c:pt idx="957">
                  <c:v>42717</c:v>
                </c:pt>
                <c:pt idx="958">
                  <c:v>42718</c:v>
                </c:pt>
                <c:pt idx="959">
                  <c:v>42719</c:v>
                </c:pt>
                <c:pt idx="960">
                  <c:v>42720</c:v>
                </c:pt>
                <c:pt idx="961">
                  <c:v>42723</c:v>
                </c:pt>
                <c:pt idx="962">
                  <c:v>42724</c:v>
                </c:pt>
                <c:pt idx="963">
                  <c:v>42725</c:v>
                </c:pt>
                <c:pt idx="964">
                  <c:v>42726</c:v>
                </c:pt>
                <c:pt idx="965">
                  <c:v>42727</c:v>
                </c:pt>
                <c:pt idx="966">
                  <c:v>42731</c:v>
                </c:pt>
                <c:pt idx="967">
                  <c:v>42732</c:v>
                </c:pt>
                <c:pt idx="968">
                  <c:v>42733</c:v>
                </c:pt>
                <c:pt idx="969">
                  <c:v>42734</c:v>
                </c:pt>
                <c:pt idx="970">
                  <c:v>42738</c:v>
                </c:pt>
                <c:pt idx="971">
                  <c:v>42739</c:v>
                </c:pt>
                <c:pt idx="972">
                  <c:v>42740</c:v>
                </c:pt>
                <c:pt idx="973">
                  <c:v>42741</c:v>
                </c:pt>
                <c:pt idx="974">
                  <c:v>42744</c:v>
                </c:pt>
                <c:pt idx="975">
                  <c:v>42745</c:v>
                </c:pt>
                <c:pt idx="976">
                  <c:v>42746</c:v>
                </c:pt>
                <c:pt idx="977">
                  <c:v>42747</c:v>
                </c:pt>
                <c:pt idx="978">
                  <c:v>42748</c:v>
                </c:pt>
                <c:pt idx="979">
                  <c:v>42752</c:v>
                </c:pt>
                <c:pt idx="980">
                  <c:v>42753</c:v>
                </c:pt>
                <c:pt idx="981">
                  <c:v>42754</c:v>
                </c:pt>
                <c:pt idx="982">
                  <c:v>42755</c:v>
                </c:pt>
                <c:pt idx="983">
                  <c:v>42758</c:v>
                </c:pt>
                <c:pt idx="984">
                  <c:v>42759</c:v>
                </c:pt>
                <c:pt idx="985">
                  <c:v>42760</c:v>
                </c:pt>
                <c:pt idx="986">
                  <c:v>42761</c:v>
                </c:pt>
                <c:pt idx="987">
                  <c:v>42762</c:v>
                </c:pt>
                <c:pt idx="988">
                  <c:v>42765</c:v>
                </c:pt>
                <c:pt idx="989">
                  <c:v>42766</c:v>
                </c:pt>
                <c:pt idx="990">
                  <c:v>42767</c:v>
                </c:pt>
                <c:pt idx="991">
                  <c:v>42768</c:v>
                </c:pt>
                <c:pt idx="992">
                  <c:v>42769</c:v>
                </c:pt>
                <c:pt idx="993">
                  <c:v>42772</c:v>
                </c:pt>
                <c:pt idx="994">
                  <c:v>42773</c:v>
                </c:pt>
                <c:pt idx="995">
                  <c:v>42774</c:v>
                </c:pt>
                <c:pt idx="996">
                  <c:v>42775</c:v>
                </c:pt>
                <c:pt idx="997">
                  <c:v>42776</c:v>
                </c:pt>
                <c:pt idx="998">
                  <c:v>42779</c:v>
                </c:pt>
                <c:pt idx="999">
                  <c:v>42780</c:v>
                </c:pt>
                <c:pt idx="1000">
                  <c:v>42781</c:v>
                </c:pt>
                <c:pt idx="1001">
                  <c:v>42782</c:v>
                </c:pt>
                <c:pt idx="1002">
                  <c:v>42783</c:v>
                </c:pt>
                <c:pt idx="1003">
                  <c:v>42787</c:v>
                </c:pt>
                <c:pt idx="1004">
                  <c:v>42788</c:v>
                </c:pt>
                <c:pt idx="1005">
                  <c:v>42789</c:v>
                </c:pt>
                <c:pt idx="1006">
                  <c:v>42790</c:v>
                </c:pt>
                <c:pt idx="1007">
                  <c:v>42793</c:v>
                </c:pt>
                <c:pt idx="1008">
                  <c:v>42794</c:v>
                </c:pt>
                <c:pt idx="1009">
                  <c:v>42795</c:v>
                </c:pt>
                <c:pt idx="1010">
                  <c:v>42796</c:v>
                </c:pt>
                <c:pt idx="1011">
                  <c:v>42797</c:v>
                </c:pt>
                <c:pt idx="1012">
                  <c:v>42800</c:v>
                </c:pt>
                <c:pt idx="1013">
                  <c:v>42801</c:v>
                </c:pt>
                <c:pt idx="1014">
                  <c:v>42802</c:v>
                </c:pt>
                <c:pt idx="1015">
                  <c:v>42803</c:v>
                </c:pt>
                <c:pt idx="1016">
                  <c:v>42804</c:v>
                </c:pt>
                <c:pt idx="1017">
                  <c:v>42807</c:v>
                </c:pt>
                <c:pt idx="1018">
                  <c:v>42808</c:v>
                </c:pt>
                <c:pt idx="1019">
                  <c:v>42809</c:v>
                </c:pt>
                <c:pt idx="1020">
                  <c:v>42810</c:v>
                </c:pt>
                <c:pt idx="1021">
                  <c:v>42811</c:v>
                </c:pt>
                <c:pt idx="1022">
                  <c:v>42814</c:v>
                </c:pt>
                <c:pt idx="1023">
                  <c:v>42815</c:v>
                </c:pt>
                <c:pt idx="1024">
                  <c:v>42816</c:v>
                </c:pt>
                <c:pt idx="1025">
                  <c:v>42817</c:v>
                </c:pt>
                <c:pt idx="1026">
                  <c:v>42818</c:v>
                </c:pt>
                <c:pt idx="1027">
                  <c:v>42821</c:v>
                </c:pt>
                <c:pt idx="1028">
                  <c:v>42822</c:v>
                </c:pt>
                <c:pt idx="1029">
                  <c:v>42823</c:v>
                </c:pt>
                <c:pt idx="1030">
                  <c:v>42824</c:v>
                </c:pt>
                <c:pt idx="1031">
                  <c:v>42825</c:v>
                </c:pt>
                <c:pt idx="1032">
                  <c:v>42828</c:v>
                </c:pt>
                <c:pt idx="1033">
                  <c:v>42829</c:v>
                </c:pt>
                <c:pt idx="1034">
                  <c:v>42830</c:v>
                </c:pt>
                <c:pt idx="1035">
                  <c:v>42831</c:v>
                </c:pt>
                <c:pt idx="1036">
                  <c:v>42832</c:v>
                </c:pt>
                <c:pt idx="1037">
                  <c:v>42835</c:v>
                </c:pt>
                <c:pt idx="1038">
                  <c:v>42836</c:v>
                </c:pt>
                <c:pt idx="1039">
                  <c:v>42837</c:v>
                </c:pt>
                <c:pt idx="1040">
                  <c:v>42838</c:v>
                </c:pt>
                <c:pt idx="1041">
                  <c:v>42842</c:v>
                </c:pt>
                <c:pt idx="1042">
                  <c:v>42843</c:v>
                </c:pt>
                <c:pt idx="1043">
                  <c:v>42844</c:v>
                </c:pt>
                <c:pt idx="1044">
                  <c:v>42845</c:v>
                </c:pt>
                <c:pt idx="1045">
                  <c:v>42846</c:v>
                </c:pt>
                <c:pt idx="1046">
                  <c:v>42849</c:v>
                </c:pt>
                <c:pt idx="1047">
                  <c:v>42850</c:v>
                </c:pt>
                <c:pt idx="1048">
                  <c:v>42851</c:v>
                </c:pt>
                <c:pt idx="1049">
                  <c:v>42852</c:v>
                </c:pt>
                <c:pt idx="1050">
                  <c:v>42853</c:v>
                </c:pt>
                <c:pt idx="1051">
                  <c:v>42856</c:v>
                </c:pt>
                <c:pt idx="1052">
                  <c:v>42857</c:v>
                </c:pt>
                <c:pt idx="1053">
                  <c:v>42858</c:v>
                </c:pt>
                <c:pt idx="1054">
                  <c:v>42859</c:v>
                </c:pt>
                <c:pt idx="1055">
                  <c:v>42860</c:v>
                </c:pt>
                <c:pt idx="1056">
                  <c:v>42863</c:v>
                </c:pt>
                <c:pt idx="1057">
                  <c:v>42864</c:v>
                </c:pt>
                <c:pt idx="1058">
                  <c:v>42865</c:v>
                </c:pt>
                <c:pt idx="1059">
                  <c:v>42866</c:v>
                </c:pt>
                <c:pt idx="1060">
                  <c:v>42867</c:v>
                </c:pt>
                <c:pt idx="1061">
                  <c:v>42870</c:v>
                </c:pt>
                <c:pt idx="1062">
                  <c:v>42871</c:v>
                </c:pt>
                <c:pt idx="1063">
                  <c:v>42872</c:v>
                </c:pt>
                <c:pt idx="1064">
                  <c:v>42873</c:v>
                </c:pt>
                <c:pt idx="1065">
                  <c:v>42874</c:v>
                </c:pt>
                <c:pt idx="1066">
                  <c:v>42877</c:v>
                </c:pt>
                <c:pt idx="1067">
                  <c:v>42878</c:v>
                </c:pt>
                <c:pt idx="1068">
                  <c:v>42879</c:v>
                </c:pt>
                <c:pt idx="1069">
                  <c:v>42880</c:v>
                </c:pt>
                <c:pt idx="1070">
                  <c:v>42881</c:v>
                </c:pt>
                <c:pt idx="1071">
                  <c:v>42885</c:v>
                </c:pt>
                <c:pt idx="1072">
                  <c:v>42886</c:v>
                </c:pt>
                <c:pt idx="1073">
                  <c:v>42887</c:v>
                </c:pt>
                <c:pt idx="1074">
                  <c:v>42888</c:v>
                </c:pt>
                <c:pt idx="1075">
                  <c:v>42891</c:v>
                </c:pt>
                <c:pt idx="1076">
                  <c:v>42892</c:v>
                </c:pt>
                <c:pt idx="1077">
                  <c:v>42893</c:v>
                </c:pt>
                <c:pt idx="1078">
                  <c:v>42894</c:v>
                </c:pt>
                <c:pt idx="1079">
                  <c:v>42895</c:v>
                </c:pt>
                <c:pt idx="1080">
                  <c:v>42898</c:v>
                </c:pt>
                <c:pt idx="1081">
                  <c:v>42899</c:v>
                </c:pt>
                <c:pt idx="1082">
                  <c:v>42900</c:v>
                </c:pt>
                <c:pt idx="1083">
                  <c:v>42901</c:v>
                </c:pt>
                <c:pt idx="1084">
                  <c:v>42902</c:v>
                </c:pt>
                <c:pt idx="1085">
                  <c:v>42905</c:v>
                </c:pt>
                <c:pt idx="1086">
                  <c:v>42906</c:v>
                </c:pt>
                <c:pt idx="1087">
                  <c:v>42907</c:v>
                </c:pt>
                <c:pt idx="1088">
                  <c:v>42908</c:v>
                </c:pt>
                <c:pt idx="1089">
                  <c:v>42909</c:v>
                </c:pt>
                <c:pt idx="1090">
                  <c:v>42912</c:v>
                </c:pt>
                <c:pt idx="1091">
                  <c:v>42913</c:v>
                </c:pt>
                <c:pt idx="1092">
                  <c:v>42914</c:v>
                </c:pt>
                <c:pt idx="1093">
                  <c:v>42915</c:v>
                </c:pt>
                <c:pt idx="1094">
                  <c:v>42916</c:v>
                </c:pt>
                <c:pt idx="1095">
                  <c:v>42919</c:v>
                </c:pt>
                <c:pt idx="1096">
                  <c:v>42921</c:v>
                </c:pt>
                <c:pt idx="1097">
                  <c:v>42922</c:v>
                </c:pt>
                <c:pt idx="1098">
                  <c:v>42923</c:v>
                </c:pt>
                <c:pt idx="1099">
                  <c:v>42926</c:v>
                </c:pt>
                <c:pt idx="1100">
                  <c:v>42927</c:v>
                </c:pt>
                <c:pt idx="1101">
                  <c:v>42928</c:v>
                </c:pt>
                <c:pt idx="1102">
                  <c:v>42929</c:v>
                </c:pt>
                <c:pt idx="1103">
                  <c:v>42930</c:v>
                </c:pt>
                <c:pt idx="1104">
                  <c:v>42933</c:v>
                </c:pt>
                <c:pt idx="1105">
                  <c:v>42934</c:v>
                </c:pt>
                <c:pt idx="1106">
                  <c:v>42935</c:v>
                </c:pt>
                <c:pt idx="1107">
                  <c:v>42936</c:v>
                </c:pt>
                <c:pt idx="1108">
                  <c:v>42937</c:v>
                </c:pt>
                <c:pt idx="1109">
                  <c:v>42940</c:v>
                </c:pt>
                <c:pt idx="1110">
                  <c:v>42941</c:v>
                </c:pt>
                <c:pt idx="1111">
                  <c:v>42942</c:v>
                </c:pt>
                <c:pt idx="1112">
                  <c:v>42943</c:v>
                </c:pt>
                <c:pt idx="1113">
                  <c:v>42944</c:v>
                </c:pt>
                <c:pt idx="1114">
                  <c:v>42947</c:v>
                </c:pt>
                <c:pt idx="1115">
                  <c:v>42948</c:v>
                </c:pt>
                <c:pt idx="1116">
                  <c:v>42949</c:v>
                </c:pt>
                <c:pt idx="1117">
                  <c:v>42950</c:v>
                </c:pt>
                <c:pt idx="1118">
                  <c:v>42951</c:v>
                </c:pt>
                <c:pt idx="1119">
                  <c:v>42954</c:v>
                </c:pt>
                <c:pt idx="1120">
                  <c:v>42955</c:v>
                </c:pt>
                <c:pt idx="1121">
                  <c:v>42956</c:v>
                </c:pt>
                <c:pt idx="1122">
                  <c:v>42957</c:v>
                </c:pt>
                <c:pt idx="1123">
                  <c:v>42958</c:v>
                </c:pt>
                <c:pt idx="1124">
                  <c:v>42961</c:v>
                </c:pt>
                <c:pt idx="1125">
                  <c:v>42962</c:v>
                </c:pt>
                <c:pt idx="1126">
                  <c:v>42963</c:v>
                </c:pt>
                <c:pt idx="1127">
                  <c:v>42964</c:v>
                </c:pt>
                <c:pt idx="1128">
                  <c:v>42965</c:v>
                </c:pt>
                <c:pt idx="1129">
                  <c:v>42968</c:v>
                </c:pt>
                <c:pt idx="1130">
                  <c:v>42969</c:v>
                </c:pt>
                <c:pt idx="1131">
                  <c:v>42970</c:v>
                </c:pt>
                <c:pt idx="1132">
                  <c:v>42971</c:v>
                </c:pt>
                <c:pt idx="1133">
                  <c:v>42972</c:v>
                </c:pt>
                <c:pt idx="1134">
                  <c:v>42975</c:v>
                </c:pt>
                <c:pt idx="1135">
                  <c:v>42976</c:v>
                </c:pt>
                <c:pt idx="1136">
                  <c:v>42977</c:v>
                </c:pt>
                <c:pt idx="1137">
                  <c:v>42978</c:v>
                </c:pt>
                <c:pt idx="1138">
                  <c:v>42979</c:v>
                </c:pt>
                <c:pt idx="1139">
                  <c:v>42983</c:v>
                </c:pt>
                <c:pt idx="1140">
                  <c:v>42984</c:v>
                </c:pt>
                <c:pt idx="1141">
                  <c:v>42985</c:v>
                </c:pt>
                <c:pt idx="1142">
                  <c:v>42986</c:v>
                </c:pt>
                <c:pt idx="1143">
                  <c:v>42989</c:v>
                </c:pt>
                <c:pt idx="1144">
                  <c:v>42990</c:v>
                </c:pt>
                <c:pt idx="1145">
                  <c:v>42991</c:v>
                </c:pt>
                <c:pt idx="1146">
                  <c:v>42992</c:v>
                </c:pt>
                <c:pt idx="1147">
                  <c:v>42993</c:v>
                </c:pt>
                <c:pt idx="1148">
                  <c:v>42996</c:v>
                </c:pt>
                <c:pt idx="1149">
                  <c:v>42997</c:v>
                </c:pt>
                <c:pt idx="1150">
                  <c:v>42998</c:v>
                </c:pt>
                <c:pt idx="1151">
                  <c:v>42999</c:v>
                </c:pt>
                <c:pt idx="1152">
                  <c:v>43000</c:v>
                </c:pt>
                <c:pt idx="1153">
                  <c:v>43003</c:v>
                </c:pt>
                <c:pt idx="1154">
                  <c:v>43004</c:v>
                </c:pt>
                <c:pt idx="1155">
                  <c:v>43005</c:v>
                </c:pt>
                <c:pt idx="1156">
                  <c:v>43006</c:v>
                </c:pt>
                <c:pt idx="1157">
                  <c:v>43007</c:v>
                </c:pt>
                <c:pt idx="1158">
                  <c:v>43010</c:v>
                </c:pt>
                <c:pt idx="1159">
                  <c:v>43011</c:v>
                </c:pt>
                <c:pt idx="1160">
                  <c:v>43012</c:v>
                </c:pt>
                <c:pt idx="1161">
                  <c:v>43013</c:v>
                </c:pt>
                <c:pt idx="1162">
                  <c:v>43014</c:v>
                </c:pt>
                <c:pt idx="1163">
                  <c:v>43017</c:v>
                </c:pt>
                <c:pt idx="1164">
                  <c:v>43018</c:v>
                </c:pt>
                <c:pt idx="1165">
                  <c:v>43019</c:v>
                </c:pt>
                <c:pt idx="1166">
                  <c:v>43020</c:v>
                </c:pt>
                <c:pt idx="1167">
                  <c:v>43021</c:v>
                </c:pt>
                <c:pt idx="1168">
                  <c:v>43024</c:v>
                </c:pt>
                <c:pt idx="1169">
                  <c:v>43025</c:v>
                </c:pt>
                <c:pt idx="1170">
                  <c:v>43026</c:v>
                </c:pt>
                <c:pt idx="1171">
                  <c:v>43027</c:v>
                </c:pt>
                <c:pt idx="1172">
                  <c:v>43028</c:v>
                </c:pt>
                <c:pt idx="1173">
                  <c:v>43031</c:v>
                </c:pt>
                <c:pt idx="1174">
                  <c:v>43032</c:v>
                </c:pt>
                <c:pt idx="1175">
                  <c:v>43033</c:v>
                </c:pt>
                <c:pt idx="1176">
                  <c:v>43034</c:v>
                </c:pt>
                <c:pt idx="1177">
                  <c:v>43035</c:v>
                </c:pt>
                <c:pt idx="1178">
                  <c:v>43038</c:v>
                </c:pt>
                <c:pt idx="1179">
                  <c:v>43039</c:v>
                </c:pt>
                <c:pt idx="1180">
                  <c:v>43040</c:v>
                </c:pt>
                <c:pt idx="1181">
                  <c:v>43041</c:v>
                </c:pt>
                <c:pt idx="1182">
                  <c:v>43042</c:v>
                </c:pt>
                <c:pt idx="1183">
                  <c:v>43045</c:v>
                </c:pt>
                <c:pt idx="1184">
                  <c:v>43046</c:v>
                </c:pt>
                <c:pt idx="1185">
                  <c:v>43047</c:v>
                </c:pt>
                <c:pt idx="1186">
                  <c:v>43048</c:v>
                </c:pt>
                <c:pt idx="1187">
                  <c:v>43049</c:v>
                </c:pt>
                <c:pt idx="1188">
                  <c:v>43052</c:v>
                </c:pt>
                <c:pt idx="1189">
                  <c:v>43053</c:v>
                </c:pt>
                <c:pt idx="1190">
                  <c:v>43054</c:v>
                </c:pt>
                <c:pt idx="1191">
                  <c:v>43055</c:v>
                </c:pt>
                <c:pt idx="1192">
                  <c:v>43056</c:v>
                </c:pt>
                <c:pt idx="1193">
                  <c:v>43059</c:v>
                </c:pt>
                <c:pt idx="1194">
                  <c:v>43060</c:v>
                </c:pt>
                <c:pt idx="1195">
                  <c:v>43061</c:v>
                </c:pt>
                <c:pt idx="1196">
                  <c:v>43063</c:v>
                </c:pt>
                <c:pt idx="1197">
                  <c:v>43066</c:v>
                </c:pt>
                <c:pt idx="1198">
                  <c:v>43067</c:v>
                </c:pt>
                <c:pt idx="1199">
                  <c:v>43068</c:v>
                </c:pt>
                <c:pt idx="1200">
                  <c:v>43069</c:v>
                </c:pt>
                <c:pt idx="1201">
                  <c:v>43070</c:v>
                </c:pt>
                <c:pt idx="1202">
                  <c:v>43073</c:v>
                </c:pt>
                <c:pt idx="1203">
                  <c:v>43074</c:v>
                </c:pt>
                <c:pt idx="1204">
                  <c:v>43075</c:v>
                </c:pt>
                <c:pt idx="1205">
                  <c:v>43076</c:v>
                </c:pt>
                <c:pt idx="1206">
                  <c:v>43077</c:v>
                </c:pt>
                <c:pt idx="1207">
                  <c:v>43080</c:v>
                </c:pt>
                <c:pt idx="1208">
                  <c:v>43081</c:v>
                </c:pt>
                <c:pt idx="1209">
                  <c:v>43082</c:v>
                </c:pt>
                <c:pt idx="1210">
                  <c:v>43083</c:v>
                </c:pt>
                <c:pt idx="1211">
                  <c:v>43084</c:v>
                </c:pt>
                <c:pt idx="1212">
                  <c:v>43087</c:v>
                </c:pt>
                <c:pt idx="1213">
                  <c:v>43088</c:v>
                </c:pt>
                <c:pt idx="1214">
                  <c:v>43089</c:v>
                </c:pt>
                <c:pt idx="1215">
                  <c:v>43090</c:v>
                </c:pt>
                <c:pt idx="1216">
                  <c:v>43091</c:v>
                </c:pt>
                <c:pt idx="1217">
                  <c:v>43095</c:v>
                </c:pt>
                <c:pt idx="1218">
                  <c:v>43096</c:v>
                </c:pt>
                <c:pt idx="1219">
                  <c:v>43097</c:v>
                </c:pt>
                <c:pt idx="1220">
                  <c:v>43098</c:v>
                </c:pt>
                <c:pt idx="1221">
                  <c:v>43102</c:v>
                </c:pt>
                <c:pt idx="1222">
                  <c:v>43103</c:v>
                </c:pt>
                <c:pt idx="1223">
                  <c:v>43104</c:v>
                </c:pt>
                <c:pt idx="1224">
                  <c:v>43105</c:v>
                </c:pt>
                <c:pt idx="1225">
                  <c:v>43108</c:v>
                </c:pt>
                <c:pt idx="1226">
                  <c:v>43109</c:v>
                </c:pt>
                <c:pt idx="1227">
                  <c:v>43110</c:v>
                </c:pt>
                <c:pt idx="1228">
                  <c:v>43111</c:v>
                </c:pt>
                <c:pt idx="1229">
                  <c:v>43112</c:v>
                </c:pt>
                <c:pt idx="1230">
                  <c:v>43116</c:v>
                </c:pt>
                <c:pt idx="1231">
                  <c:v>43117</c:v>
                </c:pt>
                <c:pt idx="1232">
                  <c:v>43118</c:v>
                </c:pt>
                <c:pt idx="1233">
                  <c:v>43119</c:v>
                </c:pt>
                <c:pt idx="1234">
                  <c:v>43122</c:v>
                </c:pt>
                <c:pt idx="1235">
                  <c:v>43123</c:v>
                </c:pt>
                <c:pt idx="1236">
                  <c:v>43124</c:v>
                </c:pt>
                <c:pt idx="1237">
                  <c:v>43125</c:v>
                </c:pt>
                <c:pt idx="1238">
                  <c:v>43126</c:v>
                </c:pt>
                <c:pt idx="1239">
                  <c:v>43129</c:v>
                </c:pt>
                <c:pt idx="1240">
                  <c:v>43130</c:v>
                </c:pt>
                <c:pt idx="1241">
                  <c:v>43131</c:v>
                </c:pt>
                <c:pt idx="1242">
                  <c:v>43132</c:v>
                </c:pt>
                <c:pt idx="1243">
                  <c:v>43133</c:v>
                </c:pt>
                <c:pt idx="1244">
                  <c:v>43136</c:v>
                </c:pt>
                <c:pt idx="1245">
                  <c:v>43137</c:v>
                </c:pt>
                <c:pt idx="1246">
                  <c:v>43138</c:v>
                </c:pt>
                <c:pt idx="1247">
                  <c:v>43139</c:v>
                </c:pt>
                <c:pt idx="1248">
                  <c:v>43140</c:v>
                </c:pt>
                <c:pt idx="1249">
                  <c:v>43143</c:v>
                </c:pt>
                <c:pt idx="1250">
                  <c:v>43144</c:v>
                </c:pt>
                <c:pt idx="1251">
                  <c:v>43145</c:v>
                </c:pt>
                <c:pt idx="1252">
                  <c:v>43146</c:v>
                </c:pt>
                <c:pt idx="1253">
                  <c:v>43147</c:v>
                </c:pt>
                <c:pt idx="1254">
                  <c:v>43151</c:v>
                </c:pt>
                <c:pt idx="1255">
                  <c:v>43152</c:v>
                </c:pt>
                <c:pt idx="1256">
                  <c:v>43153</c:v>
                </c:pt>
                <c:pt idx="1257">
                  <c:v>43154</c:v>
                </c:pt>
                <c:pt idx="1258">
                  <c:v>43157</c:v>
                </c:pt>
                <c:pt idx="1259">
                  <c:v>43158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E5-4A4C-90B7-D2EB30172D5B}"/>
            </c:ext>
          </c:extLst>
        </c:ser>
        <c:ser>
          <c:idx val="1"/>
          <c:order val="1"/>
          <c:tx>
            <c:strRef>
              <c:f>'Stock &amp; Index Performance'!$L$6</c:f>
              <c:strCache>
                <c:ptCount val="1"/>
                <c:pt idx="0">
                  <c:v>CUMULATIVE_TOT_RETURN_GROSS_DVDS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'Stock &amp; Index Performance'!$J$7:$J$1266</c:f>
              <c:numCache>
                <c:formatCode>General</c:formatCode>
                <c:ptCount val="1260"/>
              </c:numCache>
            </c:numRef>
          </c:cat>
          <c:val>
            <c:numRef>
              <c:f>'Stock &amp; Index Performance'!$L$7:$L$1266</c:f>
              <c:numCache>
                <c:formatCode>General</c:formatCode>
                <c:ptCount val="1260"/>
                <c:pt idx="0">
                  <c:v>0</c:v>
                </c:pt>
                <c:pt idx="1">
                  <c:v>-0.46899999999999997</c:v>
                </c:pt>
                <c:pt idx="2">
                  <c:v>-0.61329999999999996</c:v>
                </c:pt>
                <c:pt idx="3">
                  <c:v>1.0823</c:v>
                </c:pt>
                <c:pt idx="4">
                  <c:v>1.0101</c:v>
                </c:pt>
                <c:pt idx="5">
                  <c:v>1.6234</c:v>
                </c:pt>
                <c:pt idx="6">
                  <c:v>3.0303</c:v>
                </c:pt>
                <c:pt idx="7">
                  <c:v>5.8802000000000003</c:v>
                </c:pt>
                <c:pt idx="8">
                  <c:v>7.2511000000000001</c:v>
                </c:pt>
                <c:pt idx="9">
                  <c:v>6.2770999999999999</c:v>
                </c:pt>
                <c:pt idx="10">
                  <c:v>6.8902999999999999</c:v>
                </c:pt>
                <c:pt idx="11">
                  <c:v>6.8543000000000003</c:v>
                </c:pt>
                <c:pt idx="12">
                  <c:v>4.8341000000000003</c:v>
                </c:pt>
                <c:pt idx="13">
                  <c:v>3.9321999999999999</c:v>
                </c:pt>
                <c:pt idx="14">
                  <c:v>3.0303</c:v>
                </c:pt>
                <c:pt idx="15">
                  <c:v>3.3189000000000002</c:v>
                </c:pt>
                <c:pt idx="16">
                  <c:v>2.0562999999999998</c:v>
                </c:pt>
                <c:pt idx="17">
                  <c:v>1.8397999999999999</c:v>
                </c:pt>
                <c:pt idx="18">
                  <c:v>2.8498999999999999</c:v>
                </c:pt>
                <c:pt idx="19">
                  <c:v>3.6797</c:v>
                </c:pt>
                <c:pt idx="20">
                  <c:v>2.9582000000000002</c:v>
                </c:pt>
                <c:pt idx="21">
                  <c:v>3.9321999999999999</c:v>
                </c:pt>
                <c:pt idx="22">
                  <c:v>2.0202</c:v>
                </c:pt>
                <c:pt idx="23">
                  <c:v>0.32469999999999999</c:v>
                </c:pt>
                <c:pt idx="24">
                  <c:v>-1.2987</c:v>
                </c:pt>
                <c:pt idx="25">
                  <c:v>-1.1183000000000001</c:v>
                </c:pt>
                <c:pt idx="26">
                  <c:v>1.1544000000000001</c:v>
                </c:pt>
                <c:pt idx="27">
                  <c:v>3.3189000000000002</c:v>
                </c:pt>
                <c:pt idx="28">
                  <c:v>4.2929000000000004</c:v>
                </c:pt>
                <c:pt idx="29">
                  <c:v>5.1227</c:v>
                </c:pt>
                <c:pt idx="30">
                  <c:v>4.5454999999999997</c:v>
                </c:pt>
                <c:pt idx="31">
                  <c:v>3.86</c:v>
                </c:pt>
                <c:pt idx="32">
                  <c:v>0.54110000000000003</c:v>
                </c:pt>
                <c:pt idx="33">
                  <c:v>0.93799999999999994</c:v>
                </c:pt>
                <c:pt idx="34">
                  <c:v>-0.39679999999999999</c:v>
                </c:pt>
                <c:pt idx="35">
                  <c:v>-1.4430000000000001</c:v>
                </c:pt>
                <c:pt idx="36">
                  <c:v>2.1284000000000001</c:v>
                </c:pt>
                <c:pt idx="37">
                  <c:v>0.90190000000000003</c:v>
                </c:pt>
                <c:pt idx="38">
                  <c:v>2.0924</c:v>
                </c:pt>
                <c:pt idx="39">
                  <c:v>4.5094000000000003</c:v>
                </c:pt>
                <c:pt idx="40">
                  <c:v>5.5915999999999997</c:v>
                </c:pt>
                <c:pt idx="41">
                  <c:v>4.798</c:v>
                </c:pt>
                <c:pt idx="42">
                  <c:v>5.8080999999999996</c:v>
                </c:pt>
                <c:pt idx="43">
                  <c:v>5.5194999999999999</c:v>
                </c:pt>
                <c:pt idx="44">
                  <c:v>4.4012000000000002</c:v>
                </c:pt>
                <c:pt idx="45">
                  <c:v>5.1586999999999996</c:v>
                </c:pt>
                <c:pt idx="46">
                  <c:v>5.9523999999999999</c:v>
                </c:pt>
                <c:pt idx="47">
                  <c:v>7.5758000000000001</c:v>
                </c:pt>
                <c:pt idx="48">
                  <c:v>9.2713000000000001</c:v>
                </c:pt>
                <c:pt idx="49">
                  <c:v>11.291499999999999</c:v>
                </c:pt>
                <c:pt idx="50">
                  <c:v>10.209199999999999</c:v>
                </c:pt>
                <c:pt idx="51">
                  <c:v>9.8846000000000007</c:v>
                </c:pt>
                <c:pt idx="52">
                  <c:v>10.1732</c:v>
                </c:pt>
                <c:pt idx="53">
                  <c:v>11.3276</c:v>
                </c:pt>
                <c:pt idx="54">
                  <c:v>12.590199999999999</c:v>
                </c:pt>
                <c:pt idx="55">
                  <c:v>12.8066</c:v>
                </c:pt>
                <c:pt idx="56">
                  <c:v>15.007199999999999</c:v>
                </c:pt>
                <c:pt idx="57">
                  <c:v>16.522400000000001</c:v>
                </c:pt>
                <c:pt idx="58">
                  <c:v>15.981199999999999</c:v>
                </c:pt>
                <c:pt idx="59">
                  <c:v>15.007199999999999</c:v>
                </c:pt>
                <c:pt idx="60">
                  <c:v>14.5382</c:v>
                </c:pt>
                <c:pt idx="61">
                  <c:v>15.223700000000001</c:v>
                </c:pt>
                <c:pt idx="62">
                  <c:v>16.666699999999999</c:v>
                </c:pt>
                <c:pt idx="63">
                  <c:v>15.8009</c:v>
                </c:pt>
                <c:pt idx="64">
                  <c:v>17.972100000000001</c:v>
                </c:pt>
                <c:pt idx="65">
                  <c:v>16.1266</c:v>
                </c:pt>
                <c:pt idx="66">
                  <c:v>16.6694</c:v>
                </c:pt>
                <c:pt idx="67">
                  <c:v>15.873200000000001</c:v>
                </c:pt>
                <c:pt idx="68">
                  <c:v>14.1724</c:v>
                </c:pt>
                <c:pt idx="69">
                  <c:v>15.3666</c:v>
                </c:pt>
                <c:pt idx="70">
                  <c:v>16.7056</c:v>
                </c:pt>
                <c:pt idx="71">
                  <c:v>17.3931</c:v>
                </c:pt>
                <c:pt idx="72">
                  <c:v>14.715199999999999</c:v>
                </c:pt>
                <c:pt idx="73">
                  <c:v>13.376300000000001</c:v>
                </c:pt>
                <c:pt idx="74">
                  <c:v>15.619899999999999</c:v>
                </c:pt>
                <c:pt idx="75">
                  <c:v>12.5078</c:v>
                </c:pt>
                <c:pt idx="76">
                  <c:v>13.448700000000001</c:v>
                </c:pt>
                <c:pt idx="77">
                  <c:v>14.8962</c:v>
                </c:pt>
                <c:pt idx="78">
                  <c:v>13.0868</c:v>
                </c:pt>
                <c:pt idx="79">
                  <c:v>11.965</c:v>
                </c:pt>
                <c:pt idx="80">
                  <c:v>13.0144</c:v>
                </c:pt>
                <c:pt idx="81">
                  <c:v>10.0832</c:v>
                </c:pt>
                <c:pt idx="82">
                  <c:v>12.978199999999999</c:v>
                </c:pt>
                <c:pt idx="83">
                  <c:v>13.4848</c:v>
                </c:pt>
                <c:pt idx="84">
                  <c:v>14.715199999999999</c:v>
                </c:pt>
                <c:pt idx="85">
                  <c:v>14.2448</c:v>
                </c:pt>
                <c:pt idx="86">
                  <c:v>15.764699999999999</c:v>
                </c:pt>
                <c:pt idx="87">
                  <c:v>17.6464</c:v>
                </c:pt>
                <c:pt idx="88">
                  <c:v>19.130099999999999</c:v>
                </c:pt>
                <c:pt idx="89">
                  <c:v>24.1602</c:v>
                </c:pt>
                <c:pt idx="90">
                  <c:v>23.255500000000001</c:v>
                </c:pt>
                <c:pt idx="91">
                  <c:v>24.232600000000001</c:v>
                </c:pt>
                <c:pt idx="92">
                  <c:v>22.7851</c:v>
                </c:pt>
                <c:pt idx="93">
                  <c:v>20.65</c:v>
                </c:pt>
                <c:pt idx="94">
                  <c:v>22.9299</c:v>
                </c:pt>
                <c:pt idx="95">
                  <c:v>23.364100000000001</c:v>
                </c:pt>
                <c:pt idx="96">
                  <c:v>21.1205</c:v>
                </c:pt>
                <c:pt idx="97">
                  <c:v>22.387</c:v>
                </c:pt>
                <c:pt idx="98">
                  <c:v>24.124099999999999</c:v>
                </c:pt>
                <c:pt idx="99">
                  <c:v>26.042000000000002</c:v>
                </c:pt>
                <c:pt idx="100">
                  <c:v>26.9467</c:v>
                </c:pt>
                <c:pt idx="101">
                  <c:v>27.2362</c:v>
                </c:pt>
                <c:pt idx="102">
                  <c:v>26.982900000000001</c:v>
                </c:pt>
                <c:pt idx="103">
                  <c:v>27.163799999999998</c:v>
                </c:pt>
                <c:pt idx="104">
                  <c:v>26.2591</c:v>
                </c:pt>
                <c:pt idx="105">
                  <c:v>24.920200000000001</c:v>
                </c:pt>
                <c:pt idx="106">
                  <c:v>25.4268</c:v>
                </c:pt>
                <c:pt idx="107">
                  <c:v>25.897300000000001</c:v>
                </c:pt>
                <c:pt idx="108">
                  <c:v>29.371300000000002</c:v>
                </c:pt>
                <c:pt idx="109">
                  <c:v>28.249500000000001</c:v>
                </c:pt>
                <c:pt idx="110">
                  <c:v>28.177099999999999</c:v>
                </c:pt>
                <c:pt idx="111">
                  <c:v>27.4895</c:v>
                </c:pt>
                <c:pt idx="112">
                  <c:v>26.295300000000001</c:v>
                </c:pt>
                <c:pt idx="113">
                  <c:v>28.502800000000001</c:v>
                </c:pt>
                <c:pt idx="114">
                  <c:v>26.5486</c:v>
                </c:pt>
                <c:pt idx="115">
                  <c:v>25.933399999999999</c:v>
                </c:pt>
                <c:pt idx="116">
                  <c:v>26.367699999999999</c:v>
                </c:pt>
                <c:pt idx="117">
                  <c:v>26.584800000000001</c:v>
                </c:pt>
                <c:pt idx="118">
                  <c:v>24.413599999999999</c:v>
                </c:pt>
                <c:pt idx="119">
                  <c:v>25.209700000000002</c:v>
                </c:pt>
                <c:pt idx="120">
                  <c:v>22.966000000000001</c:v>
                </c:pt>
                <c:pt idx="121">
                  <c:v>23.870699999999999</c:v>
                </c:pt>
                <c:pt idx="122">
                  <c:v>22.604199999999999</c:v>
                </c:pt>
                <c:pt idx="123">
                  <c:v>24.305</c:v>
                </c:pt>
                <c:pt idx="124">
                  <c:v>23.9069</c:v>
                </c:pt>
                <c:pt idx="125">
                  <c:v>22.206099999999999</c:v>
                </c:pt>
                <c:pt idx="126">
                  <c:v>17.3931</c:v>
                </c:pt>
                <c:pt idx="127">
                  <c:v>17.2484</c:v>
                </c:pt>
                <c:pt idx="128">
                  <c:v>17.684000000000001</c:v>
                </c:pt>
                <c:pt idx="129">
                  <c:v>16.231999999999999</c:v>
                </c:pt>
                <c:pt idx="130">
                  <c:v>15.7964</c:v>
                </c:pt>
                <c:pt idx="131">
                  <c:v>17.466200000000001</c:v>
                </c:pt>
                <c:pt idx="132">
                  <c:v>18.155899999999999</c:v>
                </c:pt>
                <c:pt idx="133">
                  <c:v>19.462700000000002</c:v>
                </c:pt>
                <c:pt idx="134">
                  <c:v>19.789400000000001</c:v>
                </c:pt>
                <c:pt idx="135">
                  <c:v>20.370200000000001</c:v>
                </c:pt>
                <c:pt idx="136">
                  <c:v>20.7332</c:v>
                </c:pt>
                <c:pt idx="137">
                  <c:v>20.588000000000001</c:v>
                </c:pt>
                <c:pt idx="138">
                  <c:v>20.9147</c:v>
                </c:pt>
                <c:pt idx="139">
                  <c:v>21.967400000000001</c:v>
                </c:pt>
                <c:pt idx="140">
                  <c:v>23.274100000000001</c:v>
                </c:pt>
                <c:pt idx="141">
                  <c:v>24.0364</c:v>
                </c:pt>
                <c:pt idx="142">
                  <c:v>20.297599999999999</c:v>
                </c:pt>
                <c:pt idx="143">
                  <c:v>19.5716</c:v>
                </c:pt>
                <c:pt idx="144">
                  <c:v>18.155899999999999</c:v>
                </c:pt>
                <c:pt idx="145">
                  <c:v>17.901800000000001</c:v>
                </c:pt>
                <c:pt idx="146">
                  <c:v>18.446300000000001</c:v>
                </c:pt>
                <c:pt idx="147">
                  <c:v>18.482600000000001</c:v>
                </c:pt>
                <c:pt idx="148">
                  <c:v>18.337399999999999</c:v>
                </c:pt>
                <c:pt idx="149">
                  <c:v>17.684000000000001</c:v>
                </c:pt>
                <c:pt idx="150">
                  <c:v>19.063400000000001</c:v>
                </c:pt>
                <c:pt idx="151">
                  <c:v>18.518899999999999</c:v>
                </c:pt>
                <c:pt idx="152">
                  <c:v>18.301100000000002</c:v>
                </c:pt>
                <c:pt idx="153">
                  <c:v>19.7531</c:v>
                </c:pt>
                <c:pt idx="154">
                  <c:v>17.2121</c:v>
                </c:pt>
                <c:pt idx="155">
                  <c:v>16.740200000000002</c:v>
                </c:pt>
                <c:pt idx="156">
                  <c:v>17.139500000000002</c:v>
                </c:pt>
                <c:pt idx="157">
                  <c:v>21.059899999999999</c:v>
                </c:pt>
                <c:pt idx="158">
                  <c:v>21.640699999999999</c:v>
                </c:pt>
                <c:pt idx="159">
                  <c:v>21.350300000000001</c:v>
                </c:pt>
                <c:pt idx="160">
                  <c:v>20.5517</c:v>
                </c:pt>
                <c:pt idx="161">
                  <c:v>22.8385</c:v>
                </c:pt>
                <c:pt idx="162">
                  <c:v>23.528199999999998</c:v>
                </c:pt>
                <c:pt idx="163">
                  <c:v>25.851400000000002</c:v>
                </c:pt>
                <c:pt idx="164">
                  <c:v>25.452100000000002</c:v>
                </c:pt>
                <c:pt idx="165">
                  <c:v>25.561</c:v>
                </c:pt>
                <c:pt idx="166">
                  <c:v>22.366599999999998</c:v>
                </c:pt>
                <c:pt idx="167">
                  <c:v>21.0962</c:v>
                </c:pt>
                <c:pt idx="168">
                  <c:v>22.366599999999998</c:v>
                </c:pt>
                <c:pt idx="169">
                  <c:v>23.673400000000001</c:v>
                </c:pt>
                <c:pt idx="170">
                  <c:v>23.491900000000001</c:v>
                </c:pt>
                <c:pt idx="171">
                  <c:v>23.927499999999998</c:v>
                </c:pt>
                <c:pt idx="172">
                  <c:v>22.1126</c:v>
                </c:pt>
                <c:pt idx="173">
                  <c:v>22.511800000000001</c:v>
                </c:pt>
                <c:pt idx="174">
                  <c:v>22.657</c:v>
                </c:pt>
                <c:pt idx="175">
                  <c:v>22.8748</c:v>
                </c:pt>
                <c:pt idx="176">
                  <c:v>24.072700000000001</c:v>
                </c:pt>
                <c:pt idx="177">
                  <c:v>24.508299999999998</c:v>
                </c:pt>
                <c:pt idx="178">
                  <c:v>29.6629</c:v>
                </c:pt>
                <c:pt idx="179">
                  <c:v>29.590299999999999</c:v>
                </c:pt>
                <c:pt idx="180">
                  <c:v>27.557500000000001</c:v>
                </c:pt>
                <c:pt idx="181">
                  <c:v>28.610199999999999</c:v>
                </c:pt>
                <c:pt idx="182">
                  <c:v>30.497800000000002</c:v>
                </c:pt>
                <c:pt idx="183">
                  <c:v>30.7882</c:v>
                </c:pt>
                <c:pt idx="184">
                  <c:v>30.534099999999999</c:v>
                </c:pt>
                <c:pt idx="185">
                  <c:v>29.699200000000001</c:v>
                </c:pt>
                <c:pt idx="186">
                  <c:v>30.062200000000001</c:v>
                </c:pt>
                <c:pt idx="187">
                  <c:v>30.134799999999998</c:v>
                </c:pt>
                <c:pt idx="188">
                  <c:v>32.1676</c:v>
                </c:pt>
                <c:pt idx="189">
                  <c:v>32.7121</c:v>
                </c:pt>
                <c:pt idx="190">
                  <c:v>32.784700000000001</c:v>
                </c:pt>
                <c:pt idx="191">
                  <c:v>32.639099999999999</c:v>
                </c:pt>
                <c:pt idx="192">
                  <c:v>31.874700000000001</c:v>
                </c:pt>
                <c:pt idx="193">
                  <c:v>31.037500000000001</c:v>
                </c:pt>
                <c:pt idx="194">
                  <c:v>28.962800000000001</c:v>
                </c:pt>
                <c:pt idx="195">
                  <c:v>27.725200000000001</c:v>
                </c:pt>
                <c:pt idx="196">
                  <c:v>27.506799999999998</c:v>
                </c:pt>
                <c:pt idx="197">
                  <c:v>29.035599999999999</c:v>
                </c:pt>
                <c:pt idx="198">
                  <c:v>29.3996</c:v>
                </c:pt>
                <c:pt idx="199">
                  <c:v>29.254000000000001</c:v>
                </c:pt>
                <c:pt idx="200">
                  <c:v>28.125599999999999</c:v>
                </c:pt>
                <c:pt idx="201">
                  <c:v>27.798000000000002</c:v>
                </c:pt>
                <c:pt idx="202">
                  <c:v>27.3612</c:v>
                </c:pt>
                <c:pt idx="203">
                  <c:v>28.671600000000002</c:v>
                </c:pt>
                <c:pt idx="204">
                  <c:v>28.344000000000001</c:v>
                </c:pt>
                <c:pt idx="205">
                  <c:v>30.3459</c:v>
                </c:pt>
                <c:pt idx="206">
                  <c:v>31.437899999999999</c:v>
                </c:pt>
                <c:pt idx="207">
                  <c:v>32.457099999999997</c:v>
                </c:pt>
                <c:pt idx="208">
                  <c:v>33.803899999999999</c:v>
                </c:pt>
                <c:pt idx="209">
                  <c:v>33.840299999999999</c:v>
                </c:pt>
                <c:pt idx="210">
                  <c:v>33.621899999999997</c:v>
                </c:pt>
                <c:pt idx="211">
                  <c:v>33.257899999999999</c:v>
                </c:pt>
                <c:pt idx="212">
                  <c:v>33.185099999999998</c:v>
                </c:pt>
                <c:pt idx="213">
                  <c:v>33.985900000000001</c:v>
                </c:pt>
                <c:pt idx="214">
                  <c:v>32.930300000000003</c:v>
                </c:pt>
                <c:pt idx="215">
                  <c:v>33.039499999999997</c:v>
                </c:pt>
                <c:pt idx="216">
                  <c:v>33.9495</c:v>
                </c:pt>
                <c:pt idx="217">
                  <c:v>34.568300000000001</c:v>
                </c:pt>
                <c:pt idx="218">
                  <c:v>35.660200000000003</c:v>
                </c:pt>
                <c:pt idx="219">
                  <c:v>38.3538</c:v>
                </c:pt>
                <c:pt idx="220">
                  <c:v>39.737000000000002</c:v>
                </c:pt>
                <c:pt idx="221">
                  <c:v>38.863399999999999</c:v>
                </c:pt>
                <c:pt idx="222">
                  <c:v>38.9726</c:v>
                </c:pt>
                <c:pt idx="223">
                  <c:v>39.918999999999997</c:v>
                </c:pt>
                <c:pt idx="224">
                  <c:v>38.3538</c:v>
                </c:pt>
                <c:pt idx="225">
                  <c:v>43.194899999999997</c:v>
                </c:pt>
                <c:pt idx="226">
                  <c:v>45.124099999999999</c:v>
                </c:pt>
                <c:pt idx="227">
                  <c:v>45.087699999999998</c:v>
                </c:pt>
                <c:pt idx="228">
                  <c:v>42.576099999999997</c:v>
                </c:pt>
                <c:pt idx="229">
                  <c:v>38.499400000000001</c:v>
                </c:pt>
                <c:pt idx="230">
                  <c:v>37.7714</c:v>
                </c:pt>
                <c:pt idx="231">
                  <c:v>38.463000000000001</c:v>
                </c:pt>
                <c:pt idx="232">
                  <c:v>36.679400000000001</c:v>
                </c:pt>
                <c:pt idx="233">
                  <c:v>37.625799999999998</c:v>
                </c:pt>
                <c:pt idx="234">
                  <c:v>34.750300000000003</c:v>
                </c:pt>
                <c:pt idx="235">
                  <c:v>32.493499999999997</c:v>
                </c:pt>
                <c:pt idx="236">
                  <c:v>34.277099999999997</c:v>
                </c:pt>
                <c:pt idx="237">
                  <c:v>34.240699999999997</c:v>
                </c:pt>
                <c:pt idx="238">
                  <c:v>37.2254</c:v>
                </c:pt>
                <c:pt idx="239">
                  <c:v>38.499400000000001</c:v>
                </c:pt>
                <c:pt idx="240">
                  <c:v>38.208199999999998</c:v>
                </c:pt>
                <c:pt idx="241">
                  <c:v>39.409399999999998</c:v>
                </c:pt>
                <c:pt idx="242">
                  <c:v>35.150599999999997</c:v>
                </c:pt>
                <c:pt idx="243">
                  <c:v>36.279000000000003</c:v>
                </c:pt>
                <c:pt idx="244">
                  <c:v>37.734999999999999</c:v>
                </c:pt>
                <c:pt idx="245">
                  <c:v>37.079799999999999</c:v>
                </c:pt>
                <c:pt idx="246">
                  <c:v>34.386299999999999</c:v>
                </c:pt>
                <c:pt idx="247">
                  <c:v>34.968699999999998</c:v>
                </c:pt>
                <c:pt idx="248">
                  <c:v>35.478200000000001</c:v>
                </c:pt>
                <c:pt idx="249">
                  <c:v>36.825000000000003</c:v>
                </c:pt>
                <c:pt idx="250">
                  <c:v>35.769399999999997</c:v>
                </c:pt>
                <c:pt idx="251">
                  <c:v>36.351799999999997</c:v>
                </c:pt>
                <c:pt idx="252">
                  <c:v>37.191299999999998</c:v>
                </c:pt>
                <c:pt idx="253">
                  <c:v>37.5197</c:v>
                </c:pt>
                <c:pt idx="254">
                  <c:v>35.804400000000001</c:v>
                </c:pt>
                <c:pt idx="255">
                  <c:v>39.454000000000001</c:v>
                </c:pt>
                <c:pt idx="256">
                  <c:v>40.731400000000001</c:v>
                </c:pt>
                <c:pt idx="257">
                  <c:v>42.008800000000001</c:v>
                </c:pt>
                <c:pt idx="258">
                  <c:v>45.0381</c:v>
                </c:pt>
                <c:pt idx="259">
                  <c:v>44.308100000000003</c:v>
                </c:pt>
                <c:pt idx="260">
                  <c:v>42.811700000000002</c:v>
                </c:pt>
                <c:pt idx="261">
                  <c:v>42.592799999999997</c:v>
                </c:pt>
                <c:pt idx="262">
                  <c:v>41.096400000000003</c:v>
                </c:pt>
                <c:pt idx="263">
                  <c:v>40.950400000000002</c:v>
                </c:pt>
                <c:pt idx="264">
                  <c:v>42.884700000000002</c:v>
                </c:pt>
                <c:pt idx="265">
                  <c:v>43.359200000000001</c:v>
                </c:pt>
                <c:pt idx="266">
                  <c:v>44.454099999999997</c:v>
                </c:pt>
                <c:pt idx="267">
                  <c:v>46.680399999999999</c:v>
                </c:pt>
                <c:pt idx="268">
                  <c:v>47.300800000000002</c:v>
                </c:pt>
                <c:pt idx="269">
                  <c:v>46.8264</c:v>
                </c:pt>
                <c:pt idx="270">
                  <c:v>47.373800000000003</c:v>
                </c:pt>
                <c:pt idx="271">
                  <c:v>44.454099999999997</c:v>
                </c:pt>
                <c:pt idx="272">
                  <c:v>42.191299999999998</c:v>
                </c:pt>
                <c:pt idx="273">
                  <c:v>42.446800000000003</c:v>
                </c:pt>
                <c:pt idx="274">
                  <c:v>45.220500000000001</c:v>
                </c:pt>
                <c:pt idx="275">
                  <c:v>46.9724</c:v>
                </c:pt>
                <c:pt idx="276">
                  <c:v>47.373800000000003</c:v>
                </c:pt>
                <c:pt idx="277">
                  <c:v>46.8264</c:v>
                </c:pt>
                <c:pt idx="278">
                  <c:v>44.819099999999999</c:v>
                </c:pt>
                <c:pt idx="279">
                  <c:v>42.811700000000002</c:v>
                </c:pt>
                <c:pt idx="280">
                  <c:v>42.4833</c:v>
                </c:pt>
                <c:pt idx="281">
                  <c:v>43.578200000000002</c:v>
                </c:pt>
                <c:pt idx="282">
                  <c:v>39.125599999999999</c:v>
                </c:pt>
                <c:pt idx="283">
                  <c:v>37.775199999999998</c:v>
                </c:pt>
                <c:pt idx="284">
                  <c:v>37.994199999999999</c:v>
                </c:pt>
                <c:pt idx="285">
                  <c:v>38.833599999999997</c:v>
                </c:pt>
                <c:pt idx="286">
                  <c:v>39.271599999999999</c:v>
                </c:pt>
                <c:pt idx="287">
                  <c:v>38.505099999999999</c:v>
                </c:pt>
                <c:pt idx="288">
                  <c:v>40.548999999999999</c:v>
                </c:pt>
                <c:pt idx="289">
                  <c:v>43.0672</c:v>
                </c:pt>
                <c:pt idx="290">
                  <c:v>42.4833</c:v>
                </c:pt>
                <c:pt idx="291">
                  <c:v>41.643900000000002</c:v>
                </c:pt>
                <c:pt idx="292">
                  <c:v>40.293500000000002</c:v>
                </c:pt>
                <c:pt idx="293">
                  <c:v>37.994199999999999</c:v>
                </c:pt>
                <c:pt idx="294">
                  <c:v>38.468600000000002</c:v>
                </c:pt>
                <c:pt idx="295">
                  <c:v>39.636499999999998</c:v>
                </c:pt>
                <c:pt idx="296">
                  <c:v>38.541600000000003</c:v>
                </c:pt>
                <c:pt idx="297">
                  <c:v>39.855499999999999</c:v>
                </c:pt>
                <c:pt idx="298">
                  <c:v>39.636499999999998</c:v>
                </c:pt>
                <c:pt idx="299">
                  <c:v>36.899299999999997</c:v>
                </c:pt>
                <c:pt idx="300">
                  <c:v>39.4176</c:v>
                </c:pt>
                <c:pt idx="301">
                  <c:v>38.468600000000002</c:v>
                </c:pt>
                <c:pt idx="302">
                  <c:v>38.687600000000003</c:v>
                </c:pt>
                <c:pt idx="303">
                  <c:v>41.351900000000001</c:v>
                </c:pt>
                <c:pt idx="304">
                  <c:v>40.950400000000002</c:v>
                </c:pt>
                <c:pt idx="305">
                  <c:v>38.614600000000003</c:v>
                </c:pt>
                <c:pt idx="306">
                  <c:v>37.337200000000003</c:v>
                </c:pt>
                <c:pt idx="307">
                  <c:v>35.804400000000001</c:v>
                </c:pt>
                <c:pt idx="308">
                  <c:v>38.468600000000002</c:v>
                </c:pt>
                <c:pt idx="309">
                  <c:v>37.592700000000001</c:v>
                </c:pt>
                <c:pt idx="310">
                  <c:v>39.016100000000002</c:v>
                </c:pt>
                <c:pt idx="311">
                  <c:v>39.089100000000002</c:v>
                </c:pt>
                <c:pt idx="312">
                  <c:v>39.855499999999999</c:v>
                </c:pt>
                <c:pt idx="313">
                  <c:v>40.33</c:v>
                </c:pt>
                <c:pt idx="314">
                  <c:v>40.33</c:v>
                </c:pt>
                <c:pt idx="315">
                  <c:v>39.9998</c:v>
                </c:pt>
                <c:pt idx="316">
                  <c:v>40.586799999999997</c:v>
                </c:pt>
                <c:pt idx="317">
                  <c:v>42.604599999999998</c:v>
                </c:pt>
                <c:pt idx="318">
                  <c:v>43.044899999999998</c:v>
                </c:pt>
                <c:pt idx="319">
                  <c:v>42.457900000000002</c:v>
                </c:pt>
                <c:pt idx="320">
                  <c:v>43.815300000000001</c:v>
                </c:pt>
                <c:pt idx="321">
                  <c:v>45.429499999999997</c:v>
                </c:pt>
                <c:pt idx="322">
                  <c:v>48.437899999999999</c:v>
                </c:pt>
                <c:pt idx="323">
                  <c:v>48.107700000000001</c:v>
                </c:pt>
                <c:pt idx="324">
                  <c:v>47.887599999999999</c:v>
                </c:pt>
                <c:pt idx="325">
                  <c:v>46.823700000000002</c:v>
                </c:pt>
                <c:pt idx="326">
                  <c:v>47.7042</c:v>
                </c:pt>
                <c:pt idx="327">
                  <c:v>46.2</c:v>
                </c:pt>
                <c:pt idx="328">
                  <c:v>48.548000000000002</c:v>
                </c:pt>
                <c:pt idx="329">
                  <c:v>48.291200000000003</c:v>
                </c:pt>
                <c:pt idx="330">
                  <c:v>47.410699999999999</c:v>
                </c:pt>
                <c:pt idx="331">
                  <c:v>48.474600000000002</c:v>
                </c:pt>
                <c:pt idx="332">
                  <c:v>48.291200000000003</c:v>
                </c:pt>
                <c:pt idx="333">
                  <c:v>47.1539</c:v>
                </c:pt>
                <c:pt idx="334">
                  <c:v>47.850900000000003</c:v>
                </c:pt>
                <c:pt idx="335">
                  <c:v>47.337299999999999</c:v>
                </c:pt>
                <c:pt idx="336">
                  <c:v>47.557400000000001</c:v>
                </c:pt>
                <c:pt idx="337">
                  <c:v>46.970399999999998</c:v>
                </c:pt>
                <c:pt idx="338">
                  <c:v>47.1905</c:v>
                </c:pt>
                <c:pt idx="339">
                  <c:v>47.410699999999999</c:v>
                </c:pt>
                <c:pt idx="340">
                  <c:v>49.538600000000002</c:v>
                </c:pt>
                <c:pt idx="341">
                  <c:v>47.740900000000003</c:v>
                </c:pt>
                <c:pt idx="342">
                  <c:v>45.356200000000001</c:v>
                </c:pt>
                <c:pt idx="343">
                  <c:v>46.273400000000002</c:v>
                </c:pt>
                <c:pt idx="344">
                  <c:v>45.466200000000001</c:v>
                </c:pt>
                <c:pt idx="345">
                  <c:v>46.2</c:v>
                </c:pt>
                <c:pt idx="346">
                  <c:v>46.0899</c:v>
                </c:pt>
                <c:pt idx="347">
                  <c:v>49.391800000000003</c:v>
                </c:pt>
                <c:pt idx="348">
                  <c:v>48.070999999999998</c:v>
                </c:pt>
                <c:pt idx="349">
                  <c:v>43.3384</c:v>
                </c:pt>
                <c:pt idx="350">
                  <c:v>45.722999999999999</c:v>
                </c:pt>
                <c:pt idx="351">
                  <c:v>44.108800000000002</c:v>
                </c:pt>
                <c:pt idx="352">
                  <c:v>40.33</c:v>
                </c:pt>
                <c:pt idx="353">
                  <c:v>41.247199999999999</c:v>
                </c:pt>
                <c:pt idx="354">
                  <c:v>42.751399999999997</c:v>
                </c:pt>
                <c:pt idx="355">
                  <c:v>43.375</c:v>
                </c:pt>
                <c:pt idx="356">
                  <c:v>41.907499999999999</c:v>
                </c:pt>
                <c:pt idx="357">
                  <c:v>41.247199999999999</c:v>
                </c:pt>
                <c:pt idx="358">
                  <c:v>41.980899999999998</c:v>
                </c:pt>
                <c:pt idx="359">
                  <c:v>39.596200000000003</c:v>
                </c:pt>
                <c:pt idx="360">
                  <c:v>37.651800000000001</c:v>
                </c:pt>
                <c:pt idx="361">
                  <c:v>37.578400000000002</c:v>
                </c:pt>
                <c:pt idx="362">
                  <c:v>35.744</c:v>
                </c:pt>
                <c:pt idx="363">
                  <c:v>35.817399999999999</c:v>
                </c:pt>
                <c:pt idx="364">
                  <c:v>34.0931</c:v>
                </c:pt>
                <c:pt idx="365">
                  <c:v>35.744</c:v>
                </c:pt>
                <c:pt idx="366">
                  <c:v>34.276499999999999</c:v>
                </c:pt>
                <c:pt idx="367">
                  <c:v>34.166499999999999</c:v>
                </c:pt>
                <c:pt idx="368">
                  <c:v>35.487200000000001</c:v>
                </c:pt>
                <c:pt idx="369">
                  <c:v>35.634</c:v>
                </c:pt>
                <c:pt idx="370">
                  <c:v>35.046999999999997</c:v>
                </c:pt>
                <c:pt idx="371">
                  <c:v>36.404400000000003</c:v>
                </c:pt>
                <c:pt idx="372">
                  <c:v>36.7346</c:v>
                </c:pt>
                <c:pt idx="373">
                  <c:v>37.468299999999999</c:v>
                </c:pt>
                <c:pt idx="374">
                  <c:v>40.880299999999998</c:v>
                </c:pt>
                <c:pt idx="375">
                  <c:v>39.889699999999998</c:v>
                </c:pt>
                <c:pt idx="376">
                  <c:v>41.063699999999997</c:v>
                </c:pt>
                <c:pt idx="377">
                  <c:v>41.1004</c:v>
                </c:pt>
                <c:pt idx="378">
                  <c:v>40.0732</c:v>
                </c:pt>
                <c:pt idx="379">
                  <c:v>39.814999999999998</c:v>
                </c:pt>
                <c:pt idx="380">
                  <c:v>40.442</c:v>
                </c:pt>
                <c:pt idx="381">
                  <c:v>40.958300000000001</c:v>
                </c:pt>
                <c:pt idx="382">
                  <c:v>40.847700000000003</c:v>
                </c:pt>
                <c:pt idx="383">
                  <c:v>41.843400000000003</c:v>
                </c:pt>
                <c:pt idx="384">
                  <c:v>41.991</c:v>
                </c:pt>
                <c:pt idx="385">
                  <c:v>42.654800000000002</c:v>
                </c:pt>
                <c:pt idx="386">
                  <c:v>41.843400000000003</c:v>
                </c:pt>
                <c:pt idx="387">
                  <c:v>43.6875</c:v>
                </c:pt>
                <c:pt idx="388">
                  <c:v>44.093200000000003</c:v>
                </c:pt>
                <c:pt idx="389">
                  <c:v>44.093200000000003</c:v>
                </c:pt>
                <c:pt idx="390">
                  <c:v>44.609499999999997</c:v>
                </c:pt>
                <c:pt idx="391">
                  <c:v>45.199599999999997</c:v>
                </c:pt>
                <c:pt idx="392">
                  <c:v>46.490400000000001</c:v>
                </c:pt>
                <c:pt idx="393">
                  <c:v>47.965600000000002</c:v>
                </c:pt>
                <c:pt idx="394">
                  <c:v>46.933</c:v>
                </c:pt>
                <c:pt idx="395">
                  <c:v>45.273299999999999</c:v>
                </c:pt>
                <c:pt idx="396">
                  <c:v>44.0563</c:v>
                </c:pt>
                <c:pt idx="397">
                  <c:v>43.466200000000001</c:v>
                </c:pt>
                <c:pt idx="398">
                  <c:v>41.548400000000001</c:v>
                </c:pt>
                <c:pt idx="399">
                  <c:v>42.249099999999999</c:v>
                </c:pt>
                <c:pt idx="400">
                  <c:v>41.4009</c:v>
                </c:pt>
                <c:pt idx="401">
                  <c:v>40.257599999999996</c:v>
                </c:pt>
                <c:pt idx="402">
                  <c:v>38.819200000000002</c:v>
                </c:pt>
                <c:pt idx="403">
                  <c:v>38.782299999999999</c:v>
                </c:pt>
                <c:pt idx="404">
                  <c:v>40.036299999999997</c:v>
                </c:pt>
                <c:pt idx="405">
                  <c:v>38.856099999999998</c:v>
                </c:pt>
                <c:pt idx="406">
                  <c:v>36.6432</c:v>
                </c:pt>
                <c:pt idx="407">
                  <c:v>38.265999999999998</c:v>
                </c:pt>
                <c:pt idx="408">
                  <c:v>34.3566</c:v>
                </c:pt>
                <c:pt idx="409">
                  <c:v>32.6601</c:v>
                </c:pt>
                <c:pt idx="410">
                  <c:v>31.369299999999999</c:v>
                </c:pt>
                <c:pt idx="411">
                  <c:v>31.922499999999999</c:v>
                </c:pt>
                <c:pt idx="412">
                  <c:v>28.0869</c:v>
                </c:pt>
                <c:pt idx="413">
                  <c:v>28.8614</c:v>
                </c:pt>
                <c:pt idx="414">
                  <c:v>32.180700000000002</c:v>
                </c:pt>
                <c:pt idx="415">
                  <c:v>34.540999999999997</c:v>
                </c:pt>
                <c:pt idx="416">
                  <c:v>37.048900000000003</c:v>
                </c:pt>
                <c:pt idx="417">
                  <c:v>35.463099999999997</c:v>
                </c:pt>
                <c:pt idx="418">
                  <c:v>36.790799999999997</c:v>
                </c:pt>
                <c:pt idx="419">
                  <c:v>37.970999999999997</c:v>
                </c:pt>
                <c:pt idx="420">
                  <c:v>39.593699999999998</c:v>
                </c:pt>
                <c:pt idx="421">
                  <c:v>41.732799999999997</c:v>
                </c:pt>
                <c:pt idx="422">
                  <c:v>42.433500000000002</c:v>
                </c:pt>
                <c:pt idx="423">
                  <c:v>42.286000000000001</c:v>
                </c:pt>
                <c:pt idx="424">
                  <c:v>44.351300000000002</c:v>
                </c:pt>
                <c:pt idx="425">
                  <c:v>43.908799999999999</c:v>
                </c:pt>
                <c:pt idx="426">
                  <c:v>44.019399999999997</c:v>
                </c:pt>
                <c:pt idx="427">
                  <c:v>46.047800000000002</c:v>
                </c:pt>
                <c:pt idx="428">
                  <c:v>46.859200000000001</c:v>
                </c:pt>
                <c:pt idx="429">
                  <c:v>46.269100000000002</c:v>
                </c:pt>
                <c:pt idx="430">
                  <c:v>46.896099999999997</c:v>
                </c:pt>
                <c:pt idx="431">
                  <c:v>46.637900000000002</c:v>
                </c:pt>
                <c:pt idx="432">
                  <c:v>46.969900000000003</c:v>
                </c:pt>
                <c:pt idx="433">
                  <c:v>46.7117</c:v>
                </c:pt>
                <c:pt idx="434">
                  <c:v>45.900300000000001</c:v>
                </c:pt>
                <c:pt idx="435">
                  <c:v>45.420900000000003</c:v>
                </c:pt>
                <c:pt idx="436">
                  <c:v>46.121600000000001</c:v>
                </c:pt>
                <c:pt idx="437">
                  <c:v>45.088900000000002</c:v>
                </c:pt>
                <c:pt idx="438">
                  <c:v>45.494599999999998</c:v>
                </c:pt>
                <c:pt idx="439">
                  <c:v>45.531500000000001</c:v>
                </c:pt>
                <c:pt idx="440">
                  <c:v>47.154299999999999</c:v>
                </c:pt>
                <c:pt idx="441">
                  <c:v>47.375599999999999</c:v>
                </c:pt>
                <c:pt idx="442">
                  <c:v>47.042000000000002</c:v>
                </c:pt>
                <c:pt idx="443">
                  <c:v>45.633400000000002</c:v>
                </c:pt>
                <c:pt idx="444">
                  <c:v>44.002499999999998</c:v>
                </c:pt>
                <c:pt idx="445">
                  <c:v>46.004100000000001</c:v>
                </c:pt>
                <c:pt idx="446">
                  <c:v>47.709099999999999</c:v>
                </c:pt>
                <c:pt idx="447">
                  <c:v>48.376300000000001</c:v>
                </c:pt>
                <c:pt idx="448">
                  <c:v>53.157899999999998</c:v>
                </c:pt>
                <c:pt idx="449">
                  <c:v>53.565600000000003</c:v>
                </c:pt>
                <c:pt idx="450">
                  <c:v>54.529299999999999</c:v>
                </c:pt>
                <c:pt idx="451">
                  <c:v>51.489899999999999</c:v>
                </c:pt>
                <c:pt idx="452">
                  <c:v>52.045900000000003</c:v>
                </c:pt>
                <c:pt idx="453">
                  <c:v>49.117699999999999</c:v>
                </c:pt>
                <c:pt idx="454">
                  <c:v>48.302199999999999</c:v>
                </c:pt>
                <c:pt idx="455">
                  <c:v>47.301400000000001</c:v>
                </c:pt>
                <c:pt idx="456">
                  <c:v>50.303800000000003</c:v>
                </c:pt>
                <c:pt idx="457">
                  <c:v>54.603499999999997</c:v>
                </c:pt>
                <c:pt idx="458">
                  <c:v>55.493099999999998</c:v>
                </c:pt>
                <c:pt idx="459">
                  <c:v>56.160299999999999</c:v>
                </c:pt>
                <c:pt idx="460">
                  <c:v>57.939399999999999</c:v>
                </c:pt>
                <c:pt idx="461">
                  <c:v>57.272199999999998</c:v>
                </c:pt>
                <c:pt idx="462">
                  <c:v>57.420499999999997</c:v>
                </c:pt>
                <c:pt idx="463">
                  <c:v>58.235999999999997</c:v>
                </c:pt>
                <c:pt idx="464">
                  <c:v>57.828200000000002</c:v>
                </c:pt>
                <c:pt idx="465">
                  <c:v>55.307699999999997</c:v>
                </c:pt>
                <c:pt idx="466">
                  <c:v>54.677599999999998</c:v>
                </c:pt>
                <c:pt idx="467">
                  <c:v>49.154699999999998</c:v>
                </c:pt>
                <c:pt idx="468">
                  <c:v>44.854999999999997</c:v>
                </c:pt>
                <c:pt idx="469">
                  <c:v>46.3748</c:v>
                </c:pt>
                <c:pt idx="470">
                  <c:v>48.895299999999999</c:v>
                </c:pt>
                <c:pt idx="471">
                  <c:v>43.891300000000001</c:v>
                </c:pt>
                <c:pt idx="472">
                  <c:v>42.371600000000001</c:v>
                </c:pt>
                <c:pt idx="473">
                  <c:v>41.148400000000002</c:v>
                </c:pt>
                <c:pt idx="474">
                  <c:v>38.5167</c:v>
                </c:pt>
                <c:pt idx="475">
                  <c:v>36.070300000000003</c:v>
                </c:pt>
                <c:pt idx="476">
                  <c:v>41.556100000000001</c:v>
                </c:pt>
                <c:pt idx="477">
                  <c:v>40.518299999999996</c:v>
                </c:pt>
                <c:pt idx="478">
                  <c:v>42.556899999999999</c:v>
                </c:pt>
                <c:pt idx="479">
                  <c:v>47.746200000000002</c:v>
                </c:pt>
                <c:pt idx="480">
                  <c:v>46.226500000000001</c:v>
                </c:pt>
                <c:pt idx="481">
                  <c:v>47.597900000000003</c:v>
                </c:pt>
                <c:pt idx="482">
                  <c:v>45.262799999999999</c:v>
                </c:pt>
                <c:pt idx="483">
                  <c:v>41.444899999999997</c:v>
                </c:pt>
                <c:pt idx="484">
                  <c:v>44.187899999999999</c:v>
                </c:pt>
                <c:pt idx="485">
                  <c:v>42.408700000000003</c:v>
                </c:pt>
                <c:pt idx="486">
                  <c:v>45.448099999999997</c:v>
                </c:pt>
                <c:pt idx="487">
                  <c:v>47.264400000000002</c:v>
                </c:pt>
                <c:pt idx="488">
                  <c:v>46.745399999999997</c:v>
                </c:pt>
                <c:pt idx="489">
                  <c:v>49.414200000000001</c:v>
                </c:pt>
                <c:pt idx="490">
                  <c:v>52.564799999999998</c:v>
                </c:pt>
                <c:pt idx="491">
                  <c:v>50.8598</c:v>
                </c:pt>
                <c:pt idx="492">
                  <c:v>51.823500000000003</c:v>
                </c:pt>
                <c:pt idx="493">
                  <c:v>51.156300000000002</c:v>
                </c:pt>
                <c:pt idx="494">
                  <c:v>54.047499999999999</c:v>
                </c:pt>
                <c:pt idx="495">
                  <c:v>54.084499999999998</c:v>
                </c:pt>
                <c:pt idx="496">
                  <c:v>54.455199999999998</c:v>
                </c:pt>
                <c:pt idx="497">
                  <c:v>51.860599999999998</c:v>
                </c:pt>
                <c:pt idx="498">
                  <c:v>50.748600000000003</c:v>
                </c:pt>
                <c:pt idx="499">
                  <c:v>52.268299999999996</c:v>
                </c:pt>
                <c:pt idx="500">
                  <c:v>51.934699999999999</c:v>
                </c:pt>
                <c:pt idx="501">
                  <c:v>53.639800000000001</c:v>
                </c:pt>
                <c:pt idx="502">
                  <c:v>53.862200000000001</c:v>
                </c:pt>
                <c:pt idx="503">
                  <c:v>53.378</c:v>
                </c:pt>
                <c:pt idx="504">
                  <c:v>52.707500000000003</c:v>
                </c:pt>
                <c:pt idx="505">
                  <c:v>53.713200000000001</c:v>
                </c:pt>
                <c:pt idx="506">
                  <c:v>54.271900000000002</c:v>
                </c:pt>
                <c:pt idx="507">
                  <c:v>52.558500000000002</c:v>
                </c:pt>
                <c:pt idx="508">
                  <c:v>53.526899999999998</c:v>
                </c:pt>
                <c:pt idx="509">
                  <c:v>56.134099999999997</c:v>
                </c:pt>
                <c:pt idx="510">
                  <c:v>56.767299999999999</c:v>
                </c:pt>
                <c:pt idx="511">
                  <c:v>53.228999999999999</c:v>
                </c:pt>
                <c:pt idx="512">
                  <c:v>54.2346</c:v>
                </c:pt>
                <c:pt idx="513">
                  <c:v>59.113799999999998</c:v>
                </c:pt>
                <c:pt idx="514">
                  <c:v>58.033700000000003</c:v>
                </c:pt>
                <c:pt idx="515">
                  <c:v>59.337299999999999</c:v>
                </c:pt>
                <c:pt idx="516">
                  <c:v>59.8215</c:v>
                </c:pt>
                <c:pt idx="517">
                  <c:v>58.480600000000003</c:v>
                </c:pt>
                <c:pt idx="518">
                  <c:v>56.9163</c:v>
                </c:pt>
                <c:pt idx="519">
                  <c:v>58.890300000000003</c:v>
                </c:pt>
                <c:pt idx="520">
                  <c:v>56.171399999999998</c:v>
                </c:pt>
                <c:pt idx="521">
                  <c:v>54.756</c:v>
                </c:pt>
                <c:pt idx="522">
                  <c:v>50.994199999999999</c:v>
                </c:pt>
                <c:pt idx="523">
                  <c:v>51.590200000000003</c:v>
                </c:pt>
                <c:pt idx="524">
                  <c:v>51.031500000000001</c:v>
                </c:pt>
                <c:pt idx="525">
                  <c:v>53.191699999999997</c:v>
                </c:pt>
                <c:pt idx="526">
                  <c:v>53.042700000000004</c:v>
                </c:pt>
                <c:pt idx="527">
                  <c:v>52.111600000000003</c:v>
                </c:pt>
                <c:pt idx="528">
                  <c:v>54.085599999999999</c:v>
                </c:pt>
                <c:pt idx="529">
                  <c:v>53.005499999999998</c:v>
                </c:pt>
                <c:pt idx="530">
                  <c:v>53.415199999999999</c:v>
                </c:pt>
                <c:pt idx="531">
                  <c:v>54.085599999999999</c:v>
                </c:pt>
                <c:pt idx="532">
                  <c:v>54.607100000000003</c:v>
                </c:pt>
                <c:pt idx="533">
                  <c:v>54.569800000000001</c:v>
                </c:pt>
                <c:pt idx="534">
                  <c:v>56.096899999999998</c:v>
                </c:pt>
                <c:pt idx="535">
                  <c:v>55.128500000000003</c:v>
                </c:pt>
                <c:pt idx="536">
                  <c:v>57.400500000000001</c:v>
                </c:pt>
                <c:pt idx="537">
                  <c:v>56.9163</c:v>
                </c:pt>
                <c:pt idx="538">
                  <c:v>54.2346</c:v>
                </c:pt>
                <c:pt idx="539">
                  <c:v>55.575499999999998</c:v>
                </c:pt>
                <c:pt idx="540">
                  <c:v>54.458100000000002</c:v>
                </c:pt>
                <c:pt idx="541">
                  <c:v>54.271900000000002</c:v>
                </c:pt>
                <c:pt idx="542">
                  <c:v>52.372300000000003</c:v>
                </c:pt>
                <c:pt idx="543">
                  <c:v>50.733499999999999</c:v>
                </c:pt>
                <c:pt idx="544">
                  <c:v>51.3294</c:v>
                </c:pt>
                <c:pt idx="545">
                  <c:v>53.266199999999998</c:v>
                </c:pt>
                <c:pt idx="546">
                  <c:v>55.314700000000002</c:v>
                </c:pt>
                <c:pt idx="547">
                  <c:v>54.569800000000001</c:v>
                </c:pt>
                <c:pt idx="548">
                  <c:v>55.240200000000002</c:v>
                </c:pt>
                <c:pt idx="549">
                  <c:v>58.108199999999997</c:v>
                </c:pt>
                <c:pt idx="550">
                  <c:v>57.065300000000001</c:v>
                </c:pt>
                <c:pt idx="551">
                  <c:v>55.947899999999997</c:v>
                </c:pt>
                <c:pt idx="552">
                  <c:v>55.463700000000003</c:v>
                </c:pt>
                <c:pt idx="553">
                  <c:v>57.773000000000003</c:v>
                </c:pt>
                <c:pt idx="554">
                  <c:v>58.853099999999998</c:v>
                </c:pt>
                <c:pt idx="555">
                  <c:v>58.890300000000003</c:v>
                </c:pt>
                <c:pt idx="556">
                  <c:v>59.784199999999998</c:v>
                </c:pt>
                <c:pt idx="557">
                  <c:v>59.337299999999999</c:v>
                </c:pt>
                <c:pt idx="558">
                  <c:v>56.9908</c:v>
                </c:pt>
                <c:pt idx="559">
                  <c:v>59.337299999999999</c:v>
                </c:pt>
                <c:pt idx="560">
                  <c:v>62.465899999999998</c:v>
                </c:pt>
                <c:pt idx="561">
                  <c:v>60.044899999999998</c:v>
                </c:pt>
                <c:pt idx="562">
                  <c:v>59.784199999999998</c:v>
                </c:pt>
                <c:pt idx="563">
                  <c:v>59.784199999999998</c:v>
                </c:pt>
                <c:pt idx="564">
                  <c:v>59.113799999999998</c:v>
                </c:pt>
                <c:pt idx="565">
                  <c:v>61.013300000000001</c:v>
                </c:pt>
                <c:pt idx="566">
                  <c:v>61.088200000000001</c:v>
                </c:pt>
                <c:pt idx="567">
                  <c:v>59.8523</c:v>
                </c:pt>
                <c:pt idx="568">
                  <c:v>57.230499999999999</c:v>
                </c:pt>
                <c:pt idx="569">
                  <c:v>58.578800000000001</c:v>
                </c:pt>
                <c:pt idx="570">
                  <c:v>60.863500000000002</c:v>
                </c:pt>
                <c:pt idx="571">
                  <c:v>59.0657</c:v>
                </c:pt>
                <c:pt idx="572">
                  <c:v>61.125700000000002</c:v>
                </c:pt>
                <c:pt idx="573">
                  <c:v>60.451500000000003</c:v>
                </c:pt>
                <c:pt idx="574">
                  <c:v>62.586399999999998</c:v>
                </c:pt>
                <c:pt idx="575">
                  <c:v>64.833600000000004</c:v>
                </c:pt>
                <c:pt idx="576">
                  <c:v>64.309299999999993</c:v>
                </c:pt>
                <c:pt idx="577">
                  <c:v>63.822400000000002</c:v>
                </c:pt>
                <c:pt idx="578">
                  <c:v>64.496499999999997</c:v>
                </c:pt>
                <c:pt idx="579">
                  <c:v>65.919799999999995</c:v>
                </c:pt>
                <c:pt idx="580">
                  <c:v>64.384200000000007</c:v>
                </c:pt>
                <c:pt idx="581">
                  <c:v>64.309299999999993</c:v>
                </c:pt>
                <c:pt idx="582">
                  <c:v>63.260599999999997</c:v>
                </c:pt>
                <c:pt idx="583">
                  <c:v>65.395399999999995</c:v>
                </c:pt>
                <c:pt idx="584">
                  <c:v>66.668800000000005</c:v>
                </c:pt>
                <c:pt idx="585">
                  <c:v>65.283100000000005</c:v>
                </c:pt>
                <c:pt idx="586">
                  <c:v>64.084500000000006</c:v>
                </c:pt>
                <c:pt idx="587">
                  <c:v>64.309299999999993</c:v>
                </c:pt>
                <c:pt idx="588">
                  <c:v>59.664999999999999</c:v>
                </c:pt>
                <c:pt idx="589">
                  <c:v>61.125700000000002</c:v>
                </c:pt>
                <c:pt idx="590">
                  <c:v>64.084500000000006</c:v>
                </c:pt>
                <c:pt idx="591">
                  <c:v>63.073300000000003</c:v>
                </c:pt>
                <c:pt idx="592">
                  <c:v>62.923499999999997</c:v>
                </c:pt>
                <c:pt idx="593">
                  <c:v>61.275500000000001</c:v>
                </c:pt>
                <c:pt idx="594">
                  <c:v>58.953400000000002</c:v>
                </c:pt>
                <c:pt idx="595">
                  <c:v>61.837299999999999</c:v>
                </c:pt>
                <c:pt idx="596">
                  <c:v>64.309299999999993</c:v>
                </c:pt>
                <c:pt idx="597">
                  <c:v>66.0321</c:v>
                </c:pt>
                <c:pt idx="598">
                  <c:v>67.642600000000002</c:v>
                </c:pt>
                <c:pt idx="599">
                  <c:v>69.515299999999996</c:v>
                </c:pt>
                <c:pt idx="600">
                  <c:v>69.852400000000003</c:v>
                </c:pt>
                <c:pt idx="601">
                  <c:v>67.605199999999996</c:v>
                </c:pt>
                <c:pt idx="602">
                  <c:v>67.268100000000004</c:v>
                </c:pt>
                <c:pt idx="603">
                  <c:v>67.717500000000001</c:v>
                </c:pt>
                <c:pt idx="604">
                  <c:v>67.417900000000003</c:v>
                </c:pt>
                <c:pt idx="605">
                  <c:v>66.069599999999994</c:v>
                </c:pt>
                <c:pt idx="606">
                  <c:v>65.9572</c:v>
                </c:pt>
                <c:pt idx="607">
                  <c:v>64.496499999999997</c:v>
                </c:pt>
                <c:pt idx="608">
                  <c:v>65.507800000000003</c:v>
                </c:pt>
                <c:pt idx="609">
                  <c:v>66.593900000000005</c:v>
                </c:pt>
                <c:pt idx="610">
                  <c:v>67.380499999999998</c:v>
                </c:pt>
                <c:pt idx="611">
                  <c:v>66.069599999999994</c:v>
                </c:pt>
                <c:pt idx="612">
                  <c:v>64.833600000000004</c:v>
                </c:pt>
                <c:pt idx="613">
                  <c:v>65.358000000000004</c:v>
                </c:pt>
                <c:pt idx="614">
                  <c:v>67.193200000000004</c:v>
                </c:pt>
                <c:pt idx="615">
                  <c:v>66.369200000000006</c:v>
                </c:pt>
                <c:pt idx="616">
                  <c:v>64.309299999999993</c:v>
                </c:pt>
                <c:pt idx="617">
                  <c:v>67.380499999999998</c:v>
                </c:pt>
                <c:pt idx="618">
                  <c:v>64.758700000000005</c:v>
                </c:pt>
                <c:pt idx="619">
                  <c:v>60.863500000000002</c:v>
                </c:pt>
                <c:pt idx="620">
                  <c:v>62.436599999999999</c:v>
                </c:pt>
                <c:pt idx="621">
                  <c:v>65.320499999999996</c:v>
                </c:pt>
                <c:pt idx="622">
                  <c:v>65.395399999999995</c:v>
                </c:pt>
                <c:pt idx="623">
                  <c:v>65.769900000000007</c:v>
                </c:pt>
                <c:pt idx="624">
                  <c:v>64.159400000000005</c:v>
                </c:pt>
                <c:pt idx="625">
                  <c:v>58.728700000000003</c:v>
                </c:pt>
                <c:pt idx="626">
                  <c:v>52.5488</c:v>
                </c:pt>
                <c:pt idx="627">
                  <c:v>43.484999999999999</c:v>
                </c:pt>
                <c:pt idx="628">
                  <c:v>40.9756</c:v>
                </c:pt>
                <c:pt idx="629">
                  <c:v>46.181699999999999</c:v>
                </c:pt>
                <c:pt idx="630">
                  <c:v>52.436399999999999</c:v>
                </c:pt>
                <c:pt idx="631">
                  <c:v>52.6248</c:v>
                </c:pt>
                <c:pt idx="632">
                  <c:v>52.0974</c:v>
                </c:pt>
                <c:pt idx="633">
                  <c:v>44.939</c:v>
                </c:pt>
                <c:pt idx="634">
                  <c:v>46.747399999999999</c:v>
                </c:pt>
                <c:pt idx="635">
                  <c:v>48.179099999999998</c:v>
                </c:pt>
                <c:pt idx="636">
                  <c:v>46.219900000000003</c:v>
                </c:pt>
                <c:pt idx="637">
                  <c:v>50.401899999999998</c:v>
                </c:pt>
                <c:pt idx="638">
                  <c:v>48.5182</c:v>
                </c:pt>
                <c:pt idx="639">
                  <c:v>49.384700000000002</c:v>
                </c:pt>
                <c:pt idx="640">
                  <c:v>48.857199999999999</c:v>
                </c:pt>
                <c:pt idx="641">
                  <c:v>49.196300000000001</c:v>
                </c:pt>
                <c:pt idx="642">
                  <c:v>51.155500000000004</c:v>
                </c:pt>
                <c:pt idx="643">
                  <c:v>50.929400000000001</c:v>
                </c:pt>
                <c:pt idx="644">
                  <c:v>47.124099999999999</c:v>
                </c:pt>
                <c:pt idx="645">
                  <c:v>42.377000000000002</c:v>
                </c:pt>
                <c:pt idx="646">
                  <c:v>44.373800000000003</c:v>
                </c:pt>
                <c:pt idx="647">
                  <c:v>42.716099999999997</c:v>
                </c:pt>
                <c:pt idx="648">
                  <c:v>43.168199999999999</c:v>
                </c:pt>
                <c:pt idx="649">
                  <c:v>42.113300000000002</c:v>
                </c:pt>
                <c:pt idx="650">
                  <c:v>45.240400000000001</c:v>
                </c:pt>
                <c:pt idx="651">
                  <c:v>40.4178</c:v>
                </c:pt>
                <c:pt idx="652">
                  <c:v>41.585799999999999</c:v>
                </c:pt>
                <c:pt idx="653">
                  <c:v>44.072400000000002</c:v>
                </c:pt>
                <c:pt idx="654">
                  <c:v>45.391100000000002</c:v>
                </c:pt>
                <c:pt idx="655">
                  <c:v>44.260800000000003</c:v>
                </c:pt>
                <c:pt idx="656">
                  <c:v>47.802300000000002</c:v>
                </c:pt>
                <c:pt idx="657">
                  <c:v>47.689300000000003</c:v>
                </c:pt>
                <c:pt idx="658">
                  <c:v>49.007899999999999</c:v>
                </c:pt>
                <c:pt idx="659">
                  <c:v>50.138199999999998</c:v>
                </c:pt>
                <c:pt idx="660">
                  <c:v>48.555799999999998</c:v>
                </c:pt>
                <c:pt idx="661">
                  <c:v>49.0456</c:v>
                </c:pt>
                <c:pt idx="662">
                  <c:v>48.103700000000003</c:v>
                </c:pt>
                <c:pt idx="663">
                  <c:v>45.052</c:v>
                </c:pt>
                <c:pt idx="664">
                  <c:v>48.8949</c:v>
                </c:pt>
                <c:pt idx="665">
                  <c:v>50.741</c:v>
                </c:pt>
                <c:pt idx="666">
                  <c:v>50.288899999999998</c:v>
                </c:pt>
                <c:pt idx="667">
                  <c:v>52.549500000000002</c:v>
                </c:pt>
                <c:pt idx="668">
                  <c:v>51.569899999999997</c:v>
                </c:pt>
                <c:pt idx="669">
                  <c:v>53.679699999999997</c:v>
                </c:pt>
                <c:pt idx="670">
                  <c:v>57.296599999999998</c:v>
                </c:pt>
                <c:pt idx="671">
                  <c:v>55.864899999999999</c:v>
                </c:pt>
                <c:pt idx="672">
                  <c:v>55.036099999999998</c:v>
                </c:pt>
                <c:pt idx="673">
                  <c:v>60.197699999999998</c:v>
                </c:pt>
                <c:pt idx="674">
                  <c:v>59.783200000000001</c:v>
                </c:pt>
                <c:pt idx="675">
                  <c:v>56.430100000000003</c:v>
                </c:pt>
                <c:pt idx="676">
                  <c:v>60.310699999999997</c:v>
                </c:pt>
                <c:pt idx="677">
                  <c:v>60.461399999999998</c:v>
                </c:pt>
                <c:pt idx="678">
                  <c:v>60.838200000000001</c:v>
                </c:pt>
                <c:pt idx="679">
                  <c:v>63.475499999999997</c:v>
                </c:pt>
                <c:pt idx="680">
                  <c:v>65.886700000000005</c:v>
                </c:pt>
                <c:pt idx="681">
                  <c:v>62.872599999999998</c:v>
                </c:pt>
                <c:pt idx="682">
                  <c:v>64.831800000000001</c:v>
                </c:pt>
                <c:pt idx="683">
                  <c:v>63.701500000000003</c:v>
                </c:pt>
                <c:pt idx="684">
                  <c:v>60.423699999999997</c:v>
                </c:pt>
                <c:pt idx="685">
                  <c:v>58.125500000000002</c:v>
                </c:pt>
                <c:pt idx="686">
                  <c:v>61.2149</c:v>
                </c:pt>
                <c:pt idx="687">
                  <c:v>61.817700000000002</c:v>
                </c:pt>
                <c:pt idx="688">
                  <c:v>64.9071</c:v>
                </c:pt>
                <c:pt idx="689">
                  <c:v>64.2667</c:v>
                </c:pt>
                <c:pt idx="690">
                  <c:v>63.814500000000002</c:v>
                </c:pt>
                <c:pt idx="691">
                  <c:v>63.626199999999997</c:v>
                </c:pt>
                <c:pt idx="692">
                  <c:v>63.550800000000002</c:v>
                </c:pt>
                <c:pt idx="693">
                  <c:v>64.078299999999999</c:v>
                </c:pt>
                <c:pt idx="694">
                  <c:v>64.873900000000006</c:v>
                </c:pt>
                <c:pt idx="695">
                  <c:v>64.495000000000005</c:v>
                </c:pt>
                <c:pt idx="696">
                  <c:v>66.692300000000003</c:v>
                </c:pt>
                <c:pt idx="697">
                  <c:v>64.267700000000005</c:v>
                </c:pt>
                <c:pt idx="698">
                  <c:v>61.8431</c:v>
                </c:pt>
                <c:pt idx="699">
                  <c:v>67.980400000000003</c:v>
                </c:pt>
                <c:pt idx="700">
                  <c:v>66.010400000000004</c:v>
                </c:pt>
                <c:pt idx="701">
                  <c:v>63.434199999999997</c:v>
                </c:pt>
                <c:pt idx="702">
                  <c:v>60.138300000000001</c:v>
                </c:pt>
                <c:pt idx="703">
                  <c:v>62.297699999999999</c:v>
                </c:pt>
                <c:pt idx="704">
                  <c:v>58.319800000000001</c:v>
                </c:pt>
                <c:pt idx="705">
                  <c:v>59.077500000000001</c:v>
                </c:pt>
                <c:pt idx="706">
                  <c:v>64.040400000000005</c:v>
                </c:pt>
                <c:pt idx="707">
                  <c:v>66.957499999999996</c:v>
                </c:pt>
                <c:pt idx="708">
                  <c:v>63.813099999999999</c:v>
                </c:pt>
                <c:pt idx="709">
                  <c:v>59.8352</c:v>
                </c:pt>
                <c:pt idx="710">
                  <c:v>60.8202</c:v>
                </c:pt>
                <c:pt idx="711">
                  <c:v>62.1462</c:v>
                </c:pt>
                <c:pt idx="712">
                  <c:v>64.229799999999997</c:v>
                </c:pt>
                <c:pt idx="713">
                  <c:v>64.267700000000005</c:v>
                </c:pt>
                <c:pt idx="714">
                  <c:v>63.547899999999998</c:v>
                </c:pt>
                <c:pt idx="715">
                  <c:v>65.972499999999997</c:v>
                </c:pt>
                <c:pt idx="716">
                  <c:v>64.078299999999999</c:v>
                </c:pt>
                <c:pt idx="717">
                  <c:v>62.297699999999999</c:v>
                </c:pt>
                <c:pt idx="718">
                  <c:v>57.5242</c:v>
                </c:pt>
                <c:pt idx="719">
                  <c:v>58.244</c:v>
                </c:pt>
                <c:pt idx="720">
                  <c:v>56.084600000000002</c:v>
                </c:pt>
                <c:pt idx="721">
                  <c:v>49.5685</c:v>
                </c:pt>
                <c:pt idx="722">
                  <c:v>47.408999999999999</c:v>
                </c:pt>
                <c:pt idx="723">
                  <c:v>46.651400000000002</c:v>
                </c:pt>
                <c:pt idx="724">
                  <c:v>49.227499999999999</c:v>
                </c:pt>
                <c:pt idx="725">
                  <c:v>44.340400000000002</c:v>
                </c:pt>
                <c:pt idx="726">
                  <c:v>44.9465</c:v>
                </c:pt>
                <c:pt idx="727">
                  <c:v>41.84</c:v>
                </c:pt>
                <c:pt idx="728">
                  <c:v>40.627699999999997</c:v>
                </c:pt>
                <c:pt idx="729">
                  <c:v>38.468299999999999</c:v>
                </c:pt>
                <c:pt idx="730">
                  <c:v>36.611899999999999</c:v>
                </c:pt>
                <c:pt idx="731">
                  <c:v>33.619</c:v>
                </c:pt>
                <c:pt idx="732">
                  <c:v>29.2623</c:v>
                </c:pt>
                <c:pt idx="733">
                  <c:v>32.671900000000001</c:v>
                </c:pt>
                <c:pt idx="734">
                  <c:v>33.732700000000001</c:v>
                </c:pt>
                <c:pt idx="735">
                  <c:v>37.596899999999998</c:v>
                </c:pt>
                <c:pt idx="736">
                  <c:v>38.581899999999997</c:v>
                </c:pt>
                <c:pt idx="737">
                  <c:v>36.801400000000001</c:v>
                </c:pt>
                <c:pt idx="738">
                  <c:v>30.209399999999999</c:v>
                </c:pt>
                <c:pt idx="739">
                  <c:v>30.5504</c:v>
                </c:pt>
                <c:pt idx="740">
                  <c:v>32.103700000000003</c:v>
                </c:pt>
                <c:pt idx="741">
                  <c:v>30.02</c:v>
                </c:pt>
                <c:pt idx="742">
                  <c:v>23.503900000000002</c:v>
                </c:pt>
                <c:pt idx="743">
                  <c:v>25.625399999999999</c:v>
                </c:pt>
                <c:pt idx="744">
                  <c:v>24.4131</c:v>
                </c:pt>
                <c:pt idx="745">
                  <c:v>18.8062</c:v>
                </c:pt>
                <c:pt idx="746">
                  <c:v>27.027100000000001</c:v>
                </c:pt>
                <c:pt idx="747">
                  <c:v>29.906400000000001</c:v>
                </c:pt>
                <c:pt idx="748">
                  <c:v>30.436699999999998</c:v>
                </c:pt>
                <c:pt idx="749">
                  <c:v>28.390999999999998</c:v>
                </c:pt>
                <c:pt idx="750">
                  <c:v>29.376000000000001</c:v>
                </c:pt>
                <c:pt idx="751">
                  <c:v>32.027900000000002</c:v>
                </c:pt>
                <c:pt idx="752">
                  <c:v>28.163699999999999</c:v>
                </c:pt>
                <c:pt idx="753">
                  <c:v>27.519600000000001</c:v>
                </c:pt>
                <c:pt idx="754">
                  <c:v>28.9696</c:v>
                </c:pt>
                <c:pt idx="755">
                  <c:v>31.793199999999999</c:v>
                </c:pt>
                <c:pt idx="756">
                  <c:v>26.603899999999999</c:v>
                </c:pt>
                <c:pt idx="757">
                  <c:v>33.586500000000001</c:v>
                </c:pt>
                <c:pt idx="758">
                  <c:v>37.325899999999997</c:v>
                </c:pt>
                <c:pt idx="759">
                  <c:v>39.462699999999998</c:v>
                </c:pt>
                <c:pt idx="760">
                  <c:v>41.3705</c:v>
                </c:pt>
                <c:pt idx="761">
                  <c:v>40.187600000000003</c:v>
                </c:pt>
                <c:pt idx="762">
                  <c:v>35.151000000000003</c:v>
                </c:pt>
                <c:pt idx="763">
                  <c:v>33.739199999999997</c:v>
                </c:pt>
                <c:pt idx="764">
                  <c:v>36.104900000000001</c:v>
                </c:pt>
                <c:pt idx="765">
                  <c:v>41.141599999999997</c:v>
                </c:pt>
                <c:pt idx="766">
                  <c:v>40.76</c:v>
                </c:pt>
                <c:pt idx="767">
                  <c:v>40.569200000000002</c:v>
                </c:pt>
                <c:pt idx="768">
                  <c:v>38.852200000000003</c:v>
                </c:pt>
                <c:pt idx="769">
                  <c:v>39.767899999999997</c:v>
                </c:pt>
                <c:pt idx="770">
                  <c:v>41.904699999999998</c:v>
                </c:pt>
                <c:pt idx="771">
                  <c:v>41.599400000000003</c:v>
                </c:pt>
                <c:pt idx="772">
                  <c:v>41.065199999999997</c:v>
                </c:pt>
                <c:pt idx="773">
                  <c:v>39.767899999999997</c:v>
                </c:pt>
                <c:pt idx="774">
                  <c:v>39.653399999999998</c:v>
                </c:pt>
                <c:pt idx="775">
                  <c:v>40.340299999999999</c:v>
                </c:pt>
                <c:pt idx="776">
                  <c:v>38.623199999999997</c:v>
                </c:pt>
                <c:pt idx="777">
                  <c:v>39.233699999999999</c:v>
                </c:pt>
                <c:pt idx="778">
                  <c:v>37.6693</c:v>
                </c:pt>
                <c:pt idx="779">
                  <c:v>39.729799999999997</c:v>
                </c:pt>
                <c:pt idx="780">
                  <c:v>39.271900000000002</c:v>
                </c:pt>
                <c:pt idx="781">
                  <c:v>36.4101</c:v>
                </c:pt>
                <c:pt idx="782">
                  <c:v>37.936399999999999</c:v>
                </c:pt>
                <c:pt idx="783">
                  <c:v>34.883899999999997</c:v>
                </c:pt>
                <c:pt idx="784">
                  <c:v>35.952199999999998</c:v>
                </c:pt>
                <c:pt idx="785">
                  <c:v>37.478499999999997</c:v>
                </c:pt>
                <c:pt idx="786">
                  <c:v>40.2258</c:v>
                </c:pt>
                <c:pt idx="787">
                  <c:v>46.712400000000002</c:v>
                </c:pt>
                <c:pt idx="788">
                  <c:v>47.6282</c:v>
                </c:pt>
                <c:pt idx="789">
                  <c:v>46.788699999999999</c:v>
                </c:pt>
                <c:pt idx="790">
                  <c:v>47.5137</c:v>
                </c:pt>
                <c:pt idx="791">
                  <c:v>49.726799999999997</c:v>
                </c:pt>
                <c:pt idx="792">
                  <c:v>51.749099999999999</c:v>
                </c:pt>
                <c:pt idx="793">
                  <c:v>52.130699999999997</c:v>
                </c:pt>
                <c:pt idx="794">
                  <c:v>60.105400000000003</c:v>
                </c:pt>
                <c:pt idx="795">
                  <c:v>60.219900000000003</c:v>
                </c:pt>
                <c:pt idx="796">
                  <c:v>61.936900000000001</c:v>
                </c:pt>
                <c:pt idx="797">
                  <c:v>62.433</c:v>
                </c:pt>
                <c:pt idx="798">
                  <c:v>60.525100000000002</c:v>
                </c:pt>
                <c:pt idx="799">
                  <c:v>59.265999999999998</c:v>
                </c:pt>
                <c:pt idx="800">
                  <c:v>60.754100000000001</c:v>
                </c:pt>
                <c:pt idx="801">
                  <c:v>58.083100000000002</c:v>
                </c:pt>
                <c:pt idx="802">
                  <c:v>55.0687</c:v>
                </c:pt>
                <c:pt idx="803">
                  <c:v>54.000399999999999</c:v>
                </c:pt>
                <c:pt idx="804">
                  <c:v>55.0306</c:v>
                </c:pt>
                <c:pt idx="805">
                  <c:v>54.000399999999999</c:v>
                </c:pt>
                <c:pt idx="806">
                  <c:v>58.197600000000001</c:v>
                </c:pt>
                <c:pt idx="807">
                  <c:v>57.968699999999998</c:v>
                </c:pt>
                <c:pt idx="808">
                  <c:v>57.777900000000002</c:v>
                </c:pt>
                <c:pt idx="809">
                  <c:v>54.763500000000001</c:v>
                </c:pt>
                <c:pt idx="810">
                  <c:v>56.747599999999998</c:v>
                </c:pt>
                <c:pt idx="811">
                  <c:v>56.823900000000002</c:v>
                </c:pt>
                <c:pt idx="812">
                  <c:v>63.348700000000001</c:v>
                </c:pt>
                <c:pt idx="813">
                  <c:v>62.623800000000003</c:v>
                </c:pt>
                <c:pt idx="814">
                  <c:v>62.356700000000004</c:v>
                </c:pt>
                <c:pt idx="815">
                  <c:v>62.127699999999997</c:v>
                </c:pt>
                <c:pt idx="816">
                  <c:v>64.493399999999994</c:v>
                </c:pt>
                <c:pt idx="817">
                  <c:v>67.813100000000006</c:v>
                </c:pt>
                <c:pt idx="818">
                  <c:v>66.286799999999999</c:v>
                </c:pt>
                <c:pt idx="819">
                  <c:v>68.128500000000003</c:v>
                </c:pt>
                <c:pt idx="820">
                  <c:v>68.128500000000003</c:v>
                </c:pt>
                <c:pt idx="821">
                  <c:v>68.166799999999995</c:v>
                </c:pt>
                <c:pt idx="822">
                  <c:v>68.9726</c:v>
                </c:pt>
                <c:pt idx="823">
                  <c:v>66.248400000000004</c:v>
                </c:pt>
                <c:pt idx="824">
                  <c:v>68.703999999999994</c:v>
                </c:pt>
                <c:pt idx="825">
                  <c:v>66.516999999999996</c:v>
                </c:pt>
                <c:pt idx="826">
                  <c:v>66.862300000000005</c:v>
                </c:pt>
                <c:pt idx="827">
                  <c:v>64.867199999999997</c:v>
                </c:pt>
                <c:pt idx="828">
                  <c:v>62.987200000000001</c:v>
                </c:pt>
                <c:pt idx="829">
                  <c:v>60.723399999999998</c:v>
                </c:pt>
                <c:pt idx="830">
                  <c:v>56.349499999999999</c:v>
                </c:pt>
                <c:pt idx="831">
                  <c:v>57.347099999999998</c:v>
                </c:pt>
                <c:pt idx="832">
                  <c:v>56.349499999999999</c:v>
                </c:pt>
                <c:pt idx="833">
                  <c:v>58.3063</c:v>
                </c:pt>
                <c:pt idx="834">
                  <c:v>59.764299999999999</c:v>
                </c:pt>
                <c:pt idx="835">
                  <c:v>59.879399999999997</c:v>
                </c:pt>
                <c:pt idx="836">
                  <c:v>59.956099999999999</c:v>
                </c:pt>
                <c:pt idx="837">
                  <c:v>65.787999999999997</c:v>
                </c:pt>
                <c:pt idx="838">
                  <c:v>55.543799999999997</c:v>
                </c:pt>
                <c:pt idx="839">
                  <c:v>45.184399999999997</c:v>
                </c:pt>
                <c:pt idx="840">
                  <c:v>50.402500000000003</c:v>
                </c:pt>
                <c:pt idx="841">
                  <c:v>53.625399999999999</c:v>
                </c:pt>
                <c:pt idx="842">
                  <c:v>57.615600000000001</c:v>
                </c:pt>
                <c:pt idx="843">
                  <c:v>56.195999999999998</c:v>
                </c:pt>
                <c:pt idx="844">
                  <c:v>51.5535</c:v>
                </c:pt>
                <c:pt idx="845">
                  <c:v>54.162500000000001</c:v>
                </c:pt>
                <c:pt idx="846">
                  <c:v>56.157699999999998</c:v>
                </c:pt>
                <c:pt idx="847">
                  <c:v>58.996899999999997</c:v>
                </c:pt>
                <c:pt idx="848">
                  <c:v>60.646700000000003</c:v>
                </c:pt>
                <c:pt idx="849">
                  <c:v>63.716200000000001</c:v>
                </c:pt>
                <c:pt idx="850">
                  <c:v>63.984699999999997</c:v>
                </c:pt>
                <c:pt idx="851">
                  <c:v>68.281899999999993</c:v>
                </c:pt>
                <c:pt idx="852">
                  <c:v>66.900700000000001</c:v>
                </c:pt>
                <c:pt idx="853">
                  <c:v>66.4786</c:v>
                </c:pt>
                <c:pt idx="854">
                  <c:v>66.018199999999993</c:v>
                </c:pt>
                <c:pt idx="855">
                  <c:v>66.018199999999993</c:v>
                </c:pt>
                <c:pt idx="856">
                  <c:v>65.634600000000006</c:v>
                </c:pt>
                <c:pt idx="857">
                  <c:v>62.680199999999999</c:v>
                </c:pt>
                <c:pt idx="858">
                  <c:v>62.296500000000002</c:v>
                </c:pt>
                <c:pt idx="859">
                  <c:v>63.2941</c:v>
                </c:pt>
                <c:pt idx="860">
                  <c:v>62.488399999999999</c:v>
                </c:pt>
                <c:pt idx="861">
                  <c:v>62.910400000000003</c:v>
                </c:pt>
                <c:pt idx="862">
                  <c:v>62.258200000000002</c:v>
                </c:pt>
                <c:pt idx="863">
                  <c:v>60.685099999999998</c:v>
                </c:pt>
                <c:pt idx="864">
                  <c:v>58.728299999999997</c:v>
                </c:pt>
                <c:pt idx="865">
                  <c:v>61.337299999999999</c:v>
                </c:pt>
                <c:pt idx="866">
                  <c:v>60.953699999999998</c:v>
                </c:pt>
                <c:pt idx="867">
                  <c:v>64.598600000000005</c:v>
                </c:pt>
                <c:pt idx="868">
                  <c:v>63.600999999999999</c:v>
                </c:pt>
                <c:pt idx="869">
                  <c:v>63.370800000000003</c:v>
                </c:pt>
                <c:pt idx="870">
                  <c:v>60.800199999999997</c:v>
                </c:pt>
                <c:pt idx="871">
                  <c:v>61.298999999999999</c:v>
                </c:pt>
                <c:pt idx="872">
                  <c:v>60.531599999999997</c:v>
                </c:pt>
                <c:pt idx="873">
                  <c:v>61.529200000000003</c:v>
                </c:pt>
                <c:pt idx="874">
                  <c:v>61.567500000000003</c:v>
                </c:pt>
                <c:pt idx="875">
                  <c:v>63.025500000000001</c:v>
                </c:pt>
                <c:pt idx="876">
                  <c:v>64.406800000000004</c:v>
                </c:pt>
                <c:pt idx="877">
                  <c:v>64.445099999999996</c:v>
                </c:pt>
                <c:pt idx="878">
                  <c:v>64.521900000000002</c:v>
                </c:pt>
                <c:pt idx="879">
                  <c:v>63.792900000000003</c:v>
                </c:pt>
                <c:pt idx="880">
                  <c:v>63.831299999999999</c:v>
                </c:pt>
                <c:pt idx="881">
                  <c:v>63.946399999999997</c:v>
                </c:pt>
                <c:pt idx="882">
                  <c:v>65.596199999999996</c:v>
                </c:pt>
                <c:pt idx="883">
                  <c:v>68.205200000000005</c:v>
                </c:pt>
                <c:pt idx="884">
                  <c:v>69.826300000000003</c:v>
                </c:pt>
                <c:pt idx="885">
                  <c:v>70.096500000000006</c:v>
                </c:pt>
                <c:pt idx="886">
                  <c:v>69.015699999999995</c:v>
                </c:pt>
                <c:pt idx="887">
                  <c:v>69.710499999999996</c:v>
                </c:pt>
                <c:pt idx="888">
                  <c:v>67.471900000000005</c:v>
                </c:pt>
                <c:pt idx="889">
                  <c:v>68.128</c:v>
                </c:pt>
                <c:pt idx="890">
                  <c:v>69.363100000000003</c:v>
                </c:pt>
                <c:pt idx="891">
                  <c:v>67.471900000000005</c:v>
                </c:pt>
                <c:pt idx="892">
                  <c:v>70.328000000000003</c:v>
                </c:pt>
                <c:pt idx="893">
                  <c:v>69.015699999999995</c:v>
                </c:pt>
                <c:pt idx="894">
                  <c:v>67.549099999999996</c:v>
                </c:pt>
                <c:pt idx="895">
                  <c:v>70.250799999999998</c:v>
                </c:pt>
                <c:pt idx="896">
                  <c:v>68.706999999999994</c:v>
                </c:pt>
                <c:pt idx="897">
                  <c:v>69.285899999999998</c:v>
                </c:pt>
                <c:pt idx="898">
                  <c:v>68.977099999999993</c:v>
                </c:pt>
                <c:pt idx="899">
                  <c:v>70.945599999999999</c:v>
                </c:pt>
                <c:pt idx="900">
                  <c:v>70.405199999999994</c:v>
                </c:pt>
                <c:pt idx="901">
                  <c:v>70.521000000000001</c:v>
                </c:pt>
                <c:pt idx="902">
                  <c:v>64.885900000000007</c:v>
                </c:pt>
                <c:pt idx="903">
                  <c:v>67.240300000000005</c:v>
                </c:pt>
                <c:pt idx="904">
                  <c:v>68.243799999999993</c:v>
                </c:pt>
                <c:pt idx="905">
                  <c:v>66.545500000000004</c:v>
                </c:pt>
                <c:pt idx="906">
                  <c:v>69.054299999999998</c:v>
                </c:pt>
                <c:pt idx="907">
                  <c:v>68.938500000000005</c:v>
                </c:pt>
                <c:pt idx="908">
                  <c:v>72.643799999999999</c:v>
                </c:pt>
                <c:pt idx="909">
                  <c:v>76.503500000000003</c:v>
                </c:pt>
                <c:pt idx="910">
                  <c:v>76.735100000000003</c:v>
                </c:pt>
                <c:pt idx="911">
                  <c:v>76.349100000000007</c:v>
                </c:pt>
                <c:pt idx="912">
                  <c:v>78.163200000000003</c:v>
                </c:pt>
                <c:pt idx="913">
                  <c:v>76.117599999999996</c:v>
                </c:pt>
                <c:pt idx="914">
                  <c:v>76.387699999999995</c:v>
                </c:pt>
                <c:pt idx="915">
                  <c:v>72.759600000000006</c:v>
                </c:pt>
                <c:pt idx="916">
                  <c:v>73.8018</c:v>
                </c:pt>
                <c:pt idx="917">
                  <c:v>72.566699999999997</c:v>
                </c:pt>
                <c:pt idx="918">
                  <c:v>75.075400000000002</c:v>
                </c:pt>
                <c:pt idx="919">
                  <c:v>78.356200000000001</c:v>
                </c:pt>
                <c:pt idx="920">
                  <c:v>79.205299999999994</c:v>
                </c:pt>
                <c:pt idx="921">
                  <c:v>76.233400000000003</c:v>
                </c:pt>
                <c:pt idx="922">
                  <c:v>75.422799999999995</c:v>
                </c:pt>
                <c:pt idx="923">
                  <c:v>74.342100000000002</c:v>
                </c:pt>
                <c:pt idx="924">
                  <c:v>75.808800000000005</c:v>
                </c:pt>
                <c:pt idx="925">
                  <c:v>76.233400000000003</c:v>
                </c:pt>
                <c:pt idx="926">
                  <c:v>74.5351</c:v>
                </c:pt>
                <c:pt idx="927">
                  <c:v>74.573700000000002</c:v>
                </c:pt>
                <c:pt idx="928">
                  <c:v>74.882499999999993</c:v>
                </c:pt>
                <c:pt idx="929">
                  <c:v>72.682400000000001</c:v>
                </c:pt>
                <c:pt idx="930">
                  <c:v>73.3386</c:v>
                </c:pt>
                <c:pt idx="931">
                  <c:v>73.184200000000004</c:v>
                </c:pt>
                <c:pt idx="932">
                  <c:v>78.240399999999994</c:v>
                </c:pt>
                <c:pt idx="933">
                  <c:v>76.001800000000003</c:v>
                </c:pt>
                <c:pt idx="934">
                  <c:v>85.805400000000006</c:v>
                </c:pt>
                <c:pt idx="935">
                  <c:v>92.521199999999993</c:v>
                </c:pt>
                <c:pt idx="936">
                  <c:v>95.222999999999999</c:v>
                </c:pt>
                <c:pt idx="937">
                  <c:v>101.55289999999999</c:v>
                </c:pt>
                <c:pt idx="938">
                  <c:v>102.1705</c:v>
                </c:pt>
                <c:pt idx="939">
                  <c:v>96.033600000000007</c:v>
                </c:pt>
                <c:pt idx="940">
                  <c:v>98.388000000000005</c:v>
                </c:pt>
                <c:pt idx="941">
                  <c:v>99.854600000000005</c:v>
                </c:pt>
                <c:pt idx="942">
                  <c:v>99.623099999999994</c:v>
                </c:pt>
                <c:pt idx="943">
                  <c:v>101.01260000000001</c:v>
                </c:pt>
                <c:pt idx="944">
                  <c:v>102.0933</c:v>
                </c:pt>
                <c:pt idx="945">
                  <c:v>102.47920000000001</c:v>
                </c:pt>
                <c:pt idx="946">
                  <c:v>100.009</c:v>
                </c:pt>
                <c:pt idx="947">
                  <c:v>98.379800000000003</c:v>
                </c:pt>
                <c:pt idx="948">
                  <c:v>101.5219</c:v>
                </c:pt>
                <c:pt idx="949">
                  <c:v>104.4701</c:v>
                </c:pt>
                <c:pt idx="950">
                  <c:v>101.871</c:v>
                </c:pt>
                <c:pt idx="951">
                  <c:v>103.81059999999999</c:v>
                </c:pt>
                <c:pt idx="952">
                  <c:v>108.65949999999999</c:v>
                </c:pt>
                <c:pt idx="953">
                  <c:v>111.2586</c:v>
                </c:pt>
                <c:pt idx="954">
                  <c:v>112.53870000000001</c:v>
                </c:pt>
                <c:pt idx="955">
                  <c:v>112.73269999999999</c:v>
                </c:pt>
                <c:pt idx="956">
                  <c:v>109.8621</c:v>
                </c:pt>
                <c:pt idx="957">
                  <c:v>111.21980000000001</c:v>
                </c:pt>
                <c:pt idx="958">
                  <c:v>113.85760000000001</c:v>
                </c:pt>
                <c:pt idx="959">
                  <c:v>116.45659999999999</c:v>
                </c:pt>
                <c:pt idx="960">
                  <c:v>114.4007</c:v>
                </c:pt>
                <c:pt idx="961">
                  <c:v>114.5946</c:v>
                </c:pt>
                <c:pt idx="962">
                  <c:v>117.89190000000001</c:v>
                </c:pt>
                <c:pt idx="963">
                  <c:v>117.31</c:v>
                </c:pt>
                <c:pt idx="964">
                  <c:v>117.8143</c:v>
                </c:pt>
                <c:pt idx="965">
                  <c:v>117.89190000000001</c:v>
                </c:pt>
                <c:pt idx="966">
                  <c:v>118.7453</c:v>
                </c:pt>
                <c:pt idx="967">
                  <c:v>115.2153</c:v>
                </c:pt>
                <c:pt idx="968">
                  <c:v>112.1508</c:v>
                </c:pt>
                <c:pt idx="969">
                  <c:v>112.7714</c:v>
                </c:pt>
                <c:pt idx="970">
                  <c:v>115.25409999999999</c:v>
                </c:pt>
                <c:pt idx="971">
                  <c:v>117.77549999999999</c:v>
                </c:pt>
                <c:pt idx="972">
                  <c:v>112.9654</c:v>
                </c:pt>
                <c:pt idx="973">
                  <c:v>115.4093</c:v>
                </c:pt>
                <c:pt idx="974">
                  <c:v>114.2843</c:v>
                </c:pt>
                <c:pt idx="975">
                  <c:v>116.06870000000001</c:v>
                </c:pt>
                <c:pt idx="976">
                  <c:v>117.3488</c:v>
                </c:pt>
                <c:pt idx="977">
                  <c:v>115.25409999999999</c:v>
                </c:pt>
                <c:pt idx="978">
                  <c:v>117.1161</c:v>
                </c:pt>
                <c:pt idx="979">
                  <c:v>109.0087</c:v>
                </c:pt>
                <c:pt idx="980">
                  <c:v>110.8707</c:v>
                </c:pt>
                <c:pt idx="981">
                  <c:v>108.8535</c:v>
                </c:pt>
                <c:pt idx="982">
                  <c:v>112.73269999999999</c:v>
                </c:pt>
                <c:pt idx="983">
                  <c:v>113.8964</c:v>
                </c:pt>
                <c:pt idx="984">
                  <c:v>119.0945</c:v>
                </c:pt>
                <c:pt idx="985">
                  <c:v>125.6502</c:v>
                </c:pt>
                <c:pt idx="986">
                  <c:v>125.99930000000001</c:v>
                </c:pt>
                <c:pt idx="987">
                  <c:v>124.021</c:v>
                </c:pt>
                <c:pt idx="988">
                  <c:v>122.15900000000001</c:v>
                </c:pt>
                <c:pt idx="989">
                  <c:v>120.4134</c:v>
                </c:pt>
                <c:pt idx="990">
                  <c:v>121.65470000000001</c:v>
                </c:pt>
                <c:pt idx="991">
                  <c:v>120.4522</c:v>
                </c:pt>
                <c:pt idx="992">
                  <c:v>124.87439999999999</c:v>
                </c:pt>
                <c:pt idx="993">
                  <c:v>123.9046</c:v>
                </c:pt>
                <c:pt idx="994">
                  <c:v>122.66330000000001</c:v>
                </c:pt>
                <c:pt idx="995">
                  <c:v>120.84010000000001</c:v>
                </c:pt>
                <c:pt idx="996">
                  <c:v>123.9434</c:v>
                </c:pt>
                <c:pt idx="997">
                  <c:v>124.0598</c:v>
                </c:pt>
                <c:pt idx="998">
                  <c:v>125.5338</c:v>
                </c:pt>
                <c:pt idx="999">
                  <c:v>131.15860000000001</c:v>
                </c:pt>
                <c:pt idx="1000">
                  <c:v>132.9042</c:v>
                </c:pt>
                <c:pt idx="1001">
                  <c:v>132.16720000000001</c:v>
                </c:pt>
                <c:pt idx="1002">
                  <c:v>131.15860000000001</c:v>
                </c:pt>
                <c:pt idx="1003">
                  <c:v>131.93440000000001</c:v>
                </c:pt>
                <c:pt idx="1004">
                  <c:v>131.89570000000001</c:v>
                </c:pt>
                <c:pt idx="1005">
                  <c:v>131.97319999999999</c:v>
                </c:pt>
                <c:pt idx="1006">
                  <c:v>131.0035</c:v>
                </c:pt>
                <c:pt idx="1007">
                  <c:v>132.48400000000001</c:v>
                </c:pt>
                <c:pt idx="1008">
                  <c:v>131.78270000000001</c:v>
                </c:pt>
                <c:pt idx="1009">
                  <c:v>139.18539999999999</c:v>
                </c:pt>
                <c:pt idx="1010">
                  <c:v>132.71780000000001</c:v>
                </c:pt>
                <c:pt idx="1011">
                  <c:v>133.96449999999999</c:v>
                </c:pt>
                <c:pt idx="1012">
                  <c:v>132.48400000000001</c:v>
                </c:pt>
                <c:pt idx="1013">
                  <c:v>132.6788</c:v>
                </c:pt>
                <c:pt idx="1014">
                  <c:v>131.3931</c:v>
                </c:pt>
                <c:pt idx="1015">
                  <c:v>131.12029999999999</c:v>
                </c:pt>
                <c:pt idx="1016">
                  <c:v>129.63980000000001</c:v>
                </c:pt>
                <c:pt idx="1017">
                  <c:v>128.9385</c:v>
                </c:pt>
                <c:pt idx="1018">
                  <c:v>128.4709</c:v>
                </c:pt>
                <c:pt idx="1019">
                  <c:v>125.6267</c:v>
                </c:pt>
                <c:pt idx="1020">
                  <c:v>127.38</c:v>
                </c:pt>
                <c:pt idx="1021">
                  <c:v>124.8475</c:v>
                </c:pt>
                <c:pt idx="1022">
                  <c:v>123.1332</c:v>
                </c:pt>
                <c:pt idx="1023">
                  <c:v>111.9512</c:v>
                </c:pt>
                <c:pt idx="1024">
                  <c:v>111.0941</c:v>
                </c:pt>
                <c:pt idx="1025">
                  <c:v>113.7045</c:v>
                </c:pt>
                <c:pt idx="1026">
                  <c:v>113.54859999999999</c:v>
                </c:pt>
                <c:pt idx="1027">
                  <c:v>111.7174</c:v>
                </c:pt>
                <c:pt idx="1028">
                  <c:v>114.6785</c:v>
                </c:pt>
                <c:pt idx="1029">
                  <c:v>114.4058</c:v>
                </c:pt>
                <c:pt idx="1030">
                  <c:v>118.49679999999999</c:v>
                </c:pt>
                <c:pt idx="1031">
                  <c:v>115.45780000000001</c:v>
                </c:pt>
                <c:pt idx="1032">
                  <c:v>116.0812</c:v>
                </c:pt>
                <c:pt idx="1033">
                  <c:v>115.26300000000001</c:v>
                </c:pt>
                <c:pt idx="1034">
                  <c:v>113.5097</c:v>
                </c:pt>
                <c:pt idx="1035">
                  <c:v>116.4708</c:v>
                </c:pt>
                <c:pt idx="1036">
                  <c:v>115.65260000000001</c:v>
                </c:pt>
                <c:pt idx="1037">
                  <c:v>113.7435</c:v>
                </c:pt>
                <c:pt idx="1038">
                  <c:v>114.172</c:v>
                </c:pt>
                <c:pt idx="1039">
                  <c:v>110.35380000000001</c:v>
                </c:pt>
                <c:pt idx="1040">
                  <c:v>108.2499</c:v>
                </c:pt>
                <c:pt idx="1041">
                  <c:v>112.3798</c:v>
                </c:pt>
                <c:pt idx="1042">
                  <c:v>109.6135</c:v>
                </c:pt>
                <c:pt idx="1043">
                  <c:v>110.9772</c:v>
                </c:pt>
                <c:pt idx="1044">
                  <c:v>116.19799999999999</c:v>
                </c:pt>
                <c:pt idx="1045">
                  <c:v>113.7045</c:v>
                </c:pt>
                <c:pt idx="1046">
                  <c:v>121.30200000000001</c:v>
                </c:pt>
                <c:pt idx="1047">
                  <c:v>122.8215</c:v>
                </c:pt>
                <c:pt idx="1048">
                  <c:v>124.7306</c:v>
                </c:pt>
                <c:pt idx="1049">
                  <c:v>122.7436</c:v>
                </c:pt>
                <c:pt idx="1050">
                  <c:v>121.34099999999999</c:v>
                </c:pt>
                <c:pt idx="1051">
                  <c:v>125.0034</c:v>
                </c:pt>
                <c:pt idx="1052">
                  <c:v>122.6657</c:v>
                </c:pt>
                <c:pt idx="1053">
                  <c:v>125.8605</c:v>
                </c:pt>
                <c:pt idx="1054">
                  <c:v>125.7047</c:v>
                </c:pt>
                <c:pt idx="1055">
                  <c:v>125.354</c:v>
                </c:pt>
                <c:pt idx="1056">
                  <c:v>126.60080000000001</c:v>
                </c:pt>
                <c:pt idx="1057">
                  <c:v>124.4969</c:v>
                </c:pt>
                <c:pt idx="1058">
                  <c:v>124.41889999999999</c:v>
                </c:pt>
                <c:pt idx="1059">
                  <c:v>121.88639999999999</c:v>
                </c:pt>
                <c:pt idx="1060">
                  <c:v>119.4708</c:v>
                </c:pt>
                <c:pt idx="1061">
                  <c:v>120.9903</c:v>
                </c:pt>
                <c:pt idx="1062">
                  <c:v>122.2371</c:v>
                </c:pt>
                <c:pt idx="1063">
                  <c:v>108.7953</c:v>
                </c:pt>
                <c:pt idx="1064">
                  <c:v>110.66549999999999</c:v>
                </c:pt>
                <c:pt idx="1065">
                  <c:v>110.58759999999999</c:v>
                </c:pt>
                <c:pt idx="1066">
                  <c:v>111.3278</c:v>
                </c:pt>
                <c:pt idx="1067">
                  <c:v>113.47069999999999</c:v>
                </c:pt>
                <c:pt idx="1068">
                  <c:v>112.5356</c:v>
                </c:pt>
                <c:pt idx="1069">
                  <c:v>112.4967</c:v>
                </c:pt>
                <c:pt idx="1070">
                  <c:v>112.6525</c:v>
                </c:pt>
                <c:pt idx="1071">
                  <c:v>111.5172</c:v>
                </c:pt>
                <c:pt idx="1072">
                  <c:v>108.9335</c:v>
                </c:pt>
                <c:pt idx="1073">
                  <c:v>111.98699999999999</c:v>
                </c:pt>
                <c:pt idx="1074">
                  <c:v>109.4032</c:v>
                </c:pt>
                <c:pt idx="1075">
                  <c:v>110.49939999999999</c:v>
                </c:pt>
                <c:pt idx="1076">
                  <c:v>109.0509</c:v>
                </c:pt>
                <c:pt idx="1077">
                  <c:v>111.9479</c:v>
                </c:pt>
                <c:pt idx="1078">
                  <c:v>116.05840000000001</c:v>
                </c:pt>
                <c:pt idx="1079">
                  <c:v>121.3826</c:v>
                </c:pt>
                <c:pt idx="1080">
                  <c:v>120.0124</c:v>
                </c:pt>
                <c:pt idx="1081">
                  <c:v>120.169</c:v>
                </c:pt>
                <c:pt idx="1082">
                  <c:v>120.9128</c:v>
                </c:pt>
                <c:pt idx="1083">
                  <c:v>119.3077</c:v>
                </c:pt>
                <c:pt idx="1084">
                  <c:v>119.81659999999999</c:v>
                </c:pt>
                <c:pt idx="1085">
                  <c:v>120.48220000000001</c:v>
                </c:pt>
                <c:pt idx="1086">
                  <c:v>118.05500000000001</c:v>
                </c:pt>
                <c:pt idx="1087">
                  <c:v>116.4499</c:v>
                </c:pt>
                <c:pt idx="1088">
                  <c:v>114.2576</c:v>
                </c:pt>
                <c:pt idx="1089">
                  <c:v>113.08320000000001</c:v>
                </c:pt>
                <c:pt idx="1090">
                  <c:v>114.57080000000001</c:v>
                </c:pt>
                <c:pt idx="1091">
                  <c:v>116.1367</c:v>
                </c:pt>
                <c:pt idx="1092">
                  <c:v>119.5817</c:v>
                </c:pt>
                <c:pt idx="1093">
                  <c:v>122.4396</c:v>
                </c:pt>
                <c:pt idx="1094">
                  <c:v>122.04810000000001</c:v>
                </c:pt>
                <c:pt idx="1095">
                  <c:v>125.5714</c:v>
                </c:pt>
                <c:pt idx="1096">
                  <c:v>125.9629</c:v>
                </c:pt>
                <c:pt idx="1097">
                  <c:v>124.5536</c:v>
                </c:pt>
                <c:pt idx="1098">
                  <c:v>126.15860000000001</c:v>
                </c:pt>
                <c:pt idx="1099">
                  <c:v>125.2974</c:v>
                </c:pt>
                <c:pt idx="1100">
                  <c:v>123.8489</c:v>
                </c:pt>
                <c:pt idx="1101">
                  <c:v>123.4183</c:v>
                </c:pt>
                <c:pt idx="1102">
                  <c:v>125.0625</c:v>
                </c:pt>
                <c:pt idx="1103">
                  <c:v>121.5783</c:v>
                </c:pt>
                <c:pt idx="1104">
                  <c:v>121.6566</c:v>
                </c:pt>
                <c:pt idx="1105">
                  <c:v>119.0728</c:v>
                </c:pt>
                <c:pt idx="1106">
                  <c:v>118.75960000000001</c:v>
                </c:pt>
                <c:pt idx="1107">
                  <c:v>117.7809</c:v>
                </c:pt>
                <c:pt idx="1108">
                  <c:v>119.1511</c:v>
                </c:pt>
                <c:pt idx="1109">
                  <c:v>123.3008</c:v>
                </c:pt>
                <c:pt idx="1110">
                  <c:v>124.74930000000001</c:v>
                </c:pt>
                <c:pt idx="1111">
                  <c:v>122.0872</c:v>
                </c:pt>
                <c:pt idx="1112">
                  <c:v>121.96980000000001</c:v>
                </c:pt>
                <c:pt idx="1113">
                  <c:v>121.5391</c:v>
                </c:pt>
                <c:pt idx="1114">
                  <c:v>124.2795</c:v>
                </c:pt>
                <c:pt idx="1115">
                  <c:v>125.8454</c:v>
                </c:pt>
                <c:pt idx="1116">
                  <c:v>125.6497</c:v>
                </c:pt>
                <c:pt idx="1117">
                  <c:v>126.2761</c:v>
                </c:pt>
                <c:pt idx="1118">
                  <c:v>128.82069999999999</c:v>
                </c:pt>
                <c:pt idx="1119">
                  <c:v>127.29389999999999</c:v>
                </c:pt>
                <c:pt idx="1120">
                  <c:v>127.2548</c:v>
                </c:pt>
                <c:pt idx="1121">
                  <c:v>125.4931</c:v>
                </c:pt>
                <c:pt idx="1122">
                  <c:v>120.8736</c:v>
                </c:pt>
                <c:pt idx="1123">
                  <c:v>119.19029999999999</c:v>
                </c:pt>
                <c:pt idx="1124">
                  <c:v>124.3578</c:v>
                </c:pt>
                <c:pt idx="1125">
                  <c:v>124.51439999999999</c:v>
                </c:pt>
                <c:pt idx="1126">
                  <c:v>124.94499999999999</c:v>
                </c:pt>
                <c:pt idx="1127">
                  <c:v>119.7383</c:v>
                </c:pt>
                <c:pt idx="1128">
                  <c:v>119.7383</c:v>
                </c:pt>
                <c:pt idx="1129">
                  <c:v>118.3682</c:v>
                </c:pt>
                <c:pt idx="1130">
                  <c:v>121.2651</c:v>
                </c:pt>
                <c:pt idx="1131">
                  <c:v>120.5213</c:v>
                </c:pt>
                <c:pt idx="1132">
                  <c:v>120.1298</c:v>
                </c:pt>
                <c:pt idx="1133">
                  <c:v>120.83450000000001</c:v>
                </c:pt>
                <c:pt idx="1134">
                  <c:v>118.32899999999999</c:v>
                </c:pt>
                <c:pt idx="1135">
                  <c:v>117.3503</c:v>
                </c:pt>
                <c:pt idx="1136">
                  <c:v>118.80929999999999</c:v>
                </c:pt>
                <c:pt idx="1137">
                  <c:v>117.2714</c:v>
                </c:pt>
                <c:pt idx="1138">
                  <c:v>118.76990000000001</c:v>
                </c:pt>
                <c:pt idx="1139">
                  <c:v>112.303</c:v>
                </c:pt>
                <c:pt idx="1140">
                  <c:v>112.22410000000001</c:v>
                </c:pt>
                <c:pt idx="1141">
                  <c:v>106.2304</c:v>
                </c:pt>
                <c:pt idx="1142">
                  <c:v>106.5064</c:v>
                </c:pt>
                <c:pt idx="1143">
                  <c:v>111.2383</c:v>
                </c:pt>
                <c:pt idx="1144">
                  <c:v>115.4576</c:v>
                </c:pt>
                <c:pt idx="1145">
                  <c:v>117.9024</c:v>
                </c:pt>
                <c:pt idx="1146">
                  <c:v>115.8519</c:v>
                </c:pt>
                <c:pt idx="1147">
                  <c:v>116.2068</c:v>
                </c:pt>
                <c:pt idx="1148">
                  <c:v>119.0853</c:v>
                </c:pt>
                <c:pt idx="1149">
                  <c:v>120.93859999999999</c:v>
                </c:pt>
                <c:pt idx="1150">
                  <c:v>123.4623</c:v>
                </c:pt>
                <c:pt idx="1151">
                  <c:v>124.803</c:v>
                </c:pt>
                <c:pt idx="1152">
                  <c:v>125.6311</c:v>
                </c:pt>
                <c:pt idx="1153">
                  <c:v>126.6169</c:v>
                </c:pt>
                <c:pt idx="1154">
                  <c:v>129.21940000000001</c:v>
                </c:pt>
                <c:pt idx="1155">
                  <c:v>133.71469999999999</c:v>
                </c:pt>
                <c:pt idx="1156">
                  <c:v>133.833</c:v>
                </c:pt>
                <c:pt idx="1157">
                  <c:v>135.68629999999999</c:v>
                </c:pt>
                <c:pt idx="1158">
                  <c:v>135.9229</c:v>
                </c:pt>
                <c:pt idx="1159">
                  <c:v>134.70050000000001</c:v>
                </c:pt>
                <c:pt idx="1160">
                  <c:v>135.09479999999999</c:v>
                </c:pt>
                <c:pt idx="1161">
                  <c:v>139.11689999999999</c:v>
                </c:pt>
                <c:pt idx="1162">
                  <c:v>139.62950000000001</c:v>
                </c:pt>
                <c:pt idx="1163">
                  <c:v>138.1705</c:v>
                </c:pt>
                <c:pt idx="1164">
                  <c:v>139.59010000000001</c:v>
                </c:pt>
                <c:pt idx="1165">
                  <c:v>137.2636</c:v>
                </c:pt>
                <c:pt idx="1166">
                  <c:v>135.292</c:v>
                </c:pt>
                <c:pt idx="1167">
                  <c:v>134.4639</c:v>
                </c:pt>
                <c:pt idx="1168">
                  <c:v>135.80459999999999</c:v>
                </c:pt>
                <c:pt idx="1169">
                  <c:v>133.3203</c:v>
                </c:pt>
                <c:pt idx="1170">
                  <c:v>133.79349999999999</c:v>
                </c:pt>
                <c:pt idx="1171">
                  <c:v>133.0838</c:v>
                </c:pt>
                <c:pt idx="1172">
                  <c:v>136.6721</c:v>
                </c:pt>
                <c:pt idx="1173">
                  <c:v>134.5822</c:v>
                </c:pt>
                <c:pt idx="1174">
                  <c:v>137.303</c:v>
                </c:pt>
                <c:pt idx="1175">
                  <c:v>135.72569999999999</c:v>
                </c:pt>
                <c:pt idx="1176">
                  <c:v>138.99860000000001</c:v>
                </c:pt>
                <c:pt idx="1177">
                  <c:v>139.03800000000001</c:v>
                </c:pt>
                <c:pt idx="1178">
                  <c:v>137.97329999999999</c:v>
                </c:pt>
                <c:pt idx="1179">
                  <c:v>137.4213</c:v>
                </c:pt>
                <c:pt idx="1180">
                  <c:v>138.6831</c:v>
                </c:pt>
                <c:pt idx="1181">
                  <c:v>139.11689999999999</c:v>
                </c:pt>
                <c:pt idx="1182">
                  <c:v>138.1705</c:v>
                </c:pt>
                <c:pt idx="1183">
                  <c:v>137.18469999999999</c:v>
                </c:pt>
                <c:pt idx="1184">
                  <c:v>129.0222</c:v>
                </c:pt>
                <c:pt idx="1185">
                  <c:v>127.16889999999999</c:v>
                </c:pt>
                <c:pt idx="1186">
                  <c:v>123.97490000000001</c:v>
                </c:pt>
                <c:pt idx="1187">
                  <c:v>123.9355</c:v>
                </c:pt>
                <c:pt idx="1188">
                  <c:v>126.06480000000001</c:v>
                </c:pt>
                <c:pt idx="1189">
                  <c:v>127.2872</c:v>
                </c:pt>
                <c:pt idx="1190">
                  <c:v>127.83929999999999</c:v>
                </c:pt>
                <c:pt idx="1191">
                  <c:v>127.6027</c:v>
                </c:pt>
                <c:pt idx="1192">
                  <c:v>127.7998</c:v>
                </c:pt>
                <c:pt idx="1193">
                  <c:v>129.37710000000001</c:v>
                </c:pt>
                <c:pt idx="1194">
                  <c:v>127.6421</c:v>
                </c:pt>
                <c:pt idx="1195">
                  <c:v>127.2084</c:v>
                </c:pt>
                <c:pt idx="1196">
                  <c:v>125.5916</c:v>
                </c:pt>
                <c:pt idx="1197">
                  <c:v>126.10429999999999</c:v>
                </c:pt>
                <c:pt idx="1198">
                  <c:v>134.38499999999999</c:v>
                </c:pt>
                <c:pt idx="1199">
                  <c:v>143.29669999999999</c:v>
                </c:pt>
                <c:pt idx="1200">
                  <c:v>144.60640000000001</c:v>
                </c:pt>
                <c:pt idx="1201">
                  <c:v>145.95590000000001</c:v>
                </c:pt>
                <c:pt idx="1202">
                  <c:v>155.4417</c:v>
                </c:pt>
                <c:pt idx="1203">
                  <c:v>154.1319</c:v>
                </c:pt>
                <c:pt idx="1204">
                  <c:v>155.75919999999999</c:v>
                </c:pt>
                <c:pt idx="1205">
                  <c:v>157.02930000000001</c:v>
                </c:pt>
                <c:pt idx="1206">
                  <c:v>158.7756</c:v>
                </c:pt>
                <c:pt idx="1207">
                  <c:v>156.4736</c:v>
                </c:pt>
                <c:pt idx="1208">
                  <c:v>160.125</c:v>
                </c:pt>
                <c:pt idx="1209">
                  <c:v>156.27520000000001</c:v>
                </c:pt>
                <c:pt idx="1210">
                  <c:v>154.21129999999999</c:v>
                </c:pt>
                <c:pt idx="1211">
                  <c:v>157.98179999999999</c:v>
                </c:pt>
                <c:pt idx="1212">
                  <c:v>162.06979999999999</c:v>
                </c:pt>
                <c:pt idx="1213">
                  <c:v>160.48220000000001</c:v>
                </c:pt>
                <c:pt idx="1214">
                  <c:v>159.76779999999999</c:v>
                </c:pt>
                <c:pt idx="1215">
                  <c:v>160.16470000000001</c:v>
                </c:pt>
                <c:pt idx="1216">
                  <c:v>160.9982</c:v>
                </c:pt>
                <c:pt idx="1217">
                  <c:v>159.1328</c:v>
                </c:pt>
                <c:pt idx="1218">
                  <c:v>158.81530000000001</c:v>
                </c:pt>
                <c:pt idx="1219">
                  <c:v>159.72810000000001</c:v>
                </c:pt>
                <c:pt idx="1220">
                  <c:v>156.3545</c:v>
                </c:pt>
                <c:pt idx="1221">
                  <c:v>157.42619999999999</c:v>
                </c:pt>
                <c:pt idx="1222">
                  <c:v>160.6807</c:v>
                </c:pt>
                <c:pt idx="1223">
                  <c:v>161.39510000000001</c:v>
                </c:pt>
                <c:pt idx="1224">
                  <c:v>161.59360000000001</c:v>
                </c:pt>
                <c:pt idx="1225">
                  <c:v>163.3399</c:v>
                </c:pt>
                <c:pt idx="1226">
                  <c:v>165.72130000000001</c:v>
                </c:pt>
                <c:pt idx="1227">
                  <c:v>168.69800000000001</c:v>
                </c:pt>
                <c:pt idx="1228">
                  <c:v>169.333</c:v>
                </c:pt>
                <c:pt idx="1229">
                  <c:v>173.42099999999999</c:v>
                </c:pt>
                <c:pt idx="1230">
                  <c:v>171.07929999999999</c:v>
                </c:pt>
                <c:pt idx="1231">
                  <c:v>171.27780000000001</c:v>
                </c:pt>
                <c:pt idx="1232">
                  <c:v>169.65049999999999</c:v>
                </c:pt>
                <c:pt idx="1233">
                  <c:v>172.19069999999999</c:v>
                </c:pt>
                <c:pt idx="1234">
                  <c:v>177.3503</c:v>
                </c:pt>
                <c:pt idx="1235">
                  <c:v>179.0966</c:v>
                </c:pt>
                <c:pt idx="1236">
                  <c:v>182.58930000000001</c:v>
                </c:pt>
                <c:pt idx="1237">
                  <c:v>180.2079</c:v>
                </c:pt>
                <c:pt idx="1238">
                  <c:v>183.30369999999999</c:v>
                </c:pt>
                <c:pt idx="1239">
                  <c:v>180.7636</c:v>
                </c:pt>
                <c:pt idx="1240">
                  <c:v>179.85069999999999</c:v>
                </c:pt>
                <c:pt idx="1241">
                  <c:v>180.60480000000001</c:v>
                </c:pt>
                <c:pt idx="1242">
                  <c:v>183.4228</c:v>
                </c:pt>
                <c:pt idx="1243">
                  <c:v>175.7627</c:v>
                </c:pt>
                <c:pt idx="1244">
                  <c:v>163.1414</c:v>
                </c:pt>
                <c:pt idx="1245">
                  <c:v>171.59530000000001</c:v>
                </c:pt>
                <c:pt idx="1246">
                  <c:v>173.8973</c:v>
                </c:pt>
                <c:pt idx="1247">
                  <c:v>161.15700000000001</c:v>
                </c:pt>
                <c:pt idx="1248">
                  <c:v>167.82480000000001</c:v>
                </c:pt>
                <c:pt idx="1249">
                  <c:v>168.26140000000001</c:v>
                </c:pt>
                <c:pt idx="1250">
                  <c:v>169.5711</c:v>
                </c:pt>
                <c:pt idx="1251">
                  <c:v>178.1044</c:v>
                </c:pt>
                <c:pt idx="1252">
                  <c:v>180.327</c:v>
                </c:pt>
                <c:pt idx="1253">
                  <c:v>182.39089999999999</c:v>
                </c:pt>
                <c:pt idx="1254">
                  <c:v>183.85939999999999</c:v>
                </c:pt>
                <c:pt idx="1255">
                  <c:v>183.58150000000001</c:v>
                </c:pt>
                <c:pt idx="1256">
                  <c:v>179.17599999999999</c:v>
                </c:pt>
                <c:pt idx="1257">
                  <c:v>182.94649999999999</c:v>
                </c:pt>
                <c:pt idx="1258">
                  <c:v>185.7645</c:v>
                </c:pt>
                <c:pt idx="1259">
                  <c:v>184.7722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BE5-4A4C-90B7-D2EB30172D5B}"/>
            </c:ext>
          </c:extLst>
        </c:ser>
        <c:ser>
          <c:idx val="2"/>
          <c:order val="2"/>
          <c:tx>
            <c:strRef>
              <c:f>'Stock &amp; Index Performance'!$M$6</c:f>
              <c:strCache>
                <c:ptCount val="1"/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'Stock &amp; Index Performance'!$J$7:$J$1266</c:f>
              <c:numCache>
                <c:formatCode>General</c:formatCode>
                <c:ptCount val="1260"/>
              </c:numCache>
            </c:numRef>
          </c:cat>
          <c:val>
            <c:numRef>
              <c:f>'Stock &amp; Index Performance'!$M$7:$M$1266</c:f>
              <c:numCache>
                <c:formatCode>General</c:formatCode>
                <c:ptCount val="126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BE5-4A4C-90B7-D2EB30172D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26490480"/>
        <c:axId val="1626483408"/>
      </c:lineChart>
      <c:catAx>
        <c:axId val="1626490480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6483408"/>
        <c:crosses val="autoZero"/>
        <c:auto val="1"/>
        <c:lblAlgn val="ctr"/>
        <c:lblOffset val="100"/>
        <c:tickLblSkip val="1"/>
        <c:noMultiLvlLbl val="1"/>
      </c:catAx>
      <c:valAx>
        <c:axId val="1626483408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6490480"/>
        <c:crosses val="autoZero"/>
        <c:crossBetween val="between"/>
        <c:majorUnit val="0.4"/>
        <c:minorUnit val="4.0000000000000008E-2"/>
      </c:valAx>
      <c:spPr>
        <a:noFill/>
        <a:ln>
          <a:solidFill>
            <a:schemeClr val="tx1"/>
          </a:solidFill>
        </a:ln>
        <a:effectLst/>
      </c:spPr>
    </c:plotArea>
    <c:legend>
      <c:legendPos val="l"/>
      <c:layout>
        <c:manualLayout>
          <c:xMode val="edge"/>
          <c:yMode val="edge"/>
          <c:x val="0.19956616052060738"/>
          <c:y val="0.16058945756780404"/>
          <c:w val="0.33067336214209664"/>
          <c:h val="0.2250015748031496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1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'10 Year - 2 Year Treasuries'!$D$12</c:f>
              <c:strCache>
                <c:ptCount val="1"/>
                <c:pt idx="0">
                  <c:v>Recession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'10 Year - 2 Year Treasuries'!$A$13:$A$2179</c:f>
              <c:numCache>
                <c:formatCode>yyyy\-mm\-dd</c:formatCode>
                <c:ptCount val="2167"/>
                <c:pt idx="0">
                  <c:v>27978</c:v>
                </c:pt>
                <c:pt idx="1">
                  <c:v>27985</c:v>
                </c:pt>
                <c:pt idx="2">
                  <c:v>27992</c:v>
                </c:pt>
                <c:pt idx="3">
                  <c:v>27999</c:v>
                </c:pt>
                <c:pt idx="4">
                  <c:v>28006</c:v>
                </c:pt>
                <c:pt idx="5">
                  <c:v>28013</c:v>
                </c:pt>
                <c:pt idx="6">
                  <c:v>28020</c:v>
                </c:pt>
                <c:pt idx="7">
                  <c:v>28027</c:v>
                </c:pt>
                <c:pt idx="8">
                  <c:v>28034</c:v>
                </c:pt>
                <c:pt idx="9">
                  <c:v>28041</c:v>
                </c:pt>
                <c:pt idx="10">
                  <c:v>28048</c:v>
                </c:pt>
                <c:pt idx="11">
                  <c:v>28055</c:v>
                </c:pt>
                <c:pt idx="12">
                  <c:v>28062</c:v>
                </c:pt>
                <c:pt idx="13">
                  <c:v>28069</c:v>
                </c:pt>
                <c:pt idx="14">
                  <c:v>28076</c:v>
                </c:pt>
                <c:pt idx="15">
                  <c:v>28083</c:v>
                </c:pt>
                <c:pt idx="16">
                  <c:v>28090</c:v>
                </c:pt>
                <c:pt idx="17">
                  <c:v>28097</c:v>
                </c:pt>
                <c:pt idx="18">
                  <c:v>28104</c:v>
                </c:pt>
                <c:pt idx="19">
                  <c:v>28111</c:v>
                </c:pt>
                <c:pt idx="20">
                  <c:v>28118</c:v>
                </c:pt>
                <c:pt idx="21">
                  <c:v>28125</c:v>
                </c:pt>
                <c:pt idx="22">
                  <c:v>28132</c:v>
                </c:pt>
                <c:pt idx="23">
                  <c:v>28139</c:v>
                </c:pt>
                <c:pt idx="24">
                  <c:v>28146</c:v>
                </c:pt>
                <c:pt idx="25">
                  <c:v>28153</c:v>
                </c:pt>
                <c:pt idx="26">
                  <c:v>28160</c:v>
                </c:pt>
                <c:pt idx="27">
                  <c:v>28167</c:v>
                </c:pt>
                <c:pt idx="28">
                  <c:v>28174</c:v>
                </c:pt>
                <c:pt idx="29">
                  <c:v>28181</c:v>
                </c:pt>
                <c:pt idx="30">
                  <c:v>28188</c:v>
                </c:pt>
                <c:pt idx="31">
                  <c:v>28195</c:v>
                </c:pt>
                <c:pt idx="32">
                  <c:v>28202</c:v>
                </c:pt>
                <c:pt idx="33">
                  <c:v>28209</c:v>
                </c:pt>
                <c:pt idx="34">
                  <c:v>28216</c:v>
                </c:pt>
                <c:pt idx="35">
                  <c:v>28223</c:v>
                </c:pt>
                <c:pt idx="36">
                  <c:v>28230</c:v>
                </c:pt>
                <c:pt idx="37">
                  <c:v>28237</c:v>
                </c:pt>
                <c:pt idx="38">
                  <c:v>28244</c:v>
                </c:pt>
                <c:pt idx="39">
                  <c:v>28251</c:v>
                </c:pt>
                <c:pt idx="40">
                  <c:v>28258</c:v>
                </c:pt>
                <c:pt idx="41">
                  <c:v>28265</c:v>
                </c:pt>
                <c:pt idx="42">
                  <c:v>28272</c:v>
                </c:pt>
                <c:pt idx="43">
                  <c:v>28279</c:v>
                </c:pt>
                <c:pt idx="44">
                  <c:v>28286</c:v>
                </c:pt>
                <c:pt idx="45">
                  <c:v>28293</c:v>
                </c:pt>
                <c:pt idx="46">
                  <c:v>28300</c:v>
                </c:pt>
                <c:pt idx="47">
                  <c:v>28307</c:v>
                </c:pt>
                <c:pt idx="48">
                  <c:v>28314</c:v>
                </c:pt>
                <c:pt idx="49">
                  <c:v>28321</c:v>
                </c:pt>
                <c:pt idx="50">
                  <c:v>28328</c:v>
                </c:pt>
                <c:pt idx="51">
                  <c:v>28335</c:v>
                </c:pt>
                <c:pt idx="52">
                  <c:v>28342</c:v>
                </c:pt>
                <c:pt idx="53">
                  <c:v>28349</c:v>
                </c:pt>
                <c:pt idx="54">
                  <c:v>28356</c:v>
                </c:pt>
                <c:pt idx="55">
                  <c:v>28363</c:v>
                </c:pt>
                <c:pt idx="56">
                  <c:v>28370</c:v>
                </c:pt>
                <c:pt idx="57">
                  <c:v>28377</c:v>
                </c:pt>
                <c:pt idx="58">
                  <c:v>28384</c:v>
                </c:pt>
                <c:pt idx="59">
                  <c:v>28391</c:v>
                </c:pt>
                <c:pt idx="60">
                  <c:v>28398</c:v>
                </c:pt>
                <c:pt idx="61">
                  <c:v>28405</c:v>
                </c:pt>
                <c:pt idx="62">
                  <c:v>28412</c:v>
                </c:pt>
                <c:pt idx="63">
                  <c:v>28419</c:v>
                </c:pt>
                <c:pt idx="64">
                  <c:v>28426</c:v>
                </c:pt>
                <c:pt idx="65">
                  <c:v>28433</c:v>
                </c:pt>
                <c:pt idx="66">
                  <c:v>28440</c:v>
                </c:pt>
                <c:pt idx="67">
                  <c:v>28447</c:v>
                </c:pt>
                <c:pt idx="68">
                  <c:v>28454</c:v>
                </c:pt>
                <c:pt idx="69">
                  <c:v>28461</c:v>
                </c:pt>
                <c:pt idx="70">
                  <c:v>28468</c:v>
                </c:pt>
                <c:pt idx="71">
                  <c:v>28475</c:v>
                </c:pt>
                <c:pt idx="72">
                  <c:v>28482</c:v>
                </c:pt>
                <c:pt idx="73">
                  <c:v>28489</c:v>
                </c:pt>
                <c:pt idx="74">
                  <c:v>28496</c:v>
                </c:pt>
                <c:pt idx="75">
                  <c:v>28503</c:v>
                </c:pt>
                <c:pt idx="76">
                  <c:v>28510</c:v>
                </c:pt>
                <c:pt idx="77">
                  <c:v>28517</c:v>
                </c:pt>
                <c:pt idx="78">
                  <c:v>28524</c:v>
                </c:pt>
                <c:pt idx="79">
                  <c:v>28531</c:v>
                </c:pt>
                <c:pt idx="80">
                  <c:v>28538</c:v>
                </c:pt>
                <c:pt idx="81">
                  <c:v>28545</c:v>
                </c:pt>
                <c:pt idx="82">
                  <c:v>28552</c:v>
                </c:pt>
                <c:pt idx="83">
                  <c:v>28559</c:v>
                </c:pt>
                <c:pt idx="84">
                  <c:v>28566</c:v>
                </c:pt>
                <c:pt idx="85">
                  <c:v>28573</c:v>
                </c:pt>
                <c:pt idx="86">
                  <c:v>28580</c:v>
                </c:pt>
                <c:pt idx="87">
                  <c:v>28587</c:v>
                </c:pt>
                <c:pt idx="88">
                  <c:v>28594</c:v>
                </c:pt>
                <c:pt idx="89">
                  <c:v>28601</c:v>
                </c:pt>
                <c:pt idx="90">
                  <c:v>28608</c:v>
                </c:pt>
                <c:pt idx="91">
                  <c:v>28615</c:v>
                </c:pt>
                <c:pt idx="92">
                  <c:v>28622</c:v>
                </c:pt>
                <c:pt idx="93">
                  <c:v>28629</c:v>
                </c:pt>
                <c:pt idx="94">
                  <c:v>28636</c:v>
                </c:pt>
                <c:pt idx="95">
                  <c:v>28643</c:v>
                </c:pt>
                <c:pt idx="96">
                  <c:v>28650</c:v>
                </c:pt>
                <c:pt idx="97">
                  <c:v>28657</c:v>
                </c:pt>
                <c:pt idx="98">
                  <c:v>28664</c:v>
                </c:pt>
                <c:pt idx="99">
                  <c:v>28671</c:v>
                </c:pt>
                <c:pt idx="100">
                  <c:v>28678</c:v>
                </c:pt>
                <c:pt idx="101">
                  <c:v>28685</c:v>
                </c:pt>
                <c:pt idx="102">
                  <c:v>28692</c:v>
                </c:pt>
                <c:pt idx="103">
                  <c:v>28699</c:v>
                </c:pt>
                <c:pt idx="104">
                  <c:v>28706</c:v>
                </c:pt>
                <c:pt idx="105">
                  <c:v>28713</c:v>
                </c:pt>
                <c:pt idx="106">
                  <c:v>28720</c:v>
                </c:pt>
                <c:pt idx="107">
                  <c:v>28727</c:v>
                </c:pt>
                <c:pt idx="108">
                  <c:v>28734</c:v>
                </c:pt>
                <c:pt idx="109">
                  <c:v>28741</c:v>
                </c:pt>
                <c:pt idx="110">
                  <c:v>28748</c:v>
                </c:pt>
                <c:pt idx="111">
                  <c:v>28755</c:v>
                </c:pt>
                <c:pt idx="112">
                  <c:v>28762</c:v>
                </c:pt>
                <c:pt idx="113">
                  <c:v>28769</c:v>
                </c:pt>
                <c:pt idx="114">
                  <c:v>28776</c:v>
                </c:pt>
                <c:pt idx="115">
                  <c:v>28783</c:v>
                </c:pt>
                <c:pt idx="116">
                  <c:v>28790</c:v>
                </c:pt>
                <c:pt idx="117">
                  <c:v>28797</c:v>
                </c:pt>
                <c:pt idx="118">
                  <c:v>28804</c:v>
                </c:pt>
                <c:pt idx="119">
                  <c:v>28811</c:v>
                </c:pt>
                <c:pt idx="120">
                  <c:v>28818</c:v>
                </c:pt>
                <c:pt idx="121">
                  <c:v>28825</c:v>
                </c:pt>
                <c:pt idx="122">
                  <c:v>28832</c:v>
                </c:pt>
                <c:pt idx="123">
                  <c:v>28839</c:v>
                </c:pt>
                <c:pt idx="124">
                  <c:v>28846</c:v>
                </c:pt>
                <c:pt idx="125">
                  <c:v>28853</c:v>
                </c:pt>
                <c:pt idx="126">
                  <c:v>28860</c:v>
                </c:pt>
                <c:pt idx="127">
                  <c:v>28867</c:v>
                </c:pt>
                <c:pt idx="128">
                  <c:v>28874</c:v>
                </c:pt>
                <c:pt idx="129">
                  <c:v>28881</c:v>
                </c:pt>
                <c:pt idx="130">
                  <c:v>28888</c:v>
                </c:pt>
                <c:pt idx="131">
                  <c:v>28895</c:v>
                </c:pt>
                <c:pt idx="132">
                  <c:v>28902</c:v>
                </c:pt>
                <c:pt idx="133">
                  <c:v>28909</c:v>
                </c:pt>
                <c:pt idx="134">
                  <c:v>28916</c:v>
                </c:pt>
                <c:pt idx="135">
                  <c:v>28923</c:v>
                </c:pt>
                <c:pt idx="136">
                  <c:v>28930</c:v>
                </c:pt>
                <c:pt idx="137">
                  <c:v>28937</c:v>
                </c:pt>
                <c:pt idx="138">
                  <c:v>28944</c:v>
                </c:pt>
                <c:pt idx="139">
                  <c:v>28951</c:v>
                </c:pt>
                <c:pt idx="140">
                  <c:v>28958</c:v>
                </c:pt>
                <c:pt idx="141">
                  <c:v>28965</c:v>
                </c:pt>
                <c:pt idx="142">
                  <c:v>28972</c:v>
                </c:pt>
                <c:pt idx="143">
                  <c:v>28979</c:v>
                </c:pt>
                <c:pt idx="144">
                  <c:v>28986</c:v>
                </c:pt>
                <c:pt idx="145">
                  <c:v>28993</c:v>
                </c:pt>
                <c:pt idx="146">
                  <c:v>29000</c:v>
                </c:pt>
                <c:pt idx="147">
                  <c:v>29007</c:v>
                </c:pt>
                <c:pt idx="148">
                  <c:v>29014</c:v>
                </c:pt>
                <c:pt idx="149">
                  <c:v>29021</c:v>
                </c:pt>
                <c:pt idx="150">
                  <c:v>29028</c:v>
                </c:pt>
                <c:pt idx="151">
                  <c:v>29035</c:v>
                </c:pt>
                <c:pt idx="152">
                  <c:v>29042</c:v>
                </c:pt>
                <c:pt idx="153">
                  <c:v>29049</c:v>
                </c:pt>
                <c:pt idx="154">
                  <c:v>29056</c:v>
                </c:pt>
                <c:pt idx="155">
                  <c:v>29063</c:v>
                </c:pt>
                <c:pt idx="156">
                  <c:v>29070</c:v>
                </c:pt>
                <c:pt idx="157">
                  <c:v>29077</c:v>
                </c:pt>
                <c:pt idx="158">
                  <c:v>29084</c:v>
                </c:pt>
                <c:pt idx="159">
                  <c:v>29091</c:v>
                </c:pt>
                <c:pt idx="160">
                  <c:v>29098</c:v>
                </c:pt>
                <c:pt idx="161">
                  <c:v>29105</c:v>
                </c:pt>
                <c:pt idx="162">
                  <c:v>29112</c:v>
                </c:pt>
                <c:pt idx="163">
                  <c:v>29119</c:v>
                </c:pt>
                <c:pt idx="164">
                  <c:v>29126</c:v>
                </c:pt>
                <c:pt idx="165">
                  <c:v>29133</c:v>
                </c:pt>
                <c:pt idx="166">
                  <c:v>29140</c:v>
                </c:pt>
                <c:pt idx="167">
                  <c:v>29147</c:v>
                </c:pt>
                <c:pt idx="168">
                  <c:v>29154</c:v>
                </c:pt>
                <c:pt idx="169">
                  <c:v>29161</c:v>
                </c:pt>
                <c:pt idx="170">
                  <c:v>29168</c:v>
                </c:pt>
                <c:pt idx="171">
                  <c:v>29175</c:v>
                </c:pt>
                <c:pt idx="172">
                  <c:v>29182</c:v>
                </c:pt>
                <c:pt idx="173">
                  <c:v>29189</c:v>
                </c:pt>
                <c:pt idx="174">
                  <c:v>29196</c:v>
                </c:pt>
                <c:pt idx="175">
                  <c:v>29203</c:v>
                </c:pt>
                <c:pt idx="176">
                  <c:v>29210</c:v>
                </c:pt>
                <c:pt idx="177">
                  <c:v>29217</c:v>
                </c:pt>
                <c:pt idx="178">
                  <c:v>29224</c:v>
                </c:pt>
                <c:pt idx="179">
                  <c:v>29231</c:v>
                </c:pt>
                <c:pt idx="180">
                  <c:v>29238</c:v>
                </c:pt>
                <c:pt idx="181">
                  <c:v>29245</c:v>
                </c:pt>
                <c:pt idx="182">
                  <c:v>29252</c:v>
                </c:pt>
                <c:pt idx="183">
                  <c:v>29259</c:v>
                </c:pt>
                <c:pt idx="184">
                  <c:v>29266</c:v>
                </c:pt>
                <c:pt idx="185">
                  <c:v>29273</c:v>
                </c:pt>
                <c:pt idx="186">
                  <c:v>29280</c:v>
                </c:pt>
                <c:pt idx="187">
                  <c:v>29287</c:v>
                </c:pt>
                <c:pt idx="188">
                  <c:v>29294</c:v>
                </c:pt>
                <c:pt idx="189">
                  <c:v>29301</c:v>
                </c:pt>
                <c:pt idx="190">
                  <c:v>29308</c:v>
                </c:pt>
                <c:pt idx="191">
                  <c:v>29315</c:v>
                </c:pt>
                <c:pt idx="192">
                  <c:v>29322</c:v>
                </c:pt>
                <c:pt idx="193">
                  <c:v>29329</c:v>
                </c:pt>
                <c:pt idx="194">
                  <c:v>29336</c:v>
                </c:pt>
                <c:pt idx="195">
                  <c:v>29343</c:v>
                </c:pt>
                <c:pt idx="196">
                  <c:v>29350</c:v>
                </c:pt>
                <c:pt idx="197">
                  <c:v>29357</c:v>
                </c:pt>
                <c:pt idx="198">
                  <c:v>29364</c:v>
                </c:pt>
                <c:pt idx="199">
                  <c:v>29371</c:v>
                </c:pt>
                <c:pt idx="200">
                  <c:v>29378</c:v>
                </c:pt>
                <c:pt idx="201">
                  <c:v>29385</c:v>
                </c:pt>
                <c:pt idx="202">
                  <c:v>29392</c:v>
                </c:pt>
                <c:pt idx="203">
                  <c:v>29399</c:v>
                </c:pt>
                <c:pt idx="204">
                  <c:v>29406</c:v>
                </c:pt>
                <c:pt idx="205">
                  <c:v>29413</c:v>
                </c:pt>
                <c:pt idx="206">
                  <c:v>29420</c:v>
                </c:pt>
                <c:pt idx="207">
                  <c:v>29427</c:v>
                </c:pt>
                <c:pt idx="208">
                  <c:v>29434</c:v>
                </c:pt>
                <c:pt idx="209">
                  <c:v>29441</c:v>
                </c:pt>
                <c:pt idx="210">
                  <c:v>29448</c:v>
                </c:pt>
                <c:pt idx="211">
                  <c:v>29455</c:v>
                </c:pt>
                <c:pt idx="212">
                  <c:v>29462</c:v>
                </c:pt>
                <c:pt idx="213">
                  <c:v>29469</c:v>
                </c:pt>
                <c:pt idx="214">
                  <c:v>29476</c:v>
                </c:pt>
                <c:pt idx="215">
                  <c:v>29483</c:v>
                </c:pt>
                <c:pt idx="216">
                  <c:v>29490</c:v>
                </c:pt>
                <c:pt idx="217">
                  <c:v>29497</c:v>
                </c:pt>
                <c:pt idx="218">
                  <c:v>29504</c:v>
                </c:pt>
                <c:pt idx="219">
                  <c:v>29511</c:v>
                </c:pt>
                <c:pt idx="220">
                  <c:v>29518</c:v>
                </c:pt>
                <c:pt idx="221">
                  <c:v>29525</c:v>
                </c:pt>
                <c:pt idx="222">
                  <c:v>29532</c:v>
                </c:pt>
                <c:pt idx="223">
                  <c:v>29539</c:v>
                </c:pt>
                <c:pt idx="224">
                  <c:v>29546</c:v>
                </c:pt>
                <c:pt idx="225">
                  <c:v>29553</c:v>
                </c:pt>
                <c:pt idx="226">
                  <c:v>29560</c:v>
                </c:pt>
                <c:pt idx="227">
                  <c:v>29567</c:v>
                </c:pt>
                <c:pt idx="228">
                  <c:v>29574</c:v>
                </c:pt>
                <c:pt idx="229">
                  <c:v>29581</c:v>
                </c:pt>
                <c:pt idx="230">
                  <c:v>29588</c:v>
                </c:pt>
                <c:pt idx="231">
                  <c:v>29595</c:v>
                </c:pt>
                <c:pt idx="232">
                  <c:v>29602</c:v>
                </c:pt>
                <c:pt idx="233">
                  <c:v>29609</c:v>
                </c:pt>
                <c:pt idx="234">
                  <c:v>29616</c:v>
                </c:pt>
                <c:pt idx="235">
                  <c:v>29623</c:v>
                </c:pt>
                <c:pt idx="236">
                  <c:v>29630</c:v>
                </c:pt>
                <c:pt idx="237">
                  <c:v>29637</c:v>
                </c:pt>
                <c:pt idx="238">
                  <c:v>29644</c:v>
                </c:pt>
                <c:pt idx="239">
                  <c:v>29651</c:v>
                </c:pt>
                <c:pt idx="240">
                  <c:v>29658</c:v>
                </c:pt>
                <c:pt idx="241">
                  <c:v>29665</c:v>
                </c:pt>
                <c:pt idx="242">
                  <c:v>29672</c:v>
                </c:pt>
                <c:pt idx="243">
                  <c:v>29679</c:v>
                </c:pt>
                <c:pt idx="244">
                  <c:v>29686</c:v>
                </c:pt>
                <c:pt idx="245">
                  <c:v>29693</c:v>
                </c:pt>
                <c:pt idx="246">
                  <c:v>29700</c:v>
                </c:pt>
                <c:pt idx="247">
                  <c:v>29707</c:v>
                </c:pt>
                <c:pt idx="248">
                  <c:v>29714</c:v>
                </c:pt>
                <c:pt idx="249">
                  <c:v>29721</c:v>
                </c:pt>
                <c:pt idx="250">
                  <c:v>29728</c:v>
                </c:pt>
                <c:pt idx="251">
                  <c:v>29735</c:v>
                </c:pt>
                <c:pt idx="252">
                  <c:v>29742</c:v>
                </c:pt>
                <c:pt idx="253">
                  <c:v>29749</c:v>
                </c:pt>
                <c:pt idx="254">
                  <c:v>29756</c:v>
                </c:pt>
                <c:pt idx="255">
                  <c:v>29763</c:v>
                </c:pt>
                <c:pt idx="256">
                  <c:v>29770</c:v>
                </c:pt>
                <c:pt idx="257">
                  <c:v>29777</c:v>
                </c:pt>
                <c:pt idx="258">
                  <c:v>29784</c:v>
                </c:pt>
                <c:pt idx="259">
                  <c:v>29791</c:v>
                </c:pt>
                <c:pt idx="260">
                  <c:v>29798</c:v>
                </c:pt>
                <c:pt idx="261">
                  <c:v>29805</c:v>
                </c:pt>
                <c:pt idx="262">
                  <c:v>29812</c:v>
                </c:pt>
                <c:pt idx="263">
                  <c:v>29819</c:v>
                </c:pt>
                <c:pt idx="264">
                  <c:v>29826</c:v>
                </c:pt>
                <c:pt idx="265">
                  <c:v>29833</c:v>
                </c:pt>
                <c:pt idx="266">
                  <c:v>29840</c:v>
                </c:pt>
                <c:pt idx="267">
                  <c:v>29847</c:v>
                </c:pt>
                <c:pt idx="268">
                  <c:v>29854</c:v>
                </c:pt>
                <c:pt idx="269">
                  <c:v>29861</c:v>
                </c:pt>
                <c:pt idx="270">
                  <c:v>29868</c:v>
                </c:pt>
                <c:pt idx="271">
                  <c:v>29875</c:v>
                </c:pt>
                <c:pt idx="272">
                  <c:v>29882</c:v>
                </c:pt>
                <c:pt idx="273">
                  <c:v>29889</c:v>
                </c:pt>
                <c:pt idx="274">
                  <c:v>29896</c:v>
                </c:pt>
                <c:pt idx="275">
                  <c:v>29903</c:v>
                </c:pt>
                <c:pt idx="276">
                  <c:v>29910</c:v>
                </c:pt>
                <c:pt idx="277">
                  <c:v>29917</c:v>
                </c:pt>
                <c:pt idx="278">
                  <c:v>29924</c:v>
                </c:pt>
                <c:pt idx="279">
                  <c:v>29931</c:v>
                </c:pt>
                <c:pt idx="280">
                  <c:v>29938</c:v>
                </c:pt>
                <c:pt idx="281">
                  <c:v>29945</c:v>
                </c:pt>
                <c:pt idx="282">
                  <c:v>29952</c:v>
                </c:pt>
                <c:pt idx="283">
                  <c:v>29959</c:v>
                </c:pt>
                <c:pt idx="284">
                  <c:v>29966</c:v>
                </c:pt>
                <c:pt idx="285">
                  <c:v>29973</c:v>
                </c:pt>
                <c:pt idx="286">
                  <c:v>29980</c:v>
                </c:pt>
                <c:pt idx="287">
                  <c:v>29987</c:v>
                </c:pt>
                <c:pt idx="288">
                  <c:v>29994</c:v>
                </c:pt>
                <c:pt idx="289">
                  <c:v>30001</c:v>
                </c:pt>
                <c:pt idx="290">
                  <c:v>30008</c:v>
                </c:pt>
                <c:pt idx="291">
                  <c:v>30015</c:v>
                </c:pt>
                <c:pt idx="292">
                  <c:v>30022</c:v>
                </c:pt>
                <c:pt idx="293">
                  <c:v>30029</c:v>
                </c:pt>
                <c:pt idx="294">
                  <c:v>30036</c:v>
                </c:pt>
                <c:pt idx="295">
                  <c:v>30043</c:v>
                </c:pt>
                <c:pt idx="296">
                  <c:v>30050</c:v>
                </c:pt>
                <c:pt idx="297">
                  <c:v>30057</c:v>
                </c:pt>
                <c:pt idx="298">
                  <c:v>30064</c:v>
                </c:pt>
                <c:pt idx="299">
                  <c:v>30071</c:v>
                </c:pt>
                <c:pt idx="300">
                  <c:v>30078</c:v>
                </c:pt>
                <c:pt idx="301">
                  <c:v>30085</c:v>
                </c:pt>
                <c:pt idx="302">
                  <c:v>30092</c:v>
                </c:pt>
                <c:pt idx="303">
                  <c:v>30099</c:v>
                </c:pt>
                <c:pt idx="304">
                  <c:v>30106</c:v>
                </c:pt>
                <c:pt idx="305">
                  <c:v>30113</c:v>
                </c:pt>
                <c:pt idx="306">
                  <c:v>30120</c:v>
                </c:pt>
                <c:pt idx="307">
                  <c:v>30127</c:v>
                </c:pt>
                <c:pt idx="308">
                  <c:v>30134</c:v>
                </c:pt>
                <c:pt idx="309">
                  <c:v>30141</c:v>
                </c:pt>
                <c:pt idx="310">
                  <c:v>30148</c:v>
                </c:pt>
                <c:pt idx="311">
                  <c:v>30155</c:v>
                </c:pt>
                <c:pt idx="312">
                  <c:v>30162</c:v>
                </c:pt>
                <c:pt idx="313">
                  <c:v>30169</c:v>
                </c:pt>
                <c:pt idx="314">
                  <c:v>30176</c:v>
                </c:pt>
                <c:pt idx="315">
                  <c:v>30183</c:v>
                </c:pt>
                <c:pt idx="316">
                  <c:v>30190</c:v>
                </c:pt>
                <c:pt idx="317">
                  <c:v>30197</c:v>
                </c:pt>
                <c:pt idx="318">
                  <c:v>30204</c:v>
                </c:pt>
                <c:pt idx="319">
                  <c:v>30211</c:v>
                </c:pt>
                <c:pt idx="320">
                  <c:v>30218</c:v>
                </c:pt>
                <c:pt idx="321">
                  <c:v>30225</c:v>
                </c:pt>
                <c:pt idx="322">
                  <c:v>30232</c:v>
                </c:pt>
                <c:pt idx="323">
                  <c:v>30239</c:v>
                </c:pt>
                <c:pt idx="324">
                  <c:v>30246</c:v>
                </c:pt>
                <c:pt idx="325">
                  <c:v>30253</c:v>
                </c:pt>
                <c:pt idx="326">
                  <c:v>30260</c:v>
                </c:pt>
                <c:pt idx="327">
                  <c:v>30267</c:v>
                </c:pt>
                <c:pt idx="328">
                  <c:v>30274</c:v>
                </c:pt>
                <c:pt idx="329">
                  <c:v>30281</c:v>
                </c:pt>
                <c:pt idx="330">
                  <c:v>30288</c:v>
                </c:pt>
                <c:pt idx="331">
                  <c:v>30295</c:v>
                </c:pt>
                <c:pt idx="332">
                  <c:v>30302</c:v>
                </c:pt>
                <c:pt idx="333">
                  <c:v>30309</c:v>
                </c:pt>
                <c:pt idx="334">
                  <c:v>30316</c:v>
                </c:pt>
                <c:pt idx="335">
                  <c:v>30323</c:v>
                </c:pt>
                <c:pt idx="336">
                  <c:v>30330</c:v>
                </c:pt>
                <c:pt idx="337">
                  <c:v>30337</c:v>
                </c:pt>
                <c:pt idx="338">
                  <c:v>30344</c:v>
                </c:pt>
                <c:pt idx="339">
                  <c:v>30351</c:v>
                </c:pt>
                <c:pt idx="340">
                  <c:v>30358</c:v>
                </c:pt>
                <c:pt idx="341">
                  <c:v>30365</c:v>
                </c:pt>
                <c:pt idx="342">
                  <c:v>30372</c:v>
                </c:pt>
                <c:pt idx="343">
                  <c:v>30379</c:v>
                </c:pt>
                <c:pt idx="344">
                  <c:v>30386</c:v>
                </c:pt>
                <c:pt idx="345">
                  <c:v>30393</c:v>
                </c:pt>
                <c:pt idx="346">
                  <c:v>30400</c:v>
                </c:pt>
                <c:pt idx="347">
                  <c:v>30407</c:v>
                </c:pt>
                <c:pt idx="348">
                  <c:v>30414</c:v>
                </c:pt>
                <c:pt idx="349">
                  <c:v>30421</c:v>
                </c:pt>
                <c:pt idx="350">
                  <c:v>30428</c:v>
                </c:pt>
                <c:pt idx="351">
                  <c:v>30435</c:v>
                </c:pt>
                <c:pt idx="352">
                  <c:v>30442</c:v>
                </c:pt>
                <c:pt idx="353">
                  <c:v>30449</c:v>
                </c:pt>
                <c:pt idx="354">
                  <c:v>30456</c:v>
                </c:pt>
                <c:pt idx="355">
                  <c:v>30463</c:v>
                </c:pt>
                <c:pt idx="356">
                  <c:v>30470</c:v>
                </c:pt>
                <c:pt idx="357">
                  <c:v>30477</c:v>
                </c:pt>
                <c:pt idx="358">
                  <c:v>30484</c:v>
                </c:pt>
                <c:pt idx="359">
                  <c:v>30491</c:v>
                </c:pt>
                <c:pt idx="360">
                  <c:v>30498</c:v>
                </c:pt>
                <c:pt idx="361">
                  <c:v>30505</c:v>
                </c:pt>
                <c:pt idx="362">
                  <c:v>30512</c:v>
                </c:pt>
                <c:pt idx="363">
                  <c:v>30519</c:v>
                </c:pt>
                <c:pt idx="364">
                  <c:v>30526</c:v>
                </c:pt>
                <c:pt idx="365">
                  <c:v>30533</c:v>
                </c:pt>
                <c:pt idx="366">
                  <c:v>30540</c:v>
                </c:pt>
                <c:pt idx="367">
                  <c:v>30547</c:v>
                </c:pt>
                <c:pt idx="368">
                  <c:v>30554</c:v>
                </c:pt>
                <c:pt idx="369">
                  <c:v>30561</c:v>
                </c:pt>
                <c:pt idx="370">
                  <c:v>30568</c:v>
                </c:pt>
                <c:pt idx="371">
                  <c:v>30575</c:v>
                </c:pt>
                <c:pt idx="372">
                  <c:v>30582</c:v>
                </c:pt>
                <c:pt idx="373">
                  <c:v>30589</c:v>
                </c:pt>
                <c:pt idx="374">
                  <c:v>30596</c:v>
                </c:pt>
                <c:pt idx="375">
                  <c:v>30603</c:v>
                </c:pt>
                <c:pt idx="376">
                  <c:v>30610</c:v>
                </c:pt>
                <c:pt idx="377">
                  <c:v>30617</c:v>
                </c:pt>
                <c:pt idx="378">
                  <c:v>30624</c:v>
                </c:pt>
                <c:pt idx="379">
                  <c:v>30631</c:v>
                </c:pt>
                <c:pt idx="380">
                  <c:v>30638</c:v>
                </c:pt>
                <c:pt idx="381">
                  <c:v>30645</c:v>
                </c:pt>
                <c:pt idx="382">
                  <c:v>30652</c:v>
                </c:pt>
                <c:pt idx="383">
                  <c:v>30659</c:v>
                </c:pt>
                <c:pt idx="384">
                  <c:v>30666</c:v>
                </c:pt>
                <c:pt idx="385">
                  <c:v>30673</c:v>
                </c:pt>
                <c:pt idx="386">
                  <c:v>30680</c:v>
                </c:pt>
                <c:pt idx="387">
                  <c:v>30687</c:v>
                </c:pt>
                <c:pt idx="388">
                  <c:v>30694</c:v>
                </c:pt>
                <c:pt idx="389">
                  <c:v>30701</c:v>
                </c:pt>
                <c:pt idx="390">
                  <c:v>30708</c:v>
                </c:pt>
                <c:pt idx="391">
                  <c:v>30715</c:v>
                </c:pt>
                <c:pt idx="392">
                  <c:v>30722</c:v>
                </c:pt>
                <c:pt idx="393">
                  <c:v>30729</c:v>
                </c:pt>
                <c:pt idx="394">
                  <c:v>30736</c:v>
                </c:pt>
                <c:pt idx="395">
                  <c:v>30743</c:v>
                </c:pt>
                <c:pt idx="396">
                  <c:v>30750</c:v>
                </c:pt>
                <c:pt idx="397">
                  <c:v>30757</c:v>
                </c:pt>
                <c:pt idx="398">
                  <c:v>30764</c:v>
                </c:pt>
                <c:pt idx="399">
                  <c:v>30771</c:v>
                </c:pt>
                <c:pt idx="400">
                  <c:v>30778</c:v>
                </c:pt>
                <c:pt idx="401">
                  <c:v>30785</c:v>
                </c:pt>
                <c:pt idx="402">
                  <c:v>30792</c:v>
                </c:pt>
                <c:pt idx="403">
                  <c:v>30799</c:v>
                </c:pt>
                <c:pt idx="404">
                  <c:v>30806</c:v>
                </c:pt>
                <c:pt idx="405">
                  <c:v>30813</c:v>
                </c:pt>
                <c:pt idx="406">
                  <c:v>30820</c:v>
                </c:pt>
                <c:pt idx="407">
                  <c:v>30827</c:v>
                </c:pt>
                <c:pt idx="408">
                  <c:v>30834</c:v>
                </c:pt>
                <c:pt idx="409">
                  <c:v>30841</c:v>
                </c:pt>
                <c:pt idx="410">
                  <c:v>30848</c:v>
                </c:pt>
                <c:pt idx="411">
                  <c:v>30855</c:v>
                </c:pt>
                <c:pt idx="412">
                  <c:v>30862</c:v>
                </c:pt>
                <c:pt idx="413">
                  <c:v>30869</c:v>
                </c:pt>
                <c:pt idx="414">
                  <c:v>30876</c:v>
                </c:pt>
                <c:pt idx="415">
                  <c:v>30883</c:v>
                </c:pt>
                <c:pt idx="416">
                  <c:v>30890</c:v>
                </c:pt>
                <c:pt idx="417">
                  <c:v>30897</c:v>
                </c:pt>
                <c:pt idx="418">
                  <c:v>30904</c:v>
                </c:pt>
                <c:pt idx="419">
                  <c:v>30911</c:v>
                </c:pt>
                <c:pt idx="420">
                  <c:v>30918</c:v>
                </c:pt>
                <c:pt idx="421">
                  <c:v>30925</c:v>
                </c:pt>
                <c:pt idx="422">
                  <c:v>30932</c:v>
                </c:pt>
                <c:pt idx="423">
                  <c:v>30939</c:v>
                </c:pt>
                <c:pt idx="424">
                  <c:v>30946</c:v>
                </c:pt>
                <c:pt idx="425">
                  <c:v>30953</c:v>
                </c:pt>
                <c:pt idx="426">
                  <c:v>30960</c:v>
                </c:pt>
                <c:pt idx="427">
                  <c:v>30967</c:v>
                </c:pt>
                <c:pt idx="428">
                  <c:v>30974</c:v>
                </c:pt>
                <c:pt idx="429">
                  <c:v>30981</c:v>
                </c:pt>
                <c:pt idx="430">
                  <c:v>30988</c:v>
                </c:pt>
                <c:pt idx="431">
                  <c:v>30995</c:v>
                </c:pt>
                <c:pt idx="432">
                  <c:v>31002</c:v>
                </c:pt>
                <c:pt idx="433">
                  <c:v>31009</c:v>
                </c:pt>
                <c:pt idx="434">
                  <c:v>31016</c:v>
                </c:pt>
                <c:pt idx="435">
                  <c:v>31023</c:v>
                </c:pt>
                <c:pt idx="436">
                  <c:v>31030</c:v>
                </c:pt>
                <c:pt idx="437">
                  <c:v>31037</c:v>
                </c:pt>
                <c:pt idx="438">
                  <c:v>31044</c:v>
                </c:pt>
                <c:pt idx="439">
                  <c:v>31051</c:v>
                </c:pt>
                <c:pt idx="440">
                  <c:v>31058</c:v>
                </c:pt>
                <c:pt idx="441">
                  <c:v>31065</c:v>
                </c:pt>
                <c:pt idx="442">
                  <c:v>31072</c:v>
                </c:pt>
                <c:pt idx="443">
                  <c:v>31079</c:v>
                </c:pt>
                <c:pt idx="444">
                  <c:v>31086</c:v>
                </c:pt>
                <c:pt idx="445">
                  <c:v>31093</c:v>
                </c:pt>
                <c:pt idx="446">
                  <c:v>31100</c:v>
                </c:pt>
                <c:pt idx="447">
                  <c:v>31107</c:v>
                </c:pt>
                <c:pt idx="448">
                  <c:v>31114</c:v>
                </c:pt>
                <c:pt idx="449">
                  <c:v>31121</c:v>
                </c:pt>
                <c:pt idx="450">
                  <c:v>31128</c:v>
                </c:pt>
                <c:pt idx="451">
                  <c:v>31135</c:v>
                </c:pt>
                <c:pt idx="452">
                  <c:v>31142</c:v>
                </c:pt>
                <c:pt idx="453">
                  <c:v>31149</c:v>
                </c:pt>
                <c:pt idx="454">
                  <c:v>31156</c:v>
                </c:pt>
                <c:pt idx="455">
                  <c:v>31163</c:v>
                </c:pt>
                <c:pt idx="456">
                  <c:v>31170</c:v>
                </c:pt>
                <c:pt idx="457">
                  <c:v>31177</c:v>
                </c:pt>
                <c:pt idx="458">
                  <c:v>31184</c:v>
                </c:pt>
                <c:pt idx="459">
                  <c:v>31191</c:v>
                </c:pt>
                <c:pt idx="460">
                  <c:v>31198</c:v>
                </c:pt>
                <c:pt idx="461">
                  <c:v>31205</c:v>
                </c:pt>
                <c:pt idx="462">
                  <c:v>31212</c:v>
                </c:pt>
                <c:pt idx="463">
                  <c:v>31219</c:v>
                </c:pt>
                <c:pt idx="464">
                  <c:v>31226</c:v>
                </c:pt>
                <c:pt idx="465">
                  <c:v>31233</c:v>
                </c:pt>
                <c:pt idx="466">
                  <c:v>31240</c:v>
                </c:pt>
                <c:pt idx="467">
                  <c:v>31247</c:v>
                </c:pt>
                <c:pt idx="468">
                  <c:v>31254</c:v>
                </c:pt>
                <c:pt idx="469">
                  <c:v>31261</c:v>
                </c:pt>
                <c:pt idx="470">
                  <c:v>31268</c:v>
                </c:pt>
                <c:pt idx="471">
                  <c:v>31275</c:v>
                </c:pt>
                <c:pt idx="472">
                  <c:v>31282</c:v>
                </c:pt>
                <c:pt idx="473">
                  <c:v>31289</c:v>
                </c:pt>
                <c:pt idx="474">
                  <c:v>31296</c:v>
                </c:pt>
                <c:pt idx="475">
                  <c:v>31303</c:v>
                </c:pt>
                <c:pt idx="476">
                  <c:v>31310</c:v>
                </c:pt>
                <c:pt idx="477">
                  <c:v>31317</c:v>
                </c:pt>
                <c:pt idx="478">
                  <c:v>31324</c:v>
                </c:pt>
                <c:pt idx="479">
                  <c:v>31331</c:v>
                </c:pt>
                <c:pt idx="480">
                  <c:v>31338</c:v>
                </c:pt>
                <c:pt idx="481">
                  <c:v>31345</c:v>
                </c:pt>
                <c:pt idx="482">
                  <c:v>31352</c:v>
                </c:pt>
                <c:pt idx="483">
                  <c:v>31359</c:v>
                </c:pt>
                <c:pt idx="484">
                  <c:v>31366</c:v>
                </c:pt>
                <c:pt idx="485">
                  <c:v>31373</c:v>
                </c:pt>
                <c:pt idx="486">
                  <c:v>31380</c:v>
                </c:pt>
                <c:pt idx="487">
                  <c:v>31387</c:v>
                </c:pt>
                <c:pt idx="488">
                  <c:v>31394</c:v>
                </c:pt>
                <c:pt idx="489">
                  <c:v>31401</c:v>
                </c:pt>
                <c:pt idx="490">
                  <c:v>31408</c:v>
                </c:pt>
                <c:pt idx="491">
                  <c:v>31415</c:v>
                </c:pt>
                <c:pt idx="492">
                  <c:v>31422</c:v>
                </c:pt>
                <c:pt idx="493">
                  <c:v>31429</c:v>
                </c:pt>
                <c:pt idx="494">
                  <c:v>31436</c:v>
                </c:pt>
                <c:pt idx="495">
                  <c:v>31443</c:v>
                </c:pt>
                <c:pt idx="496">
                  <c:v>31450</c:v>
                </c:pt>
                <c:pt idx="497">
                  <c:v>31457</c:v>
                </c:pt>
                <c:pt idx="498">
                  <c:v>31464</c:v>
                </c:pt>
                <c:pt idx="499">
                  <c:v>31471</c:v>
                </c:pt>
                <c:pt idx="500">
                  <c:v>31478</c:v>
                </c:pt>
                <c:pt idx="501">
                  <c:v>31485</c:v>
                </c:pt>
                <c:pt idx="502">
                  <c:v>31492</c:v>
                </c:pt>
                <c:pt idx="503">
                  <c:v>31499</c:v>
                </c:pt>
                <c:pt idx="504">
                  <c:v>31506</c:v>
                </c:pt>
                <c:pt idx="505">
                  <c:v>31513</c:v>
                </c:pt>
                <c:pt idx="506">
                  <c:v>31520</c:v>
                </c:pt>
                <c:pt idx="507">
                  <c:v>31527</c:v>
                </c:pt>
                <c:pt idx="508">
                  <c:v>31534</c:v>
                </c:pt>
                <c:pt idx="509">
                  <c:v>31541</c:v>
                </c:pt>
                <c:pt idx="510">
                  <c:v>31548</c:v>
                </c:pt>
                <c:pt idx="511">
                  <c:v>31555</c:v>
                </c:pt>
                <c:pt idx="512">
                  <c:v>31562</c:v>
                </c:pt>
                <c:pt idx="513">
                  <c:v>31569</c:v>
                </c:pt>
                <c:pt idx="514">
                  <c:v>31576</c:v>
                </c:pt>
                <c:pt idx="515">
                  <c:v>31583</c:v>
                </c:pt>
                <c:pt idx="516">
                  <c:v>31590</c:v>
                </c:pt>
                <c:pt idx="517">
                  <c:v>31597</c:v>
                </c:pt>
                <c:pt idx="518">
                  <c:v>31604</c:v>
                </c:pt>
                <c:pt idx="519">
                  <c:v>31611</c:v>
                </c:pt>
                <c:pt idx="520">
                  <c:v>31618</c:v>
                </c:pt>
                <c:pt idx="521">
                  <c:v>31625</c:v>
                </c:pt>
                <c:pt idx="522">
                  <c:v>31632</c:v>
                </c:pt>
                <c:pt idx="523">
                  <c:v>31639</c:v>
                </c:pt>
                <c:pt idx="524">
                  <c:v>31646</c:v>
                </c:pt>
                <c:pt idx="525">
                  <c:v>31653</c:v>
                </c:pt>
                <c:pt idx="526">
                  <c:v>31660</c:v>
                </c:pt>
                <c:pt idx="527">
                  <c:v>31667</c:v>
                </c:pt>
                <c:pt idx="528">
                  <c:v>31674</c:v>
                </c:pt>
                <c:pt idx="529">
                  <c:v>31681</c:v>
                </c:pt>
                <c:pt idx="530">
                  <c:v>31688</c:v>
                </c:pt>
                <c:pt idx="531">
                  <c:v>31695</c:v>
                </c:pt>
                <c:pt idx="532">
                  <c:v>31702</c:v>
                </c:pt>
                <c:pt idx="533">
                  <c:v>31709</c:v>
                </c:pt>
                <c:pt idx="534">
                  <c:v>31716</c:v>
                </c:pt>
                <c:pt idx="535">
                  <c:v>31723</c:v>
                </c:pt>
                <c:pt idx="536">
                  <c:v>31730</c:v>
                </c:pt>
                <c:pt idx="537">
                  <c:v>31737</c:v>
                </c:pt>
                <c:pt idx="538">
                  <c:v>31744</c:v>
                </c:pt>
                <c:pt idx="539">
                  <c:v>31751</c:v>
                </c:pt>
                <c:pt idx="540">
                  <c:v>31758</c:v>
                </c:pt>
                <c:pt idx="541">
                  <c:v>31765</c:v>
                </c:pt>
                <c:pt idx="542">
                  <c:v>31772</c:v>
                </c:pt>
                <c:pt idx="543">
                  <c:v>31779</c:v>
                </c:pt>
                <c:pt idx="544">
                  <c:v>31786</c:v>
                </c:pt>
                <c:pt idx="545">
                  <c:v>31793</c:v>
                </c:pt>
                <c:pt idx="546">
                  <c:v>31800</c:v>
                </c:pt>
                <c:pt idx="547">
                  <c:v>31807</c:v>
                </c:pt>
                <c:pt idx="548">
                  <c:v>31814</c:v>
                </c:pt>
                <c:pt idx="549">
                  <c:v>31821</c:v>
                </c:pt>
                <c:pt idx="550">
                  <c:v>31828</c:v>
                </c:pt>
                <c:pt idx="551">
                  <c:v>31835</c:v>
                </c:pt>
                <c:pt idx="552">
                  <c:v>31842</c:v>
                </c:pt>
                <c:pt idx="553">
                  <c:v>31849</c:v>
                </c:pt>
                <c:pt idx="554">
                  <c:v>31856</c:v>
                </c:pt>
                <c:pt idx="555">
                  <c:v>31863</c:v>
                </c:pt>
                <c:pt idx="556">
                  <c:v>31870</c:v>
                </c:pt>
                <c:pt idx="557">
                  <c:v>31877</c:v>
                </c:pt>
                <c:pt idx="558">
                  <c:v>31884</c:v>
                </c:pt>
                <c:pt idx="559">
                  <c:v>31891</c:v>
                </c:pt>
                <c:pt idx="560">
                  <c:v>31898</c:v>
                </c:pt>
                <c:pt idx="561">
                  <c:v>31905</c:v>
                </c:pt>
                <c:pt idx="562">
                  <c:v>31912</c:v>
                </c:pt>
                <c:pt idx="563">
                  <c:v>31919</c:v>
                </c:pt>
                <c:pt idx="564">
                  <c:v>31926</c:v>
                </c:pt>
                <c:pt idx="565">
                  <c:v>31933</c:v>
                </c:pt>
                <c:pt idx="566">
                  <c:v>31940</c:v>
                </c:pt>
                <c:pt idx="567">
                  <c:v>31947</c:v>
                </c:pt>
                <c:pt idx="568">
                  <c:v>31954</c:v>
                </c:pt>
                <c:pt idx="569">
                  <c:v>31961</c:v>
                </c:pt>
                <c:pt idx="570">
                  <c:v>31968</c:v>
                </c:pt>
                <c:pt idx="571">
                  <c:v>31975</c:v>
                </c:pt>
                <c:pt idx="572">
                  <c:v>31982</c:v>
                </c:pt>
                <c:pt idx="573">
                  <c:v>31989</c:v>
                </c:pt>
                <c:pt idx="574">
                  <c:v>31996</c:v>
                </c:pt>
                <c:pt idx="575">
                  <c:v>32003</c:v>
                </c:pt>
                <c:pt idx="576">
                  <c:v>32010</c:v>
                </c:pt>
                <c:pt idx="577">
                  <c:v>32017</c:v>
                </c:pt>
                <c:pt idx="578">
                  <c:v>32024</c:v>
                </c:pt>
                <c:pt idx="579">
                  <c:v>32031</c:v>
                </c:pt>
                <c:pt idx="580">
                  <c:v>32038</c:v>
                </c:pt>
                <c:pt idx="581">
                  <c:v>32045</c:v>
                </c:pt>
                <c:pt idx="582">
                  <c:v>32052</c:v>
                </c:pt>
                <c:pt idx="583">
                  <c:v>32059</c:v>
                </c:pt>
                <c:pt idx="584">
                  <c:v>32066</c:v>
                </c:pt>
                <c:pt idx="585">
                  <c:v>32073</c:v>
                </c:pt>
                <c:pt idx="586">
                  <c:v>32080</c:v>
                </c:pt>
                <c:pt idx="587">
                  <c:v>32087</c:v>
                </c:pt>
                <c:pt idx="588">
                  <c:v>32094</c:v>
                </c:pt>
                <c:pt idx="589">
                  <c:v>32101</c:v>
                </c:pt>
                <c:pt idx="590">
                  <c:v>32108</c:v>
                </c:pt>
                <c:pt idx="591">
                  <c:v>32115</c:v>
                </c:pt>
                <c:pt idx="592">
                  <c:v>32122</c:v>
                </c:pt>
                <c:pt idx="593">
                  <c:v>32129</c:v>
                </c:pt>
                <c:pt idx="594">
                  <c:v>32136</c:v>
                </c:pt>
                <c:pt idx="595">
                  <c:v>32143</c:v>
                </c:pt>
                <c:pt idx="596">
                  <c:v>32150</c:v>
                </c:pt>
                <c:pt idx="597">
                  <c:v>32157</c:v>
                </c:pt>
                <c:pt idx="598">
                  <c:v>32164</c:v>
                </c:pt>
                <c:pt idx="599">
                  <c:v>32171</c:v>
                </c:pt>
                <c:pt idx="600">
                  <c:v>32178</c:v>
                </c:pt>
                <c:pt idx="601">
                  <c:v>32185</c:v>
                </c:pt>
                <c:pt idx="602">
                  <c:v>32192</c:v>
                </c:pt>
                <c:pt idx="603">
                  <c:v>32199</c:v>
                </c:pt>
                <c:pt idx="604">
                  <c:v>32206</c:v>
                </c:pt>
                <c:pt idx="605">
                  <c:v>32213</c:v>
                </c:pt>
                <c:pt idx="606">
                  <c:v>32220</c:v>
                </c:pt>
                <c:pt idx="607">
                  <c:v>32227</c:v>
                </c:pt>
                <c:pt idx="608">
                  <c:v>32234</c:v>
                </c:pt>
                <c:pt idx="609">
                  <c:v>32241</c:v>
                </c:pt>
                <c:pt idx="610">
                  <c:v>32248</c:v>
                </c:pt>
                <c:pt idx="611">
                  <c:v>32255</c:v>
                </c:pt>
                <c:pt idx="612">
                  <c:v>32262</c:v>
                </c:pt>
                <c:pt idx="613">
                  <c:v>32269</c:v>
                </c:pt>
                <c:pt idx="614">
                  <c:v>32276</c:v>
                </c:pt>
                <c:pt idx="615">
                  <c:v>32283</c:v>
                </c:pt>
                <c:pt idx="616">
                  <c:v>32290</c:v>
                </c:pt>
                <c:pt idx="617">
                  <c:v>32297</c:v>
                </c:pt>
                <c:pt idx="618">
                  <c:v>32304</c:v>
                </c:pt>
                <c:pt idx="619">
                  <c:v>32311</c:v>
                </c:pt>
                <c:pt idx="620">
                  <c:v>32318</c:v>
                </c:pt>
                <c:pt idx="621">
                  <c:v>32325</c:v>
                </c:pt>
                <c:pt idx="622">
                  <c:v>32332</c:v>
                </c:pt>
                <c:pt idx="623">
                  <c:v>32339</c:v>
                </c:pt>
                <c:pt idx="624">
                  <c:v>32346</c:v>
                </c:pt>
                <c:pt idx="625">
                  <c:v>32353</c:v>
                </c:pt>
                <c:pt idx="626">
                  <c:v>32360</c:v>
                </c:pt>
                <c:pt idx="627">
                  <c:v>32367</c:v>
                </c:pt>
                <c:pt idx="628">
                  <c:v>32374</c:v>
                </c:pt>
                <c:pt idx="629">
                  <c:v>32381</c:v>
                </c:pt>
                <c:pt idx="630">
                  <c:v>32388</c:v>
                </c:pt>
                <c:pt idx="631">
                  <c:v>32395</c:v>
                </c:pt>
                <c:pt idx="632">
                  <c:v>32402</c:v>
                </c:pt>
                <c:pt idx="633">
                  <c:v>32409</c:v>
                </c:pt>
                <c:pt idx="634">
                  <c:v>32416</c:v>
                </c:pt>
                <c:pt idx="635">
                  <c:v>32423</c:v>
                </c:pt>
                <c:pt idx="636">
                  <c:v>32430</c:v>
                </c:pt>
                <c:pt idx="637">
                  <c:v>32437</c:v>
                </c:pt>
                <c:pt idx="638">
                  <c:v>32444</c:v>
                </c:pt>
                <c:pt idx="639">
                  <c:v>32451</c:v>
                </c:pt>
                <c:pt idx="640">
                  <c:v>32458</c:v>
                </c:pt>
                <c:pt idx="641">
                  <c:v>32465</c:v>
                </c:pt>
                <c:pt idx="642">
                  <c:v>32472</c:v>
                </c:pt>
                <c:pt idx="643">
                  <c:v>32479</c:v>
                </c:pt>
                <c:pt idx="644">
                  <c:v>32486</c:v>
                </c:pt>
                <c:pt idx="645">
                  <c:v>32493</c:v>
                </c:pt>
                <c:pt idx="646">
                  <c:v>32500</c:v>
                </c:pt>
                <c:pt idx="647">
                  <c:v>32507</c:v>
                </c:pt>
                <c:pt idx="648">
                  <c:v>32514</c:v>
                </c:pt>
                <c:pt idx="649">
                  <c:v>32521</c:v>
                </c:pt>
                <c:pt idx="650">
                  <c:v>32528</c:v>
                </c:pt>
                <c:pt idx="651">
                  <c:v>32535</c:v>
                </c:pt>
                <c:pt idx="652">
                  <c:v>32542</c:v>
                </c:pt>
                <c:pt idx="653">
                  <c:v>32549</c:v>
                </c:pt>
                <c:pt idx="654">
                  <c:v>32556</c:v>
                </c:pt>
                <c:pt idx="655">
                  <c:v>32563</c:v>
                </c:pt>
                <c:pt idx="656">
                  <c:v>32570</c:v>
                </c:pt>
                <c:pt idx="657">
                  <c:v>32577</c:v>
                </c:pt>
                <c:pt idx="658">
                  <c:v>32584</c:v>
                </c:pt>
                <c:pt idx="659">
                  <c:v>32591</c:v>
                </c:pt>
                <c:pt idx="660">
                  <c:v>32598</c:v>
                </c:pt>
                <c:pt idx="661">
                  <c:v>32605</c:v>
                </c:pt>
                <c:pt idx="662">
                  <c:v>32612</c:v>
                </c:pt>
                <c:pt idx="663">
                  <c:v>32619</c:v>
                </c:pt>
                <c:pt idx="664">
                  <c:v>32626</c:v>
                </c:pt>
                <c:pt idx="665">
                  <c:v>32633</c:v>
                </c:pt>
                <c:pt idx="666">
                  <c:v>32640</c:v>
                </c:pt>
                <c:pt idx="667">
                  <c:v>32647</c:v>
                </c:pt>
                <c:pt idx="668">
                  <c:v>32654</c:v>
                </c:pt>
                <c:pt idx="669">
                  <c:v>32661</c:v>
                </c:pt>
                <c:pt idx="670">
                  <c:v>32668</c:v>
                </c:pt>
                <c:pt idx="671">
                  <c:v>32675</c:v>
                </c:pt>
                <c:pt idx="672">
                  <c:v>32682</c:v>
                </c:pt>
                <c:pt idx="673">
                  <c:v>32689</c:v>
                </c:pt>
                <c:pt idx="674">
                  <c:v>32696</c:v>
                </c:pt>
                <c:pt idx="675">
                  <c:v>32703</c:v>
                </c:pt>
                <c:pt idx="676">
                  <c:v>32710</c:v>
                </c:pt>
                <c:pt idx="677">
                  <c:v>32717</c:v>
                </c:pt>
                <c:pt idx="678">
                  <c:v>32724</c:v>
                </c:pt>
                <c:pt idx="679">
                  <c:v>32731</c:v>
                </c:pt>
                <c:pt idx="680">
                  <c:v>32738</c:v>
                </c:pt>
                <c:pt idx="681">
                  <c:v>32745</c:v>
                </c:pt>
                <c:pt idx="682">
                  <c:v>32752</c:v>
                </c:pt>
                <c:pt idx="683">
                  <c:v>32759</c:v>
                </c:pt>
                <c:pt idx="684">
                  <c:v>32766</c:v>
                </c:pt>
                <c:pt idx="685">
                  <c:v>32773</c:v>
                </c:pt>
                <c:pt idx="686">
                  <c:v>32780</c:v>
                </c:pt>
                <c:pt idx="687">
                  <c:v>32787</c:v>
                </c:pt>
                <c:pt idx="688">
                  <c:v>32794</c:v>
                </c:pt>
                <c:pt idx="689">
                  <c:v>32801</c:v>
                </c:pt>
                <c:pt idx="690">
                  <c:v>32808</c:v>
                </c:pt>
                <c:pt idx="691">
                  <c:v>32815</c:v>
                </c:pt>
                <c:pt idx="692">
                  <c:v>32822</c:v>
                </c:pt>
                <c:pt idx="693">
                  <c:v>32829</c:v>
                </c:pt>
                <c:pt idx="694">
                  <c:v>32836</c:v>
                </c:pt>
                <c:pt idx="695">
                  <c:v>32843</c:v>
                </c:pt>
                <c:pt idx="696">
                  <c:v>32850</c:v>
                </c:pt>
                <c:pt idx="697">
                  <c:v>32857</c:v>
                </c:pt>
                <c:pt idx="698">
                  <c:v>32864</c:v>
                </c:pt>
                <c:pt idx="699">
                  <c:v>32871</c:v>
                </c:pt>
                <c:pt idx="700">
                  <c:v>32878</c:v>
                </c:pt>
                <c:pt idx="701">
                  <c:v>32885</c:v>
                </c:pt>
                <c:pt idx="702">
                  <c:v>32892</c:v>
                </c:pt>
                <c:pt idx="703">
                  <c:v>32899</c:v>
                </c:pt>
                <c:pt idx="704">
                  <c:v>32906</c:v>
                </c:pt>
                <c:pt idx="705">
                  <c:v>32913</c:v>
                </c:pt>
                <c:pt idx="706">
                  <c:v>32920</c:v>
                </c:pt>
                <c:pt idx="707">
                  <c:v>32927</c:v>
                </c:pt>
                <c:pt idx="708">
                  <c:v>32934</c:v>
                </c:pt>
                <c:pt idx="709">
                  <c:v>32941</c:v>
                </c:pt>
                <c:pt idx="710">
                  <c:v>32948</c:v>
                </c:pt>
                <c:pt idx="711">
                  <c:v>32955</c:v>
                </c:pt>
                <c:pt idx="712">
                  <c:v>32962</c:v>
                </c:pt>
                <c:pt idx="713">
                  <c:v>32969</c:v>
                </c:pt>
                <c:pt idx="714">
                  <c:v>32976</c:v>
                </c:pt>
                <c:pt idx="715">
                  <c:v>32983</c:v>
                </c:pt>
                <c:pt idx="716">
                  <c:v>32990</c:v>
                </c:pt>
                <c:pt idx="717">
                  <c:v>32997</c:v>
                </c:pt>
                <c:pt idx="718">
                  <c:v>33004</c:v>
                </c:pt>
                <c:pt idx="719">
                  <c:v>33011</c:v>
                </c:pt>
                <c:pt idx="720">
                  <c:v>33018</c:v>
                </c:pt>
                <c:pt idx="721">
                  <c:v>33025</c:v>
                </c:pt>
                <c:pt idx="722">
                  <c:v>33032</c:v>
                </c:pt>
                <c:pt idx="723">
                  <c:v>33039</c:v>
                </c:pt>
                <c:pt idx="724">
                  <c:v>33046</c:v>
                </c:pt>
                <c:pt idx="725">
                  <c:v>33053</c:v>
                </c:pt>
                <c:pt idx="726">
                  <c:v>33060</c:v>
                </c:pt>
                <c:pt idx="727">
                  <c:v>33067</c:v>
                </c:pt>
                <c:pt idx="728">
                  <c:v>33074</c:v>
                </c:pt>
                <c:pt idx="729">
                  <c:v>33081</c:v>
                </c:pt>
                <c:pt idx="730">
                  <c:v>33088</c:v>
                </c:pt>
                <c:pt idx="731">
                  <c:v>33095</c:v>
                </c:pt>
                <c:pt idx="732">
                  <c:v>33102</c:v>
                </c:pt>
                <c:pt idx="733">
                  <c:v>33109</c:v>
                </c:pt>
                <c:pt idx="734">
                  <c:v>33116</c:v>
                </c:pt>
                <c:pt idx="735">
                  <c:v>33123</c:v>
                </c:pt>
                <c:pt idx="736">
                  <c:v>33130</c:v>
                </c:pt>
                <c:pt idx="737">
                  <c:v>33137</c:v>
                </c:pt>
                <c:pt idx="738">
                  <c:v>33144</c:v>
                </c:pt>
                <c:pt idx="739">
                  <c:v>33151</c:v>
                </c:pt>
                <c:pt idx="740">
                  <c:v>33158</c:v>
                </c:pt>
                <c:pt idx="741">
                  <c:v>33165</c:v>
                </c:pt>
                <c:pt idx="742">
                  <c:v>33172</c:v>
                </c:pt>
                <c:pt idx="743">
                  <c:v>33179</c:v>
                </c:pt>
                <c:pt idx="744">
                  <c:v>33186</c:v>
                </c:pt>
                <c:pt idx="745">
                  <c:v>33193</c:v>
                </c:pt>
                <c:pt idx="746">
                  <c:v>33200</c:v>
                </c:pt>
                <c:pt idx="747">
                  <c:v>33207</c:v>
                </c:pt>
                <c:pt idx="748">
                  <c:v>33214</c:v>
                </c:pt>
                <c:pt idx="749">
                  <c:v>33221</c:v>
                </c:pt>
                <c:pt idx="750">
                  <c:v>33228</c:v>
                </c:pt>
                <c:pt idx="751">
                  <c:v>33235</c:v>
                </c:pt>
                <c:pt idx="752">
                  <c:v>33242</c:v>
                </c:pt>
                <c:pt idx="753">
                  <c:v>33249</c:v>
                </c:pt>
                <c:pt idx="754">
                  <c:v>33256</c:v>
                </c:pt>
                <c:pt idx="755">
                  <c:v>33263</c:v>
                </c:pt>
                <c:pt idx="756">
                  <c:v>33270</c:v>
                </c:pt>
                <c:pt idx="757">
                  <c:v>33277</c:v>
                </c:pt>
                <c:pt idx="758">
                  <c:v>33284</c:v>
                </c:pt>
                <c:pt idx="759">
                  <c:v>33291</c:v>
                </c:pt>
                <c:pt idx="760">
                  <c:v>33298</c:v>
                </c:pt>
                <c:pt idx="761">
                  <c:v>33305</c:v>
                </c:pt>
                <c:pt idx="762">
                  <c:v>33312</c:v>
                </c:pt>
                <c:pt idx="763">
                  <c:v>33319</c:v>
                </c:pt>
                <c:pt idx="764">
                  <c:v>33326</c:v>
                </c:pt>
                <c:pt idx="765">
                  <c:v>33333</c:v>
                </c:pt>
                <c:pt idx="766">
                  <c:v>33340</c:v>
                </c:pt>
                <c:pt idx="767">
                  <c:v>33347</c:v>
                </c:pt>
                <c:pt idx="768">
                  <c:v>33354</c:v>
                </c:pt>
                <c:pt idx="769">
                  <c:v>33361</c:v>
                </c:pt>
                <c:pt idx="770">
                  <c:v>33368</c:v>
                </c:pt>
                <c:pt idx="771">
                  <c:v>33375</c:v>
                </c:pt>
                <c:pt idx="772">
                  <c:v>33382</c:v>
                </c:pt>
                <c:pt idx="773">
                  <c:v>33389</c:v>
                </c:pt>
                <c:pt idx="774">
                  <c:v>33396</c:v>
                </c:pt>
                <c:pt idx="775">
                  <c:v>33403</c:v>
                </c:pt>
                <c:pt idx="776">
                  <c:v>33410</c:v>
                </c:pt>
                <c:pt idx="777">
                  <c:v>33417</c:v>
                </c:pt>
                <c:pt idx="778">
                  <c:v>33424</c:v>
                </c:pt>
                <c:pt idx="779">
                  <c:v>33431</c:v>
                </c:pt>
                <c:pt idx="780">
                  <c:v>33438</c:v>
                </c:pt>
                <c:pt idx="781">
                  <c:v>33445</c:v>
                </c:pt>
                <c:pt idx="782">
                  <c:v>33452</c:v>
                </c:pt>
                <c:pt idx="783">
                  <c:v>33459</c:v>
                </c:pt>
                <c:pt idx="784">
                  <c:v>33466</c:v>
                </c:pt>
                <c:pt idx="785">
                  <c:v>33473</c:v>
                </c:pt>
                <c:pt idx="786">
                  <c:v>33480</c:v>
                </c:pt>
                <c:pt idx="787">
                  <c:v>33487</c:v>
                </c:pt>
                <c:pt idx="788">
                  <c:v>33494</c:v>
                </c:pt>
                <c:pt idx="789">
                  <c:v>33501</c:v>
                </c:pt>
                <c:pt idx="790">
                  <c:v>33508</c:v>
                </c:pt>
                <c:pt idx="791">
                  <c:v>33515</c:v>
                </c:pt>
                <c:pt idx="792">
                  <c:v>33522</c:v>
                </c:pt>
                <c:pt idx="793">
                  <c:v>33529</c:v>
                </c:pt>
                <c:pt idx="794">
                  <c:v>33536</c:v>
                </c:pt>
                <c:pt idx="795">
                  <c:v>33543</c:v>
                </c:pt>
                <c:pt idx="796">
                  <c:v>33550</c:v>
                </c:pt>
                <c:pt idx="797">
                  <c:v>33557</c:v>
                </c:pt>
                <c:pt idx="798">
                  <c:v>33564</c:v>
                </c:pt>
                <c:pt idx="799">
                  <c:v>33571</c:v>
                </c:pt>
                <c:pt idx="800">
                  <c:v>33578</c:v>
                </c:pt>
                <c:pt idx="801">
                  <c:v>33585</c:v>
                </c:pt>
                <c:pt idx="802">
                  <c:v>33592</c:v>
                </c:pt>
                <c:pt idx="803">
                  <c:v>33599</c:v>
                </c:pt>
                <c:pt idx="804">
                  <c:v>33606</c:v>
                </c:pt>
                <c:pt idx="805">
                  <c:v>33613</c:v>
                </c:pt>
                <c:pt idx="806">
                  <c:v>33620</c:v>
                </c:pt>
                <c:pt idx="807">
                  <c:v>33627</c:v>
                </c:pt>
                <c:pt idx="808">
                  <c:v>33634</c:v>
                </c:pt>
                <c:pt idx="809">
                  <c:v>33641</c:v>
                </c:pt>
                <c:pt idx="810">
                  <c:v>33648</c:v>
                </c:pt>
                <c:pt idx="811">
                  <c:v>33655</c:v>
                </c:pt>
                <c:pt idx="812">
                  <c:v>33662</c:v>
                </c:pt>
                <c:pt idx="813">
                  <c:v>33669</c:v>
                </c:pt>
                <c:pt idx="814">
                  <c:v>33676</c:v>
                </c:pt>
                <c:pt idx="815">
                  <c:v>33683</c:v>
                </c:pt>
                <c:pt idx="816">
                  <c:v>33690</c:v>
                </c:pt>
                <c:pt idx="817">
                  <c:v>33697</c:v>
                </c:pt>
                <c:pt idx="818">
                  <c:v>33704</c:v>
                </c:pt>
                <c:pt idx="819">
                  <c:v>33711</c:v>
                </c:pt>
                <c:pt idx="820">
                  <c:v>33718</c:v>
                </c:pt>
                <c:pt idx="821">
                  <c:v>33725</c:v>
                </c:pt>
                <c:pt idx="822">
                  <c:v>33732</c:v>
                </c:pt>
                <c:pt idx="823">
                  <c:v>33739</c:v>
                </c:pt>
                <c:pt idx="824">
                  <c:v>33746</c:v>
                </c:pt>
                <c:pt idx="825">
                  <c:v>33753</c:v>
                </c:pt>
                <c:pt idx="826">
                  <c:v>33760</c:v>
                </c:pt>
                <c:pt idx="827">
                  <c:v>33767</c:v>
                </c:pt>
                <c:pt idx="828">
                  <c:v>33774</c:v>
                </c:pt>
                <c:pt idx="829">
                  <c:v>33781</c:v>
                </c:pt>
                <c:pt idx="830">
                  <c:v>33788</c:v>
                </c:pt>
                <c:pt idx="831">
                  <c:v>33795</c:v>
                </c:pt>
                <c:pt idx="832">
                  <c:v>33802</c:v>
                </c:pt>
                <c:pt idx="833">
                  <c:v>33809</c:v>
                </c:pt>
                <c:pt idx="834">
                  <c:v>33816</c:v>
                </c:pt>
                <c:pt idx="835">
                  <c:v>33823</c:v>
                </c:pt>
                <c:pt idx="836">
                  <c:v>33830</c:v>
                </c:pt>
                <c:pt idx="837">
                  <c:v>33837</c:v>
                </c:pt>
                <c:pt idx="838">
                  <c:v>33844</c:v>
                </c:pt>
                <c:pt idx="839">
                  <c:v>33851</c:v>
                </c:pt>
                <c:pt idx="840">
                  <c:v>33858</c:v>
                </c:pt>
                <c:pt idx="841">
                  <c:v>33865</c:v>
                </c:pt>
                <c:pt idx="842">
                  <c:v>33872</c:v>
                </c:pt>
                <c:pt idx="843">
                  <c:v>33879</c:v>
                </c:pt>
                <c:pt idx="844">
                  <c:v>33886</c:v>
                </c:pt>
                <c:pt idx="845">
                  <c:v>33893</c:v>
                </c:pt>
                <c:pt idx="846">
                  <c:v>33900</c:v>
                </c:pt>
                <c:pt idx="847">
                  <c:v>33907</c:v>
                </c:pt>
                <c:pt idx="848">
                  <c:v>33914</c:v>
                </c:pt>
                <c:pt idx="849">
                  <c:v>33921</c:v>
                </c:pt>
                <c:pt idx="850">
                  <c:v>33928</c:v>
                </c:pt>
                <c:pt idx="851">
                  <c:v>33935</c:v>
                </c:pt>
                <c:pt idx="852">
                  <c:v>33942</c:v>
                </c:pt>
                <c:pt idx="853">
                  <c:v>33949</c:v>
                </c:pt>
                <c:pt idx="854">
                  <c:v>33956</c:v>
                </c:pt>
                <c:pt idx="855">
                  <c:v>33963</c:v>
                </c:pt>
                <c:pt idx="856">
                  <c:v>33970</c:v>
                </c:pt>
                <c:pt idx="857">
                  <c:v>33977</c:v>
                </c:pt>
                <c:pt idx="858">
                  <c:v>33984</c:v>
                </c:pt>
                <c:pt idx="859">
                  <c:v>33991</c:v>
                </c:pt>
                <c:pt idx="860">
                  <c:v>33998</c:v>
                </c:pt>
                <c:pt idx="861">
                  <c:v>34005</c:v>
                </c:pt>
                <c:pt idx="862">
                  <c:v>34012</c:v>
                </c:pt>
                <c:pt idx="863">
                  <c:v>34019</c:v>
                </c:pt>
                <c:pt idx="864">
                  <c:v>34026</c:v>
                </c:pt>
                <c:pt idx="865">
                  <c:v>34033</c:v>
                </c:pt>
                <c:pt idx="866">
                  <c:v>34040</c:v>
                </c:pt>
                <c:pt idx="867">
                  <c:v>34047</c:v>
                </c:pt>
                <c:pt idx="868">
                  <c:v>34054</c:v>
                </c:pt>
                <c:pt idx="869">
                  <c:v>34061</c:v>
                </c:pt>
                <c:pt idx="870">
                  <c:v>34068</c:v>
                </c:pt>
                <c:pt idx="871">
                  <c:v>34075</c:v>
                </c:pt>
                <c:pt idx="872">
                  <c:v>34082</c:v>
                </c:pt>
                <c:pt idx="873">
                  <c:v>34089</c:v>
                </c:pt>
                <c:pt idx="874">
                  <c:v>34096</c:v>
                </c:pt>
                <c:pt idx="875">
                  <c:v>34103</c:v>
                </c:pt>
                <c:pt idx="876">
                  <c:v>34110</c:v>
                </c:pt>
                <c:pt idx="877">
                  <c:v>34117</c:v>
                </c:pt>
                <c:pt idx="878">
                  <c:v>34124</c:v>
                </c:pt>
                <c:pt idx="879">
                  <c:v>34131</c:v>
                </c:pt>
                <c:pt idx="880">
                  <c:v>34138</c:v>
                </c:pt>
                <c:pt idx="881">
                  <c:v>34145</c:v>
                </c:pt>
                <c:pt idx="882">
                  <c:v>34152</c:v>
                </c:pt>
                <c:pt idx="883">
                  <c:v>34159</c:v>
                </c:pt>
                <c:pt idx="884">
                  <c:v>34166</c:v>
                </c:pt>
                <c:pt idx="885">
                  <c:v>34173</c:v>
                </c:pt>
                <c:pt idx="886">
                  <c:v>34180</c:v>
                </c:pt>
                <c:pt idx="887">
                  <c:v>34187</c:v>
                </c:pt>
                <c:pt idx="888">
                  <c:v>34194</c:v>
                </c:pt>
                <c:pt idx="889">
                  <c:v>34201</c:v>
                </c:pt>
                <c:pt idx="890">
                  <c:v>34208</c:v>
                </c:pt>
                <c:pt idx="891">
                  <c:v>34215</c:v>
                </c:pt>
                <c:pt idx="892">
                  <c:v>34222</c:v>
                </c:pt>
                <c:pt idx="893">
                  <c:v>34229</c:v>
                </c:pt>
                <c:pt idx="894">
                  <c:v>34236</c:v>
                </c:pt>
                <c:pt idx="895">
                  <c:v>34243</c:v>
                </c:pt>
                <c:pt idx="896">
                  <c:v>34250</c:v>
                </c:pt>
                <c:pt idx="897">
                  <c:v>34257</c:v>
                </c:pt>
                <c:pt idx="898">
                  <c:v>34264</c:v>
                </c:pt>
                <c:pt idx="899">
                  <c:v>34271</c:v>
                </c:pt>
                <c:pt idx="900">
                  <c:v>34278</c:v>
                </c:pt>
                <c:pt idx="901">
                  <c:v>34285</c:v>
                </c:pt>
                <c:pt idx="902">
                  <c:v>34292</c:v>
                </c:pt>
                <c:pt idx="903">
                  <c:v>34299</c:v>
                </c:pt>
                <c:pt idx="904">
                  <c:v>34306</c:v>
                </c:pt>
                <c:pt idx="905">
                  <c:v>34313</c:v>
                </c:pt>
                <c:pt idx="906">
                  <c:v>34320</c:v>
                </c:pt>
                <c:pt idx="907">
                  <c:v>34327</c:v>
                </c:pt>
                <c:pt idx="908">
                  <c:v>34334</c:v>
                </c:pt>
                <c:pt idx="909">
                  <c:v>34341</c:v>
                </c:pt>
                <c:pt idx="910">
                  <c:v>34348</c:v>
                </c:pt>
                <c:pt idx="911">
                  <c:v>34355</c:v>
                </c:pt>
                <c:pt idx="912">
                  <c:v>34362</c:v>
                </c:pt>
                <c:pt idx="913">
                  <c:v>34369</c:v>
                </c:pt>
                <c:pt idx="914">
                  <c:v>34376</c:v>
                </c:pt>
                <c:pt idx="915">
                  <c:v>34383</c:v>
                </c:pt>
                <c:pt idx="916">
                  <c:v>34390</c:v>
                </c:pt>
                <c:pt idx="917">
                  <c:v>34397</c:v>
                </c:pt>
                <c:pt idx="918">
                  <c:v>34404</c:v>
                </c:pt>
                <c:pt idx="919">
                  <c:v>34411</c:v>
                </c:pt>
                <c:pt idx="920">
                  <c:v>34418</c:v>
                </c:pt>
                <c:pt idx="921">
                  <c:v>34425</c:v>
                </c:pt>
                <c:pt idx="922">
                  <c:v>34432</c:v>
                </c:pt>
                <c:pt idx="923">
                  <c:v>34439</c:v>
                </c:pt>
                <c:pt idx="924">
                  <c:v>34446</c:v>
                </c:pt>
                <c:pt idx="925">
                  <c:v>34453</c:v>
                </c:pt>
                <c:pt idx="926">
                  <c:v>34460</c:v>
                </c:pt>
                <c:pt idx="927">
                  <c:v>34467</c:v>
                </c:pt>
                <c:pt idx="928">
                  <c:v>34474</c:v>
                </c:pt>
                <c:pt idx="929">
                  <c:v>34481</c:v>
                </c:pt>
                <c:pt idx="930">
                  <c:v>34488</c:v>
                </c:pt>
                <c:pt idx="931">
                  <c:v>34495</c:v>
                </c:pt>
                <c:pt idx="932">
                  <c:v>34502</c:v>
                </c:pt>
                <c:pt idx="933">
                  <c:v>34509</c:v>
                </c:pt>
                <c:pt idx="934">
                  <c:v>34516</c:v>
                </c:pt>
                <c:pt idx="935">
                  <c:v>34523</c:v>
                </c:pt>
                <c:pt idx="936">
                  <c:v>34530</c:v>
                </c:pt>
                <c:pt idx="937">
                  <c:v>34537</c:v>
                </c:pt>
                <c:pt idx="938">
                  <c:v>34544</c:v>
                </c:pt>
                <c:pt idx="939">
                  <c:v>34551</c:v>
                </c:pt>
                <c:pt idx="940">
                  <c:v>34558</c:v>
                </c:pt>
                <c:pt idx="941">
                  <c:v>34565</c:v>
                </c:pt>
                <c:pt idx="942">
                  <c:v>34572</c:v>
                </c:pt>
                <c:pt idx="943">
                  <c:v>34579</c:v>
                </c:pt>
                <c:pt idx="944">
                  <c:v>34586</c:v>
                </c:pt>
                <c:pt idx="945">
                  <c:v>34593</c:v>
                </c:pt>
                <c:pt idx="946">
                  <c:v>34600</c:v>
                </c:pt>
                <c:pt idx="947">
                  <c:v>34607</c:v>
                </c:pt>
                <c:pt idx="948">
                  <c:v>34614</c:v>
                </c:pt>
                <c:pt idx="949">
                  <c:v>34621</c:v>
                </c:pt>
                <c:pt idx="950">
                  <c:v>34628</c:v>
                </c:pt>
                <c:pt idx="951">
                  <c:v>34635</c:v>
                </c:pt>
                <c:pt idx="952">
                  <c:v>34642</c:v>
                </c:pt>
                <c:pt idx="953">
                  <c:v>34649</c:v>
                </c:pt>
                <c:pt idx="954">
                  <c:v>34656</c:v>
                </c:pt>
                <c:pt idx="955">
                  <c:v>34663</c:v>
                </c:pt>
                <c:pt idx="956">
                  <c:v>34670</c:v>
                </c:pt>
                <c:pt idx="957">
                  <c:v>34677</c:v>
                </c:pt>
                <c:pt idx="958">
                  <c:v>34684</c:v>
                </c:pt>
                <c:pt idx="959">
                  <c:v>34691</c:v>
                </c:pt>
                <c:pt idx="960">
                  <c:v>34698</c:v>
                </c:pt>
                <c:pt idx="961">
                  <c:v>34705</c:v>
                </c:pt>
                <c:pt idx="962">
                  <c:v>34712</c:v>
                </c:pt>
                <c:pt idx="963">
                  <c:v>34719</c:v>
                </c:pt>
                <c:pt idx="964">
                  <c:v>34726</c:v>
                </c:pt>
                <c:pt idx="965">
                  <c:v>34733</c:v>
                </c:pt>
                <c:pt idx="966">
                  <c:v>34740</c:v>
                </c:pt>
                <c:pt idx="967">
                  <c:v>34747</c:v>
                </c:pt>
                <c:pt idx="968">
                  <c:v>34754</c:v>
                </c:pt>
                <c:pt idx="969">
                  <c:v>34761</c:v>
                </c:pt>
                <c:pt idx="970">
                  <c:v>34768</c:v>
                </c:pt>
                <c:pt idx="971">
                  <c:v>34775</c:v>
                </c:pt>
                <c:pt idx="972">
                  <c:v>34782</c:v>
                </c:pt>
                <c:pt idx="973">
                  <c:v>34789</c:v>
                </c:pt>
                <c:pt idx="974">
                  <c:v>34796</c:v>
                </c:pt>
                <c:pt idx="975">
                  <c:v>34803</c:v>
                </c:pt>
                <c:pt idx="976">
                  <c:v>34810</c:v>
                </c:pt>
                <c:pt idx="977">
                  <c:v>34817</c:v>
                </c:pt>
                <c:pt idx="978">
                  <c:v>34824</c:v>
                </c:pt>
                <c:pt idx="979">
                  <c:v>34831</c:v>
                </c:pt>
                <c:pt idx="980">
                  <c:v>34838</c:v>
                </c:pt>
                <c:pt idx="981">
                  <c:v>34845</c:v>
                </c:pt>
                <c:pt idx="982">
                  <c:v>34852</c:v>
                </c:pt>
                <c:pt idx="983">
                  <c:v>34859</c:v>
                </c:pt>
                <c:pt idx="984">
                  <c:v>34866</c:v>
                </c:pt>
                <c:pt idx="985">
                  <c:v>34873</c:v>
                </c:pt>
                <c:pt idx="986">
                  <c:v>34880</c:v>
                </c:pt>
                <c:pt idx="987">
                  <c:v>34887</c:v>
                </c:pt>
                <c:pt idx="988">
                  <c:v>34894</c:v>
                </c:pt>
                <c:pt idx="989">
                  <c:v>34901</c:v>
                </c:pt>
                <c:pt idx="990">
                  <c:v>34908</c:v>
                </c:pt>
                <c:pt idx="991">
                  <c:v>34915</c:v>
                </c:pt>
                <c:pt idx="992">
                  <c:v>34922</c:v>
                </c:pt>
                <c:pt idx="993">
                  <c:v>34929</c:v>
                </c:pt>
                <c:pt idx="994">
                  <c:v>34936</c:v>
                </c:pt>
                <c:pt idx="995">
                  <c:v>34943</c:v>
                </c:pt>
                <c:pt idx="996">
                  <c:v>34950</c:v>
                </c:pt>
                <c:pt idx="997">
                  <c:v>34957</c:v>
                </c:pt>
                <c:pt idx="998">
                  <c:v>34964</c:v>
                </c:pt>
                <c:pt idx="999">
                  <c:v>34971</c:v>
                </c:pt>
                <c:pt idx="1000">
                  <c:v>34978</c:v>
                </c:pt>
                <c:pt idx="1001">
                  <c:v>34985</c:v>
                </c:pt>
                <c:pt idx="1002">
                  <c:v>34992</c:v>
                </c:pt>
                <c:pt idx="1003">
                  <c:v>34999</c:v>
                </c:pt>
                <c:pt idx="1004">
                  <c:v>35006</c:v>
                </c:pt>
                <c:pt idx="1005">
                  <c:v>35013</c:v>
                </c:pt>
                <c:pt idx="1006">
                  <c:v>35020</c:v>
                </c:pt>
                <c:pt idx="1007">
                  <c:v>35027</c:v>
                </c:pt>
                <c:pt idx="1008">
                  <c:v>35034</c:v>
                </c:pt>
                <c:pt idx="1009">
                  <c:v>35041</c:v>
                </c:pt>
                <c:pt idx="1010">
                  <c:v>35048</c:v>
                </c:pt>
                <c:pt idx="1011">
                  <c:v>35055</c:v>
                </c:pt>
                <c:pt idx="1012">
                  <c:v>35062</c:v>
                </c:pt>
                <c:pt idx="1013">
                  <c:v>35069</c:v>
                </c:pt>
                <c:pt idx="1014">
                  <c:v>35076</c:v>
                </c:pt>
                <c:pt idx="1015">
                  <c:v>35083</c:v>
                </c:pt>
                <c:pt idx="1016">
                  <c:v>35090</c:v>
                </c:pt>
                <c:pt idx="1017">
                  <c:v>35097</c:v>
                </c:pt>
                <c:pt idx="1018">
                  <c:v>35104</c:v>
                </c:pt>
                <c:pt idx="1019">
                  <c:v>35111</c:v>
                </c:pt>
                <c:pt idx="1020">
                  <c:v>35118</c:v>
                </c:pt>
                <c:pt idx="1021">
                  <c:v>35125</c:v>
                </c:pt>
                <c:pt idx="1022">
                  <c:v>35132</c:v>
                </c:pt>
                <c:pt idx="1023">
                  <c:v>35139</c:v>
                </c:pt>
                <c:pt idx="1024">
                  <c:v>35146</c:v>
                </c:pt>
                <c:pt idx="1025">
                  <c:v>35153</c:v>
                </c:pt>
                <c:pt idx="1026">
                  <c:v>35160</c:v>
                </c:pt>
                <c:pt idx="1027">
                  <c:v>35167</c:v>
                </c:pt>
                <c:pt idx="1028">
                  <c:v>35174</c:v>
                </c:pt>
                <c:pt idx="1029">
                  <c:v>35181</c:v>
                </c:pt>
                <c:pt idx="1030">
                  <c:v>35188</c:v>
                </c:pt>
                <c:pt idx="1031">
                  <c:v>35195</c:v>
                </c:pt>
                <c:pt idx="1032">
                  <c:v>35202</c:v>
                </c:pt>
                <c:pt idx="1033">
                  <c:v>35209</c:v>
                </c:pt>
                <c:pt idx="1034">
                  <c:v>35216</c:v>
                </c:pt>
                <c:pt idx="1035">
                  <c:v>35223</c:v>
                </c:pt>
                <c:pt idx="1036">
                  <c:v>35230</c:v>
                </c:pt>
                <c:pt idx="1037">
                  <c:v>35237</c:v>
                </c:pt>
                <c:pt idx="1038">
                  <c:v>35244</c:v>
                </c:pt>
                <c:pt idx="1039">
                  <c:v>35251</c:v>
                </c:pt>
                <c:pt idx="1040">
                  <c:v>35258</c:v>
                </c:pt>
                <c:pt idx="1041">
                  <c:v>35265</c:v>
                </c:pt>
                <c:pt idx="1042">
                  <c:v>35272</c:v>
                </c:pt>
                <c:pt idx="1043">
                  <c:v>35279</c:v>
                </c:pt>
                <c:pt idx="1044">
                  <c:v>35286</c:v>
                </c:pt>
                <c:pt idx="1045">
                  <c:v>35293</c:v>
                </c:pt>
                <c:pt idx="1046">
                  <c:v>35300</c:v>
                </c:pt>
                <c:pt idx="1047">
                  <c:v>35307</c:v>
                </c:pt>
                <c:pt idx="1048">
                  <c:v>35314</c:v>
                </c:pt>
                <c:pt idx="1049">
                  <c:v>35321</c:v>
                </c:pt>
                <c:pt idx="1050">
                  <c:v>35328</c:v>
                </c:pt>
                <c:pt idx="1051">
                  <c:v>35335</c:v>
                </c:pt>
                <c:pt idx="1052">
                  <c:v>35342</c:v>
                </c:pt>
                <c:pt idx="1053">
                  <c:v>35349</c:v>
                </c:pt>
                <c:pt idx="1054">
                  <c:v>35356</c:v>
                </c:pt>
                <c:pt idx="1055">
                  <c:v>35363</c:v>
                </c:pt>
                <c:pt idx="1056">
                  <c:v>35370</c:v>
                </c:pt>
                <c:pt idx="1057">
                  <c:v>35377</c:v>
                </c:pt>
                <c:pt idx="1058">
                  <c:v>35384</c:v>
                </c:pt>
                <c:pt idx="1059">
                  <c:v>35391</c:v>
                </c:pt>
                <c:pt idx="1060">
                  <c:v>35398</c:v>
                </c:pt>
                <c:pt idx="1061">
                  <c:v>35405</c:v>
                </c:pt>
                <c:pt idx="1062">
                  <c:v>35412</c:v>
                </c:pt>
                <c:pt idx="1063">
                  <c:v>35419</c:v>
                </c:pt>
                <c:pt idx="1064">
                  <c:v>35426</c:v>
                </c:pt>
                <c:pt idx="1065">
                  <c:v>35433</c:v>
                </c:pt>
                <c:pt idx="1066">
                  <c:v>35440</c:v>
                </c:pt>
                <c:pt idx="1067">
                  <c:v>35447</c:v>
                </c:pt>
                <c:pt idx="1068">
                  <c:v>35454</c:v>
                </c:pt>
                <c:pt idx="1069">
                  <c:v>35461</c:v>
                </c:pt>
                <c:pt idx="1070">
                  <c:v>35468</c:v>
                </c:pt>
                <c:pt idx="1071">
                  <c:v>35475</c:v>
                </c:pt>
                <c:pt idx="1072">
                  <c:v>35482</c:v>
                </c:pt>
                <c:pt idx="1073">
                  <c:v>35489</c:v>
                </c:pt>
                <c:pt idx="1074">
                  <c:v>35496</c:v>
                </c:pt>
                <c:pt idx="1075">
                  <c:v>35503</c:v>
                </c:pt>
                <c:pt idx="1076">
                  <c:v>35510</c:v>
                </c:pt>
                <c:pt idx="1077">
                  <c:v>35517</c:v>
                </c:pt>
                <c:pt idx="1078">
                  <c:v>35524</c:v>
                </c:pt>
                <c:pt idx="1079">
                  <c:v>35531</c:v>
                </c:pt>
                <c:pt idx="1080">
                  <c:v>35538</c:v>
                </c:pt>
                <c:pt idx="1081">
                  <c:v>35545</c:v>
                </c:pt>
                <c:pt idx="1082">
                  <c:v>35552</c:v>
                </c:pt>
                <c:pt idx="1083">
                  <c:v>35559</c:v>
                </c:pt>
                <c:pt idx="1084">
                  <c:v>35566</c:v>
                </c:pt>
                <c:pt idx="1085">
                  <c:v>35573</c:v>
                </c:pt>
                <c:pt idx="1086">
                  <c:v>35580</c:v>
                </c:pt>
                <c:pt idx="1087">
                  <c:v>35587</c:v>
                </c:pt>
                <c:pt idx="1088">
                  <c:v>35594</c:v>
                </c:pt>
                <c:pt idx="1089">
                  <c:v>35601</c:v>
                </c:pt>
                <c:pt idx="1090">
                  <c:v>35608</c:v>
                </c:pt>
                <c:pt idx="1091">
                  <c:v>35615</c:v>
                </c:pt>
                <c:pt idx="1092">
                  <c:v>35622</c:v>
                </c:pt>
                <c:pt idx="1093">
                  <c:v>35629</c:v>
                </c:pt>
                <c:pt idx="1094">
                  <c:v>35636</c:v>
                </c:pt>
                <c:pt idx="1095">
                  <c:v>35643</c:v>
                </c:pt>
                <c:pt idx="1096">
                  <c:v>35650</c:v>
                </c:pt>
                <c:pt idx="1097">
                  <c:v>35657</c:v>
                </c:pt>
                <c:pt idx="1098">
                  <c:v>35664</c:v>
                </c:pt>
                <c:pt idx="1099">
                  <c:v>35671</c:v>
                </c:pt>
                <c:pt idx="1100">
                  <c:v>35678</c:v>
                </c:pt>
                <c:pt idx="1101">
                  <c:v>35685</c:v>
                </c:pt>
                <c:pt idx="1102">
                  <c:v>35692</c:v>
                </c:pt>
                <c:pt idx="1103">
                  <c:v>35699</c:v>
                </c:pt>
                <c:pt idx="1104">
                  <c:v>35706</c:v>
                </c:pt>
                <c:pt idx="1105">
                  <c:v>35713</c:v>
                </c:pt>
                <c:pt idx="1106">
                  <c:v>35720</c:v>
                </c:pt>
                <c:pt idx="1107">
                  <c:v>35727</c:v>
                </c:pt>
                <c:pt idx="1108">
                  <c:v>35734</c:v>
                </c:pt>
                <c:pt idx="1109">
                  <c:v>35741</c:v>
                </c:pt>
                <c:pt idx="1110">
                  <c:v>35748</c:v>
                </c:pt>
                <c:pt idx="1111">
                  <c:v>35755</c:v>
                </c:pt>
                <c:pt idx="1112">
                  <c:v>35762</c:v>
                </c:pt>
                <c:pt idx="1113">
                  <c:v>35769</c:v>
                </c:pt>
                <c:pt idx="1114">
                  <c:v>35776</c:v>
                </c:pt>
                <c:pt idx="1115">
                  <c:v>35783</c:v>
                </c:pt>
                <c:pt idx="1116">
                  <c:v>35790</c:v>
                </c:pt>
                <c:pt idx="1117">
                  <c:v>35797</c:v>
                </c:pt>
                <c:pt idx="1118">
                  <c:v>35804</c:v>
                </c:pt>
                <c:pt idx="1119">
                  <c:v>35811</c:v>
                </c:pt>
                <c:pt idx="1120">
                  <c:v>35818</c:v>
                </c:pt>
                <c:pt idx="1121">
                  <c:v>35825</c:v>
                </c:pt>
                <c:pt idx="1122">
                  <c:v>35832</c:v>
                </c:pt>
                <c:pt idx="1123">
                  <c:v>35839</c:v>
                </c:pt>
                <c:pt idx="1124">
                  <c:v>35846</c:v>
                </c:pt>
                <c:pt idx="1125">
                  <c:v>35853</c:v>
                </c:pt>
                <c:pt idx="1126">
                  <c:v>35860</c:v>
                </c:pt>
                <c:pt idx="1127">
                  <c:v>35867</c:v>
                </c:pt>
                <c:pt idx="1128">
                  <c:v>35874</c:v>
                </c:pt>
                <c:pt idx="1129">
                  <c:v>35881</c:v>
                </c:pt>
                <c:pt idx="1130">
                  <c:v>35888</c:v>
                </c:pt>
                <c:pt idx="1131">
                  <c:v>35895</c:v>
                </c:pt>
                <c:pt idx="1132">
                  <c:v>35902</c:v>
                </c:pt>
                <c:pt idx="1133">
                  <c:v>35909</c:v>
                </c:pt>
                <c:pt idx="1134">
                  <c:v>35916</c:v>
                </c:pt>
                <c:pt idx="1135">
                  <c:v>35923</c:v>
                </c:pt>
                <c:pt idx="1136">
                  <c:v>35930</c:v>
                </c:pt>
                <c:pt idx="1137">
                  <c:v>35937</c:v>
                </c:pt>
                <c:pt idx="1138">
                  <c:v>35944</c:v>
                </c:pt>
                <c:pt idx="1139">
                  <c:v>35951</c:v>
                </c:pt>
                <c:pt idx="1140">
                  <c:v>35958</c:v>
                </c:pt>
                <c:pt idx="1141">
                  <c:v>35965</c:v>
                </c:pt>
                <c:pt idx="1142">
                  <c:v>35972</c:v>
                </c:pt>
                <c:pt idx="1143">
                  <c:v>35979</c:v>
                </c:pt>
                <c:pt idx="1144">
                  <c:v>35986</c:v>
                </c:pt>
                <c:pt idx="1145">
                  <c:v>35993</c:v>
                </c:pt>
                <c:pt idx="1146">
                  <c:v>36000</c:v>
                </c:pt>
                <c:pt idx="1147">
                  <c:v>36007</c:v>
                </c:pt>
                <c:pt idx="1148">
                  <c:v>36014</c:v>
                </c:pt>
                <c:pt idx="1149">
                  <c:v>36021</c:v>
                </c:pt>
                <c:pt idx="1150">
                  <c:v>36028</c:v>
                </c:pt>
                <c:pt idx="1151">
                  <c:v>36035</c:v>
                </c:pt>
                <c:pt idx="1152">
                  <c:v>36042</c:v>
                </c:pt>
                <c:pt idx="1153">
                  <c:v>36049</c:v>
                </c:pt>
                <c:pt idx="1154">
                  <c:v>36056</c:v>
                </c:pt>
                <c:pt idx="1155">
                  <c:v>36063</c:v>
                </c:pt>
                <c:pt idx="1156">
                  <c:v>36070</c:v>
                </c:pt>
                <c:pt idx="1157">
                  <c:v>36077</c:v>
                </c:pt>
                <c:pt idx="1158">
                  <c:v>36084</c:v>
                </c:pt>
                <c:pt idx="1159">
                  <c:v>36091</c:v>
                </c:pt>
                <c:pt idx="1160">
                  <c:v>36098</c:v>
                </c:pt>
                <c:pt idx="1161">
                  <c:v>36105</c:v>
                </c:pt>
                <c:pt idx="1162">
                  <c:v>36112</c:v>
                </c:pt>
                <c:pt idx="1163">
                  <c:v>36119</c:v>
                </c:pt>
                <c:pt idx="1164">
                  <c:v>36126</c:v>
                </c:pt>
                <c:pt idx="1165">
                  <c:v>36133</c:v>
                </c:pt>
                <c:pt idx="1166">
                  <c:v>36140</c:v>
                </c:pt>
                <c:pt idx="1167">
                  <c:v>36147</c:v>
                </c:pt>
                <c:pt idx="1168">
                  <c:v>36154</c:v>
                </c:pt>
                <c:pt idx="1169">
                  <c:v>36161</c:v>
                </c:pt>
                <c:pt idx="1170">
                  <c:v>36168</c:v>
                </c:pt>
                <c:pt idx="1171">
                  <c:v>36175</c:v>
                </c:pt>
                <c:pt idx="1172">
                  <c:v>36182</c:v>
                </c:pt>
                <c:pt idx="1173">
                  <c:v>36189</c:v>
                </c:pt>
                <c:pt idx="1174">
                  <c:v>36196</c:v>
                </c:pt>
                <c:pt idx="1175">
                  <c:v>36203</c:v>
                </c:pt>
                <c:pt idx="1176">
                  <c:v>36210</c:v>
                </c:pt>
                <c:pt idx="1177">
                  <c:v>36217</c:v>
                </c:pt>
                <c:pt idx="1178">
                  <c:v>36224</c:v>
                </c:pt>
                <c:pt idx="1179">
                  <c:v>36231</c:v>
                </c:pt>
                <c:pt idx="1180">
                  <c:v>36238</c:v>
                </c:pt>
                <c:pt idx="1181">
                  <c:v>36245</c:v>
                </c:pt>
                <c:pt idx="1182">
                  <c:v>36252</c:v>
                </c:pt>
                <c:pt idx="1183">
                  <c:v>36259</c:v>
                </c:pt>
                <c:pt idx="1184">
                  <c:v>36266</c:v>
                </c:pt>
                <c:pt idx="1185">
                  <c:v>36273</c:v>
                </c:pt>
                <c:pt idx="1186">
                  <c:v>36280</c:v>
                </c:pt>
                <c:pt idx="1187">
                  <c:v>36287</c:v>
                </c:pt>
                <c:pt idx="1188">
                  <c:v>36294</c:v>
                </c:pt>
                <c:pt idx="1189">
                  <c:v>36301</c:v>
                </c:pt>
                <c:pt idx="1190">
                  <c:v>36308</c:v>
                </c:pt>
                <c:pt idx="1191">
                  <c:v>36315</c:v>
                </c:pt>
                <c:pt idx="1192">
                  <c:v>36322</c:v>
                </c:pt>
                <c:pt idx="1193">
                  <c:v>36329</c:v>
                </c:pt>
                <c:pt idx="1194">
                  <c:v>36336</c:v>
                </c:pt>
                <c:pt idx="1195">
                  <c:v>36343</c:v>
                </c:pt>
                <c:pt idx="1196">
                  <c:v>36350</c:v>
                </c:pt>
                <c:pt idx="1197">
                  <c:v>36357</c:v>
                </c:pt>
                <c:pt idx="1198">
                  <c:v>36364</c:v>
                </c:pt>
                <c:pt idx="1199">
                  <c:v>36371</c:v>
                </c:pt>
                <c:pt idx="1200">
                  <c:v>36378</c:v>
                </c:pt>
                <c:pt idx="1201">
                  <c:v>36385</c:v>
                </c:pt>
                <c:pt idx="1202">
                  <c:v>36392</c:v>
                </c:pt>
                <c:pt idx="1203">
                  <c:v>36399</c:v>
                </c:pt>
                <c:pt idx="1204">
                  <c:v>36406</c:v>
                </c:pt>
                <c:pt idx="1205">
                  <c:v>36413</c:v>
                </c:pt>
                <c:pt idx="1206">
                  <c:v>36420</c:v>
                </c:pt>
                <c:pt idx="1207">
                  <c:v>36427</c:v>
                </c:pt>
                <c:pt idx="1208">
                  <c:v>36434</c:v>
                </c:pt>
                <c:pt idx="1209">
                  <c:v>36441</c:v>
                </c:pt>
                <c:pt idx="1210">
                  <c:v>36448</c:v>
                </c:pt>
                <c:pt idx="1211">
                  <c:v>36455</c:v>
                </c:pt>
                <c:pt idx="1212">
                  <c:v>36462</c:v>
                </c:pt>
                <c:pt idx="1213">
                  <c:v>36469</c:v>
                </c:pt>
                <c:pt idx="1214">
                  <c:v>36476</c:v>
                </c:pt>
                <c:pt idx="1215">
                  <c:v>36483</c:v>
                </c:pt>
                <c:pt idx="1216">
                  <c:v>36490</c:v>
                </c:pt>
                <c:pt idx="1217">
                  <c:v>36497</c:v>
                </c:pt>
                <c:pt idx="1218">
                  <c:v>36504</c:v>
                </c:pt>
                <c:pt idx="1219">
                  <c:v>36511</c:v>
                </c:pt>
                <c:pt idx="1220">
                  <c:v>36518</c:v>
                </c:pt>
                <c:pt idx="1221">
                  <c:v>36525</c:v>
                </c:pt>
                <c:pt idx="1222">
                  <c:v>36532</c:v>
                </c:pt>
                <c:pt idx="1223">
                  <c:v>36539</c:v>
                </c:pt>
                <c:pt idx="1224">
                  <c:v>36546</c:v>
                </c:pt>
                <c:pt idx="1225">
                  <c:v>36553</c:v>
                </c:pt>
                <c:pt idx="1226">
                  <c:v>36560</c:v>
                </c:pt>
                <c:pt idx="1227">
                  <c:v>36567</c:v>
                </c:pt>
                <c:pt idx="1228">
                  <c:v>36574</c:v>
                </c:pt>
                <c:pt idx="1229">
                  <c:v>36581</c:v>
                </c:pt>
                <c:pt idx="1230">
                  <c:v>36588</c:v>
                </c:pt>
                <c:pt idx="1231">
                  <c:v>36595</c:v>
                </c:pt>
                <c:pt idx="1232">
                  <c:v>36602</c:v>
                </c:pt>
                <c:pt idx="1233">
                  <c:v>36609</c:v>
                </c:pt>
                <c:pt idx="1234">
                  <c:v>36616</c:v>
                </c:pt>
                <c:pt idx="1235">
                  <c:v>36623</c:v>
                </c:pt>
                <c:pt idx="1236">
                  <c:v>36630</c:v>
                </c:pt>
                <c:pt idx="1237">
                  <c:v>36637</c:v>
                </c:pt>
                <c:pt idx="1238">
                  <c:v>36644</c:v>
                </c:pt>
                <c:pt idx="1239">
                  <c:v>36651</c:v>
                </c:pt>
                <c:pt idx="1240">
                  <c:v>36658</c:v>
                </c:pt>
                <c:pt idx="1241">
                  <c:v>36665</c:v>
                </c:pt>
                <c:pt idx="1242">
                  <c:v>36672</c:v>
                </c:pt>
                <c:pt idx="1243">
                  <c:v>36679</c:v>
                </c:pt>
                <c:pt idx="1244">
                  <c:v>36686</c:v>
                </c:pt>
                <c:pt idx="1245">
                  <c:v>36693</c:v>
                </c:pt>
                <c:pt idx="1246">
                  <c:v>36700</c:v>
                </c:pt>
                <c:pt idx="1247">
                  <c:v>36707</c:v>
                </c:pt>
                <c:pt idx="1248">
                  <c:v>36714</c:v>
                </c:pt>
                <c:pt idx="1249">
                  <c:v>36721</c:v>
                </c:pt>
                <c:pt idx="1250">
                  <c:v>36728</c:v>
                </c:pt>
                <c:pt idx="1251">
                  <c:v>36735</c:v>
                </c:pt>
                <c:pt idx="1252">
                  <c:v>36742</c:v>
                </c:pt>
                <c:pt idx="1253">
                  <c:v>36749</c:v>
                </c:pt>
                <c:pt idx="1254">
                  <c:v>36756</c:v>
                </c:pt>
                <c:pt idx="1255">
                  <c:v>36763</c:v>
                </c:pt>
                <c:pt idx="1256">
                  <c:v>36770</c:v>
                </c:pt>
                <c:pt idx="1257">
                  <c:v>36777</c:v>
                </c:pt>
                <c:pt idx="1258">
                  <c:v>36784</c:v>
                </c:pt>
                <c:pt idx="1259">
                  <c:v>36791</c:v>
                </c:pt>
                <c:pt idx="1260">
                  <c:v>36798</c:v>
                </c:pt>
                <c:pt idx="1261">
                  <c:v>36805</c:v>
                </c:pt>
                <c:pt idx="1262">
                  <c:v>36812</c:v>
                </c:pt>
                <c:pt idx="1263">
                  <c:v>36819</c:v>
                </c:pt>
                <c:pt idx="1264">
                  <c:v>36826</c:v>
                </c:pt>
                <c:pt idx="1265">
                  <c:v>36833</c:v>
                </c:pt>
                <c:pt idx="1266">
                  <c:v>36840</c:v>
                </c:pt>
                <c:pt idx="1267">
                  <c:v>36847</c:v>
                </c:pt>
                <c:pt idx="1268">
                  <c:v>36854</c:v>
                </c:pt>
                <c:pt idx="1269">
                  <c:v>36861</c:v>
                </c:pt>
                <c:pt idx="1270">
                  <c:v>36868</c:v>
                </c:pt>
                <c:pt idx="1271">
                  <c:v>36875</c:v>
                </c:pt>
                <c:pt idx="1272">
                  <c:v>36882</c:v>
                </c:pt>
                <c:pt idx="1273">
                  <c:v>36889</c:v>
                </c:pt>
                <c:pt idx="1274">
                  <c:v>36896</c:v>
                </c:pt>
                <c:pt idx="1275">
                  <c:v>36903</c:v>
                </c:pt>
                <c:pt idx="1276">
                  <c:v>36910</c:v>
                </c:pt>
                <c:pt idx="1277">
                  <c:v>36917</c:v>
                </c:pt>
                <c:pt idx="1278">
                  <c:v>36924</c:v>
                </c:pt>
                <c:pt idx="1279">
                  <c:v>36931</c:v>
                </c:pt>
                <c:pt idx="1280">
                  <c:v>36938</c:v>
                </c:pt>
                <c:pt idx="1281">
                  <c:v>36945</c:v>
                </c:pt>
                <c:pt idx="1282">
                  <c:v>36952</c:v>
                </c:pt>
                <c:pt idx="1283">
                  <c:v>36959</c:v>
                </c:pt>
                <c:pt idx="1284">
                  <c:v>36966</c:v>
                </c:pt>
                <c:pt idx="1285">
                  <c:v>36973</c:v>
                </c:pt>
                <c:pt idx="1286">
                  <c:v>36980</c:v>
                </c:pt>
                <c:pt idx="1287">
                  <c:v>36987</c:v>
                </c:pt>
                <c:pt idx="1288">
                  <c:v>36994</c:v>
                </c:pt>
                <c:pt idx="1289">
                  <c:v>37001</c:v>
                </c:pt>
                <c:pt idx="1290">
                  <c:v>37008</c:v>
                </c:pt>
                <c:pt idx="1291">
                  <c:v>37015</c:v>
                </c:pt>
                <c:pt idx="1292">
                  <c:v>37022</c:v>
                </c:pt>
                <c:pt idx="1293">
                  <c:v>37029</c:v>
                </c:pt>
                <c:pt idx="1294">
                  <c:v>37036</c:v>
                </c:pt>
                <c:pt idx="1295">
                  <c:v>37043</c:v>
                </c:pt>
                <c:pt idx="1296">
                  <c:v>37050</c:v>
                </c:pt>
                <c:pt idx="1297">
                  <c:v>37057</c:v>
                </c:pt>
                <c:pt idx="1298">
                  <c:v>37064</c:v>
                </c:pt>
                <c:pt idx="1299">
                  <c:v>37071</c:v>
                </c:pt>
                <c:pt idx="1300">
                  <c:v>37078</c:v>
                </c:pt>
                <c:pt idx="1301">
                  <c:v>37085</c:v>
                </c:pt>
                <c:pt idx="1302">
                  <c:v>37092</c:v>
                </c:pt>
                <c:pt idx="1303">
                  <c:v>37099</c:v>
                </c:pt>
                <c:pt idx="1304">
                  <c:v>37106</c:v>
                </c:pt>
                <c:pt idx="1305">
                  <c:v>37113</c:v>
                </c:pt>
                <c:pt idx="1306">
                  <c:v>37120</c:v>
                </c:pt>
                <c:pt idx="1307">
                  <c:v>37127</c:v>
                </c:pt>
                <c:pt idx="1308">
                  <c:v>37134</c:v>
                </c:pt>
                <c:pt idx="1309">
                  <c:v>37141</c:v>
                </c:pt>
                <c:pt idx="1310">
                  <c:v>37148</c:v>
                </c:pt>
                <c:pt idx="1311">
                  <c:v>37155</c:v>
                </c:pt>
                <c:pt idx="1312">
                  <c:v>37162</c:v>
                </c:pt>
                <c:pt idx="1313">
                  <c:v>37169</c:v>
                </c:pt>
                <c:pt idx="1314">
                  <c:v>37176</c:v>
                </c:pt>
                <c:pt idx="1315">
                  <c:v>37183</c:v>
                </c:pt>
                <c:pt idx="1316">
                  <c:v>37190</c:v>
                </c:pt>
                <c:pt idx="1317">
                  <c:v>37197</c:v>
                </c:pt>
                <c:pt idx="1318">
                  <c:v>37204</c:v>
                </c:pt>
                <c:pt idx="1319">
                  <c:v>37211</c:v>
                </c:pt>
                <c:pt idx="1320">
                  <c:v>37218</c:v>
                </c:pt>
                <c:pt idx="1321">
                  <c:v>37225</c:v>
                </c:pt>
                <c:pt idx="1322">
                  <c:v>37232</c:v>
                </c:pt>
                <c:pt idx="1323">
                  <c:v>37239</c:v>
                </c:pt>
                <c:pt idx="1324">
                  <c:v>37246</c:v>
                </c:pt>
                <c:pt idx="1325">
                  <c:v>37253</c:v>
                </c:pt>
                <c:pt idx="1326">
                  <c:v>37260</c:v>
                </c:pt>
                <c:pt idx="1327">
                  <c:v>37267</c:v>
                </c:pt>
                <c:pt idx="1328">
                  <c:v>37274</c:v>
                </c:pt>
                <c:pt idx="1329">
                  <c:v>37281</c:v>
                </c:pt>
                <c:pt idx="1330">
                  <c:v>37288</c:v>
                </c:pt>
                <c:pt idx="1331">
                  <c:v>37295</c:v>
                </c:pt>
                <c:pt idx="1332">
                  <c:v>37302</c:v>
                </c:pt>
                <c:pt idx="1333">
                  <c:v>37309</c:v>
                </c:pt>
                <c:pt idx="1334">
                  <c:v>37316</c:v>
                </c:pt>
                <c:pt idx="1335">
                  <c:v>37323</c:v>
                </c:pt>
                <c:pt idx="1336">
                  <c:v>37330</c:v>
                </c:pt>
                <c:pt idx="1337">
                  <c:v>37337</c:v>
                </c:pt>
                <c:pt idx="1338">
                  <c:v>37344</c:v>
                </c:pt>
                <c:pt idx="1339">
                  <c:v>37351</c:v>
                </c:pt>
                <c:pt idx="1340">
                  <c:v>37358</c:v>
                </c:pt>
                <c:pt idx="1341">
                  <c:v>37365</c:v>
                </c:pt>
                <c:pt idx="1342">
                  <c:v>37372</c:v>
                </c:pt>
                <c:pt idx="1343">
                  <c:v>37379</c:v>
                </c:pt>
                <c:pt idx="1344">
                  <c:v>37386</c:v>
                </c:pt>
                <c:pt idx="1345">
                  <c:v>37393</c:v>
                </c:pt>
                <c:pt idx="1346">
                  <c:v>37400</c:v>
                </c:pt>
                <c:pt idx="1347">
                  <c:v>37407</c:v>
                </c:pt>
                <c:pt idx="1348">
                  <c:v>37414</c:v>
                </c:pt>
                <c:pt idx="1349">
                  <c:v>37421</c:v>
                </c:pt>
                <c:pt idx="1350">
                  <c:v>37428</c:v>
                </c:pt>
                <c:pt idx="1351">
                  <c:v>37435</c:v>
                </c:pt>
                <c:pt idx="1352">
                  <c:v>37442</c:v>
                </c:pt>
                <c:pt idx="1353">
                  <c:v>37449</c:v>
                </c:pt>
                <c:pt idx="1354">
                  <c:v>37456</c:v>
                </c:pt>
                <c:pt idx="1355">
                  <c:v>37463</c:v>
                </c:pt>
                <c:pt idx="1356">
                  <c:v>37470</c:v>
                </c:pt>
                <c:pt idx="1357">
                  <c:v>37477</c:v>
                </c:pt>
                <c:pt idx="1358">
                  <c:v>37484</c:v>
                </c:pt>
                <c:pt idx="1359">
                  <c:v>37491</c:v>
                </c:pt>
                <c:pt idx="1360">
                  <c:v>37498</c:v>
                </c:pt>
                <c:pt idx="1361">
                  <c:v>37505</c:v>
                </c:pt>
                <c:pt idx="1362">
                  <c:v>37512</c:v>
                </c:pt>
                <c:pt idx="1363">
                  <c:v>37519</c:v>
                </c:pt>
                <c:pt idx="1364">
                  <c:v>37526</c:v>
                </c:pt>
                <c:pt idx="1365">
                  <c:v>37533</c:v>
                </c:pt>
                <c:pt idx="1366">
                  <c:v>37540</c:v>
                </c:pt>
                <c:pt idx="1367">
                  <c:v>37547</c:v>
                </c:pt>
                <c:pt idx="1368">
                  <c:v>37554</c:v>
                </c:pt>
                <c:pt idx="1369">
                  <c:v>37561</c:v>
                </c:pt>
                <c:pt idx="1370">
                  <c:v>37568</c:v>
                </c:pt>
                <c:pt idx="1371">
                  <c:v>37575</c:v>
                </c:pt>
                <c:pt idx="1372">
                  <c:v>37582</c:v>
                </c:pt>
                <c:pt idx="1373">
                  <c:v>37589</c:v>
                </c:pt>
                <c:pt idx="1374">
                  <c:v>37596</c:v>
                </c:pt>
                <c:pt idx="1375">
                  <c:v>37603</c:v>
                </c:pt>
                <c:pt idx="1376">
                  <c:v>37610</c:v>
                </c:pt>
                <c:pt idx="1377">
                  <c:v>37617</c:v>
                </c:pt>
                <c:pt idx="1378">
                  <c:v>37624</c:v>
                </c:pt>
                <c:pt idx="1379">
                  <c:v>37631</c:v>
                </c:pt>
                <c:pt idx="1380">
                  <c:v>37638</c:v>
                </c:pt>
                <c:pt idx="1381">
                  <c:v>37645</c:v>
                </c:pt>
                <c:pt idx="1382">
                  <c:v>37652</c:v>
                </c:pt>
                <c:pt idx="1383">
                  <c:v>37659</c:v>
                </c:pt>
                <c:pt idx="1384">
                  <c:v>37666</c:v>
                </c:pt>
                <c:pt idx="1385">
                  <c:v>37673</c:v>
                </c:pt>
                <c:pt idx="1386">
                  <c:v>37680</c:v>
                </c:pt>
                <c:pt idx="1387">
                  <c:v>37687</c:v>
                </c:pt>
                <c:pt idx="1388">
                  <c:v>37694</c:v>
                </c:pt>
                <c:pt idx="1389">
                  <c:v>37701</c:v>
                </c:pt>
                <c:pt idx="1390">
                  <c:v>37708</c:v>
                </c:pt>
                <c:pt idx="1391">
                  <c:v>37715</c:v>
                </c:pt>
                <c:pt idx="1392">
                  <c:v>37722</c:v>
                </c:pt>
                <c:pt idx="1393">
                  <c:v>37729</c:v>
                </c:pt>
                <c:pt idx="1394">
                  <c:v>37736</c:v>
                </c:pt>
                <c:pt idx="1395">
                  <c:v>37743</c:v>
                </c:pt>
                <c:pt idx="1396">
                  <c:v>37750</c:v>
                </c:pt>
                <c:pt idx="1397">
                  <c:v>37757</c:v>
                </c:pt>
                <c:pt idx="1398">
                  <c:v>37764</c:v>
                </c:pt>
                <c:pt idx="1399">
                  <c:v>37771</c:v>
                </c:pt>
                <c:pt idx="1400">
                  <c:v>37778</c:v>
                </c:pt>
                <c:pt idx="1401">
                  <c:v>37785</c:v>
                </c:pt>
                <c:pt idx="1402">
                  <c:v>37792</c:v>
                </c:pt>
                <c:pt idx="1403">
                  <c:v>37799</c:v>
                </c:pt>
                <c:pt idx="1404">
                  <c:v>37806</c:v>
                </c:pt>
                <c:pt idx="1405">
                  <c:v>37813</c:v>
                </c:pt>
                <c:pt idx="1406">
                  <c:v>37820</c:v>
                </c:pt>
                <c:pt idx="1407">
                  <c:v>37827</c:v>
                </c:pt>
                <c:pt idx="1408">
                  <c:v>37834</c:v>
                </c:pt>
                <c:pt idx="1409">
                  <c:v>37841</c:v>
                </c:pt>
                <c:pt idx="1410">
                  <c:v>37848</c:v>
                </c:pt>
                <c:pt idx="1411">
                  <c:v>37855</c:v>
                </c:pt>
                <c:pt idx="1412">
                  <c:v>37862</c:v>
                </c:pt>
                <c:pt idx="1413">
                  <c:v>37869</c:v>
                </c:pt>
                <c:pt idx="1414">
                  <c:v>37876</c:v>
                </c:pt>
                <c:pt idx="1415">
                  <c:v>37883</c:v>
                </c:pt>
                <c:pt idx="1416">
                  <c:v>37890</c:v>
                </c:pt>
                <c:pt idx="1417">
                  <c:v>37897</c:v>
                </c:pt>
                <c:pt idx="1418">
                  <c:v>37904</c:v>
                </c:pt>
                <c:pt idx="1419">
                  <c:v>37911</c:v>
                </c:pt>
                <c:pt idx="1420">
                  <c:v>37918</c:v>
                </c:pt>
                <c:pt idx="1421">
                  <c:v>37925</c:v>
                </c:pt>
                <c:pt idx="1422">
                  <c:v>37932</c:v>
                </c:pt>
                <c:pt idx="1423">
                  <c:v>37939</c:v>
                </c:pt>
                <c:pt idx="1424">
                  <c:v>37946</c:v>
                </c:pt>
                <c:pt idx="1425">
                  <c:v>37953</c:v>
                </c:pt>
                <c:pt idx="1426">
                  <c:v>37960</c:v>
                </c:pt>
                <c:pt idx="1427">
                  <c:v>37967</c:v>
                </c:pt>
                <c:pt idx="1428">
                  <c:v>37974</c:v>
                </c:pt>
                <c:pt idx="1429">
                  <c:v>37981</c:v>
                </c:pt>
                <c:pt idx="1430">
                  <c:v>37988</c:v>
                </c:pt>
                <c:pt idx="1431">
                  <c:v>37995</c:v>
                </c:pt>
                <c:pt idx="1432">
                  <c:v>38002</c:v>
                </c:pt>
                <c:pt idx="1433">
                  <c:v>38009</c:v>
                </c:pt>
                <c:pt idx="1434">
                  <c:v>38016</c:v>
                </c:pt>
                <c:pt idx="1435">
                  <c:v>38023</c:v>
                </c:pt>
                <c:pt idx="1436">
                  <c:v>38030</c:v>
                </c:pt>
                <c:pt idx="1437">
                  <c:v>38037</c:v>
                </c:pt>
                <c:pt idx="1438">
                  <c:v>38044</c:v>
                </c:pt>
                <c:pt idx="1439">
                  <c:v>38051</c:v>
                </c:pt>
                <c:pt idx="1440">
                  <c:v>38058</c:v>
                </c:pt>
                <c:pt idx="1441">
                  <c:v>38065</c:v>
                </c:pt>
                <c:pt idx="1442">
                  <c:v>38072</c:v>
                </c:pt>
                <c:pt idx="1443">
                  <c:v>38079</c:v>
                </c:pt>
                <c:pt idx="1444">
                  <c:v>38086</c:v>
                </c:pt>
                <c:pt idx="1445">
                  <c:v>38093</c:v>
                </c:pt>
                <c:pt idx="1446">
                  <c:v>38100</c:v>
                </c:pt>
                <c:pt idx="1447">
                  <c:v>38107</c:v>
                </c:pt>
                <c:pt idx="1448">
                  <c:v>38114</c:v>
                </c:pt>
                <c:pt idx="1449">
                  <c:v>38121</c:v>
                </c:pt>
                <c:pt idx="1450">
                  <c:v>38128</c:v>
                </c:pt>
                <c:pt idx="1451">
                  <c:v>38135</c:v>
                </c:pt>
                <c:pt idx="1452">
                  <c:v>38142</c:v>
                </c:pt>
                <c:pt idx="1453">
                  <c:v>38149</c:v>
                </c:pt>
                <c:pt idx="1454">
                  <c:v>38156</c:v>
                </c:pt>
                <c:pt idx="1455">
                  <c:v>38163</c:v>
                </c:pt>
                <c:pt idx="1456">
                  <c:v>38170</c:v>
                </c:pt>
                <c:pt idx="1457">
                  <c:v>38177</c:v>
                </c:pt>
                <c:pt idx="1458">
                  <c:v>38184</c:v>
                </c:pt>
                <c:pt idx="1459">
                  <c:v>38191</c:v>
                </c:pt>
                <c:pt idx="1460">
                  <c:v>38198</c:v>
                </c:pt>
                <c:pt idx="1461">
                  <c:v>38205</c:v>
                </c:pt>
                <c:pt idx="1462">
                  <c:v>38212</c:v>
                </c:pt>
                <c:pt idx="1463">
                  <c:v>38219</c:v>
                </c:pt>
                <c:pt idx="1464">
                  <c:v>38226</c:v>
                </c:pt>
                <c:pt idx="1465">
                  <c:v>38233</c:v>
                </c:pt>
                <c:pt idx="1466">
                  <c:v>38240</c:v>
                </c:pt>
                <c:pt idx="1467">
                  <c:v>38247</c:v>
                </c:pt>
                <c:pt idx="1468">
                  <c:v>38254</c:v>
                </c:pt>
                <c:pt idx="1469">
                  <c:v>38261</c:v>
                </c:pt>
                <c:pt idx="1470">
                  <c:v>38268</c:v>
                </c:pt>
                <c:pt idx="1471">
                  <c:v>38275</c:v>
                </c:pt>
                <c:pt idx="1472">
                  <c:v>38282</c:v>
                </c:pt>
                <c:pt idx="1473">
                  <c:v>38289</c:v>
                </c:pt>
                <c:pt idx="1474">
                  <c:v>38296</c:v>
                </c:pt>
                <c:pt idx="1475">
                  <c:v>38303</c:v>
                </c:pt>
                <c:pt idx="1476">
                  <c:v>38310</c:v>
                </c:pt>
                <c:pt idx="1477">
                  <c:v>38317</c:v>
                </c:pt>
                <c:pt idx="1478">
                  <c:v>38324</c:v>
                </c:pt>
                <c:pt idx="1479">
                  <c:v>38331</c:v>
                </c:pt>
                <c:pt idx="1480">
                  <c:v>38338</c:v>
                </c:pt>
                <c:pt idx="1481">
                  <c:v>38345</c:v>
                </c:pt>
                <c:pt idx="1482">
                  <c:v>38352</c:v>
                </c:pt>
                <c:pt idx="1483">
                  <c:v>38359</c:v>
                </c:pt>
                <c:pt idx="1484">
                  <c:v>38366</c:v>
                </c:pt>
                <c:pt idx="1485">
                  <c:v>38373</c:v>
                </c:pt>
                <c:pt idx="1486">
                  <c:v>38380</c:v>
                </c:pt>
                <c:pt idx="1487">
                  <c:v>38387</c:v>
                </c:pt>
                <c:pt idx="1488">
                  <c:v>38394</c:v>
                </c:pt>
                <c:pt idx="1489">
                  <c:v>38401</c:v>
                </c:pt>
                <c:pt idx="1490">
                  <c:v>38408</c:v>
                </c:pt>
                <c:pt idx="1491">
                  <c:v>38415</c:v>
                </c:pt>
                <c:pt idx="1492">
                  <c:v>38422</c:v>
                </c:pt>
                <c:pt idx="1493">
                  <c:v>38429</c:v>
                </c:pt>
                <c:pt idx="1494">
                  <c:v>38436</c:v>
                </c:pt>
                <c:pt idx="1495">
                  <c:v>38443</c:v>
                </c:pt>
                <c:pt idx="1496">
                  <c:v>38450</c:v>
                </c:pt>
                <c:pt idx="1497">
                  <c:v>38457</c:v>
                </c:pt>
                <c:pt idx="1498">
                  <c:v>38464</c:v>
                </c:pt>
                <c:pt idx="1499">
                  <c:v>38471</c:v>
                </c:pt>
                <c:pt idx="1500">
                  <c:v>38478</c:v>
                </c:pt>
                <c:pt idx="1501">
                  <c:v>38485</c:v>
                </c:pt>
                <c:pt idx="1502">
                  <c:v>38492</c:v>
                </c:pt>
                <c:pt idx="1503">
                  <c:v>38499</c:v>
                </c:pt>
                <c:pt idx="1504">
                  <c:v>38506</c:v>
                </c:pt>
                <c:pt idx="1505">
                  <c:v>38513</c:v>
                </c:pt>
                <c:pt idx="1506">
                  <c:v>38520</c:v>
                </c:pt>
                <c:pt idx="1507">
                  <c:v>38527</c:v>
                </c:pt>
                <c:pt idx="1508">
                  <c:v>38534</c:v>
                </c:pt>
                <c:pt idx="1509">
                  <c:v>38541</c:v>
                </c:pt>
                <c:pt idx="1510">
                  <c:v>38548</c:v>
                </c:pt>
                <c:pt idx="1511">
                  <c:v>38555</c:v>
                </c:pt>
                <c:pt idx="1512">
                  <c:v>38562</c:v>
                </c:pt>
                <c:pt idx="1513">
                  <c:v>38569</c:v>
                </c:pt>
                <c:pt idx="1514">
                  <c:v>38576</c:v>
                </c:pt>
                <c:pt idx="1515">
                  <c:v>38583</c:v>
                </c:pt>
                <c:pt idx="1516">
                  <c:v>38590</c:v>
                </c:pt>
                <c:pt idx="1517">
                  <c:v>38597</c:v>
                </c:pt>
                <c:pt idx="1518">
                  <c:v>38604</c:v>
                </c:pt>
                <c:pt idx="1519">
                  <c:v>38611</c:v>
                </c:pt>
                <c:pt idx="1520">
                  <c:v>38618</c:v>
                </c:pt>
                <c:pt idx="1521">
                  <c:v>38625</c:v>
                </c:pt>
                <c:pt idx="1522">
                  <c:v>38632</c:v>
                </c:pt>
                <c:pt idx="1523">
                  <c:v>38639</c:v>
                </c:pt>
                <c:pt idx="1524">
                  <c:v>38646</c:v>
                </c:pt>
                <c:pt idx="1525">
                  <c:v>38653</c:v>
                </c:pt>
                <c:pt idx="1526">
                  <c:v>38660</c:v>
                </c:pt>
                <c:pt idx="1527">
                  <c:v>38667</c:v>
                </c:pt>
                <c:pt idx="1528">
                  <c:v>38674</c:v>
                </c:pt>
                <c:pt idx="1529">
                  <c:v>38681</c:v>
                </c:pt>
                <c:pt idx="1530">
                  <c:v>38688</c:v>
                </c:pt>
                <c:pt idx="1531">
                  <c:v>38695</c:v>
                </c:pt>
                <c:pt idx="1532">
                  <c:v>38702</c:v>
                </c:pt>
                <c:pt idx="1533">
                  <c:v>38709</c:v>
                </c:pt>
                <c:pt idx="1534">
                  <c:v>38716</c:v>
                </c:pt>
                <c:pt idx="1535">
                  <c:v>38723</c:v>
                </c:pt>
                <c:pt idx="1536">
                  <c:v>38730</c:v>
                </c:pt>
                <c:pt idx="1537">
                  <c:v>38737</c:v>
                </c:pt>
                <c:pt idx="1538">
                  <c:v>38744</c:v>
                </c:pt>
                <c:pt idx="1539">
                  <c:v>38751</c:v>
                </c:pt>
                <c:pt idx="1540">
                  <c:v>38758</c:v>
                </c:pt>
                <c:pt idx="1541">
                  <c:v>38765</c:v>
                </c:pt>
                <c:pt idx="1542">
                  <c:v>38772</c:v>
                </c:pt>
                <c:pt idx="1543">
                  <c:v>38779</c:v>
                </c:pt>
                <c:pt idx="1544">
                  <c:v>38786</c:v>
                </c:pt>
                <c:pt idx="1545">
                  <c:v>38793</c:v>
                </c:pt>
                <c:pt idx="1546">
                  <c:v>38800</c:v>
                </c:pt>
                <c:pt idx="1547">
                  <c:v>38807</c:v>
                </c:pt>
                <c:pt idx="1548">
                  <c:v>38814</c:v>
                </c:pt>
                <c:pt idx="1549">
                  <c:v>38821</c:v>
                </c:pt>
                <c:pt idx="1550">
                  <c:v>38828</c:v>
                </c:pt>
                <c:pt idx="1551">
                  <c:v>38835</c:v>
                </c:pt>
                <c:pt idx="1552">
                  <c:v>38842</c:v>
                </c:pt>
                <c:pt idx="1553">
                  <c:v>38849</c:v>
                </c:pt>
                <c:pt idx="1554">
                  <c:v>38856</c:v>
                </c:pt>
                <c:pt idx="1555">
                  <c:v>38863</c:v>
                </c:pt>
                <c:pt idx="1556">
                  <c:v>38870</c:v>
                </c:pt>
                <c:pt idx="1557">
                  <c:v>38877</c:v>
                </c:pt>
                <c:pt idx="1558">
                  <c:v>38884</c:v>
                </c:pt>
                <c:pt idx="1559">
                  <c:v>38891</c:v>
                </c:pt>
                <c:pt idx="1560">
                  <c:v>38898</c:v>
                </c:pt>
                <c:pt idx="1561">
                  <c:v>38905</c:v>
                </c:pt>
                <c:pt idx="1562">
                  <c:v>38912</c:v>
                </c:pt>
                <c:pt idx="1563">
                  <c:v>38919</c:v>
                </c:pt>
                <c:pt idx="1564">
                  <c:v>38926</c:v>
                </c:pt>
                <c:pt idx="1565">
                  <c:v>38933</c:v>
                </c:pt>
                <c:pt idx="1566">
                  <c:v>38940</c:v>
                </c:pt>
                <c:pt idx="1567">
                  <c:v>38947</c:v>
                </c:pt>
                <c:pt idx="1568">
                  <c:v>38954</c:v>
                </c:pt>
                <c:pt idx="1569">
                  <c:v>38961</c:v>
                </c:pt>
                <c:pt idx="1570">
                  <c:v>38968</c:v>
                </c:pt>
                <c:pt idx="1571">
                  <c:v>38975</c:v>
                </c:pt>
                <c:pt idx="1572">
                  <c:v>38982</c:v>
                </c:pt>
                <c:pt idx="1573">
                  <c:v>38989</c:v>
                </c:pt>
                <c:pt idx="1574">
                  <c:v>38996</c:v>
                </c:pt>
                <c:pt idx="1575">
                  <c:v>39003</c:v>
                </c:pt>
                <c:pt idx="1576">
                  <c:v>39010</c:v>
                </c:pt>
                <c:pt idx="1577">
                  <c:v>39017</c:v>
                </c:pt>
                <c:pt idx="1578">
                  <c:v>39024</c:v>
                </c:pt>
                <c:pt idx="1579">
                  <c:v>39031</c:v>
                </c:pt>
                <c:pt idx="1580">
                  <c:v>39038</c:v>
                </c:pt>
                <c:pt idx="1581">
                  <c:v>39045</c:v>
                </c:pt>
                <c:pt idx="1582">
                  <c:v>39052</c:v>
                </c:pt>
                <c:pt idx="1583">
                  <c:v>39059</c:v>
                </c:pt>
                <c:pt idx="1584">
                  <c:v>39066</c:v>
                </c:pt>
                <c:pt idx="1585">
                  <c:v>39073</c:v>
                </c:pt>
                <c:pt idx="1586">
                  <c:v>39080</c:v>
                </c:pt>
                <c:pt idx="1587">
                  <c:v>39087</c:v>
                </c:pt>
                <c:pt idx="1588">
                  <c:v>39094</c:v>
                </c:pt>
                <c:pt idx="1589">
                  <c:v>39101</c:v>
                </c:pt>
                <c:pt idx="1590">
                  <c:v>39108</c:v>
                </c:pt>
                <c:pt idx="1591">
                  <c:v>39115</c:v>
                </c:pt>
                <c:pt idx="1592">
                  <c:v>39122</c:v>
                </c:pt>
                <c:pt idx="1593">
                  <c:v>39129</c:v>
                </c:pt>
                <c:pt idx="1594">
                  <c:v>39136</c:v>
                </c:pt>
                <c:pt idx="1595">
                  <c:v>39143</c:v>
                </c:pt>
                <c:pt idx="1596">
                  <c:v>39150</c:v>
                </c:pt>
                <c:pt idx="1597">
                  <c:v>39157</c:v>
                </c:pt>
                <c:pt idx="1598">
                  <c:v>39164</c:v>
                </c:pt>
                <c:pt idx="1599">
                  <c:v>39171</c:v>
                </c:pt>
                <c:pt idx="1600">
                  <c:v>39178</c:v>
                </c:pt>
                <c:pt idx="1601">
                  <c:v>39185</c:v>
                </c:pt>
                <c:pt idx="1602">
                  <c:v>39192</c:v>
                </c:pt>
                <c:pt idx="1603">
                  <c:v>39199</c:v>
                </c:pt>
                <c:pt idx="1604">
                  <c:v>39206</c:v>
                </c:pt>
                <c:pt idx="1605">
                  <c:v>39213</c:v>
                </c:pt>
                <c:pt idx="1606">
                  <c:v>39220</c:v>
                </c:pt>
                <c:pt idx="1607">
                  <c:v>39227</c:v>
                </c:pt>
                <c:pt idx="1608">
                  <c:v>39234</c:v>
                </c:pt>
                <c:pt idx="1609">
                  <c:v>39241</c:v>
                </c:pt>
                <c:pt idx="1610">
                  <c:v>39248</c:v>
                </c:pt>
                <c:pt idx="1611">
                  <c:v>39255</c:v>
                </c:pt>
                <c:pt idx="1612">
                  <c:v>39262</c:v>
                </c:pt>
                <c:pt idx="1613">
                  <c:v>39269</c:v>
                </c:pt>
                <c:pt idx="1614">
                  <c:v>39276</c:v>
                </c:pt>
                <c:pt idx="1615">
                  <c:v>39283</c:v>
                </c:pt>
                <c:pt idx="1616">
                  <c:v>39290</c:v>
                </c:pt>
                <c:pt idx="1617">
                  <c:v>39297</c:v>
                </c:pt>
                <c:pt idx="1618">
                  <c:v>39304</c:v>
                </c:pt>
                <c:pt idx="1619">
                  <c:v>39311</c:v>
                </c:pt>
                <c:pt idx="1620">
                  <c:v>39318</c:v>
                </c:pt>
                <c:pt idx="1621">
                  <c:v>39325</c:v>
                </c:pt>
                <c:pt idx="1622">
                  <c:v>39332</c:v>
                </c:pt>
                <c:pt idx="1623">
                  <c:v>39339</c:v>
                </c:pt>
                <c:pt idx="1624">
                  <c:v>39346</c:v>
                </c:pt>
                <c:pt idx="1625">
                  <c:v>39353</c:v>
                </c:pt>
                <c:pt idx="1626">
                  <c:v>39360</c:v>
                </c:pt>
                <c:pt idx="1627">
                  <c:v>39367</c:v>
                </c:pt>
                <c:pt idx="1628">
                  <c:v>39374</c:v>
                </c:pt>
                <c:pt idx="1629">
                  <c:v>39381</c:v>
                </c:pt>
                <c:pt idx="1630">
                  <c:v>39388</c:v>
                </c:pt>
                <c:pt idx="1631">
                  <c:v>39395</c:v>
                </c:pt>
                <c:pt idx="1632">
                  <c:v>39402</c:v>
                </c:pt>
                <c:pt idx="1633">
                  <c:v>39409</c:v>
                </c:pt>
                <c:pt idx="1634">
                  <c:v>39416</c:v>
                </c:pt>
                <c:pt idx="1635">
                  <c:v>39423</c:v>
                </c:pt>
                <c:pt idx="1636">
                  <c:v>39430</c:v>
                </c:pt>
                <c:pt idx="1637">
                  <c:v>39437</c:v>
                </c:pt>
                <c:pt idx="1638">
                  <c:v>39444</c:v>
                </c:pt>
                <c:pt idx="1639">
                  <c:v>39451</c:v>
                </c:pt>
                <c:pt idx="1640">
                  <c:v>39458</c:v>
                </c:pt>
                <c:pt idx="1641">
                  <c:v>39465</c:v>
                </c:pt>
                <c:pt idx="1642">
                  <c:v>39472</c:v>
                </c:pt>
                <c:pt idx="1643">
                  <c:v>39479</c:v>
                </c:pt>
                <c:pt idx="1644">
                  <c:v>39486</c:v>
                </c:pt>
                <c:pt idx="1645">
                  <c:v>39493</c:v>
                </c:pt>
                <c:pt idx="1646">
                  <c:v>39500</c:v>
                </c:pt>
                <c:pt idx="1647">
                  <c:v>39507</c:v>
                </c:pt>
                <c:pt idx="1648">
                  <c:v>39514</c:v>
                </c:pt>
                <c:pt idx="1649">
                  <c:v>39521</c:v>
                </c:pt>
                <c:pt idx="1650">
                  <c:v>39528</c:v>
                </c:pt>
                <c:pt idx="1651">
                  <c:v>39535</c:v>
                </c:pt>
                <c:pt idx="1652">
                  <c:v>39542</c:v>
                </c:pt>
                <c:pt idx="1653">
                  <c:v>39549</c:v>
                </c:pt>
                <c:pt idx="1654">
                  <c:v>39556</c:v>
                </c:pt>
                <c:pt idx="1655">
                  <c:v>39563</c:v>
                </c:pt>
                <c:pt idx="1656">
                  <c:v>39570</c:v>
                </c:pt>
                <c:pt idx="1657">
                  <c:v>39577</c:v>
                </c:pt>
                <c:pt idx="1658">
                  <c:v>39584</c:v>
                </c:pt>
                <c:pt idx="1659">
                  <c:v>39591</c:v>
                </c:pt>
                <c:pt idx="1660">
                  <c:v>39598</c:v>
                </c:pt>
                <c:pt idx="1661">
                  <c:v>39605</c:v>
                </c:pt>
                <c:pt idx="1662">
                  <c:v>39612</c:v>
                </c:pt>
                <c:pt idx="1663">
                  <c:v>39619</c:v>
                </c:pt>
                <c:pt idx="1664">
                  <c:v>39626</c:v>
                </c:pt>
                <c:pt idx="1665">
                  <c:v>39633</c:v>
                </c:pt>
                <c:pt idx="1666">
                  <c:v>39640</c:v>
                </c:pt>
                <c:pt idx="1667">
                  <c:v>39647</c:v>
                </c:pt>
                <c:pt idx="1668">
                  <c:v>39654</c:v>
                </c:pt>
                <c:pt idx="1669">
                  <c:v>39661</c:v>
                </c:pt>
                <c:pt idx="1670">
                  <c:v>39668</c:v>
                </c:pt>
                <c:pt idx="1671">
                  <c:v>39675</c:v>
                </c:pt>
                <c:pt idx="1672">
                  <c:v>39682</c:v>
                </c:pt>
                <c:pt idx="1673">
                  <c:v>39689</c:v>
                </c:pt>
                <c:pt idx="1674">
                  <c:v>39696</c:v>
                </c:pt>
                <c:pt idx="1675">
                  <c:v>39703</c:v>
                </c:pt>
                <c:pt idx="1676">
                  <c:v>39710</c:v>
                </c:pt>
                <c:pt idx="1677">
                  <c:v>39717</c:v>
                </c:pt>
                <c:pt idx="1678">
                  <c:v>39724</c:v>
                </c:pt>
                <c:pt idx="1679">
                  <c:v>39731</c:v>
                </c:pt>
                <c:pt idx="1680">
                  <c:v>39738</c:v>
                </c:pt>
                <c:pt idx="1681">
                  <c:v>39745</c:v>
                </c:pt>
                <c:pt idx="1682">
                  <c:v>39752</c:v>
                </c:pt>
                <c:pt idx="1683">
                  <c:v>39759</c:v>
                </c:pt>
                <c:pt idx="1684">
                  <c:v>39766</c:v>
                </c:pt>
                <c:pt idx="1685">
                  <c:v>39773</c:v>
                </c:pt>
                <c:pt idx="1686">
                  <c:v>39780</c:v>
                </c:pt>
                <c:pt idx="1687">
                  <c:v>39787</c:v>
                </c:pt>
                <c:pt idx="1688">
                  <c:v>39794</c:v>
                </c:pt>
                <c:pt idx="1689">
                  <c:v>39801</c:v>
                </c:pt>
                <c:pt idx="1690">
                  <c:v>39808</c:v>
                </c:pt>
                <c:pt idx="1691">
                  <c:v>39815</c:v>
                </c:pt>
                <c:pt idx="1692">
                  <c:v>39822</c:v>
                </c:pt>
                <c:pt idx="1693">
                  <c:v>39829</c:v>
                </c:pt>
                <c:pt idx="1694">
                  <c:v>39836</c:v>
                </c:pt>
                <c:pt idx="1695">
                  <c:v>39843</c:v>
                </c:pt>
                <c:pt idx="1696">
                  <c:v>39850</c:v>
                </c:pt>
                <c:pt idx="1697">
                  <c:v>39857</c:v>
                </c:pt>
                <c:pt idx="1698">
                  <c:v>39864</c:v>
                </c:pt>
                <c:pt idx="1699">
                  <c:v>39871</c:v>
                </c:pt>
                <c:pt idx="1700">
                  <c:v>39878</c:v>
                </c:pt>
                <c:pt idx="1701">
                  <c:v>39885</c:v>
                </c:pt>
                <c:pt idx="1702">
                  <c:v>39892</c:v>
                </c:pt>
                <c:pt idx="1703">
                  <c:v>39899</c:v>
                </c:pt>
                <c:pt idx="1704">
                  <c:v>39906</c:v>
                </c:pt>
                <c:pt idx="1705">
                  <c:v>39913</c:v>
                </c:pt>
                <c:pt idx="1706">
                  <c:v>39920</c:v>
                </c:pt>
                <c:pt idx="1707">
                  <c:v>39927</c:v>
                </c:pt>
                <c:pt idx="1708">
                  <c:v>39934</c:v>
                </c:pt>
                <c:pt idx="1709">
                  <c:v>39941</c:v>
                </c:pt>
                <c:pt idx="1710">
                  <c:v>39948</c:v>
                </c:pt>
                <c:pt idx="1711">
                  <c:v>39955</c:v>
                </c:pt>
                <c:pt idx="1712">
                  <c:v>39962</c:v>
                </c:pt>
                <c:pt idx="1713">
                  <c:v>39969</c:v>
                </c:pt>
                <c:pt idx="1714">
                  <c:v>39976</c:v>
                </c:pt>
                <c:pt idx="1715">
                  <c:v>39983</c:v>
                </c:pt>
                <c:pt idx="1716">
                  <c:v>39990</c:v>
                </c:pt>
                <c:pt idx="1717">
                  <c:v>39997</c:v>
                </c:pt>
                <c:pt idx="1718">
                  <c:v>40004</c:v>
                </c:pt>
                <c:pt idx="1719">
                  <c:v>40011</c:v>
                </c:pt>
                <c:pt idx="1720">
                  <c:v>40018</c:v>
                </c:pt>
                <c:pt idx="1721">
                  <c:v>40025</c:v>
                </c:pt>
                <c:pt idx="1722">
                  <c:v>40032</c:v>
                </c:pt>
                <c:pt idx="1723">
                  <c:v>40039</c:v>
                </c:pt>
                <c:pt idx="1724">
                  <c:v>40046</c:v>
                </c:pt>
                <c:pt idx="1725">
                  <c:v>40053</c:v>
                </c:pt>
                <c:pt idx="1726">
                  <c:v>40060</c:v>
                </c:pt>
                <c:pt idx="1727">
                  <c:v>40067</c:v>
                </c:pt>
                <c:pt idx="1728">
                  <c:v>40074</c:v>
                </c:pt>
                <c:pt idx="1729">
                  <c:v>40081</c:v>
                </c:pt>
                <c:pt idx="1730">
                  <c:v>40088</c:v>
                </c:pt>
                <c:pt idx="1731">
                  <c:v>40095</c:v>
                </c:pt>
                <c:pt idx="1732">
                  <c:v>40102</c:v>
                </c:pt>
                <c:pt idx="1733">
                  <c:v>40109</c:v>
                </c:pt>
                <c:pt idx="1734">
                  <c:v>40116</c:v>
                </c:pt>
                <c:pt idx="1735">
                  <c:v>40123</c:v>
                </c:pt>
                <c:pt idx="1736">
                  <c:v>40130</c:v>
                </c:pt>
                <c:pt idx="1737">
                  <c:v>40137</c:v>
                </c:pt>
                <c:pt idx="1738">
                  <c:v>40144</c:v>
                </c:pt>
                <c:pt idx="1739">
                  <c:v>40151</c:v>
                </c:pt>
                <c:pt idx="1740">
                  <c:v>40158</c:v>
                </c:pt>
                <c:pt idx="1741">
                  <c:v>40165</c:v>
                </c:pt>
                <c:pt idx="1742">
                  <c:v>40172</c:v>
                </c:pt>
                <c:pt idx="1743">
                  <c:v>40179</c:v>
                </c:pt>
                <c:pt idx="1744">
                  <c:v>40186</c:v>
                </c:pt>
                <c:pt idx="1745">
                  <c:v>40193</c:v>
                </c:pt>
                <c:pt idx="1746">
                  <c:v>40200</c:v>
                </c:pt>
                <c:pt idx="1747">
                  <c:v>40207</c:v>
                </c:pt>
                <c:pt idx="1748">
                  <c:v>40214</c:v>
                </c:pt>
                <c:pt idx="1749">
                  <c:v>40221</c:v>
                </c:pt>
                <c:pt idx="1750">
                  <c:v>40228</c:v>
                </c:pt>
                <c:pt idx="1751">
                  <c:v>40235</c:v>
                </c:pt>
                <c:pt idx="1752">
                  <c:v>40242</c:v>
                </c:pt>
                <c:pt idx="1753">
                  <c:v>40249</c:v>
                </c:pt>
                <c:pt idx="1754">
                  <c:v>40256</c:v>
                </c:pt>
                <c:pt idx="1755">
                  <c:v>40263</c:v>
                </c:pt>
                <c:pt idx="1756">
                  <c:v>40270</c:v>
                </c:pt>
                <c:pt idx="1757">
                  <c:v>40277</c:v>
                </c:pt>
                <c:pt idx="1758">
                  <c:v>40284</c:v>
                </c:pt>
                <c:pt idx="1759">
                  <c:v>40291</c:v>
                </c:pt>
                <c:pt idx="1760">
                  <c:v>40298</c:v>
                </c:pt>
                <c:pt idx="1761">
                  <c:v>40305</c:v>
                </c:pt>
                <c:pt idx="1762">
                  <c:v>40312</c:v>
                </c:pt>
                <c:pt idx="1763">
                  <c:v>40319</c:v>
                </c:pt>
                <c:pt idx="1764">
                  <c:v>40326</c:v>
                </c:pt>
                <c:pt idx="1765">
                  <c:v>40333</c:v>
                </c:pt>
                <c:pt idx="1766">
                  <c:v>40340</c:v>
                </c:pt>
                <c:pt idx="1767">
                  <c:v>40347</c:v>
                </c:pt>
                <c:pt idx="1768">
                  <c:v>40354</c:v>
                </c:pt>
                <c:pt idx="1769">
                  <c:v>40361</c:v>
                </c:pt>
                <c:pt idx="1770">
                  <c:v>40368</c:v>
                </c:pt>
                <c:pt idx="1771">
                  <c:v>40375</c:v>
                </c:pt>
                <c:pt idx="1772">
                  <c:v>40382</c:v>
                </c:pt>
                <c:pt idx="1773">
                  <c:v>40389</c:v>
                </c:pt>
                <c:pt idx="1774">
                  <c:v>40396</c:v>
                </c:pt>
                <c:pt idx="1775">
                  <c:v>40403</c:v>
                </c:pt>
                <c:pt idx="1776">
                  <c:v>40410</c:v>
                </c:pt>
                <c:pt idx="1777">
                  <c:v>40417</c:v>
                </c:pt>
                <c:pt idx="1778">
                  <c:v>40424</c:v>
                </c:pt>
                <c:pt idx="1779">
                  <c:v>40431</c:v>
                </c:pt>
                <c:pt idx="1780">
                  <c:v>40438</c:v>
                </c:pt>
                <c:pt idx="1781">
                  <c:v>40445</c:v>
                </c:pt>
                <c:pt idx="1782">
                  <c:v>40452</c:v>
                </c:pt>
                <c:pt idx="1783">
                  <c:v>40459</c:v>
                </c:pt>
                <c:pt idx="1784">
                  <c:v>40466</c:v>
                </c:pt>
                <c:pt idx="1785">
                  <c:v>40473</c:v>
                </c:pt>
                <c:pt idx="1786">
                  <c:v>40480</c:v>
                </c:pt>
                <c:pt idx="1787">
                  <c:v>40487</c:v>
                </c:pt>
                <c:pt idx="1788">
                  <c:v>40494</c:v>
                </c:pt>
                <c:pt idx="1789">
                  <c:v>40501</c:v>
                </c:pt>
                <c:pt idx="1790">
                  <c:v>40508</c:v>
                </c:pt>
                <c:pt idx="1791">
                  <c:v>40515</c:v>
                </c:pt>
                <c:pt idx="1792">
                  <c:v>40522</c:v>
                </c:pt>
                <c:pt idx="1793">
                  <c:v>40529</c:v>
                </c:pt>
                <c:pt idx="1794">
                  <c:v>40536</c:v>
                </c:pt>
                <c:pt idx="1795">
                  <c:v>40543</c:v>
                </c:pt>
                <c:pt idx="1796">
                  <c:v>40550</c:v>
                </c:pt>
                <c:pt idx="1797">
                  <c:v>40557</c:v>
                </c:pt>
                <c:pt idx="1798">
                  <c:v>40564</c:v>
                </c:pt>
                <c:pt idx="1799">
                  <c:v>40571</c:v>
                </c:pt>
                <c:pt idx="1800">
                  <c:v>40578</c:v>
                </c:pt>
                <c:pt idx="1801">
                  <c:v>40585</c:v>
                </c:pt>
                <c:pt idx="1802">
                  <c:v>40592</c:v>
                </c:pt>
                <c:pt idx="1803">
                  <c:v>40599</c:v>
                </c:pt>
                <c:pt idx="1804">
                  <c:v>40606</c:v>
                </c:pt>
                <c:pt idx="1805">
                  <c:v>40613</c:v>
                </c:pt>
                <c:pt idx="1806">
                  <c:v>40620</c:v>
                </c:pt>
                <c:pt idx="1807">
                  <c:v>40627</c:v>
                </c:pt>
                <c:pt idx="1808">
                  <c:v>40634</c:v>
                </c:pt>
                <c:pt idx="1809">
                  <c:v>40641</c:v>
                </c:pt>
                <c:pt idx="1810">
                  <c:v>40648</c:v>
                </c:pt>
                <c:pt idx="1811">
                  <c:v>40655</c:v>
                </c:pt>
                <c:pt idx="1812">
                  <c:v>40662</c:v>
                </c:pt>
                <c:pt idx="1813">
                  <c:v>40669</c:v>
                </c:pt>
                <c:pt idx="1814">
                  <c:v>40676</c:v>
                </c:pt>
                <c:pt idx="1815">
                  <c:v>40683</c:v>
                </c:pt>
                <c:pt idx="1816">
                  <c:v>40690</c:v>
                </c:pt>
                <c:pt idx="1817">
                  <c:v>40697</c:v>
                </c:pt>
                <c:pt idx="1818">
                  <c:v>40704</c:v>
                </c:pt>
                <c:pt idx="1819">
                  <c:v>40711</c:v>
                </c:pt>
                <c:pt idx="1820">
                  <c:v>40718</c:v>
                </c:pt>
                <c:pt idx="1821">
                  <c:v>40725</c:v>
                </c:pt>
                <c:pt idx="1822">
                  <c:v>40732</c:v>
                </c:pt>
                <c:pt idx="1823">
                  <c:v>40739</c:v>
                </c:pt>
                <c:pt idx="1824">
                  <c:v>40746</c:v>
                </c:pt>
                <c:pt idx="1825">
                  <c:v>40753</c:v>
                </c:pt>
                <c:pt idx="1826">
                  <c:v>40760</c:v>
                </c:pt>
                <c:pt idx="1827">
                  <c:v>40767</c:v>
                </c:pt>
                <c:pt idx="1828">
                  <c:v>40774</c:v>
                </c:pt>
                <c:pt idx="1829">
                  <c:v>40781</c:v>
                </c:pt>
                <c:pt idx="1830">
                  <c:v>40788</c:v>
                </c:pt>
                <c:pt idx="1831">
                  <c:v>40795</c:v>
                </c:pt>
                <c:pt idx="1832">
                  <c:v>40802</c:v>
                </c:pt>
                <c:pt idx="1833">
                  <c:v>40809</c:v>
                </c:pt>
                <c:pt idx="1834">
                  <c:v>40816</c:v>
                </c:pt>
                <c:pt idx="1835">
                  <c:v>40823</c:v>
                </c:pt>
                <c:pt idx="1836">
                  <c:v>40830</c:v>
                </c:pt>
                <c:pt idx="1837">
                  <c:v>40837</c:v>
                </c:pt>
                <c:pt idx="1838">
                  <c:v>40844</c:v>
                </c:pt>
                <c:pt idx="1839">
                  <c:v>40851</c:v>
                </c:pt>
                <c:pt idx="1840">
                  <c:v>40858</c:v>
                </c:pt>
                <c:pt idx="1841">
                  <c:v>40865</c:v>
                </c:pt>
                <c:pt idx="1842">
                  <c:v>40872</c:v>
                </c:pt>
                <c:pt idx="1843">
                  <c:v>40879</c:v>
                </c:pt>
                <c:pt idx="1844">
                  <c:v>40886</c:v>
                </c:pt>
                <c:pt idx="1845">
                  <c:v>40893</c:v>
                </c:pt>
                <c:pt idx="1846">
                  <c:v>40900</c:v>
                </c:pt>
                <c:pt idx="1847">
                  <c:v>40907</c:v>
                </c:pt>
                <c:pt idx="1848">
                  <c:v>40914</c:v>
                </c:pt>
                <c:pt idx="1849">
                  <c:v>40921</c:v>
                </c:pt>
                <c:pt idx="1850">
                  <c:v>40928</c:v>
                </c:pt>
                <c:pt idx="1851">
                  <c:v>40935</c:v>
                </c:pt>
                <c:pt idx="1852">
                  <c:v>40942</c:v>
                </c:pt>
                <c:pt idx="1853">
                  <c:v>40949</c:v>
                </c:pt>
                <c:pt idx="1854">
                  <c:v>40956</c:v>
                </c:pt>
                <c:pt idx="1855">
                  <c:v>40963</c:v>
                </c:pt>
                <c:pt idx="1856">
                  <c:v>40970</c:v>
                </c:pt>
                <c:pt idx="1857">
                  <c:v>40977</c:v>
                </c:pt>
                <c:pt idx="1858">
                  <c:v>40984</c:v>
                </c:pt>
                <c:pt idx="1859">
                  <c:v>40991</c:v>
                </c:pt>
                <c:pt idx="1860">
                  <c:v>40998</c:v>
                </c:pt>
                <c:pt idx="1861">
                  <c:v>41005</c:v>
                </c:pt>
                <c:pt idx="1862">
                  <c:v>41012</c:v>
                </c:pt>
                <c:pt idx="1863">
                  <c:v>41019</c:v>
                </c:pt>
                <c:pt idx="1864">
                  <c:v>41026</c:v>
                </c:pt>
                <c:pt idx="1865">
                  <c:v>41033</c:v>
                </c:pt>
                <c:pt idx="1866">
                  <c:v>41040</c:v>
                </c:pt>
                <c:pt idx="1867">
                  <c:v>41047</c:v>
                </c:pt>
                <c:pt idx="1868">
                  <c:v>41054</c:v>
                </c:pt>
                <c:pt idx="1869">
                  <c:v>41061</c:v>
                </c:pt>
                <c:pt idx="1870">
                  <c:v>41068</c:v>
                </c:pt>
                <c:pt idx="1871">
                  <c:v>41075</c:v>
                </c:pt>
                <c:pt idx="1872">
                  <c:v>41082</c:v>
                </c:pt>
                <c:pt idx="1873">
                  <c:v>41089</c:v>
                </c:pt>
                <c:pt idx="1874">
                  <c:v>41096</c:v>
                </c:pt>
                <c:pt idx="1875">
                  <c:v>41103</c:v>
                </c:pt>
                <c:pt idx="1876">
                  <c:v>41110</c:v>
                </c:pt>
                <c:pt idx="1877">
                  <c:v>41117</c:v>
                </c:pt>
                <c:pt idx="1878">
                  <c:v>41124</c:v>
                </c:pt>
                <c:pt idx="1879">
                  <c:v>41131</c:v>
                </c:pt>
                <c:pt idx="1880">
                  <c:v>41138</c:v>
                </c:pt>
                <c:pt idx="1881">
                  <c:v>41145</c:v>
                </c:pt>
                <c:pt idx="1882">
                  <c:v>41152</c:v>
                </c:pt>
                <c:pt idx="1883">
                  <c:v>41159</c:v>
                </c:pt>
                <c:pt idx="1884">
                  <c:v>41166</c:v>
                </c:pt>
                <c:pt idx="1885">
                  <c:v>41173</c:v>
                </c:pt>
                <c:pt idx="1886">
                  <c:v>41180</c:v>
                </c:pt>
                <c:pt idx="1887">
                  <c:v>41187</c:v>
                </c:pt>
                <c:pt idx="1888">
                  <c:v>41194</c:v>
                </c:pt>
                <c:pt idx="1889">
                  <c:v>41201</c:v>
                </c:pt>
                <c:pt idx="1890">
                  <c:v>41208</c:v>
                </c:pt>
                <c:pt idx="1891">
                  <c:v>41215</c:v>
                </c:pt>
                <c:pt idx="1892">
                  <c:v>41222</c:v>
                </c:pt>
                <c:pt idx="1893">
                  <c:v>41229</c:v>
                </c:pt>
                <c:pt idx="1894">
                  <c:v>41236</c:v>
                </c:pt>
                <c:pt idx="1895">
                  <c:v>41243</c:v>
                </c:pt>
                <c:pt idx="1896">
                  <c:v>41250</c:v>
                </c:pt>
                <c:pt idx="1897">
                  <c:v>41257</c:v>
                </c:pt>
                <c:pt idx="1898">
                  <c:v>41264</c:v>
                </c:pt>
                <c:pt idx="1899">
                  <c:v>41271</c:v>
                </c:pt>
                <c:pt idx="1900">
                  <c:v>41278</c:v>
                </c:pt>
                <c:pt idx="1901">
                  <c:v>41285</c:v>
                </c:pt>
                <c:pt idx="1902">
                  <c:v>41292</c:v>
                </c:pt>
                <c:pt idx="1903">
                  <c:v>41299</c:v>
                </c:pt>
                <c:pt idx="1904">
                  <c:v>41306</c:v>
                </c:pt>
                <c:pt idx="1905">
                  <c:v>41313</c:v>
                </c:pt>
                <c:pt idx="1906">
                  <c:v>41320</c:v>
                </c:pt>
                <c:pt idx="1907">
                  <c:v>41327</c:v>
                </c:pt>
                <c:pt idx="1908">
                  <c:v>41334</c:v>
                </c:pt>
                <c:pt idx="1909">
                  <c:v>41341</c:v>
                </c:pt>
                <c:pt idx="1910">
                  <c:v>41348</c:v>
                </c:pt>
                <c:pt idx="1911">
                  <c:v>41355</c:v>
                </c:pt>
                <c:pt idx="1912">
                  <c:v>41362</c:v>
                </c:pt>
                <c:pt idx="1913">
                  <c:v>41369</c:v>
                </c:pt>
                <c:pt idx="1914">
                  <c:v>41376</c:v>
                </c:pt>
                <c:pt idx="1915">
                  <c:v>41383</c:v>
                </c:pt>
                <c:pt idx="1916">
                  <c:v>41390</c:v>
                </c:pt>
                <c:pt idx="1917">
                  <c:v>41397</c:v>
                </c:pt>
                <c:pt idx="1918">
                  <c:v>41404</c:v>
                </c:pt>
                <c:pt idx="1919">
                  <c:v>41411</c:v>
                </c:pt>
                <c:pt idx="1920">
                  <c:v>41418</c:v>
                </c:pt>
                <c:pt idx="1921">
                  <c:v>41425</c:v>
                </c:pt>
                <c:pt idx="1922">
                  <c:v>41432</c:v>
                </c:pt>
                <c:pt idx="1923">
                  <c:v>41439</c:v>
                </c:pt>
                <c:pt idx="1924">
                  <c:v>41446</c:v>
                </c:pt>
                <c:pt idx="1925">
                  <c:v>41453</c:v>
                </c:pt>
                <c:pt idx="1926">
                  <c:v>41460</c:v>
                </c:pt>
                <c:pt idx="1927">
                  <c:v>41467</c:v>
                </c:pt>
                <c:pt idx="1928">
                  <c:v>41474</c:v>
                </c:pt>
                <c:pt idx="1929">
                  <c:v>41481</c:v>
                </c:pt>
                <c:pt idx="1930">
                  <c:v>41488</c:v>
                </c:pt>
                <c:pt idx="1931">
                  <c:v>41495</c:v>
                </c:pt>
                <c:pt idx="1932">
                  <c:v>41502</c:v>
                </c:pt>
                <c:pt idx="1933">
                  <c:v>41509</c:v>
                </c:pt>
                <c:pt idx="1934">
                  <c:v>41516</c:v>
                </c:pt>
                <c:pt idx="1935">
                  <c:v>41523</c:v>
                </c:pt>
                <c:pt idx="1936">
                  <c:v>41530</c:v>
                </c:pt>
                <c:pt idx="1937">
                  <c:v>41537</c:v>
                </c:pt>
                <c:pt idx="1938">
                  <c:v>41544</c:v>
                </c:pt>
                <c:pt idx="1939">
                  <c:v>41551</c:v>
                </c:pt>
                <c:pt idx="1940">
                  <c:v>41558</c:v>
                </c:pt>
                <c:pt idx="1941">
                  <c:v>41565</c:v>
                </c:pt>
                <c:pt idx="1942">
                  <c:v>41572</c:v>
                </c:pt>
                <c:pt idx="1943">
                  <c:v>41579</c:v>
                </c:pt>
                <c:pt idx="1944">
                  <c:v>41586</c:v>
                </c:pt>
                <c:pt idx="1945">
                  <c:v>41593</c:v>
                </c:pt>
                <c:pt idx="1946">
                  <c:v>41600</c:v>
                </c:pt>
                <c:pt idx="1947">
                  <c:v>41607</c:v>
                </c:pt>
                <c:pt idx="1948">
                  <c:v>41614</c:v>
                </c:pt>
                <c:pt idx="1949">
                  <c:v>41621</c:v>
                </c:pt>
                <c:pt idx="1950">
                  <c:v>41628</c:v>
                </c:pt>
                <c:pt idx="1951">
                  <c:v>41635</c:v>
                </c:pt>
                <c:pt idx="1952">
                  <c:v>41642</c:v>
                </c:pt>
                <c:pt idx="1953">
                  <c:v>41649</c:v>
                </c:pt>
                <c:pt idx="1954">
                  <c:v>41656</c:v>
                </c:pt>
                <c:pt idx="1955">
                  <c:v>41663</c:v>
                </c:pt>
                <c:pt idx="1956">
                  <c:v>41670</c:v>
                </c:pt>
                <c:pt idx="1957">
                  <c:v>41677</c:v>
                </c:pt>
                <c:pt idx="1958">
                  <c:v>41684</c:v>
                </c:pt>
                <c:pt idx="1959">
                  <c:v>41691</c:v>
                </c:pt>
                <c:pt idx="1960">
                  <c:v>41698</c:v>
                </c:pt>
                <c:pt idx="1961">
                  <c:v>41705</c:v>
                </c:pt>
                <c:pt idx="1962">
                  <c:v>41712</c:v>
                </c:pt>
                <c:pt idx="1963">
                  <c:v>41719</c:v>
                </c:pt>
                <c:pt idx="1964">
                  <c:v>41726</c:v>
                </c:pt>
                <c:pt idx="1965">
                  <c:v>41733</c:v>
                </c:pt>
                <c:pt idx="1966">
                  <c:v>41740</c:v>
                </c:pt>
                <c:pt idx="1967">
                  <c:v>41747</c:v>
                </c:pt>
                <c:pt idx="1968">
                  <c:v>41754</c:v>
                </c:pt>
                <c:pt idx="1969">
                  <c:v>41761</c:v>
                </c:pt>
                <c:pt idx="1970">
                  <c:v>41768</c:v>
                </c:pt>
                <c:pt idx="1971">
                  <c:v>41775</c:v>
                </c:pt>
                <c:pt idx="1972">
                  <c:v>41782</c:v>
                </c:pt>
                <c:pt idx="1973">
                  <c:v>41789</c:v>
                </c:pt>
                <c:pt idx="1974">
                  <c:v>41796</c:v>
                </c:pt>
                <c:pt idx="1975">
                  <c:v>41803</c:v>
                </c:pt>
                <c:pt idx="1976">
                  <c:v>41810</c:v>
                </c:pt>
                <c:pt idx="1977">
                  <c:v>41817</c:v>
                </c:pt>
                <c:pt idx="1978">
                  <c:v>41824</c:v>
                </c:pt>
                <c:pt idx="1979">
                  <c:v>41831</c:v>
                </c:pt>
                <c:pt idx="1980">
                  <c:v>41838</c:v>
                </c:pt>
                <c:pt idx="1981">
                  <c:v>41845</c:v>
                </c:pt>
                <c:pt idx="1982">
                  <c:v>41852</c:v>
                </c:pt>
                <c:pt idx="1983">
                  <c:v>41859</c:v>
                </c:pt>
                <c:pt idx="1984">
                  <c:v>41866</c:v>
                </c:pt>
                <c:pt idx="1985">
                  <c:v>41873</c:v>
                </c:pt>
                <c:pt idx="1986">
                  <c:v>41880</c:v>
                </c:pt>
                <c:pt idx="1987">
                  <c:v>41887</c:v>
                </c:pt>
                <c:pt idx="1988">
                  <c:v>41894</c:v>
                </c:pt>
                <c:pt idx="1989">
                  <c:v>41901</c:v>
                </c:pt>
                <c:pt idx="1990">
                  <c:v>41908</c:v>
                </c:pt>
                <c:pt idx="1991">
                  <c:v>41915</c:v>
                </c:pt>
                <c:pt idx="1992">
                  <c:v>41922</c:v>
                </c:pt>
                <c:pt idx="1993">
                  <c:v>41929</c:v>
                </c:pt>
                <c:pt idx="1994">
                  <c:v>41936</c:v>
                </c:pt>
                <c:pt idx="1995">
                  <c:v>41943</c:v>
                </c:pt>
                <c:pt idx="1996">
                  <c:v>41950</c:v>
                </c:pt>
                <c:pt idx="1997">
                  <c:v>41957</c:v>
                </c:pt>
                <c:pt idx="1998">
                  <c:v>41964</c:v>
                </c:pt>
                <c:pt idx="1999">
                  <c:v>41971</c:v>
                </c:pt>
                <c:pt idx="2000">
                  <c:v>41978</c:v>
                </c:pt>
                <c:pt idx="2001">
                  <c:v>41985</c:v>
                </c:pt>
                <c:pt idx="2002">
                  <c:v>41992</c:v>
                </c:pt>
                <c:pt idx="2003">
                  <c:v>41999</c:v>
                </c:pt>
                <c:pt idx="2004">
                  <c:v>42006</c:v>
                </c:pt>
                <c:pt idx="2005">
                  <c:v>42013</c:v>
                </c:pt>
                <c:pt idx="2006">
                  <c:v>42020</c:v>
                </c:pt>
                <c:pt idx="2007">
                  <c:v>42027</c:v>
                </c:pt>
                <c:pt idx="2008">
                  <c:v>42034</c:v>
                </c:pt>
                <c:pt idx="2009">
                  <c:v>42041</c:v>
                </c:pt>
                <c:pt idx="2010">
                  <c:v>42048</c:v>
                </c:pt>
                <c:pt idx="2011">
                  <c:v>42055</c:v>
                </c:pt>
                <c:pt idx="2012">
                  <c:v>42062</c:v>
                </c:pt>
                <c:pt idx="2013">
                  <c:v>42069</c:v>
                </c:pt>
                <c:pt idx="2014">
                  <c:v>42076</c:v>
                </c:pt>
                <c:pt idx="2015">
                  <c:v>42083</c:v>
                </c:pt>
                <c:pt idx="2016">
                  <c:v>42090</c:v>
                </c:pt>
                <c:pt idx="2017">
                  <c:v>42097</c:v>
                </c:pt>
                <c:pt idx="2018">
                  <c:v>42104</c:v>
                </c:pt>
                <c:pt idx="2019">
                  <c:v>42111</c:v>
                </c:pt>
                <c:pt idx="2020">
                  <c:v>42118</c:v>
                </c:pt>
                <c:pt idx="2021">
                  <c:v>42125</c:v>
                </c:pt>
                <c:pt idx="2022">
                  <c:v>42132</c:v>
                </c:pt>
                <c:pt idx="2023">
                  <c:v>42139</c:v>
                </c:pt>
                <c:pt idx="2024">
                  <c:v>42146</c:v>
                </c:pt>
                <c:pt idx="2025">
                  <c:v>42153</c:v>
                </c:pt>
                <c:pt idx="2026">
                  <c:v>42160</c:v>
                </c:pt>
                <c:pt idx="2027">
                  <c:v>42167</c:v>
                </c:pt>
                <c:pt idx="2028">
                  <c:v>42174</c:v>
                </c:pt>
                <c:pt idx="2029">
                  <c:v>42181</c:v>
                </c:pt>
                <c:pt idx="2030">
                  <c:v>42188</c:v>
                </c:pt>
                <c:pt idx="2031">
                  <c:v>42195</c:v>
                </c:pt>
                <c:pt idx="2032">
                  <c:v>42202</c:v>
                </c:pt>
                <c:pt idx="2033">
                  <c:v>42209</c:v>
                </c:pt>
                <c:pt idx="2034">
                  <c:v>42216</c:v>
                </c:pt>
                <c:pt idx="2035">
                  <c:v>42223</c:v>
                </c:pt>
                <c:pt idx="2036">
                  <c:v>42230</c:v>
                </c:pt>
                <c:pt idx="2037">
                  <c:v>42237</c:v>
                </c:pt>
                <c:pt idx="2038">
                  <c:v>42244</c:v>
                </c:pt>
                <c:pt idx="2039">
                  <c:v>42251</c:v>
                </c:pt>
                <c:pt idx="2040">
                  <c:v>42258</c:v>
                </c:pt>
                <c:pt idx="2041">
                  <c:v>42265</c:v>
                </c:pt>
                <c:pt idx="2042">
                  <c:v>42272</c:v>
                </c:pt>
                <c:pt idx="2043">
                  <c:v>42279</c:v>
                </c:pt>
                <c:pt idx="2044">
                  <c:v>42286</c:v>
                </c:pt>
                <c:pt idx="2045">
                  <c:v>42293</c:v>
                </c:pt>
                <c:pt idx="2046">
                  <c:v>42300</c:v>
                </c:pt>
                <c:pt idx="2047">
                  <c:v>42307</c:v>
                </c:pt>
                <c:pt idx="2048">
                  <c:v>42314</c:v>
                </c:pt>
                <c:pt idx="2049">
                  <c:v>42321</c:v>
                </c:pt>
                <c:pt idx="2050">
                  <c:v>42328</c:v>
                </c:pt>
                <c:pt idx="2051">
                  <c:v>42335</c:v>
                </c:pt>
                <c:pt idx="2052">
                  <c:v>42342</c:v>
                </c:pt>
                <c:pt idx="2053">
                  <c:v>42349</c:v>
                </c:pt>
                <c:pt idx="2054">
                  <c:v>42356</c:v>
                </c:pt>
                <c:pt idx="2055">
                  <c:v>42363</c:v>
                </c:pt>
                <c:pt idx="2056">
                  <c:v>42370</c:v>
                </c:pt>
                <c:pt idx="2057">
                  <c:v>42377</c:v>
                </c:pt>
                <c:pt idx="2058">
                  <c:v>42384</c:v>
                </c:pt>
                <c:pt idx="2059">
                  <c:v>42391</c:v>
                </c:pt>
                <c:pt idx="2060">
                  <c:v>42398</c:v>
                </c:pt>
                <c:pt idx="2061">
                  <c:v>42405</c:v>
                </c:pt>
                <c:pt idx="2062">
                  <c:v>42412</c:v>
                </c:pt>
                <c:pt idx="2063">
                  <c:v>42419</c:v>
                </c:pt>
                <c:pt idx="2064">
                  <c:v>42426</c:v>
                </c:pt>
                <c:pt idx="2065">
                  <c:v>42433</c:v>
                </c:pt>
                <c:pt idx="2066">
                  <c:v>42440</c:v>
                </c:pt>
                <c:pt idx="2067">
                  <c:v>42447</c:v>
                </c:pt>
                <c:pt idx="2068">
                  <c:v>42454</c:v>
                </c:pt>
                <c:pt idx="2069">
                  <c:v>42461</c:v>
                </c:pt>
                <c:pt idx="2070">
                  <c:v>42468</c:v>
                </c:pt>
                <c:pt idx="2071">
                  <c:v>42475</c:v>
                </c:pt>
                <c:pt idx="2072">
                  <c:v>42482</c:v>
                </c:pt>
                <c:pt idx="2073">
                  <c:v>42489</c:v>
                </c:pt>
                <c:pt idx="2074">
                  <c:v>42496</c:v>
                </c:pt>
                <c:pt idx="2075">
                  <c:v>42503</c:v>
                </c:pt>
                <c:pt idx="2076">
                  <c:v>42510</c:v>
                </c:pt>
                <c:pt idx="2077">
                  <c:v>42517</c:v>
                </c:pt>
                <c:pt idx="2078">
                  <c:v>42524</c:v>
                </c:pt>
                <c:pt idx="2079">
                  <c:v>42531</c:v>
                </c:pt>
                <c:pt idx="2080">
                  <c:v>42538</c:v>
                </c:pt>
                <c:pt idx="2081">
                  <c:v>42545</c:v>
                </c:pt>
                <c:pt idx="2082">
                  <c:v>42552</c:v>
                </c:pt>
                <c:pt idx="2083">
                  <c:v>42559</c:v>
                </c:pt>
                <c:pt idx="2084">
                  <c:v>42566</c:v>
                </c:pt>
                <c:pt idx="2085">
                  <c:v>42573</c:v>
                </c:pt>
                <c:pt idx="2086">
                  <c:v>42580</c:v>
                </c:pt>
                <c:pt idx="2087">
                  <c:v>42587</c:v>
                </c:pt>
                <c:pt idx="2088">
                  <c:v>42594</c:v>
                </c:pt>
                <c:pt idx="2089">
                  <c:v>42601</c:v>
                </c:pt>
                <c:pt idx="2090">
                  <c:v>42608</c:v>
                </c:pt>
                <c:pt idx="2091">
                  <c:v>42615</c:v>
                </c:pt>
                <c:pt idx="2092">
                  <c:v>42622</c:v>
                </c:pt>
                <c:pt idx="2093">
                  <c:v>42629</c:v>
                </c:pt>
                <c:pt idx="2094">
                  <c:v>42636</c:v>
                </c:pt>
                <c:pt idx="2095">
                  <c:v>42643</c:v>
                </c:pt>
                <c:pt idx="2096">
                  <c:v>42650</c:v>
                </c:pt>
                <c:pt idx="2097">
                  <c:v>42657</c:v>
                </c:pt>
                <c:pt idx="2098">
                  <c:v>42664</c:v>
                </c:pt>
                <c:pt idx="2099">
                  <c:v>42671</c:v>
                </c:pt>
                <c:pt idx="2100">
                  <c:v>42678</c:v>
                </c:pt>
                <c:pt idx="2101">
                  <c:v>42685</c:v>
                </c:pt>
                <c:pt idx="2102">
                  <c:v>42692</c:v>
                </c:pt>
                <c:pt idx="2103">
                  <c:v>42699</c:v>
                </c:pt>
                <c:pt idx="2104">
                  <c:v>42706</c:v>
                </c:pt>
                <c:pt idx="2105">
                  <c:v>42713</c:v>
                </c:pt>
                <c:pt idx="2106">
                  <c:v>42720</c:v>
                </c:pt>
                <c:pt idx="2107">
                  <c:v>42727</c:v>
                </c:pt>
                <c:pt idx="2108">
                  <c:v>42734</c:v>
                </c:pt>
                <c:pt idx="2109">
                  <c:v>42741</c:v>
                </c:pt>
                <c:pt idx="2110">
                  <c:v>42748</c:v>
                </c:pt>
                <c:pt idx="2111">
                  <c:v>42755</c:v>
                </c:pt>
                <c:pt idx="2112">
                  <c:v>42762</c:v>
                </c:pt>
                <c:pt idx="2113">
                  <c:v>42769</c:v>
                </c:pt>
                <c:pt idx="2114">
                  <c:v>42776</c:v>
                </c:pt>
                <c:pt idx="2115">
                  <c:v>42783</c:v>
                </c:pt>
                <c:pt idx="2116">
                  <c:v>42790</c:v>
                </c:pt>
                <c:pt idx="2117">
                  <c:v>42797</c:v>
                </c:pt>
                <c:pt idx="2118">
                  <c:v>42804</c:v>
                </c:pt>
                <c:pt idx="2119">
                  <c:v>42811</c:v>
                </c:pt>
                <c:pt idx="2120">
                  <c:v>42818</c:v>
                </c:pt>
                <c:pt idx="2121">
                  <c:v>42825</c:v>
                </c:pt>
                <c:pt idx="2122">
                  <c:v>42832</c:v>
                </c:pt>
                <c:pt idx="2123">
                  <c:v>42839</c:v>
                </c:pt>
                <c:pt idx="2124">
                  <c:v>42846</c:v>
                </c:pt>
                <c:pt idx="2125">
                  <c:v>42853</c:v>
                </c:pt>
                <c:pt idx="2126">
                  <c:v>42860</c:v>
                </c:pt>
                <c:pt idx="2127">
                  <c:v>42867</c:v>
                </c:pt>
                <c:pt idx="2128">
                  <c:v>42874</c:v>
                </c:pt>
                <c:pt idx="2129">
                  <c:v>42881</c:v>
                </c:pt>
                <c:pt idx="2130">
                  <c:v>42888</c:v>
                </c:pt>
                <c:pt idx="2131">
                  <c:v>42895</c:v>
                </c:pt>
                <c:pt idx="2132">
                  <c:v>42902</c:v>
                </c:pt>
                <c:pt idx="2133">
                  <c:v>42909</c:v>
                </c:pt>
                <c:pt idx="2134">
                  <c:v>42916</c:v>
                </c:pt>
                <c:pt idx="2135">
                  <c:v>42923</c:v>
                </c:pt>
                <c:pt idx="2136">
                  <c:v>42930</c:v>
                </c:pt>
                <c:pt idx="2137">
                  <c:v>42937</c:v>
                </c:pt>
                <c:pt idx="2138">
                  <c:v>42944</c:v>
                </c:pt>
                <c:pt idx="2139">
                  <c:v>42951</c:v>
                </c:pt>
                <c:pt idx="2140">
                  <c:v>42958</c:v>
                </c:pt>
                <c:pt idx="2141">
                  <c:v>42965</c:v>
                </c:pt>
                <c:pt idx="2142">
                  <c:v>42972</c:v>
                </c:pt>
                <c:pt idx="2143">
                  <c:v>42979</c:v>
                </c:pt>
                <c:pt idx="2144">
                  <c:v>42986</c:v>
                </c:pt>
                <c:pt idx="2145">
                  <c:v>42993</c:v>
                </c:pt>
                <c:pt idx="2146">
                  <c:v>43000</c:v>
                </c:pt>
                <c:pt idx="2147">
                  <c:v>43007</c:v>
                </c:pt>
                <c:pt idx="2148">
                  <c:v>43014</c:v>
                </c:pt>
                <c:pt idx="2149">
                  <c:v>43021</c:v>
                </c:pt>
                <c:pt idx="2150">
                  <c:v>43028</c:v>
                </c:pt>
                <c:pt idx="2151">
                  <c:v>43035</c:v>
                </c:pt>
                <c:pt idx="2152">
                  <c:v>43042</c:v>
                </c:pt>
                <c:pt idx="2153">
                  <c:v>43049</c:v>
                </c:pt>
                <c:pt idx="2154">
                  <c:v>43056</c:v>
                </c:pt>
                <c:pt idx="2155">
                  <c:v>43063</c:v>
                </c:pt>
                <c:pt idx="2156">
                  <c:v>43070</c:v>
                </c:pt>
                <c:pt idx="2157">
                  <c:v>43077</c:v>
                </c:pt>
                <c:pt idx="2158">
                  <c:v>43084</c:v>
                </c:pt>
                <c:pt idx="2159">
                  <c:v>43091</c:v>
                </c:pt>
                <c:pt idx="2160">
                  <c:v>43098</c:v>
                </c:pt>
                <c:pt idx="2161">
                  <c:v>43105</c:v>
                </c:pt>
                <c:pt idx="2162">
                  <c:v>43112</c:v>
                </c:pt>
                <c:pt idx="2163">
                  <c:v>43119</c:v>
                </c:pt>
                <c:pt idx="2164">
                  <c:v>43126</c:v>
                </c:pt>
                <c:pt idx="2165">
                  <c:v>43133</c:v>
                </c:pt>
                <c:pt idx="2166">
                  <c:v>43140</c:v>
                </c:pt>
              </c:numCache>
            </c:numRef>
          </c:cat>
          <c:val>
            <c:numRef>
              <c:f>'10 Year - 2 Year Treasuries'!$D$13:$D$2179</c:f>
              <c:numCache>
                <c:formatCode>General</c:formatCode>
                <c:ptCount val="216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0.18</c:v>
                </c:pt>
                <c:pt idx="176">
                  <c:v>0.18</c:v>
                </c:pt>
                <c:pt idx="177">
                  <c:v>0.18</c:v>
                </c:pt>
                <c:pt idx="178">
                  <c:v>0.18</c:v>
                </c:pt>
                <c:pt idx="179">
                  <c:v>0.18</c:v>
                </c:pt>
                <c:pt idx="180">
                  <c:v>0.18</c:v>
                </c:pt>
                <c:pt idx="181">
                  <c:v>0.18</c:v>
                </c:pt>
                <c:pt idx="182">
                  <c:v>0.18</c:v>
                </c:pt>
                <c:pt idx="183">
                  <c:v>0.18</c:v>
                </c:pt>
                <c:pt idx="184">
                  <c:v>0.18</c:v>
                </c:pt>
                <c:pt idx="185">
                  <c:v>0.18</c:v>
                </c:pt>
                <c:pt idx="186">
                  <c:v>0.18</c:v>
                </c:pt>
                <c:pt idx="187">
                  <c:v>0.18</c:v>
                </c:pt>
                <c:pt idx="188">
                  <c:v>0.18</c:v>
                </c:pt>
                <c:pt idx="189">
                  <c:v>0.18</c:v>
                </c:pt>
                <c:pt idx="190">
                  <c:v>0.18</c:v>
                </c:pt>
                <c:pt idx="191">
                  <c:v>0.18</c:v>
                </c:pt>
                <c:pt idx="192">
                  <c:v>0.18</c:v>
                </c:pt>
                <c:pt idx="193">
                  <c:v>0.18</c:v>
                </c:pt>
                <c:pt idx="194">
                  <c:v>0.18</c:v>
                </c:pt>
                <c:pt idx="195">
                  <c:v>0.18</c:v>
                </c:pt>
                <c:pt idx="196">
                  <c:v>0.18</c:v>
                </c:pt>
                <c:pt idx="197">
                  <c:v>0.18</c:v>
                </c:pt>
                <c:pt idx="198">
                  <c:v>0.18</c:v>
                </c:pt>
                <c:pt idx="199">
                  <c:v>0.18</c:v>
                </c:pt>
                <c:pt idx="200">
                  <c:v>0.18</c:v>
                </c:pt>
                <c:pt idx="201">
                  <c:v>0.18</c:v>
                </c:pt>
                <c:pt idx="202">
                  <c:v>0.18</c:v>
                </c:pt>
                <c:pt idx="203">
                  <c:v>0.18</c:v>
                </c:pt>
                <c:pt idx="204">
                  <c:v>0.18</c:v>
                </c:pt>
                <c:pt idx="205">
                  <c:v>0.18</c:v>
                </c:pt>
                <c:pt idx="206">
                  <c:v>0.18</c:v>
                </c:pt>
                <c:pt idx="207">
                  <c:v>0.18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0.18</c:v>
                </c:pt>
                <c:pt idx="257">
                  <c:v>0.18</c:v>
                </c:pt>
                <c:pt idx="258">
                  <c:v>0.18</c:v>
                </c:pt>
                <c:pt idx="259">
                  <c:v>0.18</c:v>
                </c:pt>
                <c:pt idx="260">
                  <c:v>0.18</c:v>
                </c:pt>
                <c:pt idx="261">
                  <c:v>0.18</c:v>
                </c:pt>
                <c:pt idx="262">
                  <c:v>0.18</c:v>
                </c:pt>
                <c:pt idx="263">
                  <c:v>0.18</c:v>
                </c:pt>
                <c:pt idx="264">
                  <c:v>0.18</c:v>
                </c:pt>
                <c:pt idx="265">
                  <c:v>0.18</c:v>
                </c:pt>
                <c:pt idx="266">
                  <c:v>0.18</c:v>
                </c:pt>
                <c:pt idx="267">
                  <c:v>0.18</c:v>
                </c:pt>
                <c:pt idx="268">
                  <c:v>0.18</c:v>
                </c:pt>
                <c:pt idx="269">
                  <c:v>0.18</c:v>
                </c:pt>
                <c:pt idx="270">
                  <c:v>0.18</c:v>
                </c:pt>
                <c:pt idx="271">
                  <c:v>0.18</c:v>
                </c:pt>
                <c:pt idx="272">
                  <c:v>0.18</c:v>
                </c:pt>
                <c:pt idx="273">
                  <c:v>0.18</c:v>
                </c:pt>
                <c:pt idx="274">
                  <c:v>0.18</c:v>
                </c:pt>
                <c:pt idx="275">
                  <c:v>0.18</c:v>
                </c:pt>
                <c:pt idx="276">
                  <c:v>0.18</c:v>
                </c:pt>
                <c:pt idx="277">
                  <c:v>0.18</c:v>
                </c:pt>
                <c:pt idx="278">
                  <c:v>0.18</c:v>
                </c:pt>
                <c:pt idx="279">
                  <c:v>0.18</c:v>
                </c:pt>
                <c:pt idx="280">
                  <c:v>0.18</c:v>
                </c:pt>
                <c:pt idx="281">
                  <c:v>0.18</c:v>
                </c:pt>
                <c:pt idx="282">
                  <c:v>0.18</c:v>
                </c:pt>
                <c:pt idx="283">
                  <c:v>0.18</c:v>
                </c:pt>
                <c:pt idx="284">
                  <c:v>0.18</c:v>
                </c:pt>
                <c:pt idx="285">
                  <c:v>0.18</c:v>
                </c:pt>
                <c:pt idx="286">
                  <c:v>0.18</c:v>
                </c:pt>
                <c:pt idx="287">
                  <c:v>0.18</c:v>
                </c:pt>
                <c:pt idx="288">
                  <c:v>0.18</c:v>
                </c:pt>
                <c:pt idx="289">
                  <c:v>0.18</c:v>
                </c:pt>
                <c:pt idx="290">
                  <c:v>0.18</c:v>
                </c:pt>
                <c:pt idx="291">
                  <c:v>0.18</c:v>
                </c:pt>
                <c:pt idx="292">
                  <c:v>0.18</c:v>
                </c:pt>
                <c:pt idx="293">
                  <c:v>0.18</c:v>
                </c:pt>
                <c:pt idx="294">
                  <c:v>0.18</c:v>
                </c:pt>
                <c:pt idx="295">
                  <c:v>0.18</c:v>
                </c:pt>
                <c:pt idx="296">
                  <c:v>0.18</c:v>
                </c:pt>
                <c:pt idx="297">
                  <c:v>0.18</c:v>
                </c:pt>
                <c:pt idx="298">
                  <c:v>0.18</c:v>
                </c:pt>
                <c:pt idx="299">
                  <c:v>0.18</c:v>
                </c:pt>
                <c:pt idx="300">
                  <c:v>0.18</c:v>
                </c:pt>
                <c:pt idx="301">
                  <c:v>0.18</c:v>
                </c:pt>
                <c:pt idx="302">
                  <c:v>0.18</c:v>
                </c:pt>
                <c:pt idx="303">
                  <c:v>0.18</c:v>
                </c:pt>
                <c:pt idx="304">
                  <c:v>0.18</c:v>
                </c:pt>
                <c:pt idx="305">
                  <c:v>0.18</c:v>
                </c:pt>
                <c:pt idx="306">
                  <c:v>0.18</c:v>
                </c:pt>
                <c:pt idx="307">
                  <c:v>0.18</c:v>
                </c:pt>
                <c:pt idx="308">
                  <c:v>0.18</c:v>
                </c:pt>
                <c:pt idx="309">
                  <c:v>0.18</c:v>
                </c:pt>
                <c:pt idx="310">
                  <c:v>0.18</c:v>
                </c:pt>
                <c:pt idx="311">
                  <c:v>0.18</c:v>
                </c:pt>
                <c:pt idx="312">
                  <c:v>0.18</c:v>
                </c:pt>
                <c:pt idx="313">
                  <c:v>0.18</c:v>
                </c:pt>
                <c:pt idx="314">
                  <c:v>0.18</c:v>
                </c:pt>
                <c:pt idx="315">
                  <c:v>0.18</c:v>
                </c:pt>
                <c:pt idx="316">
                  <c:v>0.18</c:v>
                </c:pt>
                <c:pt idx="317">
                  <c:v>0.18</c:v>
                </c:pt>
                <c:pt idx="318">
                  <c:v>0.18</c:v>
                </c:pt>
                <c:pt idx="319">
                  <c:v>0.18</c:v>
                </c:pt>
                <c:pt idx="320">
                  <c:v>0.18</c:v>
                </c:pt>
                <c:pt idx="321">
                  <c:v>0.18</c:v>
                </c:pt>
                <c:pt idx="322">
                  <c:v>0.18</c:v>
                </c:pt>
                <c:pt idx="323">
                  <c:v>0.18</c:v>
                </c:pt>
                <c:pt idx="324">
                  <c:v>0.18</c:v>
                </c:pt>
                <c:pt idx="325">
                  <c:v>0.18</c:v>
                </c:pt>
                <c:pt idx="326">
                  <c:v>0.18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0.18</c:v>
                </c:pt>
                <c:pt idx="730">
                  <c:v>0.18</c:v>
                </c:pt>
                <c:pt idx="731">
                  <c:v>0.18</c:v>
                </c:pt>
                <c:pt idx="732">
                  <c:v>0.18</c:v>
                </c:pt>
                <c:pt idx="733">
                  <c:v>0.18</c:v>
                </c:pt>
                <c:pt idx="734">
                  <c:v>0.18</c:v>
                </c:pt>
                <c:pt idx="735">
                  <c:v>0.18</c:v>
                </c:pt>
                <c:pt idx="736">
                  <c:v>0.18</c:v>
                </c:pt>
                <c:pt idx="737">
                  <c:v>0.18</c:v>
                </c:pt>
                <c:pt idx="738">
                  <c:v>0.18</c:v>
                </c:pt>
                <c:pt idx="739">
                  <c:v>0.18</c:v>
                </c:pt>
                <c:pt idx="740">
                  <c:v>0.18</c:v>
                </c:pt>
                <c:pt idx="741">
                  <c:v>0.18</c:v>
                </c:pt>
                <c:pt idx="742">
                  <c:v>0.18</c:v>
                </c:pt>
                <c:pt idx="743">
                  <c:v>0.18</c:v>
                </c:pt>
                <c:pt idx="744">
                  <c:v>0.18</c:v>
                </c:pt>
                <c:pt idx="745">
                  <c:v>0.18</c:v>
                </c:pt>
                <c:pt idx="746">
                  <c:v>0.18</c:v>
                </c:pt>
                <c:pt idx="747">
                  <c:v>0.18</c:v>
                </c:pt>
                <c:pt idx="748">
                  <c:v>0.18</c:v>
                </c:pt>
                <c:pt idx="749">
                  <c:v>0.18</c:v>
                </c:pt>
                <c:pt idx="750">
                  <c:v>0.18</c:v>
                </c:pt>
                <c:pt idx="751">
                  <c:v>0.18</c:v>
                </c:pt>
                <c:pt idx="752">
                  <c:v>0.18</c:v>
                </c:pt>
                <c:pt idx="753">
                  <c:v>0.18</c:v>
                </c:pt>
                <c:pt idx="754">
                  <c:v>0.18</c:v>
                </c:pt>
                <c:pt idx="755">
                  <c:v>0.18</c:v>
                </c:pt>
                <c:pt idx="756">
                  <c:v>0.18</c:v>
                </c:pt>
                <c:pt idx="757">
                  <c:v>0.18</c:v>
                </c:pt>
                <c:pt idx="758">
                  <c:v>0.18</c:v>
                </c:pt>
                <c:pt idx="759">
                  <c:v>0.18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0.18</c:v>
                </c:pt>
                <c:pt idx="1284">
                  <c:v>0.18</c:v>
                </c:pt>
                <c:pt idx="1285">
                  <c:v>0.18</c:v>
                </c:pt>
                <c:pt idx="1286">
                  <c:v>0.18</c:v>
                </c:pt>
                <c:pt idx="1287">
                  <c:v>0.18</c:v>
                </c:pt>
                <c:pt idx="1288">
                  <c:v>0.18</c:v>
                </c:pt>
                <c:pt idx="1289">
                  <c:v>0.18</c:v>
                </c:pt>
                <c:pt idx="1290">
                  <c:v>0.18</c:v>
                </c:pt>
                <c:pt idx="1291">
                  <c:v>0.18</c:v>
                </c:pt>
                <c:pt idx="1292">
                  <c:v>0.18</c:v>
                </c:pt>
                <c:pt idx="1293">
                  <c:v>0.18</c:v>
                </c:pt>
                <c:pt idx="1294">
                  <c:v>0.18</c:v>
                </c:pt>
                <c:pt idx="1295">
                  <c:v>0.18</c:v>
                </c:pt>
                <c:pt idx="1296">
                  <c:v>0.18</c:v>
                </c:pt>
                <c:pt idx="1297">
                  <c:v>0.18</c:v>
                </c:pt>
                <c:pt idx="1298">
                  <c:v>0.18</c:v>
                </c:pt>
                <c:pt idx="1299">
                  <c:v>0.18</c:v>
                </c:pt>
                <c:pt idx="1300">
                  <c:v>0.18</c:v>
                </c:pt>
                <c:pt idx="1301">
                  <c:v>0.18</c:v>
                </c:pt>
                <c:pt idx="1302">
                  <c:v>0.18</c:v>
                </c:pt>
                <c:pt idx="1303">
                  <c:v>0.18</c:v>
                </c:pt>
                <c:pt idx="1304">
                  <c:v>0.18</c:v>
                </c:pt>
                <c:pt idx="1305">
                  <c:v>0.18</c:v>
                </c:pt>
                <c:pt idx="1306">
                  <c:v>0.18</c:v>
                </c:pt>
                <c:pt idx="1307">
                  <c:v>0.18</c:v>
                </c:pt>
                <c:pt idx="1308">
                  <c:v>0.18</c:v>
                </c:pt>
                <c:pt idx="1309">
                  <c:v>0.18</c:v>
                </c:pt>
                <c:pt idx="1310">
                  <c:v>0.18</c:v>
                </c:pt>
                <c:pt idx="1311">
                  <c:v>0.18</c:v>
                </c:pt>
                <c:pt idx="1312">
                  <c:v>0.18</c:v>
                </c:pt>
                <c:pt idx="1313">
                  <c:v>0.18</c:v>
                </c:pt>
                <c:pt idx="1314">
                  <c:v>0.18</c:v>
                </c:pt>
                <c:pt idx="1315">
                  <c:v>0.18</c:v>
                </c:pt>
                <c:pt idx="1316">
                  <c:v>0.18</c:v>
                </c:pt>
                <c:pt idx="1317">
                  <c:v>0.18</c:v>
                </c:pt>
                <c:pt idx="1318">
                  <c:v>0.18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0.18</c:v>
                </c:pt>
                <c:pt idx="1634">
                  <c:v>0.18</c:v>
                </c:pt>
                <c:pt idx="1635">
                  <c:v>0.18</c:v>
                </c:pt>
                <c:pt idx="1636">
                  <c:v>0.18</c:v>
                </c:pt>
                <c:pt idx="1637">
                  <c:v>0.18</c:v>
                </c:pt>
                <c:pt idx="1638">
                  <c:v>0.18</c:v>
                </c:pt>
                <c:pt idx="1639">
                  <c:v>0.18</c:v>
                </c:pt>
                <c:pt idx="1640">
                  <c:v>0.18</c:v>
                </c:pt>
                <c:pt idx="1641">
                  <c:v>0.18</c:v>
                </c:pt>
                <c:pt idx="1642">
                  <c:v>0.18</c:v>
                </c:pt>
                <c:pt idx="1643">
                  <c:v>0.18</c:v>
                </c:pt>
                <c:pt idx="1644">
                  <c:v>0.18</c:v>
                </c:pt>
                <c:pt idx="1645">
                  <c:v>0.18</c:v>
                </c:pt>
                <c:pt idx="1646">
                  <c:v>0.18</c:v>
                </c:pt>
                <c:pt idx="1647">
                  <c:v>0.18</c:v>
                </c:pt>
                <c:pt idx="1648">
                  <c:v>0.18</c:v>
                </c:pt>
                <c:pt idx="1649">
                  <c:v>0.18</c:v>
                </c:pt>
                <c:pt idx="1650">
                  <c:v>0.18</c:v>
                </c:pt>
                <c:pt idx="1651">
                  <c:v>0.18</c:v>
                </c:pt>
                <c:pt idx="1652">
                  <c:v>0.18</c:v>
                </c:pt>
                <c:pt idx="1653">
                  <c:v>0.18</c:v>
                </c:pt>
                <c:pt idx="1654">
                  <c:v>0.18</c:v>
                </c:pt>
                <c:pt idx="1655">
                  <c:v>0.18</c:v>
                </c:pt>
                <c:pt idx="1656">
                  <c:v>0.18</c:v>
                </c:pt>
                <c:pt idx="1657">
                  <c:v>0.18</c:v>
                </c:pt>
                <c:pt idx="1658">
                  <c:v>0.18</c:v>
                </c:pt>
                <c:pt idx="1659">
                  <c:v>0.18</c:v>
                </c:pt>
                <c:pt idx="1660">
                  <c:v>0.18</c:v>
                </c:pt>
                <c:pt idx="1661">
                  <c:v>0.18</c:v>
                </c:pt>
                <c:pt idx="1662">
                  <c:v>0.18</c:v>
                </c:pt>
                <c:pt idx="1663">
                  <c:v>0.18</c:v>
                </c:pt>
                <c:pt idx="1664">
                  <c:v>0.18</c:v>
                </c:pt>
                <c:pt idx="1665">
                  <c:v>0.18</c:v>
                </c:pt>
                <c:pt idx="1666">
                  <c:v>0.18</c:v>
                </c:pt>
                <c:pt idx="1667">
                  <c:v>0.18</c:v>
                </c:pt>
                <c:pt idx="1668">
                  <c:v>0.18</c:v>
                </c:pt>
                <c:pt idx="1669">
                  <c:v>0.18</c:v>
                </c:pt>
                <c:pt idx="1670">
                  <c:v>0.18</c:v>
                </c:pt>
                <c:pt idx="1671">
                  <c:v>0.18</c:v>
                </c:pt>
                <c:pt idx="1672">
                  <c:v>0.18</c:v>
                </c:pt>
                <c:pt idx="1673">
                  <c:v>0.18</c:v>
                </c:pt>
                <c:pt idx="1674">
                  <c:v>0.18</c:v>
                </c:pt>
                <c:pt idx="1675">
                  <c:v>0.18</c:v>
                </c:pt>
                <c:pt idx="1676">
                  <c:v>0.18</c:v>
                </c:pt>
                <c:pt idx="1677">
                  <c:v>0.18</c:v>
                </c:pt>
                <c:pt idx="1678">
                  <c:v>0.18</c:v>
                </c:pt>
                <c:pt idx="1679">
                  <c:v>0.18</c:v>
                </c:pt>
                <c:pt idx="1680">
                  <c:v>0.18</c:v>
                </c:pt>
                <c:pt idx="1681">
                  <c:v>0.18</c:v>
                </c:pt>
                <c:pt idx="1682">
                  <c:v>0.18</c:v>
                </c:pt>
                <c:pt idx="1683">
                  <c:v>0.18</c:v>
                </c:pt>
                <c:pt idx="1684">
                  <c:v>0.18</c:v>
                </c:pt>
                <c:pt idx="1685">
                  <c:v>0.18</c:v>
                </c:pt>
                <c:pt idx="1686">
                  <c:v>0.18</c:v>
                </c:pt>
                <c:pt idx="1687">
                  <c:v>0.18</c:v>
                </c:pt>
                <c:pt idx="1688">
                  <c:v>0.18</c:v>
                </c:pt>
                <c:pt idx="1689">
                  <c:v>0.18</c:v>
                </c:pt>
                <c:pt idx="1690">
                  <c:v>0.18</c:v>
                </c:pt>
                <c:pt idx="1691">
                  <c:v>0.18</c:v>
                </c:pt>
                <c:pt idx="1692">
                  <c:v>0.18</c:v>
                </c:pt>
                <c:pt idx="1693">
                  <c:v>0.18</c:v>
                </c:pt>
                <c:pt idx="1694">
                  <c:v>0.18</c:v>
                </c:pt>
                <c:pt idx="1695">
                  <c:v>0.18</c:v>
                </c:pt>
                <c:pt idx="1696">
                  <c:v>0.18</c:v>
                </c:pt>
                <c:pt idx="1697">
                  <c:v>0.18</c:v>
                </c:pt>
                <c:pt idx="1698">
                  <c:v>0.18</c:v>
                </c:pt>
                <c:pt idx="1699">
                  <c:v>0.18</c:v>
                </c:pt>
                <c:pt idx="1700">
                  <c:v>0.18</c:v>
                </c:pt>
                <c:pt idx="1701">
                  <c:v>0.18</c:v>
                </c:pt>
                <c:pt idx="1702">
                  <c:v>0.18</c:v>
                </c:pt>
                <c:pt idx="1703">
                  <c:v>0.18</c:v>
                </c:pt>
                <c:pt idx="1704">
                  <c:v>0.18</c:v>
                </c:pt>
                <c:pt idx="1705">
                  <c:v>0.18</c:v>
                </c:pt>
                <c:pt idx="1706">
                  <c:v>0.18</c:v>
                </c:pt>
                <c:pt idx="1707">
                  <c:v>0.18</c:v>
                </c:pt>
                <c:pt idx="1708">
                  <c:v>0.18</c:v>
                </c:pt>
                <c:pt idx="1709">
                  <c:v>0.18</c:v>
                </c:pt>
                <c:pt idx="1710">
                  <c:v>0.18</c:v>
                </c:pt>
                <c:pt idx="1711">
                  <c:v>0.18</c:v>
                </c:pt>
                <c:pt idx="1712">
                  <c:v>0.18</c:v>
                </c:pt>
                <c:pt idx="1713">
                  <c:v>0.18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32-4588-B8C1-F4AB18BE79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47476207"/>
        <c:axId val="847484943"/>
      </c:barChart>
      <c:lineChart>
        <c:grouping val="standard"/>
        <c:varyColors val="0"/>
        <c:ser>
          <c:idx val="0"/>
          <c:order val="0"/>
          <c:tx>
            <c:strRef>
              <c:f>'10 Year - 2 Year Treasuries'!$B$12</c:f>
              <c:strCache>
                <c:ptCount val="1"/>
                <c:pt idx="0">
                  <c:v>10 Year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'10 Year - 2 Year Treasuries'!$A$13:$A$2179</c:f>
              <c:numCache>
                <c:formatCode>yyyy\-mm\-dd</c:formatCode>
                <c:ptCount val="2167"/>
                <c:pt idx="0">
                  <c:v>27978</c:v>
                </c:pt>
                <c:pt idx="1">
                  <c:v>27985</c:v>
                </c:pt>
                <c:pt idx="2">
                  <c:v>27992</c:v>
                </c:pt>
                <c:pt idx="3">
                  <c:v>27999</c:v>
                </c:pt>
                <c:pt idx="4">
                  <c:v>28006</c:v>
                </c:pt>
                <c:pt idx="5">
                  <c:v>28013</c:v>
                </c:pt>
                <c:pt idx="6">
                  <c:v>28020</c:v>
                </c:pt>
                <c:pt idx="7">
                  <c:v>28027</c:v>
                </c:pt>
                <c:pt idx="8">
                  <c:v>28034</c:v>
                </c:pt>
                <c:pt idx="9">
                  <c:v>28041</c:v>
                </c:pt>
                <c:pt idx="10">
                  <c:v>28048</c:v>
                </c:pt>
                <c:pt idx="11">
                  <c:v>28055</c:v>
                </c:pt>
                <c:pt idx="12">
                  <c:v>28062</c:v>
                </c:pt>
                <c:pt idx="13">
                  <c:v>28069</c:v>
                </c:pt>
                <c:pt idx="14">
                  <c:v>28076</c:v>
                </c:pt>
                <c:pt idx="15">
                  <c:v>28083</c:v>
                </c:pt>
                <c:pt idx="16">
                  <c:v>28090</c:v>
                </c:pt>
                <c:pt idx="17">
                  <c:v>28097</c:v>
                </c:pt>
                <c:pt idx="18">
                  <c:v>28104</c:v>
                </c:pt>
                <c:pt idx="19">
                  <c:v>28111</c:v>
                </c:pt>
                <c:pt idx="20">
                  <c:v>28118</c:v>
                </c:pt>
                <c:pt idx="21">
                  <c:v>28125</c:v>
                </c:pt>
                <c:pt idx="22">
                  <c:v>28132</c:v>
                </c:pt>
                <c:pt idx="23">
                  <c:v>28139</c:v>
                </c:pt>
                <c:pt idx="24">
                  <c:v>28146</c:v>
                </c:pt>
                <c:pt idx="25">
                  <c:v>28153</c:v>
                </c:pt>
                <c:pt idx="26">
                  <c:v>28160</c:v>
                </c:pt>
                <c:pt idx="27">
                  <c:v>28167</c:v>
                </c:pt>
                <c:pt idx="28">
                  <c:v>28174</c:v>
                </c:pt>
                <c:pt idx="29">
                  <c:v>28181</c:v>
                </c:pt>
                <c:pt idx="30">
                  <c:v>28188</c:v>
                </c:pt>
                <c:pt idx="31">
                  <c:v>28195</c:v>
                </c:pt>
                <c:pt idx="32">
                  <c:v>28202</c:v>
                </c:pt>
                <c:pt idx="33">
                  <c:v>28209</c:v>
                </c:pt>
                <c:pt idx="34">
                  <c:v>28216</c:v>
                </c:pt>
                <c:pt idx="35">
                  <c:v>28223</c:v>
                </c:pt>
                <c:pt idx="36">
                  <c:v>28230</c:v>
                </c:pt>
                <c:pt idx="37">
                  <c:v>28237</c:v>
                </c:pt>
                <c:pt idx="38">
                  <c:v>28244</c:v>
                </c:pt>
                <c:pt idx="39">
                  <c:v>28251</c:v>
                </c:pt>
                <c:pt idx="40">
                  <c:v>28258</c:v>
                </c:pt>
                <c:pt idx="41">
                  <c:v>28265</c:v>
                </c:pt>
                <c:pt idx="42">
                  <c:v>28272</c:v>
                </c:pt>
                <c:pt idx="43">
                  <c:v>28279</c:v>
                </c:pt>
                <c:pt idx="44">
                  <c:v>28286</c:v>
                </c:pt>
                <c:pt idx="45">
                  <c:v>28293</c:v>
                </c:pt>
                <c:pt idx="46">
                  <c:v>28300</c:v>
                </c:pt>
                <c:pt idx="47">
                  <c:v>28307</c:v>
                </c:pt>
                <c:pt idx="48">
                  <c:v>28314</c:v>
                </c:pt>
                <c:pt idx="49">
                  <c:v>28321</c:v>
                </c:pt>
                <c:pt idx="50">
                  <c:v>28328</c:v>
                </c:pt>
                <c:pt idx="51">
                  <c:v>28335</c:v>
                </c:pt>
                <c:pt idx="52">
                  <c:v>28342</c:v>
                </c:pt>
                <c:pt idx="53">
                  <c:v>28349</c:v>
                </c:pt>
                <c:pt idx="54">
                  <c:v>28356</c:v>
                </c:pt>
                <c:pt idx="55">
                  <c:v>28363</c:v>
                </c:pt>
                <c:pt idx="56">
                  <c:v>28370</c:v>
                </c:pt>
                <c:pt idx="57">
                  <c:v>28377</c:v>
                </c:pt>
                <c:pt idx="58">
                  <c:v>28384</c:v>
                </c:pt>
                <c:pt idx="59">
                  <c:v>28391</c:v>
                </c:pt>
                <c:pt idx="60">
                  <c:v>28398</c:v>
                </c:pt>
                <c:pt idx="61">
                  <c:v>28405</c:v>
                </c:pt>
                <c:pt idx="62">
                  <c:v>28412</c:v>
                </c:pt>
                <c:pt idx="63">
                  <c:v>28419</c:v>
                </c:pt>
                <c:pt idx="64">
                  <c:v>28426</c:v>
                </c:pt>
                <c:pt idx="65">
                  <c:v>28433</c:v>
                </c:pt>
                <c:pt idx="66">
                  <c:v>28440</c:v>
                </c:pt>
                <c:pt idx="67">
                  <c:v>28447</c:v>
                </c:pt>
                <c:pt idx="68">
                  <c:v>28454</c:v>
                </c:pt>
                <c:pt idx="69">
                  <c:v>28461</c:v>
                </c:pt>
                <c:pt idx="70">
                  <c:v>28468</c:v>
                </c:pt>
                <c:pt idx="71">
                  <c:v>28475</c:v>
                </c:pt>
                <c:pt idx="72">
                  <c:v>28482</c:v>
                </c:pt>
                <c:pt idx="73">
                  <c:v>28489</c:v>
                </c:pt>
                <c:pt idx="74">
                  <c:v>28496</c:v>
                </c:pt>
                <c:pt idx="75">
                  <c:v>28503</c:v>
                </c:pt>
                <c:pt idx="76">
                  <c:v>28510</c:v>
                </c:pt>
                <c:pt idx="77">
                  <c:v>28517</c:v>
                </c:pt>
                <c:pt idx="78">
                  <c:v>28524</c:v>
                </c:pt>
                <c:pt idx="79">
                  <c:v>28531</c:v>
                </c:pt>
                <c:pt idx="80">
                  <c:v>28538</c:v>
                </c:pt>
                <c:pt idx="81">
                  <c:v>28545</c:v>
                </c:pt>
                <c:pt idx="82">
                  <c:v>28552</c:v>
                </c:pt>
                <c:pt idx="83">
                  <c:v>28559</c:v>
                </c:pt>
                <c:pt idx="84">
                  <c:v>28566</c:v>
                </c:pt>
                <c:pt idx="85">
                  <c:v>28573</c:v>
                </c:pt>
                <c:pt idx="86">
                  <c:v>28580</c:v>
                </c:pt>
                <c:pt idx="87">
                  <c:v>28587</c:v>
                </c:pt>
                <c:pt idx="88">
                  <c:v>28594</c:v>
                </c:pt>
                <c:pt idx="89">
                  <c:v>28601</c:v>
                </c:pt>
                <c:pt idx="90">
                  <c:v>28608</c:v>
                </c:pt>
                <c:pt idx="91">
                  <c:v>28615</c:v>
                </c:pt>
                <c:pt idx="92">
                  <c:v>28622</c:v>
                </c:pt>
                <c:pt idx="93">
                  <c:v>28629</c:v>
                </c:pt>
                <c:pt idx="94">
                  <c:v>28636</c:v>
                </c:pt>
                <c:pt idx="95">
                  <c:v>28643</c:v>
                </c:pt>
                <c:pt idx="96">
                  <c:v>28650</c:v>
                </c:pt>
                <c:pt idx="97">
                  <c:v>28657</c:v>
                </c:pt>
                <c:pt idx="98">
                  <c:v>28664</c:v>
                </c:pt>
                <c:pt idx="99">
                  <c:v>28671</c:v>
                </c:pt>
                <c:pt idx="100">
                  <c:v>28678</c:v>
                </c:pt>
                <c:pt idx="101">
                  <c:v>28685</c:v>
                </c:pt>
                <c:pt idx="102">
                  <c:v>28692</c:v>
                </c:pt>
                <c:pt idx="103">
                  <c:v>28699</c:v>
                </c:pt>
                <c:pt idx="104">
                  <c:v>28706</c:v>
                </c:pt>
                <c:pt idx="105">
                  <c:v>28713</c:v>
                </c:pt>
                <c:pt idx="106">
                  <c:v>28720</c:v>
                </c:pt>
                <c:pt idx="107">
                  <c:v>28727</c:v>
                </c:pt>
                <c:pt idx="108">
                  <c:v>28734</c:v>
                </c:pt>
                <c:pt idx="109">
                  <c:v>28741</c:v>
                </c:pt>
                <c:pt idx="110">
                  <c:v>28748</c:v>
                </c:pt>
                <c:pt idx="111">
                  <c:v>28755</c:v>
                </c:pt>
                <c:pt idx="112">
                  <c:v>28762</c:v>
                </c:pt>
                <c:pt idx="113">
                  <c:v>28769</c:v>
                </c:pt>
                <c:pt idx="114">
                  <c:v>28776</c:v>
                </c:pt>
                <c:pt idx="115">
                  <c:v>28783</c:v>
                </c:pt>
                <c:pt idx="116">
                  <c:v>28790</c:v>
                </c:pt>
                <c:pt idx="117">
                  <c:v>28797</c:v>
                </c:pt>
                <c:pt idx="118">
                  <c:v>28804</c:v>
                </c:pt>
                <c:pt idx="119">
                  <c:v>28811</c:v>
                </c:pt>
                <c:pt idx="120">
                  <c:v>28818</c:v>
                </c:pt>
                <c:pt idx="121">
                  <c:v>28825</c:v>
                </c:pt>
                <c:pt idx="122">
                  <c:v>28832</c:v>
                </c:pt>
                <c:pt idx="123">
                  <c:v>28839</c:v>
                </c:pt>
                <c:pt idx="124">
                  <c:v>28846</c:v>
                </c:pt>
                <c:pt idx="125">
                  <c:v>28853</c:v>
                </c:pt>
                <c:pt idx="126">
                  <c:v>28860</c:v>
                </c:pt>
                <c:pt idx="127">
                  <c:v>28867</c:v>
                </c:pt>
                <c:pt idx="128">
                  <c:v>28874</c:v>
                </c:pt>
                <c:pt idx="129">
                  <c:v>28881</c:v>
                </c:pt>
                <c:pt idx="130">
                  <c:v>28888</c:v>
                </c:pt>
                <c:pt idx="131">
                  <c:v>28895</c:v>
                </c:pt>
                <c:pt idx="132">
                  <c:v>28902</c:v>
                </c:pt>
                <c:pt idx="133">
                  <c:v>28909</c:v>
                </c:pt>
                <c:pt idx="134">
                  <c:v>28916</c:v>
                </c:pt>
                <c:pt idx="135">
                  <c:v>28923</c:v>
                </c:pt>
                <c:pt idx="136">
                  <c:v>28930</c:v>
                </c:pt>
                <c:pt idx="137">
                  <c:v>28937</c:v>
                </c:pt>
                <c:pt idx="138">
                  <c:v>28944</c:v>
                </c:pt>
                <c:pt idx="139">
                  <c:v>28951</c:v>
                </c:pt>
                <c:pt idx="140">
                  <c:v>28958</c:v>
                </c:pt>
                <c:pt idx="141">
                  <c:v>28965</c:v>
                </c:pt>
                <c:pt idx="142">
                  <c:v>28972</c:v>
                </c:pt>
                <c:pt idx="143">
                  <c:v>28979</c:v>
                </c:pt>
                <c:pt idx="144">
                  <c:v>28986</c:v>
                </c:pt>
                <c:pt idx="145">
                  <c:v>28993</c:v>
                </c:pt>
                <c:pt idx="146">
                  <c:v>29000</c:v>
                </c:pt>
                <c:pt idx="147">
                  <c:v>29007</c:v>
                </c:pt>
                <c:pt idx="148">
                  <c:v>29014</c:v>
                </c:pt>
                <c:pt idx="149">
                  <c:v>29021</c:v>
                </c:pt>
                <c:pt idx="150">
                  <c:v>29028</c:v>
                </c:pt>
                <c:pt idx="151">
                  <c:v>29035</c:v>
                </c:pt>
                <c:pt idx="152">
                  <c:v>29042</c:v>
                </c:pt>
                <c:pt idx="153">
                  <c:v>29049</c:v>
                </c:pt>
                <c:pt idx="154">
                  <c:v>29056</c:v>
                </c:pt>
                <c:pt idx="155">
                  <c:v>29063</c:v>
                </c:pt>
                <c:pt idx="156">
                  <c:v>29070</c:v>
                </c:pt>
                <c:pt idx="157">
                  <c:v>29077</c:v>
                </c:pt>
                <c:pt idx="158">
                  <c:v>29084</c:v>
                </c:pt>
                <c:pt idx="159">
                  <c:v>29091</c:v>
                </c:pt>
                <c:pt idx="160">
                  <c:v>29098</c:v>
                </c:pt>
                <c:pt idx="161">
                  <c:v>29105</c:v>
                </c:pt>
                <c:pt idx="162">
                  <c:v>29112</c:v>
                </c:pt>
                <c:pt idx="163">
                  <c:v>29119</c:v>
                </c:pt>
                <c:pt idx="164">
                  <c:v>29126</c:v>
                </c:pt>
                <c:pt idx="165">
                  <c:v>29133</c:v>
                </c:pt>
                <c:pt idx="166">
                  <c:v>29140</c:v>
                </c:pt>
                <c:pt idx="167">
                  <c:v>29147</c:v>
                </c:pt>
                <c:pt idx="168">
                  <c:v>29154</c:v>
                </c:pt>
                <c:pt idx="169">
                  <c:v>29161</c:v>
                </c:pt>
                <c:pt idx="170">
                  <c:v>29168</c:v>
                </c:pt>
                <c:pt idx="171">
                  <c:v>29175</c:v>
                </c:pt>
                <c:pt idx="172">
                  <c:v>29182</c:v>
                </c:pt>
                <c:pt idx="173">
                  <c:v>29189</c:v>
                </c:pt>
                <c:pt idx="174">
                  <c:v>29196</c:v>
                </c:pt>
                <c:pt idx="175">
                  <c:v>29203</c:v>
                </c:pt>
                <c:pt idx="176">
                  <c:v>29210</c:v>
                </c:pt>
                <c:pt idx="177">
                  <c:v>29217</c:v>
                </c:pt>
                <c:pt idx="178">
                  <c:v>29224</c:v>
                </c:pt>
                <c:pt idx="179">
                  <c:v>29231</c:v>
                </c:pt>
                <c:pt idx="180">
                  <c:v>29238</c:v>
                </c:pt>
                <c:pt idx="181">
                  <c:v>29245</c:v>
                </c:pt>
                <c:pt idx="182">
                  <c:v>29252</c:v>
                </c:pt>
                <c:pt idx="183">
                  <c:v>29259</c:v>
                </c:pt>
                <c:pt idx="184">
                  <c:v>29266</c:v>
                </c:pt>
                <c:pt idx="185">
                  <c:v>29273</c:v>
                </c:pt>
                <c:pt idx="186">
                  <c:v>29280</c:v>
                </c:pt>
                <c:pt idx="187">
                  <c:v>29287</c:v>
                </c:pt>
                <c:pt idx="188">
                  <c:v>29294</c:v>
                </c:pt>
                <c:pt idx="189">
                  <c:v>29301</c:v>
                </c:pt>
                <c:pt idx="190">
                  <c:v>29308</c:v>
                </c:pt>
                <c:pt idx="191">
                  <c:v>29315</c:v>
                </c:pt>
                <c:pt idx="192">
                  <c:v>29322</c:v>
                </c:pt>
                <c:pt idx="193">
                  <c:v>29329</c:v>
                </c:pt>
                <c:pt idx="194">
                  <c:v>29336</c:v>
                </c:pt>
                <c:pt idx="195">
                  <c:v>29343</c:v>
                </c:pt>
                <c:pt idx="196">
                  <c:v>29350</c:v>
                </c:pt>
                <c:pt idx="197">
                  <c:v>29357</c:v>
                </c:pt>
                <c:pt idx="198">
                  <c:v>29364</c:v>
                </c:pt>
                <c:pt idx="199">
                  <c:v>29371</c:v>
                </c:pt>
                <c:pt idx="200">
                  <c:v>29378</c:v>
                </c:pt>
                <c:pt idx="201">
                  <c:v>29385</c:v>
                </c:pt>
                <c:pt idx="202">
                  <c:v>29392</c:v>
                </c:pt>
                <c:pt idx="203">
                  <c:v>29399</c:v>
                </c:pt>
                <c:pt idx="204">
                  <c:v>29406</c:v>
                </c:pt>
                <c:pt idx="205">
                  <c:v>29413</c:v>
                </c:pt>
                <c:pt idx="206">
                  <c:v>29420</c:v>
                </c:pt>
                <c:pt idx="207">
                  <c:v>29427</c:v>
                </c:pt>
                <c:pt idx="208">
                  <c:v>29434</c:v>
                </c:pt>
                <c:pt idx="209">
                  <c:v>29441</c:v>
                </c:pt>
                <c:pt idx="210">
                  <c:v>29448</c:v>
                </c:pt>
                <c:pt idx="211">
                  <c:v>29455</c:v>
                </c:pt>
                <c:pt idx="212">
                  <c:v>29462</c:v>
                </c:pt>
                <c:pt idx="213">
                  <c:v>29469</c:v>
                </c:pt>
                <c:pt idx="214">
                  <c:v>29476</c:v>
                </c:pt>
                <c:pt idx="215">
                  <c:v>29483</c:v>
                </c:pt>
                <c:pt idx="216">
                  <c:v>29490</c:v>
                </c:pt>
                <c:pt idx="217">
                  <c:v>29497</c:v>
                </c:pt>
                <c:pt idx="218">
                  <c:v>29504</c:v>
                </c:pt>
                <c:pt idx="219">
                  <c:v>29511</c:v>
                </c:pt>
                <c:pt idx="220">
                  <c:v>29518</c:v>
                </c:pt>
                <c:pt idx="221">
                  <c:v>29525</c:v>
                </c:pt>
                <c:pt idx="222">
                  <c:v>29532</c:v>
                </c:pt>
                <c:pt idx="223">
                  <c:v>29539</c:v>
                </c:pt>
                <c:pt idx="224">
                  <c:v>29546</c:v>
                </c:pt>
                <c:pt idx="225">
                  <c:v>29553</c:v>
                </c:pt>
                <c:pt idx="226">
                  <c:v>29560</c:v>
                </c:pt>
                <c:pt idx="227">
                  <c:v>29567</c:v>
                </c:pt>
                <c:pt idx="228">
                  <c:v>29574</c:v>
                </c:pt>
                <c:pt idx="229">
                  <c:v>29581</c:v>
                </c:pt>
                <c:pt idx="230">
                  <c:v>29588</c:v>
                </c:pt>
                <c:pt idx="231">
                  <c:v>29595</c:v>
                </c:pt>
                <c:pt idx="232">
                  <c:v>29602</c:v>
                </c:pt>
                <c:pt idx="233">
                  <c:v>29609</c:v>
                </c:pt>
                <c:pt idx="234">
                  <c:v>29616</c:v>
                </c:pt>
                <c:pt idx="235">
                  <c:v>29623</c:v>
                </c:pt>
                <c:pt idx="236">
                  <c:v>29630</c:v>
                </c:pt>
                <c:pt idx="237">
                  <c:v>29637</c:v>
                </c:pt>
                <c:pt idx="238">
                  <c:v>29644</c:v>
                </c:pt>
                <c:pt idx="239">
                  <c:v>29651</c:v>
                </c:pt>
                <c:pt idx="240">
                  <c:v>29658</c:v>
                </c:pt>
                <c:pt idx="241">
                  <c:v>29665</c:v>
                </c:pt>
                <c:pt idx="242">
                  <c:v>29672</c:v>
                </c:pt>
                <c:pt idx="243">
                  <c:v>29679</c:v>
                </c:pt>
                <c:pt idx="244">
                  <c:v>29686</c:v>
                </c:pt>
                <c:pt idx="245">
                  <c:v>29693</c:v>
                </c:pt>
                <c:pt idx="246">
                  <c:v>29700</c:v>
                </c:pt>
                <c:pt idx="247">
                  <c:v>29707</c:v>
                </c:pt>
                <c:pt idx="248">
                  <c:v>29714</c:v>
                </c:pt>
                <c:pt idx="249">
                  <c:v>29721</c:v>
                </c:pt>
                <c:pt idx="250">
                  <c:v>29728</c:v>
                </c:pt>
                <c:pt idx="251">
                  <c:v>29735</c:v>
                </c:pt>
                <c:pt idx="252">
                  <c:v>29742</c:v>
                </c:pt>
                <c:pt idx="253">
                  <c:v>29749</c:v>
                </c:pt>
                <c:pt idx="254">
                  <c:v>29756</c:v>
                </c:pt>
                <c:pt idx="255">
                  <c:v>29763</c:v>
                </c:pt>
                <c:pt idx="256">
                  <c:v>29770</c:v>
                </c:pt>
                <c:pt idx="257">
                  <c:v>29777</c:v>
                </c:pt>
                <c:pt idx="258">
                  <c:v>29784</c:v>
                </c:pt>
                <c:pt idx="259">
                  <c:v>29791</c:v>
                </c:pt>
                <c:pt idx="260">
                  <c:v>29798</c:v>
                </c:pt>
                <c:pt idx="261">
                  <c:v>29805</c:v>
                </c:pt>
                <c:pt idx="262">
                  <c:v>29812</c:v>
                </c:pt>
                <c:pt idx="263">
                  <c:v>29819</c:v>
                </c:pt>
                <c:pt idx="264">
                  <c:v>29826</c:v>
                </c:pt>
                <c:pt idx="265">
                  <c:v>29833</c:v>
                </c:pt>
                <c:pt idx="266">
                  <c:v>29840</c:v>
                </c:pt>
                <c:pt idx="267">
                  <c:v>29847</c:v>
                </c:pt>
                <c:pt idx="268">
                  <c:v>29854</c:v>
                </c:pt>
                <c:pt idx="269">
                  <c:v>29861</c:v>
                </c:pt>
                <c:pt idx="270">
                  <c:v>29868</c:v>
                </c:pt>
                <c:pt idx="271">
                  <c:v>29875</c:v>
                </c:pt>
                <c:pt idx="272">
                  <c:v>29882</c:v>
                </c:pt>
                <c:pt idx="273">
                  <c:v>29889</c:v>
                </c:pt>
                <c:pt idx="274">
                  <c:v>29896</c:v>
                </c:pt>
                <c:pt idx="275">
                  <c:v>29903</c:v>
                </c:pt>
                <c:pt idx="276">
                  <c:v>29910</c:v>
                </c:pt>
                <c:pt idx="277">
                  <c:v>29917</c:v>
                </c:pt>
                <c:pt idx="278">
                  <c:v>29924</c:v>
                </c:pt>
                <c:pt idx="279">
                  <c:v>29931</c:v>
                </c:pt>
                <c:pt idx="280">
                  <c:v>29938</c:v>
                </c:pt>
                <c:pt idx="281">
                  <c:v>29945</c:v>
                </c:pt>
                <c:pt idx="282">
                  <c:v>29952</c:v>
                </c:pt>
                <c:pt idx="283">
                  <c:v>29959</c:v>
                </c:pt>
                <c:pt idx="284">
                  <c:v>29966</c:v>
                </c:pt>
                <c:pt idx="285">
                  <c:v>29973</c:v>
                </c:pt>
                <c:pt idx="286">
                  <c:v>29980</c:v>
                </c:pt>
                <c:pt idx="287">
                  <c:v>29987</c:v>
                </c:pt>
                <c:pt idx="288">
                  <c:v>29994</c:v>
                </c:pt>
                <c:pt idx="289">
                  <c:v>30001</c:v>
                </c:pt>
                <c:pt idx="290">
                  <c:v>30008</c:v>
                </c:pt>
                <c:pt idx="291">
                  <c:v>30015</c:v>
                </c:pt>
                <c:pt idx="292">
                  <c:v>30022</c:v>
                </c:pt>
                <c:pt idx="293">
                  <c:v>30029</c:v>
                </c:pt>
                <c:pt idx="294">
                  <c:v>30036</c:v>
                </c:pt>
                <c:pt idx="295">
                  <c:v>30043</c:v>
                </c:pt>
                <c:pt idx="296">
                  <c:v>30050</c:v>
                </c:pt>
                <c:pt idx="297">
                  <c:v>30057</c:v>
                </c:pt>
                <c:pt idx="298">
                  <c:v>30064</c:v>
                </c:pt>
                <c:pt idx="299">
                  <c:v>30071</c:v>
                </c:pt>
                <c:pt idx="300">
                  <c:v>30078</c:v>
                </c:pt>
                <c:pt idx="301">
                  <c:v>30085</c:v>
                </c:pt>
                <c:pt idx="302">
                  <c:v>30092</c:v>
                </c:pt>
                <c:pt idx="303">
                  <c:v>30099</c:v>
                </c:pt>
                <c:pt idx="304">
                  <c:v>30106</c:v>
                </c:pt>
                <c:pt idx="305">
                  <c:v>30113</c:v>
                </c:pt>
                <c:pt idx="306">
                  <c:v>30120</c:v>
                </c:pt>
                <c:pt idx="307">
                  <c:v>30127</c:v>
                </c:pt>
                <c:pt idx="308">
                  <c:v>30134</c:v>
                </c:pt>
                <c:pt idx="309">
                  <c:v>30141</c:v>
                </c:pt>
                <c:pt idx="310">
                  <c:v>30148</c:v>
                </c:pt>
                <c:pt idx="311">
                  <c:v>30155</c:v>
                </c:pt>
                <c:pt idx="312">
                  <c:v>30162</c:v>
                </c:pt>
                <c:pt idx="313">
                  <c:v>30169</c:v>
                </c:pt>
                <c:pt idx="314">
                  <c:v>30176</c:v>
                </c:pt>
                <c:pt idx="315">
                  <c:v>30183</c:v>
                </c:pt>
                <c:pt idx="316">
                  <c:v>30190</c:v>
                </c:pt>
                <c:pt idx="317">
                  <c:v>30197</c:v>
                </c:pt>
                <c:pt idx="318">
                  <c:v>30204</c:v>
                </c:pt>
                <c:pt idx="319">
                  <c:v>30211</c:v>
                </c:pt>
                <c:pt idx="320">
                  <c:v>30218</c:v>
                </c:pt>
                <c:pt idx="321">
                  <c:v>30225</c:v>
                </c:pt>
                <c:pt idx="322">
                  <c:v>30232</c:v>
                </c:pt>
                <c:pt idx="323">
                  <c:v>30239</c:v>
                </c:pt>
                <c:pt idx="324">
                  <c:v>30246</c:v>
                </c:pt>
                <c:pt idx="325">
                  <c:v>30253</c:v>
                </c:pt>
                <c:pt idx="326">
                  <c:v>30260</c:v>
                </c:pt>
                <c:pt idx="327">
                  <c:v>30267</c:v>
                </c:pt>
                <c:pt idx="328">
                  <c:v>30274</c:v>
                </c:pt>
                <c:pt idx="329">
                  <c:v>30281</c:v>
                </c:pt>
                <c:pt idx="330">
                  <c:v>30288</c:v>
                </c:pt>
                <c:pt idx="331">
                  <c:v>30295</c:v>
                </c:pt>
                <c:pt idx="332">
                  <c:v>30302</c:v>
                </c:pt>
                <c:pt idx="333">
                  <c:v>30309</c:v>
                </c:pt>
                <c:pt idx="334">
                  <c:v>30316</c:v>
                </c:pt>
                <c:pt idx="335">
                  <c:v>30323</c:v>
                </c:pt>
                <c:pt idx="336">
                  <c:v>30330</c:v>
                </c:pt>
                <c:pt idx="337">
                  <c:v>30337</c:v>
                </c:pt>
                <c:pt idx="338">
                  <c:v>30344</c:v>
                </c:pt>
                <c:pt idx="339">
                  <c:v>30351</c:v>
                </c:pt>
                <c:pt idx="340">
                  <c:v>30358</c:v>
                </c:pt>
                <c:pt idx="341">
                  <c:v>30365</c:v>
                </c:pt>
                <c:pt idx="342">
                  <c:v>30372</c:v>
                </c:pt>
                <c:pt idx="343">
                  <c:v>30379</c:v>
                </c:pt>
                <c:pt idx="344">
                  <c:v>30386</c:v>
                </c:pt>
                <c:pt idx="345">
                  <c:v>30393</c:v>
                </c:pt>
                <c:pt idx="346">
                  <c:v>30400</c:v>
                </c:pt>
                <c:pt idx="347">
                  <c:v>30407</c:v>
                </c:pt>
                <c:pt idx="348">
                  <c:v>30414</c:v>
                </c:pt>
                <c:pt idx="349">
                  <c:v>30421</c:v>
                </c:pt>
                <c:pt idx="350">
                  <c:v>30428</c:v>
                </c:pt>
                <c:pt idx="351">
                  <c:v>30435</c:v>
                </c:pt>
                <c:pt idx="352">
                  <c:v>30442</c:v>
                </c:pt>
                <c:pt idx="353">
                  <c:v>30449</c:v>
                </c:pt>
                <c:pt idx="354">
                  <c:v>30456</c:v>
                </c:pt>
                <c:pt idx="355">
                  <c:v>30463</c:v>
                </c:pt>
                <c:pt idx="356">
                  <c:v>30470</c:v>
                </c:pt>
                <c:pt idx="357">
                  <c:v>30477</c:v>
                </c:pt>
                <c:pt idx="358">
                  <c:v>30484</c:v>
                </c:pt>
                <c:pt idx="359">
                  <c:v>30491</c:v>
                </c:pt>
                <c:pt idx="360">
                  <c:v>30498</c:v>
                </c:pt>
                <c:pt idx="361">
                  <c:v>30505</c:v>
                </c:pt>
                <c:pt idx="362">
                  <c:v>30512</c:v>
                </c:pt>
                <c:pt idx="363">
                  <c:v>30519</c:v>
                </c:pt>
                <c:pt idx="364">
                  <c:v>30526</c:v>
                </c:pt>
                <c:pt idx="365">
                  <c:v>30533</c:v>
                </c:pt>
                <c:pt idx="366">
                  <c:v>30540</c:v>
                </c:pt>
                <c:pt idx="367">
                  <c:v>30547</c:v>
                </c:pt>
                <c:pt idx="368">
                  <c:v>30554</c:v>
                </c:pt>
                <c:pt idx="369">
                  <c:v>30561</c:v>
                </c:pt>
                <c:pt idx="370">
                  <c:v>30568</c:v>
                </c:pt>
                <c:pt idx="371">
                  <c:v>30575</c:v>
                </c:pt>
                <c:pt idx="372">
                  <c:v>30582</c:v>
                </c:pt>
                <c:pt idx="373">
                  <c:v>30589</c:v>
                </c:pt>
                <c:pt idx="374">
                  <c:v>30596</c:v>
                </c:pt>
                <c:pt idx="375">
                  <c:v>30603</c:v>
                </c:pt>
                <c:pt idx="376">
                  <c:v>30610</c:v>
                </c:pt>
                <c:pt idx="377">
                  <c:v>30617</c:v>
                </c:pt>
                <c:pt idx="378">
                  <c:v>30624</c:v>
                </c:pt>
                <c:pt idx="379">
                  <c:v>30631</c:v>
                </c:pt>
                <c:pt idx="380">
                  <c:v>30638</c:v>
                </c:pt>
                <c:pt idx="381">
                  <c:v>30645</c:v>
                </c:pt>
                <c:pt idx="382">
                  <c:v>30652</c:v>
                </c:pt>
                <c:pt idx="383">
                  <c:v>30659</c:v>
                </c:pt>
                <c:pt idx="384">
                  <c:v>30666</c:v>
                </c:pt>
                <c:pt idx="385">
                  <c:v>30673</c:v>
                </c:pt>
                <c:pt idx="386">
                  <c:v>30680</c:v>
                </c:pt>
                <c:pt idx="387">
                  <c:v>30687</c:v>
                </c:pt>
                <c:pt idx="388">
                  <c:v>30694</c:v>
                </c:pt>
                <c:pt idx="389">
                  <c:v>30701</c:v>
                </c:pt>
                <c:pt idx="390">
                  <c:v>30708</c:v>
                </c:pt>
                <c:pt idx="391">
                  <c:v>30715</c:v>
                </c:pt>
                <c:pt idx="392">
                  <c:v>30722</c:v>
                </c:pt>
                <c:pt idx="393">
                  <c:v>30729</c:v>
                </c:pt>
                <c:pt idx="394">
                  <c:v>30736</c:v>
                </c:pt>
                <c:pt idx="395">
                  <c:v>30743</c:v>
                </c:pt>
                <c:pt idx="396">
                  <c:v>30750</c:v>
                </c:pt>
                <c:pt idx="397">
                  <c:v>30757</c:v>
                </c:pt>
                <c:pt idx="398">
                  <c:v>30764</c:v>
                </c:pt>
                <c:pt idx="399">
                  <c:v>30771</c:v>
                </c:pt>
                <c:pt idx="400">
                  <c:v>30778</c:v>
                </c:pt>
                <c:pt idx="401">
                  <c:v>30785</c:v>
                </c:pt>
                <c:pt idx="402">
                  <c:v>30792</c:v>
                </c:pt>
                <c:pt idx="403">
                  <c:v>30799</c:v>
                </c:pt>
                <c:pt idx="404">
                  <c:v>30806</c:v>
                </c:pt>
                <c:pt idx="405">
                  <c:v>30813</c:v>
                </c:pt>
                <c:pt idx="406">
                  <c:v>30820</c:v>
                </c:pt>
                <c:pt idx="407">
                  <c:v>30827</c:v>
                </c:pt>
                <c:pt idx="408">
                  <c:v>30834</c:v>
                </c:pt>
                <c:pt idx="409">
                  <c:v>30841</c:v>
                </c:pt>
                <c:pt idx="410">
                  <c:v>30848</c:v>
                </c:pt>
                <c:pt idx="411">
                  <c:v>30855</c:v>
                </c:pt>
                <c:pt idx="412">
                  <c:v>30862</c:v>
                </c:pt>
                <c:pt idx="413">
                  <c:v>30869</c:v>
                </c:pt>
                <c:pt idx="414">
                  <c:v>30876</c:v>
                </c:pt>
                <c:pt idx="415">
                  <c:v>30883</c:v>
                </c:pt>
                <c:pt idx="416">
                  <c:v>30890</c:v>
                </c:pt>
                <c:pt idx="417">
                  <c:v>30897</c:v>
                </c:pt>
                <c:pt idx="418">
                  <c:v>30904</c:v>
                </c:pt>
                <c:pt idx="419">
                  <c:v>30911</c:v>
                </c:pt>
                <c:pt idx="420">
                  <c:v>30918</c:v>
                </c:pt>
                <c:pt idx="421">
                  <c:v>30925</c:v>
                </c:pt>
                <c:pt idx="422">
                  <c:v>30932</c:v>
                </c:pt>
                <c:pt idx="423">
                  <c:v>30939</c:v>
                </c:pt>
                <c:pt idx="424">
                  <c:v>30946</c:v>
                </c:pt>
                <c:pt idx="425">
                  <c:v>30953</c:v>
                </c:pt>
                <c:pt idx="426">
                  <c:v>30960</c:v>
                </c:pt>
                <c:pt idx="427">
                  <c:v>30967</c:v>
                </c:pt>
                <c:pt idx="428">
                  <c:v>30974</c:v>
                </c:pt>
                <c:pt idx="429">
                  <c:v>30981</c:v>
                </c:pt>
                <c:pt idx="430">
                  <c:v>30988</c:v>
                </c:pt>
                <c:pt idx="431">
                  <c:v>30995</c:v>
                </c:pt>
                <c:pt idx="432">
                  <c:v>31002</c:v>
                </c:pt>
                <c:pt idx="433">
                  <c:v>31009</c:v>
                </c:pt>
                <c:pt idx="434">
                  <c:v>31016</c:v>
                </c:pt>
                <c:pt idx="435">
                  <c:v>31023</c:v>
                </c:pt>
                <c:pt idx="436">
                  <c:v>31030</c:v>
                </c:pt>
                <c:pt idx="437">
                  <c:v>31037</c:v>
                </c:pt>
                <c:pt idx="438">
                  <c:v>31044</c:v>
                </c:pt>
                <c:pt idx="439">
                  <c:v>31051</c:v>
                </c:pt>
                <c:pt idx="440">
                  <c:v>31058</c:v>
                </c:pt>
                <c:pt idx="441">
                  <c:v>31065</c:v>
                </c:pt>
                <c:pt idx="442">
                  <c:v>31072</c:v>
                </c:pt>
                <c:pt idx="443">
                  <c:v>31079</c:v>
                </c:pt>
                <c:pt idx="444">
                  <c:v>31086</c:v>
                </c:pt>
                <c:pt idx="445">
                  <c:v>31093</c:v>
                </c:pt>
                <c:pt idx="446">
                  <c:v>31100</c:v>
                </c:pt>
                <c:pt idx="447">
                  <c:v>31107</c:v>
                </c:pt>
                <c:pt idx="448">
                  <c:v>31114</c:v>
                </c:pt>
                <c:pt idx="449">
                  <c:v>31121</c:v>
                </c:pt>
                <c:pt idx="450">
                  <c:v>31128</c:v>
                </c:pt>
                <c:pt idx="451">
                  <c:v>31135</c:v>
                </c:pt>
                <c:pt idx="452">
                  <c:v>31142</c:v>
                </c:pt>
                <c:pt idx="453">
                  <c:v>31149</c:v>
                </c:pt>
                <c:pt idx="454">
                  <c:v>31156</c:v>
                </c:pt>
                <c:pt idx="455">
                  <c:v>31163</c:v>
                </c:pt>
                <c:pt idx="456">
                  <c:v>31170</c:v>
                </c:pt>
                <c:pt idx="457">
                  <c:v>31177</c:v>
                </c:pt>
                <c:pt idx="458">
                  <c:v>31184</c:v>
                </c:pt>
                <c:pt idx="459">
                  <c:v>31191</c:v>
                </c:pt>
                <c:pt idx="460">
                  <c:v>31198</c:v>
                </c:pt>
                <c:pt idx="461">
                  <c:v>31205</c:v>
                </c:pt>
                <c:pt idx="462">
                  <c:v>31212</c:v>
                </c:pt>
                <c:pt idx="463">
                  <c:v>31219</c:v>
                </c:pt>
                <c:pt idx="464">
                  <c:v>31226</c:v>
                </c:pt>
                <c:pt idx="465">
                  <c:v>31233</c:v>
                </c:pt>
                <c:pt idx="466">
                  <c:v>31240</c:v>
                </c:pt>
                <c:pt idx="467">
                  <c:v>31247</c:v>
                </c:pt>
                <c:pt idx="468">
                  <c:v>31254</c:v>
                </c:pt>
                <c:pt idx="469">
                  <c:v>31261</c:v>
                </c:pt>
                <c:pt idx="470">
                  <c:v>31268</c:v>
                </c:pt>
                <c:pt idx="471">
                  <c:v>31275</c:v>
                </c:pt>
                <c:pt idx="472">
                  <c:v>31282</c:v>
                </c:pt>
                <c:pt idx="473">
                  <c:v>31289</c:v>
                </c:pt>
                <c:pt idx="474">
                  <c:v>31296</c:v>
                </c:pt>
                <c:pt idx="475">
                  <c:v>31303</c:v>
                </c:pt>
                <c:pt idx="476">
                  <c:v>31310</c:v>
                </c:pt>
                <c:pt idx="477">
                  <c:v>31317</c:v>
                </c:pt>
                <c:pt idx="478">
                  <c:v>31324</c:v>
                </c:pt>
                <c:pt idx="479">
                  <c:v>31331</c:v>
                </c:pt>
                <c:pt idx="480">
                  <c:v>31338</c:v>
                </c:pt>
                <c:pt idx="481">
                  <c:v>31345</c:v>
                </c:pt>
                <c:pt idx="482">
                  <c:v>31352</c:v>
                </c:pt>
                <c:pt idx="483">
                  <c:v>31359</c:v>
                </c:pt>
                <c:pt idx="484">
                  <c:v>31366</c:v>
                </c:pt>
                <c:pt idx="485">
                  <c:v>31373</c:v>
                </c:pt>
                <c:pt idx="486">
                  <c:v>31380</c:v>
                </c:pt>
                <c:pt idx="487">
                  <c:v>31387</c:v>
                </c:pt>
                <c:pt idx="488">
                  <c:v>31394</c:v>
                </c:pt>
                <c:pt idx="489">
                  <c:v>31401</c:v>
                </c:pt>
                <c:pt idx="490">
                  <c:v>31408</c:v>
                </c:pt>
                <c:pt idx="491">
                  <c:v>31415</c:v>
                </c:pt>
                <c:pt idx="492">
                  <c:v>31422</c:v>
                </c:pt>
                <c:pt idx="493">
                  <c:v>31429</c:v>
                </c:pt>
                <c:pt idx="494">
                  <c:v>31436</c:v>
                </c:pt>
                <c:pt idx="495">
                  <c:v>31443</c:v>
                </c:pt>
                <c:pt idx="496">
                  <c:v>31450</c:v>
                </c:pt>
                <c:pt idx="497">
                  <c:v>31457</c:v>
                </c:pt>
                <c:pt idx="498">
                  <c:v>31464</c:v>
                </c:pt>
                <c:pt idx="499">
                  <c:v>31471</c:v>
                </c:pt>
                <c:pt idx="500">
                  <c:v>31478</c:v>
                </c:pt>
                <c:pt idx="501">
                  <c:v>31485</c:v>
                </c:pt>
                <c:pt idx="502">
                  <c:v>31492</c:v>
                </c:pt>
                <c:pt idx="503">
                  <c:v>31499</c:v>
                </c:pt>
                <c:pt idx="504">
                  <c:v>31506</c:v>
                </c:pt>
                <c:pt idx="505">
                  <c:v>31513</c:v>
                </c:pt>
                <c:pt idx="506">
                  <c:v>31520</c:v>
                </c:pt>
                <c:pt idx="507">
                  <c:v>31527</c:v>
                </c:pt>
                <c:pt idx="508">
                  <c:v>31534</c:v>
                </c:pt>
                <c:pt idx="509">
                  <c:v>31541</c:v>
                </c:pt>
                <c:pt idx="510">
                  <c:v>31548</c:v>
                </c:pt>
                <c:pt idx="511">
                  <c:v>31555</c:v>
                </c:pt>
                <c:pt idx="512">
                  <c:v>31562</c:v>
                </c:pt>
                <c:pt idx="513">
                  <c:v>31569</c:v>
                </c:pt>
                <c:pt idx="514">
                  <c:v>31576</c:v>
                </c:pt>
                <c:pt idx="515">
                  <c:v>31583</c:v>
                </c:pt>
                <c:pt idx="516">
                  <c:v>31590</c:v>
                </c:pt>
                <c:pt idx="517">
                  <c:v>31597</c:v>
                </c:pt>
                <c:pt idx="518">
                  <c:v>31604</c:v>
                </c:pt>
                <c:pt idx="519">
                  <c:v>31611</c:v>
                </c:pt>
                <c:pt idx="520">
                  <c:v>31618</c:v>
                </c:pt>
                <c:pt idx="521">
                  <c:v>31625</c:v>
                </c:pt>
                <c:pt idx="522">
                  <c:v>31632</c:v>
                </c:pt>
                <c:pt idx="523">
                  <c:v>31639</c:v>
                </c:pt>
                <c:pt idx="524">
                  <c:v>31646</c:v>
                </c:pt>
                <c:pt idx="525">
                  <c:v>31653</c:v>
                </c:pt>
                <c:pt idx="526">
                  <c:v>31660</c:v>
                </c:pt>
                <c:pt idx="527">
                  <c:v>31667</c:v>
                </c:pt>
                <c:pt idx="528">
                  <c:v>31674</c:v>
                </c:pt>
                <c:pt idx="529">
                  <c:v>31681</c:v>
                </c:pt>
                <c:pt idx="530">
                  <c:v>31688</c:v>
                </c:pt>
                <c:pt idx="531">
                  <c:v>31695</c:v>
                </c:pt>
                <c:pt idx="532">
                  <c:v>31702</c:v>
                </c:pt>
                <c:pt idx="533">
                  <c:v>31709</c:v>
                </c:pt>
                <c:pt idx="534">
                  <c:v>31716</c:v>
                </c:pt>
                <c:pt idx="535">
                  <c:v>31723</c:v>
                </c:pt>
                <c:pt idx="536">
                  <c:v>31730</c:v>
                </c:pt>
                <c:pt idx="537">
                  <c:v>31737</c:v>
                </c:pt>
                <c:pt idx="538">
                  <c:v>31744</c:v>
                </c:pt>
                <c:pt idx="539">
                  <c:v>31751</c:v>
                </c:pt>
                <c:pt idx="540">
                  <c:v>31758</c:v>
                </c:pt>
                <c:pt idx="541">
                  <c:v>31765</c:v>
                </c:pt>
                <c:pt idx="542">
                  <c:v>31772</c:v>
                </c:pt>
                <c:pt idx="543">
                  <c:v>31779</c:v>
                </c:pt>
                <c:pt idx="544">
                  <c:v>31786</c:v>
                </c:pt>
                <c:pt idx="545">
                  <c:v>31793</c:v>
                </c:pt>
                <c:pt idx="546">
                  <c:v>31800</c:v>
                </c:pt>
                <c:pt idx="547">
                  <c:v>31807</c:v>
                </c:pt>
                <c:pt idx="548">
                  <c:v>31814</c:v>
                </c:pt>
                <c:pt idx="549">
                  <c:v>31821</c:v>
                </c:pt>
                <c:pt idx="550">
                  <c:v>31828</c:v>
                </c:pt>
                <c:pt idx="551">
                  <c:v>31835</c:v>
                </c:pt>
                <c:pt idx="552">
                  <c:v>31842</c:v>
                </c:pt>
                <c:pt idx="553">
                  <c:v>31849</c:v>
                </c:pt>
                <c:pt idx="554">
                  <c:v>31856</c:v>
                </c:pt>
                <c:pt idx="555">
                  <c:v>31863</c:v>
                </c:pt>
                <c:pt idx="556">
                  <c:v>31870</c:v>
                </c:pt>
                <c:pt idx="557">
                  <c:v>31877</c:v>
                </c:pt>
                <c:pt idx="558">
                  <c:v>31884</c:v>
                </c:pt>
                <c:pt idx="559">
                  <c:v>31891</c:v>
                </c:pt>
                <c:pt idx="560">
                  <c:v>31898</c:v>
                </c:pt>
                <c:pt idx="561">
                  <c:v>31905</c:v>
                </c:pt>
                <c:pt idx="562">
                  <c:v>31912</c:v>
                </c:pt>
                <c:pt idx="563">
                  <c:v>31919</c:v>
                </c:pt>
                <c:pt idx="564">
                  <c:v>31926</c:v>
                </c:pt>
                <c:pt idx="565">
                  <c:v>31933</c:v>
                </c:pt>
                <c:pt idx="566">
                  <c:v>31940</c:v>
                </c:pt>
                <c:pt idx="567">
                  <c:v>31947</c:v>
                </c:pt>
                <c:pt idx="568">
                  <c:v>31954</c:v>
                </c:pt>
                <c:pt idx="569">
                  <c:v>31961</c:v>
                </c:pt>
                <c:pt idx="570">
                  <c:v>31968</c:v>
                </c:pt>
                <c:pt idx="571">
                  <c:v>31975</c:v>
                </c:pt>
                <c:pt idx="572">
                  <c:v>31982</c:v>
                </c:pt>
                <c:pt idx="573">
                  <c:v>31989</c:v>
                </c:pt>
                <c:pt idx="574">
                  <c:v>31996</c:v>
                </c:pt>
                <c:pt idx="575">
                  <c:v>32003</c:v>
                </c:pt>
                <c:pt idx="576">
                  <c:v>32010</c:v>
                </c:pt>
                <c:pt idx="577">
                  <c:v>32017</c:v>
                </c:pt>
                <c:pt idx="578">
                  <c:v>32024</c:v>
                </c:pt>
                <c:pt idx="579">
                  <c:v>32031</c:v>
                </c:pt>
                <c:pt idx="580">
                  <c:v>32038</c:v>
                </c:pt>
                <c:pt idx="581">
                  <c:v>32045</c:v>
                </c:pt>
                <c:pt idx="582">
                  <c:v>32052</c:v>
                </c:pt>
                <c:pt idx="583">
                  <c:v>32059</c:v>
                </c:pt>
                <c:pt idx="584">
                  <c:v>32066</c:v>
                </c:pt>
                <c:pt idx="585">
                  <c:v>32073</c:v>
                </c:pt>
                <c:pt idx="586">
                  <c:v>32080</c:v>
                </c:pt>
                <c:pt idx="587">
                  <c:v>32087</c:v>
                </c:pt>
                <c:pt idx="588">
                  <c:v>32094</c:v>
                </c:pt>
                <c:pt idx="589">
                  <c:v>32101</c:v>
                </c:pt>
                <c:pt idx="590">
                  <c:v>32108</c:v>
                </c:pt>
                <c:pt idx="591">
                  <c:v>32115</c:v>
                </c:pt>
                <c:pt idx="592">
                  <c:v>32122</c:v>
                </c:pt>
                <c:pt idx="593">
                  <c:v>32129</c:v>
                </c:pt>
                <c:pt idx="594">
                  <c:v>32136</c:v>
                </c:pt>
                <c:pt idx="595">
                  <c:v>32143</c:v>
                </c:pt>
                <c:pt idx="596">
                  <c:v>32150</c:v>
                </c:pt>
                <c:pt idx="597">
                  <c:v>32157</c:v>
                </c:pt>
                <c:pt idx="598">
                  <c:v>32164</c:v>
                </c:pt>
                <c:pt idx="599">
                  <c:v>32171</c:v>
                </c:pt>
                <c:pt idx="600">
                  <c:v>32178</c:v>
                </c:pt>
                <c:pt idx="601">
                  <c:v>32185</c:v>
                </c:pt>
                <c:pt idx="602">
                  <c:v>32192</c:v>
                </c:pt>
                <c:pt idx="603">
                  <c:v>32199</c:v>
                </c:pt>
                <c:pt idx="604">
                  <c:v>32206</c:v>
                </c:pt>
                <c:pt idx="605">
                  <c:v>32213</c:v>
                </c:pt>
                <c:pt idx="606">
                  <c:v>32220</c:v>
                </c:pt>
                <c:pt idx="607">
                  <c:v>32227</c:v>
                </c:pt>
                <c:pt idx="608">
                  <c:v>32234</c:v>
                </c:pt>
                <c:pt idx="609">
                  <c:v>32241</c:v>
                </c:pt>
                <c:pt idx="610">
                  <c:v>32248</c:v>
                </c:pt>
                <c:pt idx="611">
                  <c:v>32255</c:v>
                </c:pt>
                <c:pt idx="612">
                  <c:v>32262</c:v>
                </c:pt>
                <c:pt idx="613">
                  <c:v>32269</c:v>
                </c:pt>
                <c:pt idx="614">
                  <c:v>32276</c:v>
                </c:pt>
                <c:pt idx="615">
                  <c:v>32283</c:v>
                </c:pt>
                <c:pt idx="616">
                  <c:v>32290</c:v>
                </c:pt>
                <c:pt idx="617">
                  <c:v>32297</c:v>
                </c:pt>
                <c:pt idx="618">
                  <c:v>32304</c:v>
                </c:pt>
                <c:pt idx="619">
                  <c:v>32311</c:v>
                </c:pt>
                <c:pt idx="620">
                  <c:v>32318</c:v>
                </c:pt>
                <c:pt idx="621">
                  <c:v>32325</c:v>
                </c:pt>
                <c:pt idx="622">
                  <c:v>32332</c:v>
                </c:pt>
                <c:pt idx="623">
                  <c:v>32339</c:v>
                </c:pt>
                <c:pt idx="624">
                  <c:v>32346</c:v>
                </c:pt>
                <c:pt idx="625">
                  <c:v>32353</c:v>
                </c:pt>
                <c:pt idx="626">
                  <c:v>32360</c:v>
                </c:pt>
                <c:pt idx="627">
                  <c:v>32367</c:v>
                </c:pt>
                <c:pt idx="628">
                  <c:v>32374</c:v>
                </c:pt>
                <c:pt idx="629">
                  <c:v>32381</c:v>
                </c:pt>
                <c:pt idx="630">
                  <c:v>32388</c:v>
                </c:pt>
                <c:pt idx="631">
                  <c:v>32395</c:v>
                </c:pt>
                <c:pt idx="632">
                  <c:v>32402</c:v>
                </c:pt>
                <c:pt idx="633">
                  <c:v>32409</c:v>
                </c:pt>
                <c:pt idx="634">
                  <c:v>32416</c:v>
                </c:pt>
                <c:pt idx="635">
                  <c:v>32423</c:v>
                </c:pt>
                <c:pt idx="636">
                  <c:v>32430</c:v>
                </c:pt>
                <c:pt idx="637">
                  <c:v>32437</c:v>
                </c:pt>
                <c:pt idx="638">
                  <c:v>32444</c:v>
                </c:pt>
                <c:pt idx="639">
                  <c:v>32451</c:v>
                </c:pt>
                <c:pt idx="640">
                  <c:v>32458</c:v>
                </c:pt>
                <c:pt idx="641">
                  <c:v>32465</c:v>
                </c:pt>
                <c:pt idx="642">
                  <c:v>32472</c:v>
                </c:pt>
                <c:pt idx="643">
                  <c:v>32479</c:v>
                </c:pt>
                <c:pt idx="644">
                  <c:v>32486</c:v>
                </c:pt>
                <c:pt idx="645">
                  <c:v>32493</c:v>
                </c:pt>
                <c:pt idx="646">
                  <c:v>32500</c:v>
                </c:pt>
                <c:pt idx="647">
                  <c:v>32507</c:v>
                </c:pt>
                <c:pt idx="648">
                  <c:v>32514</c:v>
                </c:pt>
                <c:pt idx="649">
                  <c:v>32521</c:v>
                </c:pt>
                <c:pt idx="650">
                  <c:v>32528</c:v>
                </c:pt>
                <c:pt idx="651">
                  <c:v>32535</c:v>
                </c:pt>
                <c:pt idx="652">
                  <c:v>32542</c:v>
                </c:pt>
                <c:pt idx="653">
                  <c:v>32549</c:v>
                </c:pt>
                <c:pt idx="654">
                  <c:v>32556</c:v>
                </c:pt>
                <c:pt idx="655">
                  <c:v>32563</c:v>
                </c:pt>
                <c:pt idx="656">
                  <c:v>32570</c:v>
                </c:pt>
                <c:pt idx="657">
                  <c:v>32577</c:v>
                </c:pt>
                <c:pt idx="658">
                  <c:v>32584</c:v>
                </c:pt>
                <c:pt idx="659">
                  <c:v>32591</c:v>
                </c:pt>
                <c:pt idx="660">
                  <c:v>32598</c:v>
                </c:pt>
                <c:pt idx="661">
                  <c:v>32605</c:v>
                </c:pt>
                <c:pt idx="662">
                  <c:v>32612</c:v>
                </c:pt>
                <c:pt idx="663">
                  <c:v>32619</c:v>
                </c:pt>
                <c:pt idx="664">
                  <c:v>32626</c:v>
                </c:pt>
                <c:pt idx="665">
                  <c:v>32633</c:v>
                </c:pt>
                <c:pt idx="666">
                  <c:v>32640</c:v>
                </c:pt>
                <c:pt idx="667">
                  <c:v>32647</c:v>
                </c:pt>
                <c:pt idx="668">
                  <c:v>32654</c:v>
                </c:pt>
                <c:pt idx="669">
                  <c:v>32661</c:v>
                </c:pt>
                <c:pt idx="670">
                  <c:v>32668</c:v>
                </c:pt>
                <c:pt idx="671">
                  <c:v>32675</c:v>
                </c:pt>
                <c:pt idx="672">
                  <c:v>32682</c:v>
                </c:pt>
                <c:pt idx="673">
                  <c:v>32689</c:v>
                </c:pt>
                <c:pt idx="674">
                  <c:v>32696</c:v>
                </c:pt>
                <c:pt idx="675">
                  <c:v>32703</c:v>
                </c:pt>
                <c:pt idx="676">
                  <c:v>32710</c:v>
                </c:pt>
                <c:pt idx="677">
                  <c:v>32717</c:v>
                </c:pt>
                <c:pt idx="678">
                  <c:v>32724</c:v>
                </c:pt>
                <c:pt idx="679">
                  <c:v>32731</c:v>
                </c:pt>
                <c:pt idx="680">
                  <c:v>32738</c:v>
                </c:pt>
                <c:pt idx="681">
                  <c:v>32745</c:v>
                </c:pt>
                <c:pt idx="682">
                  <c:v>32752</c:v>
                </c:pt>
                <c:pt idx="683">
                  <c:v>32759</c:v>
                </c:pt>
                <c:pt idx="684">
                  <c:v>32766</c:v>
                </c:pt>
                <c:pt idx="685">
                  <c:v>32773</c:v>
                </c:pt>
                <c:pt idx="686">
                  <c:v>32780</c:v>
                </c:pt>
                <c:pt idx="687">
                  <c:v>32787</c:v>
                </c:pt>
                <c:pt idx="688">
                  <c:v>32794</c:v>
                </c:pt>
                <c:pt idx="689">
                  <c:v>32801</c:v>
                </c:pt>
                <c:pt idx="690">
                  <c:v>32808</c:v>
                </c:pt>
                <c:pt idx="691">
                  <c:v>32815</c:v>
                </c:pt>
                <c:pt idx="692">
                  <c:v>32822</c:v>
                </c:pt>
                <c:pt idx="693">
                  <c:v>32829</c:v>
                </c:pt>
                <c:pt idx="694">
                  <c:v>32836</c:v>
                </c:pt>
                <c:pt idx="695">
                  <c:v>32843</c:v>
                </c:pt>
                <c:pt idx="696">
                  <c:v>32850</c:v>
                </c:pt>
                <c:pt idx="697">
                  <c:v>32857</c:v>
                </c:pt>
                <c:pt idx="698">
                  <c:v>32864</c:v>
                </c:pt>
                <c:pt idx="699">
                  <c:v>32871</c:v>
                </c:pt>
                <c:pt idx="700">
                  <c:v>32878</c:v>
                </c:pt>
                <c:pt idx="701">
                  <c:v>32885</c:v>
                </c:pt>
                <c:pt idx="702">
                  <c:v>32892</c:v>
                </c:pt>
                <c:pt idx="703">
                  <c:v>32899</c:v>
                </c:pt>
                <c:pt idx="704">
                  <c:v>32906</c:v>
                </c:pt>
                <c:pt idx="705">
                  <c:v>32913</c:v>
                </c:pt>
                <c:pt idx="706">
                  <c:v>32920</c:v>
                </c:pt>
                <c:pt idx="707">
                  <c:v>32927</c:v>
                </c:pt>
                <c:pt idx="708">
                  <c:v>32934</c:v>
                </c:pt>
                <c:pt idx="709">
                  <c:v>32941</c:v>
                </c:pt>
                <c:pt idx="710">
                  <c:v>32948</c:v>
                </c:pt>
                <c:pt idx="711">
                  <c:v>32955</c:v>
                </c:pt>
                <c:pt idx="712">
                  <c:v>32962</c:v>
                </c:pt>
                <c:pt idx="713">
                  <c:v>32969</c:v>
                </c:pt>
                <c:pt idx="714">
                  <c:v>32976</c:v>
                </c:pt>
                <c:pt idx="715">
                  <c:v>32983</c:v>
                </c:pt>
                <c:pt idx="716">
                  <c:v>32990</c:v>
                </c:pt>
                <c:pt idx="717">
                  <c:v>32997</c:v>
                </c:pt>
                <c:pt idx="718">
                  <c:v>33004</c:v>
                </c:pt>
                <c:pt idx="719">
                  <c:v>33011</c:v>
                </c:pt>
                <c:pt idx="720">
                  <c:v>33018</c:v>
                </c:pt>
                <c:pt idx="721">
                  <c:v>33025</c:v>
                </c:pt>
                <c:pt idx="722">
                  <c:v>33032</c:v>
                </c:pt>
                <c:pt idx="723">
                  <c:v>33039</c:v>
                </c:pt>
                <c:pt idx="724">
                  <c:v>33046</c:v>
                </c:pt>
                <c:pt idx="725">
                  <c:v>33053</c:v>
                </c:pt>
                <c:pt idx="726">
                  <c:v>33060</c:v>
                </c:pt>
                <c:pt idx="727">
                  <c:v>33067</c:v>
                </c:pt>
                <c:pt idx="728">
                  <c:v>33074</c:v>
                </c:pt>
                <c:pt idx="729">
                  <c:v>33081</c:v>
                </c:pt>
                <c:pt idx="730">
                  <c:v>33088</c:v>
                </c:pt>
                <c:pt idx="731">
                  <c:v>33095</c:v>
                </c:pt>
                <c:pt idx="732">
                  <c:v>33102</c:v>
                </c:pt>
                <c:pt idx="733">
                  <c:v>33109</c:v>
                </c:pt>
                <c:pt idx="734">
                  <c:v>33116</c:v>
                </c:pt>
                <c:pt idx="735">
                  <c:v>33123</c:v>
                </c:pt>
                <c:pt idx="736">
                  <c:v>33130</c:v>
                </c:pt>
                <c:pt idx="737">
                  <c:v>33137</c:v>
                </c:pt>
                <c:pt idx="738">
                  <c:v>33144</c:v>
                </c:pt>
                <c:pt idx="739">
                  <c:v>33151</c:v>
                </c:pt>
                <c:pt idx="740">
                  <c:v>33158</c:v>
                </c:pt>
                <c:pt idx="741">
                  <c:v>33165</c:v>
                </c:pt>
                <c:pt idx="742">
                  <c:v>33172</c:v>
                </c:pt>
                <c:pt idx="743">
                  <c:v>33179</c:v>
                </c:pt>
                <c:pt idx="744">
                  <c:v>33186</c:v>
                </c:pt>
                <c:pt idx="745">
                  <c:v>33193</c:v>
                </c:pt>
                <c:pt idx="746">
                  <c:v>33200</c:v>
                </c:pt>
                <c:pt idx="747">
                  <c:v>33207</c:v>
                </c:pt>
                <c:pt idx="748">
                  <c:v>33214</c:v>
                </c:pt>
                <c:pt idx="749">
                  <c:v>33221</c:v>
                </c:pt>
                <c:pt idx="750">
                  <c:v>33228</c:v>
                </c:pt>
                <c:pt idx="751">
                  <c:v>33235</c:v>
                </c:pt>
                <c:pt idx="752">
                  <c:v>33242</c:v>
                </c:pt>
                <c:pt idx="753">
                  <c:v>33249</c:v>
                </c:pt>
                <c:pt idx="754">
                  <c:v>33256</c:v>
                </c:pt>
                <c:pt idx="755">
                  <c:v>33263</c:v>
                </c:pt>
                <c:pt idx="756">
                  <c:v>33270</c:v>
                </c:pt>
                <c:pt idx="757">
                  <c:v>33277</c:v>
                </c:pt>
                <c:pt idx="758">
                  <c:v>33284</c:v>
                </c:pt>
                <c:pt idx="759">
                  <c:v>33291</c:v>
                </c:pt>
                <c:pt idx="760">
                  <c:v>33298</c:v>
                </c:pt>
                <c:pt idx="761">
                  <c:v>33305</c:v>
                </c:pt>
                <c:pt idx="762">
                  <c:v>33312</c:v>
                </c:pt>
                <c:pt idx="763">
                  <c:v>33319</c:v>
                </c:pt>
                <c:pt idx="764">
                  <c:v>33326</c:v>
                </c:pt>
                <c:pt idx="765">
                  <c:v>33333</c:v>
                </c:pt>
                <c:pt idx="766">
                  <c:v>33340</c:v>
                </c:pt>
                <c:pt idx="767">
                  <c:v>33347</c:v>
                </c:pt>
                <c:pt idx="768">
                  <c:v>33354</c:v>
                </c:pt>
                <c:pt idx="769">
                  <c:v>33361</c:v>
                </c:pt>
                <c:pt idx="770">
                  <c:v>33368</c:v>
                </c:pt>
                <c:pt idx="771">
                  <c:v>33375</c:v>
                </c:pt>
                <c:pt idx="772">
                  <c:v>33382</c:v>
                </c:pt>
                <c:pt idx="773">
                  <c:v>33389</c:v>
                </c:pt>
                <c:pt idx="774">
                  <c:v>33396</c:v>
                </c:pt>
                <c:pt idx="775">
                  <c:v>33403</c:v>
                </c:pt>
                <c:pt idx="776">
                  <c:v>33410</c:v>
                </c:pt>
                <c:pt idx="777">
                  <c:v>33417</c:v>
                </c:pt>
                <c:pt idx="778">
                  <c:v>33424</c:v>
                </c:pt>
                <c:pt idx="779">
                  <c:v>33431</c:v>
                </c:pt>
                <c:pt idx="780">
                  <c:v>33438</c:v>
                </c:pt>
                <c:pt idx="781">
                  <c:v>33445</c:v>
                </c:pt>
                <c:pt idx="782">
                  <c:v>33452</c:v>
                </c:pt>
                <c:pt idx="783">
                  <c:v>33459</c:v>
                </c:pt>
                <c:pt idx="784">
                  <c:v>33466</c:v>
                </c:pt>
                <c:pt idx="785">
                  <c:v>33473</c:v>
                </c:pt>
                <c:pt idx="786">
                  <c:v>33480</c:v>
                </c:pt>
                <c:pt idx="787">
                  <c:v>33487</c:v>
                </c:pt>
                <c:pt idx="788">
                  <c:v>33494</c:v>
                </c:pt>
                <c:pt idx="789">
                  <c:v>33501</c:v>
                </c:pt>
                <c:pt idx="790">
                  <c:v>33508</c:v>
                </c:pt>
                <c:pt idx="791">
                  <c:v>33515</c:v>
                </c:pt>
                <c:pt idx="792">
                  <c:v>33522</c:v>
                </c:pt>
                <c:pt idx="793">
                  <c:v>33529</c:v>
                </c:pt>
                <c:pt idx="794">
                  <c:v>33536</c:v>
                </c:pt>
                <c:pt idx="795">
                  <c:v>33543</c:v>
                </c:pt>
                <c:pt idx="796">
                  <c:v>33550</c:v>
                </c:pt>
                <c:pt idx="797">
                  <c:v>33557</c:v>
                </c:pt>
                <c:pt idx="798">
                  <c:v>33564</c:v>
                </c:pt>
                <c:pt idx="799">
                  <c:v>33571</c:v>
                </c:pt>
                <c:pt idx="800">
                  <c:v>33578</c:v>
                </c:pt>
                <c:pt idx="801">
                  <c:v>33585</c:v>
                </c:pt>
                <c:pt idx="802">
                  <c:v>33592</c:v>
                </c:pt>
                <c:pt idx="803">
                  <c:v>33599</c:v>
                </c:pt>
                <c:pt idx="804">
                  <c:v>33606</c:v>
                </c:pt>
                <c:pt idx="805">
                  <c:v>33613</c:v>
                </c:pt>
                <c:pt idx="806">
                  <c:v>33620</c:v>
                </c:pt>
                <c:pt idx="807">
                  <c:v>33627</c:v>
                </c:pt>
                <c:pt idx="808">
                  <c:v>33634</c:v>
                </c:pt>
                <c:pt idx="809">
                  <c:v>33641</c:v>
                </c:pt>
                <c:pt idx="810">
                  <c:v>33648</c:v>
                </c:pt>
                <c:pt idx="811">
                  <c:v>33655</c:v>
                </c:pt>
                <c:pt idx="812">
                  <c:v>33662</c:v>
                </c:pt>
                <c:pt idx="813">
                  <c:v>33669</c:v>
                </c:pt>
                <c:pt idx="814">
                  <c:v>33676</c:v>
                </c:pt>
                <c:pt idx="815">
                  <c:v>33683</c:v>
                </c:pt>
                <c:pt idx="816">
                  <c:v>33690</c:v>
                </c:pt>
                <c:pt idx="817">
                  <c:v>33697</c:v>
                </c:pt>
                <c:pt idx="818">
                  <c:v>33704</c:v>
                </c:pt>
                <c:pt idx="819">
                  <c:v>33711</c:v>
                </c:pt>
                <c:pt idx="820">
                  <c:v>33718</c:v>
                </c:pt>
                <c:pt idx="821">
                  <c:v>33725</c:v>
                </c:pt>
                <c:pt idx="822">
                  <c:v>33732</c:v>
                </c:pt>
                <c:pt idx="823">
                  <c:v>33739</c:v>
                </c:pt>
                <c:pt idx="824">
                  <c:v>33746</c:v>
                </c:pt>
                <c:pt idx="825">
                  <c:v>33753</c:v>
                </c:pt>
                <c:pt idx="826">
                  <c:v>33760</c:v>
                </c:pt>
                <c:pt idx="827">
                  <c:v>33767</c:v>
                </c:pt>
                <c:pt idx="828">
                  <c:v>33774</c:v>
                </c:pt>
                <c:pt idx="829">
                  <c:v>33781</c:v>
                </c:pt>
                <c:pt idx="830">
                  <c:v>33788</c:v>
                </c:pt>
                <c:pt idx="831">
                  <c:v>33795</c:v>
                </c:pt>
                <c:pt idx="832">
                  <c:v>33802</c:v>
                </c:pt>
                <c:pt idx="833">
                  <c:v>33809</c:v>
                </c:pt>
                <c:pt idx="834">
                  <c:v>33816</c:v>
                </c:pt>
                <c:pt idx="835">
                  <c:v>33823</c:v>
                </c:pt>
                <c:pt idx="836">
                  <c:v>33830</c:v>
                </c:pt>
                <c:pt idx="837">
                  <c:v>33837</c:v>
                </c:pt>
                <c:pt idx="838">
                  <c:v>33844</c:v>
                </c:pt>
                <c:pt idx="839">
                  <c:v>33851</c:v>
                </c:pt>
                <c:pt idx="840">
                  <c:v>33858</c:v>
                </c:pt>
                <c:pt idx="841">
                  <c:v>33865</c:v>
                </c:pt>
                <c:pt idx="842">
                  <c:v>33872</c:v>
                </c:pt>
                <c:pt idx="843">
                  <c:v>33879</c:v>
                </c:pt>
                <c:pt idx="844">
                  <c:v>33886</c:v>
                </c:pt>
                <c:pt idx="845">
                  <c:v>33893</c:v>
                </c:pt>
                <c:pt idx="846">
                  <c:v>33900</c:v>
                </c:pt>
                <c:pt idx="847">
                  <c:v>33907</c:v>
                </c:pt>
                <c:pt idx="848">
                  <c:v>33914</c:v>
                </c:pt>
                <c:pt idx="849">
                  <c:v>33921</c:v>
                </c:pt>
                <c:pt idx="850">
                  <c:v>33928</c:v>
                </c:pt>
                <c:pt idx="851">
                  <c:v>33935</c:v>
                </c:pt>
                <c:pt idx="852">
                  <c:v>33942</c:v>
                </c:pt>
                <c:pt idx="853">
                  <c:v>33949</c:v>
                </c:pt>
                <c:pt idx="854">
                  <c:v>33956</c:v>
                </c:pt>
                <c:pt idx="855">
                  <c:v>33963</c:v>
                </c:pt>
                <c:pt idx="856">
                  <c:v>33970</c:v>
                </c:pt>
                <c:pt idx="857">
                  <c:v>33977</c:v>
                </c:pt>
                <c:pt idx="858">
                  <c:v>33984</c:v>
                </c:pt>
                <c:pt idx="859">
                  <c:v>33991</c:v>
                </c:pt>
                <c:pt idx="860">
                  <c:v>33998</c:v>
                </c:pt>
                <c:pt idx="861">
                  <c:v>34005</c:v>
                </c:pt>
                <c:pt idx="862">
                  <c:v>34012</c:v>
                </c:pt>
                <c:pt idx="863">
                  <c:v>34019</c:v>
                </c:pt>
                <c:pt idx="864">
                  <c:v>34026</c:v>
                </c:pt>
                <c:pt idx="865">
                  <c:v>34033</c:v>
                </c:pt>
                <c:pt idx="866">
                  <c:v>34040</c:v>
                </c:pt>
                <c:pt idx="867">
                  <c:v>34047</c:v>
                </c:pt>
                <c:pt idx="868">
                  <c:v>34054</c:v>
                </c:pt>
                <c:pt idx="869">
                  <c:v>34061</c:v>
                </c:pt>
                <c:pt idx="870">
                  <c:v>34068</c:v>
                </c:pt>
                <c:pt idx="871">
                  <c:v>34075</c:v>
                </c:pt>
                <c:pt idx="872">
                  <c:v>34082</c:v>
                </c:pt>
                <c:pt idx="873">
                  <c:v>34089</c:v>
                </c:pt>
                <c:pt idx="874">
                  <c:v>34096</c:v>
                </c:pt>
                <c:pt idx="875">
                  <c:v>34103</c:v>
                </c:pt>
                <c:pt idx="876">
                  <c:v>34110</c:v>
                </c:pt>
                <c:pt idx="877">
                  <c:v>34117</c:v>
                </c:pt>
                <c:pt idx="878">
                  <c:v>34124</c:v>
                </c:pt>
                <c:pt idx="879">
                  <c:v>34131</c:v>
                </c:pt>
                <c:pt idx="880">
                  <c:v>34138</c:v>
                </c:pt>
                <c:pt idx="881">
                  <c:v>34145</c:v>
                </c:pt>
                <c:pt idx="882">
                  <c:v>34152</c:v>
                </c:pt>
                <c:pt idx="883">
                  <c:v>34159</c:v>
                </c:pt>
                <c:pt idx="884">
                  <c:v>34166</c:v>
                </c:pt>
                <c:pt idx="885">
                  <c:v>34173</c:v>
                </c:pt>
                <c:pt idx="886">
                  <c:v>34180</c:v>
                </c:pt>
                <c:pt idx="887">
                  <c:v>34187</c:v>
                </c:pt>
                <c:pt idx="888">
                  <c:v>34194</c:v>
                </c:pt>
                <c:pt idx="889">
                  <c:v>34201</c:v>
                </c:pt>
                <c:pt idx="890">
                  <c:v>34208</c:v>
                </c:pt>
                <c:pt idx="891">
                  <c:v>34215</c:v>
                </c:pt>
                <c:pt idx="892">
                  <c:v>34222</c:v>
                </c:pt>
                <c:pt idx="893">
                  <c:v>34229</c:v>
                </c:pt>
                <c:pt idx="894">
                  <c:v>34236</c:v>
                </c:pt>
                <c:pt idx="895">
                  <c:v>34243</c:v>
                </c:pt>
                <c:pt idx="896">
                  <c:v>34250</c:v>
                </c:pt>
                <c:pt idx="897">
                  <c:v>34257</c:v>
                </c:pt>
                <c:pt idx="898">
                  <c:v>34264</c:v>
                </c:pt>
                <c:pt idx="899">
                  <c:v>34271</c:v>
                </c:pt>
                <c:pt idx="900">
                  <c:v>34278</c:v>
                </c:pt>
                <c:pt idx="901">
                  <c:v>34285</c:v>
                </c:pt>
                <c:pt idx="902">
                  <c:v>34292</c:v>
                </c:pt>
                <c:pt idx="903">
                  <c:v>34299</c:v>
                </c:pt>
                <c:pt idx="904">
                  <c:v>34306</c:v>
                </c:pt>
                <c:pt idx="905">
                  <c:v>34313</c:v>
                </c:pt>
                <c:pt idx="906">
                  <c:v>34320</c:v>
                </c:pt>
                <c:pt idx="907">
                  <c:v>34327</c:v>
                </c:pt>
                <c:pt idx="908">
                  <c:v>34334</c:v>
                </c:pt>
                <c:pt idx="909">
                  <c:v>34341</c:v>
                </c:pt>
                <c:pt idx="910">
                  <c:v>34348</c:v>
                </c:pt>
                <c:pt idx="911">
                  <c:v>34355</c:v>
                </c:pt>
                <c:pt idx="912">
                  <c:v>34362</c:v>
                </c:pt>
                <c:pt idx="913">
                  <c:v>34369</c:v>
                </c:pt>
                <c:pt idx="914">
                  <c:v>34376</c:v>
                </c:pt>
                <c:pt idx="915">
                  <c:v>34383</c:v>
                </c:pt>
                <c:pt idx="916">
                  <c:v>34390</c:v>
                </c:pt>
                <c:pt idx="917">
                  <c:v>34397</c:v>
                </c:pt>
                <c:pt idx="918">
                  <c:v>34404</c:v>
                </c:pt>
                <c:pt idx="919">
                  <c:v>34411</c:v>
                </c:pt>
                <c:pt idx="920">
                  <c:v>34418</c:v>
                </c:pt>
                <c:pt idx="921">
                  <c:v>34425</c:v>
                </c:pt>
                <c:pt idx="922">
                  <c:v>34432</c:v>
                </c:pt>
                <c:pt idx="923">
                  <c:v>34439</c:v>
                </c:pt>
                <c:pt idx="924">
                  <c:v>34446</c:v>
                </c:pt>
                <c:pt idx="925">
                  <c:v>34453</c:v>
                </c:pt>
                <c:pt idx="926">
                  <c:v>34460</c:v>
                </c:pt>
                <c:pt idx="927">
                  <c:v>34467</c:v>
                </c:pt>
                <c:pt idx="928">
                  <c:v>34474</c:v>
                </c:pt>
                <c:pt idx="929">
                  <c:v>34481</c:v>
                </c:pt>
                <c:pt idx="930">
                  <c:v>34488</c:v>
                </c:pt>
                <c:pt idx="931">
                  <c:v>34495</c:v>
                </c:pt>
                <c:pt idx="932">
                  <c:v>34502</c:v>
                </c:pt>
                <c:pt idx="933">
                  <c:v>34509</c:v>
                </c:pt>
                <c:pt idx="934">
                  <c:v>34516</c:v>
                </c:pt>
                <c:pt idx="935">
                  <c:v>34523</c:v>
                </c:pt>
                <c:pt idx="936">
                  <c:v>34530</c:v>
                </c:pt>
                <c:pt idx="937">
                  <c:v>34537</c:v>
                </c:pt>
                <c:pt idx="938">
                  <c:v>34544</c:v>
                </c:pt>
                <c:pt idx="939">
                  <c:v>34551</c:v>
                </c:pt>
                <c:pt idx="940">
                  <c:v>34558</c:v>
                </c:pt>
                <c:pt idx="941">
                  <c:v>34565</c:v>
                </c:pt>
                <c:pt idx="942">
                  <c:v>34572</c:v>
                </c:pt>
                <c:pt idx="943">
                  <c:v>34579</c:v>
                </c:pt>
                <c:pt idx="944">
                  <c:v>34586</c:v>
                </c:pt>
                <c:pt idx="945">
                  <c:v>34593</c:v>
                </c:pt>
                <c:pt idx="946">
                  <c:v>34600</c:v>
                </c:pt>
                <c:pt idx="947">
                  <c:v>34607</c:v>
                </c:pt>
                <c:pt idx="948">
                  <c:v>34614</c:v>
                </c:pt>
                <c:pt idx="949">
                  <c:v>34621</c:v>
                </c:pt>
                <c:pt idx="950">
                  <c:v>34628</c:v>
                </c:pt>
                <c:pt idx="951">
                  <c:v>34635</c:v>
                </c:pt>
                <c:pt idx="952">
                  <c:v>34642</c:v>
                </c:pt>
                <c:pt idx="953">
                  <c:v>34649</c:v>
                </c:pt>
                <c:pt idx="954">
                  <c:v>34656</c:v>
                </c:pt>
                <c:pt idx="955">
                  <c:v>34663</c:v>
                </c:pt>
                <c:pt idx="956">
                  <c:v>34670</c:v>
                </c:pt>
                <c:pt idx="957">
                  <c:v>34677</c:v>
                </c:pt>
                <c:pt idx="958">
                  <c:v>34684</c:v>
                </c:pt>
                <c:pt idx="959">
                  <c:v>34691</c:v>
                </c:pt>
                <c:pt idx="960">
                  <c:v>34698</c:v>
                </c:pt>
                <c:pt idx="961">
                  <c:v>34705</c:v>
                </c:pt>
                <c:pt idx="962">
                  <c:v>34712</c:v>
                </c:pt>
                <c:pt idx="963">
                  <c:v>34719</c:v>
                </c:pt>
                <c:pt idx="964">
                  <c:v>34726</c:v>
                </c:pt>
                <c:pt idx="965">
                  <c:v>34733</c:v>
                </c:pt>
                <c:pt idx="966">
                  <c:v>34740</c:v>
                </c:pt>
                <c:pt idx="967">
                  <c:v>34747</c:v>
                </c:pt>
                <c:pt idx="968">
                  <c:v>34754</c:v>
                </c:pt>
                <c:pt idx="969">
                  <c:v>34761</c:v>
                </c:pt>
                <c:pt idx="970">
                  <c:v>34768</c:v>
                </c:pt>
                <c:pt idx="971">
                  <c:v>34775</c:v>
                </c:pt>
                <c:pt idx="972">
                  <c:v>34782</c:v>
                </c:pt>
                <c:pt idx="973">
                  <c:v>34789</c:v>
                </c:pt>
                <c:pt idx="974">
                  <c:v>34796</c:v>
                </c:pt>
                <c:pt idx="975">
                  <c:v>34803</c:v>
                </c:pt>
                <c:pt idx="976">
                  <c:v>34810</c:v>
                </c:pt>
                <c:pt idx="977">
                  <c:v>34817</c:v>
                </c:pt>
                <c:pt idx="978">
                  <c:v>34824</c:v>
                </c:pt>
                <c:pt idx="979">
                  <c:v>34831</c:v>
                </c:pt>
                <c:pt idx="980">
                  <c:v>34838</c:v>
                </c:pt>
                <c:pt idx="981">
                  <c:v>34845</c:v>
                </c:pt>
                <c:pt idx="982">
                  <c:v>34852</c:v>
                </c:pt>
                <c:pt idx="983">
                  <c:v>34859</c:v>
                </c:pt>
                <c:pt idx="984">
                  <c:v>34866</c:v>
                </c:pt>
                <c:pt idx="985">
                  <c:v>34873</c:v>
                </c:pt>
                <c:pt idx="986">
                  <c:v>34880</c:v>
                </c:pt>
                <c:pt idx="987">
                  <c:v>34887</c:v>
                </c:pt>
                <c:pt idx="988">
                  <c:v>34894</c:v>
                </c:pt>
                <c:pt idx="989">
                  <c:v>34901</c:v>
                </c:pt>
                <c:pt idx="990">
                  <c:v>34908</c:v>
                </c:pt>
                <c:pt idx="991">
                  <c:v>34915</c:v>
                </c:pt>
                <c:pt idx="992">
                  <c:v>34922</c:v>
                </c:pt>
                <c:pt idx="993">
                  <c:v>34929</c:v>
                </c:pt>
                <c:pt idx="994">
                  <c:v>34936</c:v>
                </c:pt>
                <c:pt idx="995">
                  <c:v>34943</c:v>
                </c:pt>
                <c:pt idx="996">
                  <c:v>34950</c:v>
                </c:pt>
                <c:pt idx="997">
                  <c:v>34957</c:v>
                </c:pt>
                <c:pt idx="998">
                  <c:v>34964</c:v>
                </c:pt>
                <c:pt idx="999">
                  <c:v>34971</c:v>
                </c:pt>
                <c:pt idx="1000">
                  <c:v>34978</c:v>
                </c:pt>
                <c:pt idx="1001">
                  <c:v>34985</c:v>
                </c:pt>
                <c:pt idx="1002">
                  <c:v>34992</c:v>
                </c:pt>
                <c:pt idx="1003">
                  <c:v>34999</c:v>
                </c:pt>
                <c:pt idx="1004">
                  <c:v>35006</c:v>
                </c:pt>
                <c:pt idx="1005">
                  <c:v>35013</c:v>
                </c:pt>
                <c:pt idx="1006">
                  <c:v>35020</c:v>
                </c:pt>
                <c:pt idx="1007">
                  <c:v>35027</c:v>
                </c:pt>
                <c:pt idx="1008">
                  <c:v>35034</c:v>
                </c:pt>
                <c:pt idx="1009">
                  <c:v>35041</c:v>
                </c:pt>
                <c:pt idx="1010">
                  <c:v>35048</c:v>
                </c:pt>
                <c:pt idx="1011">
                  <c:v>35055</c:v>
                </c:pt>
                <c:pt idx="1012">
                  <c:v>35062</c:v>
                </c:pt>
                <c:pt idx="1013">
                  <c:v>35069</c:v>
                </c:pt>
                <c:pt idx="1014">
                  <c:v>35076</c:v>
                </c:pt>
                <c:pt idx="1015">
                  <c:v>35083</c:v>
                </c:pt>
                <c:pt idx="1016">
                  <c:v>35090</c:v>
                </c:pt>
                <c:pt idx="1017">
                  <c:v>35097</c:v>
                </c:pt>
                <c:pt idx="1018">
                  <c:v>35104</c:v>
                </c:pt>
                <c:pt idx="1019">
                  <c:v>35111</c:v>
                </c:pt>
                <c:pt idx="1020">
                  <c:v>35118</c:v>
                </c:pt>
                <c:pt idx="1021">
                  <c:v>35125</c:v>
                </c:pt>
                <c:pt idx="1022">
                  <c:v>35132</c:v>
                </c:pt>
                <c:pt idx="1023">
                  <c:v>35139</c:v>
                </c:pt>
                <c:pt idx="1024">
                  <c:v>35146</c:v>
                </c:pt>
                <c:pt idx="1025">
                  <c:v>35153</c:v>
                </c:pt>
                <c:pt idx="1026">
                  <c:v>35160</c:v>
                </c:pt>
                <c:pt idx="1027">
                  <c:v>35167</c:v>
                </c:pt>
                <c:pt idx="1028">
                  <c:v>35174</c:v>
                </c:pt>
                <c:pt idx="1029">
                  <c:v>35181</c:v>
                </c:pt>
                <c:pt idx="1030">
                  <c:v>35188</c:v>
                </c:pt>
                <c:pt idx="1031">
                  <c:v>35195</c:v>
                </c:pt>
                <c:pt idx="1032">
                  <c:v>35202</c:v>
                </c:pt>
                <c:pt idx="1033">
                  <c:v>35209</c:v>
                </c:pt>
                <c:pt idx="1034">
                  <c:v>35216</c:v>
                </c:pt>
                <c:pt idx="1035">
                  <c:v>35223</c:v>
                </c:pt>
                <c:pt idx="1036">
                  <c:v>35230</c:v>
                </c:pt>
                <c:pt idx="1037">
                  <c:v>35237</c:v>
                </c:pt>
                <c:pt idx="1038">
                  <c:v>35244</c:v>
                </c:pt>
                <c:pt idx="1039">
                  <c:v>35251</c:v>
                </c:pt>
                <c:pt idx="1040">
                  <c:v>35258</c:v>
                </c:pt>
                <c:pt idx="1041">
                  <c:v>35265</c:v>
                </c:pt>
                <c:pt idx="1042">
                  <c:v>35272</c:v>
                </c:pt>
                <c:pt idx="1043">
                  <c:v>35279</c:v>
                </c:pt>
                <c:pt idx="1044">
                  <c:v>35286</c:v>
                </c:pt>
                <c:pt idx="1045">
                  <c:v>35293</c:v>
                </c:pt>
                <c:pt idx="1046">
                  <c:v>35300</c:v>
                </c:pt>
                <c:pt idx="1047">
                  <c:v>35307</c:v>
                </c:pt>
                <c:pt idx="1048">
                  <c:v>35314</c:v>
                </c:pt>
                <c:pt idx="1049">
                  <c:v>35321</c:v>
                </c:pt>
                <c:pt idx="1050">
                  <c:v>35328</c:v>
                </c:pt>
                <c:pt idx="1051">
                  <c:v>35335</c:v>
                </c:pt>
                <c:pt idx="1052">
                  <c:v>35342</c:v>
                </c:pt>
                <c:pt idx="1053">
                  <c:v>35349</c:v>
                </c:pt>
                <c:pt idx="1054">
                  <c:v>35356</c:v>
                </c:pt>
                <c:pt idx="1055">
                  <c:v>35363</c:v>
                </c:pt>
                <c:pt idx="1056">
                  <c:v>35370</c:v>
                </c:pt>
                <c:pt idx="1057">
                  <c:v>35377</c:v>
                </c:pt>
                <c:pt idx="1058">
                  <c:v>35384</c:v>
                </c:pt>
                <c:pt idx="1059">
                  <c:v>35391</c:v>
                </c:pt>
                <c:pt idx="1060">
                  <c:v>35398</c:v>
                </c:pt>
                <c:pt idx="1061">
                  <c:v>35405</c:v>
                </c:pt>
                <c:pt idx="1062">
                  <c:v>35412</c:v>
                </c:pt>
                <c:pt idx="1063">
                  <c:v>35419</c:v>
                </c:pt>
                <c:pt idx="1064">
                  <c:v>35426</c:v>
                </c:pt>
                <c:pt idx="1065">
                  <c:v>35433</c:v>
                </c:pt>
                <c:pt idx="1066">
                  <c:v>35440</c:v>
                </c:pt>
                <c:pt idx="1067">
                  <c:v>35447</c:v>
                </c:pt>
                <c:pt idx="1068">
                  <c:v>35454</c:v>
                </c:pt>
                <c:pt idx="1069">
                  <c:v>35461</c:v>
                </c:pt>
                <c:pt idx="1070">
                  <c:v>35468</c:v>
                </c:pt>
                <c:pt idx="1071">
                  <c:v>35475</c:v>
                </c:pt>
                <c:pt idx="1072">
                  <c:v>35482</c:v>
                </c:pt>
                <c:pt idx="1073">
                  <c:v>35489</c:v>
                </c:pt>
                <c:pt idx="1074">
                  <c:v>35496</c:v>
                </c:pt>
                <c:pt idx="1075">
                  <c:v>35503</c:v>
                </c:pt>
                <c:pt idx="1076">
                  <c:v>35510</c:v>
                </c:pt>
                <c:pt idx="1077">
                  <c:v>35517</c:v>
                </c:pt>
                <c:pt idx="1078">
                  <c:v>35524</c:v>
                </c:pt>
                <c:pt idx="1079">
                  <c:v>35531</c:v>
                </c:pt>
                <c:pt idx="1080">
                  <c:v>35538</c:v>
                </c:pt>
                <c:pt idx="1081">
                  <c:v>35545</c:v>
                </c:pt>
                <c:pt idx="1082">
                  <c:v>35552</c:v>
                </c:pt>
                <c:pt idx="1083">
                  <c:v>35559</c:v>
                </c:pt>
                <c:pt idx="1084">
                  <c:v>35566</c:v>
                </c:pt>
                <c:pt idx="1085">
                  <c:v>35573</c:v>
                </c:pt>
                <c:pt idx="1086">
                  <c:v>35580</c:v>
                </c:pt>
                <c:pt idx="1087">
                  <c:v>35587</c:v>
                </c:pt>
                <c:pt idx="1088">
                  <c:v>35594</c:v>
                </c:pt>
                <c:pt idx="1089">
                  <c:v>35601</c:v>
                </c:pt>
                <c:pt idx="1090">
                  <c:v>35608</c:v>
                </c:pt>
                <c:pt idx="1091">
                  <c:v>35615</c:v>
                </c:pt>
                <c:pt idx="1092">
                  <c:v>35622</c:v>
                </c:pt>
                <c:pt idx="1093">
                  <c:v>35629</c:v>
                </c:pt>
                <c:pt idx="1094">
                  <c:v>35636</c:v>
                </c:pt>
                <c:pt idx="1095">
                  <c:v>35643</c:v>
                </c:pt>
                <c:pt idx="1096">
                  <c:v>35650</c:v>
                </c:pt>
                <c:pt idx="1097">
                  <c:v>35657</c:v>
                </c:pt>
                <c:pt idx="1098">
                  <c:v>35664</c:v>
                </c:pt>
                <c:pt idx="1099">
                  <c:v>35671</c:v>
                </c:pt>
                <c:pt idx="1100">
                  <c:v>35678</c:v>
                </c:pt>
                <c:pt idx="1101">
                  <c:v>35685</c:v>
                </c:pt>
                <c:pt idx="1102">
                  <c:v>35692</c:v>
                </c:pt>
                <c:pt idx="1103">
                  <c:v>35699</c:v>
                </c:pt>
                <c:pt idx="1104">
                  <c:v>35706</c:v>
                </c:pt>
                <c:pt idx="1105">
                  <c:v>35713</c:v>
                </c:pt>
                <c:pt idx="1106">
                  <c:v>35720</c:v>
                </c:pt>
                <c:pt idx="1107">
                  <c:v>35727</c:v>
                </c:pt>
                <c:pt idx="1108">
                  <c:v>35734</c:v>
                </c:pt>
                <c:pt idx="1109">
                  <c:v>35741</c:v>
                </c:pt>
                <c:pt idx="1110">
                  <c:v>35748</c:v>
                </c:pt>
                <c:pt idx="1111">
                  <c:v>35755</c:v>
                </c:pt>
                <c:pt idx="1112">
                  <c:v>35762</c:v>
                </c:pt>
                <c:pt idx="1113">
                  <c:v>35769</c:v>
                </c:pt>
                <c:pt idx="1114">
                  <c:v>35776</c:v>
                </c:pt>
                <c:pt idx="1115">
                  <c:v>35783</c:v>
                </c:pt>
                <c:pt idx="1116">
                  <c:v>35790</c:v>
                </c:pt>
                <c:pt idx="1117">
                  <c:v>35797</c:v>
                </c:pt>
                <c:pt idx="1118">
                  <c:v>35804</c:v>
                </c:pt>
                <c:pt idx="1119">
                  <c:v>35811</c:v>
                </c:pt>
                <c:pt idx="1120">
                  <c:v>35818</c:v>
                </c:pt>
                <c:pt idx="1121">
                  <c:v>35825</c:v>
                </c:pt>
                <c:pt idx="1122">
                  <c:v>35832</c:v>
                </c:pt>
                <c:pt idx="1123">
                  <c:v>35839</c:v>
                </c:pt>
                <c:pt idx="1124">
                  <c:v>35846</c:v>
                </c:pt>
                <c:pt idx="1125">
                  <c:v>35853</c:v>
                </c:pt>
                <c:pt idx="1126">
                  <c:v>35860</c:v>
                </c:pt>
                <c:pt idx="1127">
                  <c:v>35867</c:v>
                </c:pt>
                <c:pt idx="1128">
                  <c:v>35874</c:v>
                </c:pt>
                <c:pt idx="1129">
                  <c:v>35881</c:v>
                </c:pt>
                <c:pt idx="1130">
                  <c:v>35888</c:v>
                </c:pt>
                <c:pt idx="1131">
                  <c:v>35895</c:v>
                </c:pt>
                <c:pt idx="1132">
                  <c:v>35902</c:v>
                </c:pt>
                <c:pt idx="1133">
                  <c:v>35909</c:v>
                </c:pt>
                <c:pt idx="1134">
                  <c:v>35916</c:v>
                </c:pt>
                <c:pt idx="1135">
                  <c:v>35923</c:v>
                </c:pt>
                <c:pt idx="1136">
                  <c:v>35930</c:v>
                </c:pt>
                <c:pt idx="1137">
                  <c:v>35937</c:v>
                </c:pt>
                <c:pt idx="1138">
                  <c:v>35944</c:v>
                </c:pt>
                <c:pt idx="1139">
                  <c:v>35951</c:v>
                </c:pt>
                <c:pt idx="1140">
                  <c:v>35958</c:v>
                </c:pt>
                <c:pt idx="1141">
                  <c:v>35965</c:v>
                </c:pt>
                <c:pt idx="1142">
                  <c:v>35972</c:v>
                </c:pt>
                <c:pt idx="1143">
                  <c:v>35979</c:v>
                </c:pt>
                <c:pt idx="1144">
                  <c:v>35986</c:v>
                </c:pt>
                <c:pt idx="1145">
                  <c:v>35993</c:v>
                </c:pt>
                <c:pt idx="1146">
                  <c:v>36000</c:v>
                </c:pt>
                <c:pt idx="1147">
                  <c:v>36007</c:v>
                </c:pt>
                <c:pt idx="1148">
                  <c:v>36014</c:v>
                </c:pt>
                <c:pt idx="1149">
                  <c:v>36021</c:v>
                </c:pt>
                <c:pt idx="1150">
                  <c:v>36028</c:v>
                </c:pt>
                <c:pt idx="1151">
                  <c:v>36035</c:v>
                </c:pt>
                <c:pt idx="1152">
                  <c:v>36042</c:v>
                </c:pt>
                <c:pt idx="1153">
                  <c:v>36049</c:v>
                </c:pt>
                <c:pt idx="1154">
                  <c:v>36056</c:v>
                </c:pt>
                <c:pt idx="1155">
                  <c:v>36063</c:v>
                </c:pt>
                <c:pt idx="1156">
                  <c:v>36070</c:v>
                </c:pt>
                <c:pt idx="1157">
                  <c:v>36077</c:v>
                </c:pt>
                <c:pt idx="1158">
                  <c:v>36084</c:v>
                </c:pt>
                <c:pt idx="1159">
                  <c:v>36091</c:v>
                </c:pt>
                <c:pt idx="1160">
                  <c:v>36098</c:v>
                </c:pt>
                <c:pt idx="1161">
                  <c:v>36105</c:v>
                </c:pt>
                <c:pt idx="1162">
                  <c:v>36112</c:v>
                </c:pt>
                <c:pt idx="1163">
                  <c:v>36119</c:v>
                </c:pt>
                <c:pt idx="1164">
                  <c:v>36126</c:v>
                </c:pt>
                <c:pt idx="1165">
                  <c:v>36133</c:v>
                </c:pt>
                <c:pt idx="1166">
                  <c:v>36140</c:v>
                </c:pt>
                <c:pt idx="1167">
                  <c:v>36147</c:v>
                </c:pt>
                <c:pt idx="1168">
                  <c:v>36154</c:v>
                </c:pt>
                <c:pt idx="1169">
                  <c:v>36161</c:v>
                </c:pt>
                <c:pt idx="1170">
                  <c:v>36168</c:v>
                </c:pt>
                <c:pt idx="1171">
                  <c:v>36175</c:v>
                </c:pt>
                <c:pt idx="1172">
                  <c:v>36182</c:v>
                </c:pt>
                <c:pt idx="1173">
                  <c:v>36189</c:v>
                </c:pt>
                <c:pt idx="1174">
                  <c:v>36196</c:v>
                </c:pt>
                <c:pt idx="1175">
                  <c:v>36203</c:v>
                </c:pt>
                <c:pt idx="1176">
                  <c:v>36210</c:v>
                </c:pt>
                <c:pt idx="1177">
                  <c:v>36217</c:v>
                </c:pt>
                <c:pt idx="1178">
                  <c:v>36224</c:v>
                </c:pt>
                <c:pt idx="1179">
                  <c:v>36231</c:v>
                </c:pt>
                <c:pt idx="1180">
                  <c:v>36238</c:v>
                </c:pt>
                <c:pt idx="1181">
                  <c:v>36245</c:v>
                </c:pt>
                <c:pt idx="1182">
                  <c:v>36252</c:v>
                </c:pt>
                <c:pt idx="1183">
                  <c:v>36259</c:v>
                </c:pt>
                <c:pt idx="1184">
                  <c:v>36266</c:v>
                </c:pt>
                <c:pt idx="1185">
                  <c:v>36273</c:v>
                </c:pt>
                <c:pt idx="1186">
                  <c:v>36280</c:v>
                </c:pt>
                <c:pt idx="1187">
                  <c:v>36287</c:v>
                </c:pt>
                <c:pt idx="1188">
                  <c:v>36294</c:v>
                </c:pt>
                <c:pt idx="1189">
                  <c:v>36301</c:v>
                </c:pt>
                <c:pt idx="1190">
                  <c:v>36308</c:v>
                </c:pt>
                <c:pt idx="1191">
                  <c:v>36315</c:v>
                </c:pt>
                <c:pt idx="1192">
                  <c:v>36322</c:v>
                </c:pt>
                <c:pt idx="1193">
                  <c:v>36329</c:v>
                </c:pt>
                <c:pt idx="1194">
                  <c:v>36336</c:v>
                </c:pt>
                <c:pt idx="1195">
                  <c:v>36343</c:v>
                </c:pt>
                <c:pt idx="1196">
                  <c:v>36350</c:v>
                </c:pt>
                <c:pt idx="1197">
                  <c:v>36357</c:v>
                </c:pt>
                <c:pt idx="1198">
                  <c:v>36364</c:v>
                </c:pt>
                <c:pt idx="1199">
                  <c:v>36371</c:v>
                </c:pt>
                <c:pt idx="1200">
                  <c:v>36378</c:v>
                </c:pt>
                <c:pt idx="1201">
                  <c:v>36385</c:v>
                </c:pt>
                <c:pt idx="1202">
                  <c:v>36392</c:v>
                </c:pt>
                <c:pt idx="1203">
                  <c:v>36399</c:v>
                </c:pt>
                <c:pt idx="1204">
                  <c:v>36406</c:v>
                </c:pt>
                <c:pt idx="1205">
                  <c:v>36413</c:v>
                </c:pt>
                <c:pt idx="1206">
                  <c:v>36420</c:v>
                </c:pt>
                <c:pt idx="1207">
                  <c:v>36427</c:v>
                </c:pt>
                <c:pt idx="1208">
                  <c:v>36434</c:v>
                </c:pt>
                <c:pt idx="1209">
                  <c:v>36441</c:v>
                </c:pt>
                <c:pt idx="1210">
                  <c:v>36448</c:v>
                </c:pt>
                <c:pt idx="1211">
                  <c:v>36455</c:v>
                </c:pt>
                <c:pt idx="1212">
                  <c:v>36462</c:v>
                </c:pt>
                <c:pt idx="1213">
                  <c:v>36469</c:v>
                </c:pt>
                <c:pt idx="1214">
                  <c:v>36476</c:v>
                </c:pt>
                <c:pt idx="1215">
                  <c:v>36483</c:v>
                </c:pt>
                <c:pt idx="1216">
                  <c:v>36490</c:v>
                </c:pt>
                <c:pt idx="1217">
                  <c:v>36497</c:v>
                </c:pt>
                <c:pt idx="1218">
                  <c:v>36504</c:v>
                </c:pt>
                <c:pt idx="1219">
                  <c:v>36511</c:v>
                </c:pt>
                <c:pt idx="1220">
                  <c:v>36518</c:v>
                </c:pt>
                <c:pt idx="1221">
                  <c:v>36525</c:v>
                </c:pt>
                <c:pt idx="1222">
                  <c:v>36532</c:v>
                </c:pt>
                <c:pt idx="1223">
                  <c:v>36539</c:v>
                </c:pt>
                <c:pt idx="1224">
                  <c:v>36546</c:v>
                </c:pt>
                <c:pt idx="1225">
                  <c:v>36553</c:v>
                </c:pt>
                <c:pt idx="1226">
                  <c:v>36560</c:v>
                </c:pt>
                <c:pt idx="1227">
                  <c:v>36567</c:v>
                </c:pt>
                <c:pt idx="1228">
                  <c:v>36574</c:v>
                </c:pt>
                <c:pt idx="1229">
                  <c:v>36581</c:v>
                </c:pt>
                <c:pt idx="1230">
                  <c:v>36588</c:v>
                </c:pt>
                <c:pt idx="1231">
                  <c:v>36595</c:v>
                </c:pt>
                <c:pt idx="1232">
                  <c:v>36602</c:v>
                </c:pt>
                <c:pt idx="1233">
                  <c:v>36609</c:v>
                </c:pt>
                <c:pt idx="1234">
                  <c:v>36616</c:v>
                </c:pt>
                <c:pt idx="1235">
                  <c:v>36623</c:v>
                </c:pt>
                <c:pt idx="1236">
                  <c:v>36630</c:v>
                </c:pt>
                <c:pt idx="1237">
                  <c:v>36637</c:v>
                </c:pt>
                <c:pt idx="1238">
                  <c:v>36644</c:v>
                </c:pt>
                <c:pt idx="1239">
                  <c:v>36651</c:v>
                </c:pt>
                <c:pt idx="1240">
                  <c:v>36658</c:v>
                </c:pt>
                <c:pt idx="1241">
                  <c:v>36665</c:v>
                </c:pt>
                <c:pt idx="1242">
                  <c:v>36672</c:v>
                </c:pt>
                <c:pt idx="1243">
                  <c:v>36679</c:v>
                </c:pt>
                <c:pt idx="1244">
                  <c:v>36686</c:v>
                </c:pt>
                <c:pt idx="1245">
                  <c:v>36693</c:v>
                </c:pt>
                <c:pt idx="1246">
                  <c:v>36700</c:v>
                </c:pt>
                <c:pt idx="1247">
                  <c:v>36707</c:v>
                </c:pt>
                <c:pt idx="1248">
                  <c:v>36714</c:v>
                </c:pt>
                <c:pt idx="1249">
                  <c:v>36721</c:v>
                </c:pt>
                <c:pt idx="1250">
                  <c:v>36728</c:v>
                </c:pt>
                <c:pt idx="1251">
                  <c:v>36735</c:v>
                </c:pt>
                <c:pt idx="1252">
                  <c:v>36742</c:v>
                </c:pt>
                <c:pt idx="1253">
                  <c:v>36749</c:v>
                </c:pt>
                <c:pt idx="1254">
                  <c:v>36756</c:v>
                </c:pt>
                <c:pt idx="1255">
                  <c:v>36763</c:v>
                </c:pt>
                <c:pt idx="1256">
                  <c:v>36770</c:v>
                </c:pt>
                <c:pt idx="1257">
                  <c:v>36777</c:v>
                </c:pt>
                <c:pt idx="1258">
                  <c:v>36784</c:v>
                </c:pt>
                <c:pt idx="1259">
                  <c:v>36791</c:v>
                </c:pt>
                <c:pt idx="1260">
                  <c:v>36798</c:v>
                </c:pt>
                <c:pt idx="1261">
                  <c:v>36805</c:v>
                </c:pt>
                <c:pt idx="1262">
                  <c:v>36812</c:v>
                </c:pt>
                <c:pt idx="1263">
                  <c:v>36819</c:v>
                </c:pt>
                <c:pt idx="1264">
                  <c:v>36826</c:v>
                </c:pt>
                <c:pt idx="1265">
                  <c:v>36833</c:v>
                </c:pt>
                <c:pt idx="1266">
                  <c:v>36840</c:v>
                </c:pt>
                <c:pt idx="1267">
                  <c:v>36847</c:v>
                </c:pt>
                <c:pt idx="1268">
                  <c:v>36854</c:v>
                </c:pt>
                <c:pt idx="1269">
                  <c:v>36861</c:v>
                </c:pt>
                <c:pt idx="1270">
                  <c:v>36868</c:v>
                </c:pt>
                <c:pt idx="1271">
                  <c:v>36875</c:v>
                </c:pt>
                <c:pt idx="1272">
                  <c:v>36882</c:v>
                </c:pt>
                <c:pt idx="1273">
                  <c:v>36889</c:v>
                </c:pt>
                <c:pt idx="1274">
                  <c:v>36896</c:v>
                </c:pt>
                <c:pt idx="1275">
                  <c:v>36903</c:v>
                </c:pt>
                <c:pt idx="1276">
                  <c:v>36910</c:v>
                </c:pt>
                <c:pt idx="1277">
                  <c:v>36917</c:v>
                </c:pt>
                <c:pt idx="1278">
                  <c:v>36924</c:v>
                </c:pt>
                <c:pt idx="1279">
                  <c:v>36931</c:v>
                </c:pt>
                <c:pt idx="1280">
                  <c:v>36938</c:v>
                </c:pt>
                <c:pt idx="1281">
                  <c:v>36945</c:v>
                </c:pt>
                <c:pt idx="1282">
                  <c:v>36952</c:v>
                </c:pt>
                <c:pt idx="1283">
                  <c:v>36959</c:v>
                </c:pt>
                <c:pt idx="1284">
                  <c:v>36966</c:v>
                </c:pt>
                <c:pt idx="1285">
                  <c:v>36973</c:v>
                </c:pt>
                <c:pt idx="1286">
                  <c:v>36980</c:v>
                </c:pt>
                <c:pt idx="1287">
                  <c:v>36987</c:v>
                </c:pt>
                <c:pt idx="1288">
                  <c:v>36994</c:v>
                </c:pt>
                <c:pt idx="1289">
                  <c:v>37001</c:v>
                </c:pt>
                <c:pt idx="1290">
                  <c:v>37008</c:v>
                </c:pt>
                <c:pt idx="1291">
                  <c:v>37015</c:v>
                </c:pt>
                <c:pt idx="1292">
                  <c:v>37022</c:v>
                </c:pt>
                <c:pt idx="1293">
                  <c:v>37029</c:v>
                </c:pt>
                <c:pt idx="1294">
                  <c:v>37036</c:v>
                </c:pt>
                <c:pt idx="1295">
                  <c:v>37043</c:v>
                </c:pt>
                <c:pt idx="1296">
                  <c:v>37050</c:v>
                </c:pt>
                <c:pt idx="1297">
                  <c:v>37057</c:v>
                </c:pt>
                <c:pt idx="1298">
                  <c:v>37064</c:v>
                </c:pt>
                <c:pt idx="1299">
                  <c:v>37071</c:v>
                </c:pt>
                <c:pt idx="1300">
                  <c:v>37078</c:v>
                </c:pt>
                <c:pt idx="1301">
                  <c:v>37085</c:v>
                </c:pt>
                <c:pt idx="1302">
                  <c:v>37092</c:v>
                </c:pt>
                <c:pt idx="1303">
                  <c:v>37099</c:v>
                </c:pt>
                <c:pt idx="1304">
                  <c:v>37106</c:v>
                </c:pt>
                <c:pt idx="1305">
                  <c:v>37113</c:v>
                </c:pt>
                <c:pt idx="1306">
                  <c:v>37120</c:v>
                </c:pt>
                <c:pt idx="1307">
                  <c:v>37127</c:v>
                </c:pt>
                <c:pt idx="1308">
                  <c:v>37134</c:v>
                </c:pt>
                <c:pt idx="1309">
                  <c:v>37141</c:v>
                </c:pt>
                <c:pt idx="1310">
                  <c:v>37148</c:v>
                </c:pt>
                <c:pt idx="1311">
                  <c:v>37155</c:v>
                </c:pt>
                <c:pt idx="1312">
                  <c:v>37162</c:v>
                </c:pt>
                <c:pt idx="1313">
                  <c:v>37169</c:v>
                </c:pt>
                <c:pt idx="1314">
                  <c:v>37176</c:v>
                </c:pt>
                <c:pt idx="1315">
                  <c:v>37183</c:v>
                </c:pt>
                <c:pt idx="1316">
                  <c:v>37190</c:v>
                </c:pt>
                <c:pt idx="1317">
                  <c:v>37197</c:v>
                </c:pt>
                <c:pt idx="1318">
                  <c:v>37204</c:v>
                </c:pt>
                <c:pt idx="1319">
                  <c:v>37211</c:v>
                </c:pt>
                <c:pt idx="1320">
                  <c:v>37218</c:v>
                </c:pt>
                <c:pt idx="1321">
                  <c:v>37225</c:v>
                </c:pt>
                <c:pt idx="1322">
                  <c:v>37232</c:v>
                </c:pt>
                <c:pt idx="1323">
                  <c:v>37239</c:v>
                </c:pt>
                <c:pt idx="1324">
                  <c:v>37246</c:v>
                </c:pt>
                <c:pt idx="1325">
                  <c:v>37253</c:v>
                </c:pt>
                <c:pt idx="1326">
                  <c:v>37260</c:v>
                </c:pt>
                <c:pt idx="1327">
                  <c:v>37267</c:v>
                </c:pt>
                <c:pt idx="1328">
                  <c:v>37274</c:v>
                </c:pt>
                <c:pt idx="1329">
                  <c:v>37281</c:v>
                </c:pt>
                <c:pt idx="1330">
                  <c:v>37288</c:v>
                </c:pt>
                <c:pt idx="1331">
                  <c:v>37295</c:v>
                </c:pt>
                <c:pt idx="1332">
                  <c:v>37302</c:v>
                </c:pt>
                <c:pt idx="1333">
                  <c:v>37309</c:v>
                </c:pt>
                <c:pt idx="1334">
                  <c:v>37316</c:v>
                </c:pt>
                <c:pt idx="1335">
                  <c:v>37323</c:v>
                </c:pt>
                <c:pt idx="1336">
                  <c:v>37330</c:v>
                </c:pt>
                <c:pt idx="1337">
                  <c:v>37337</c:v>
                </c:pt>
                <c:pt idx="1338">
                  <c:v>37344</c:v>
                </c:pt>
                <c:pt idx="1339">
                  <c:v>37351</c:v>
                </c:pt>
                <c:pt idx="1340">
                  <c:v>37358</c:v>
                </c:pt>
                <c:pt idx="1341">
                  <c:v>37365</c:v>
                </c:pt>
                <c:pt idx="1342">
                  <c:v>37372</c:v>
                </c:pt>
                <c:pt idx="1343">
                  <c:v>37379</c:v>
                </c:pt>
                <c:pt idx="1344">
                  <c:v>37386</c:v>
                </c:pt>
                <c:pt idx="1345">
                  <c:v>37393</c:v>
                </c:pt>
                <c:pt idx="1346">
                  <c:v>37400</c:v>
                </c:pt>
                <c:pt idx="1347">
                  <c:v>37407</c:v>
                </c:pt>
                <c:pt idx="1348">
                  <c:v>37414</c:v>
                </c:pt>
                <c:pt idx="1349">
                  <c:v>37421</c:v>
                </c:pt>
                <c:pt idx="1350">
                  <c:v>37428</c:v>
                </c:pt>
                <c:pt idx="1351">
                  <c:v>37435</c:v>
                </c:pt>
                <c:pt idx="1352">
                  <c:v>37442</c:v>
                </c:pt>
                <c:pt idx="1353">
                  <c:v>37449</c:v>
                </c:pt>
                <c:pt idx="1354">
                  <c:v>37456</c:v>
                </c:pt>
                <c:pt idx="1355">
                  <c:v>37463</c:v>
                </c:pt>
                <c:pt idx="1356">
                  <c:v>37470</c:v>
                </c:pt>
                <c:pt idx="1357">
                  <c:v>37477</c:v>
                </c:pt>
                <c:pt idx="1358">
                  <c:v>37484</c:v>
                </c:pt>
                <c:pt idx="1359">
                  <c:v>37491</c:v>
                </c:pt>
                <c:pt idx="1360">
                  <c:v>37498</c:v>
                </c:pt>
                <c:pt idx="1361">
                  <c:v>37505</c:v>
                </c:pt>
                <c:pt idx="1362">
                  <c:v>37512</c:v>
                </c:pt>
                <c:pt idx="1363">
                  <c:v>37519</c:v>
                </c:pt>
                <c:pt idx="1364">
                  <c:v>37526</c:v>
                </c:pt>
                <c:pt idx="1365">
                  <c:v>37533</c:v>
                </c:pt>
                <c:pt idx="1366">
                  <c:v>37540</c:v>
                </c:pt>
                <c:pt idx="1367">
                  <c:v>37547</c:v>
                </c:pt>
                <c:pt idx="1368">
                  <c:v>37554</c:v>
                </c:pt>
                <c:pt idx="1369">
                  <c:v>37561</c:v>
                </c:pt>
                <c:pt idx="1370">
                  <c:v>37568</c:v>
                </c:pt>
                <c:pt idx="1371">
                  <c:v>37575</c:v>
                </c:pt>
                <c:pt idx="1372">
                  <c:v>37582</c:v>
                </c:pt>
                <c:pt idx="1373">
                  <c:v>37589</c:v>
                </c:pt>
                <c:pt idx="1374">
                  <c:v>37596</c:v>
                </c:pt>
                <c:pt idx="1375">
                  <c:v>37603</c:v>
                </c:pt>
                <c:pt idx="1376">
                  <c:v>37610</c:v>
                </c:pt>
                <c:pt idx="1377">
                  <c:v>37617</c:v>
                </c:pt>
                <c:pt idx="1378">
                  <c:v>37624</c:v>
                </c:pt>
                <c:pt idx="1379">
                  <c:v>37631</c:v>
                </c:pt>
                <c:pt idx="1380">
                  <c:v>37638</c:v>
                </c:pt>
                <c:pt idx="1381">
                  <c:v>37645</c:v>
                </c:pt>
                <c:pt idx="1382">
                  <c:v>37652</c:v>
                </c:pt>
                <c:pt idx="1383">
                  <c:v>37659</c:v>
                </c:pt>
                <c:pt idx="1384">
                  <c:v>37666</c:v>
                </c:pt>
                <c:pt idx="1385">
                  <c:v>37673</c:v>
                </c:pt>
                <c:pt idx="1386">
                  <c:v>37680</c:v>
                </c:pt>
                <c:pt idx="1387">
                  <c:v>37687</c:v>
                </c:pt>
                <c:pt idx="1388">
                  <c:v>37694</c:v>
                </c:pt>
                <c:pt idx="1389">
                  <c:v>37701</c:v>
                </c:pt>
                <c:pt idx="1390">
                  <c:v>37708</c:v>
                </c:pt>
                <c:pt idx="1391">
                  <c:v>37715</c:v>
                </c:pt>
                <c:pt idx="1392">
                  <c:v>37722</c:v>
                </c:pt>
                <c:pt idx="1393">
                  <c:v>37729</c:v>
                </c:pt>
                <c:pt idx="1394">
                  <c:v>37736</c:v>
                </c:pt>
                <c:pt idx="1395">
                  <c:v>37743</c:v>
                </c:pt>
                <c:pt idx="1396">
                  <c:v>37750</c:v>
                </c:pt>
                <c:pt idx="1397">
                  <c:v>37757</c:v>
                </c:pt>
                <c:pt idx="1398">
                  <c:v>37764</c:v>
                </c:pt>
                <c:pt idx="1399">
                  <c:v>37771</c:v>
                </c:pt>
                <c:pt idx="1400">
                  <c:v>37778</c:v>
                </c:pt>
                <c:pt idx="1401">
                  <c:v>37785</c:v>
                </c:pt>
                <c:pt idx="1402">
                  <c:v>37792</c:v>
                </c:pt>
                <c:pt idx="1403">
                  <c:v>37799</c:v>
                </c:pt>
                <c:pt idx="1404">
                  <c:v>37806</c:v>
                </c:pt>
                <c:pt idx="1405">
                  <c:v>37813</c:v>
                </c:pt>
                <c:pt idx="1406">
                  <c:v>37820</c:v>
                </c:pt>
                <c:pt idx="1407">
                  <c:v>37827</c:v>
                </c:pt>
                <c:pt idx="1408">
                  <c:v>37834</c:v>
                </c:pt>
                <c:pt idx="1409">
                  <c:v>37841</c:v>
                </c:pt>
                <c:pt idx="1410">
                  <c:v>37848</c:v>
                </c:pt>
                <c:pt idx="1411">
                  <c:v>37855</c:v>
                </c:pt>
                <c:pt idx="1412">
                  <c:v>37862</c:v>
                </c:pt>
                <c:pt idx="1413">
                  <c:v>37869</c:v>
                </c:pt>
                <c:pt idx="1414">
                  <c:v>37876</c:v>
                </c:pt>
                <c:pt idx="1415">
                  <c:v>37883</c:v>
                </c:pt>
                <c:pt idx="1416">
                  <c:v>37890</c:v>
                </c:pt>
                <c:pt idx="1417">
                  <c:v>37897</c:v>
                </c:pt>
                <c:pt idx="1418">
                  <c:v>37904</c:v>
                </c:pt>
                <c:pt idx="1419">
                  <c:v>37911</c:v>
                </c:pt>
                <c:pt idx="1420">
                  <c:v>37918</c:v>
                </c:pt>
                <c:pt idx="1421">
                  <c:v>37925</c:v>
                </c:pt>
                <c:pt idx="1422">
                  <c:v>37932</c:v>
                </c:pt>
                <c:pt idx="1423">
                  <c:v>37939</c:v>
                </c:pt>
                <c:pt idx="1424">
                  <c:v>37946</c:v>
                </c:pt>
                <c:pt idx="1425">
                  <c:v>37953</c:v>
                </c:pt>
                <c:pt idx="1426">
                  <c:v>37960</c:v>
                </c:pt>
                <c:pt idx="1427">
                  <c:v>37967</c:v>
                </c:pt>
                <c:pt idx="1428">
                  <c:v>37974</c:v>
                </c:pt>
                <c:pt idx="1429">
                  <c:v>37981</c:v>
                </c:pt>
                <c:pt idx="1430">
                  <c:v>37988</c:v>
                </c:pt>
                <c:pt idx="1431">
                  <c:v>37995</c:v>
                </c:pt>
                <c:pt idx="1432">
                  <c:v>38002</c:v>
                </c:pt>
                <c:pt idx="1433">
                  <c:v>38009</c:v>
                </c:pt>
                <c:pt idx="1434">
                  <c:v>38016</c:v>
                </c:pt>
                <c:pt idx="1435">
                  <c:v>38023</c:v>
                </c:pt>
                <c:pt idx="1436">
                  <c:v>38030</c:v>
                </c:pt>
                <c:pt idx="1437">
                  <c:v>38037</c:v>
                </c:pt>
                <c:pt idx="1438">
                  <c:v>38044</c:v>
                </c:pt>
                <c:pt idx="1439">
                  <c:v>38051</c:v>
                </c:pt>
                <c:pt idx="1440">
                  <c:v>38058</c:v>
                </c:pt>
                <c:pt idx="1441">
                  <c:v>38065</c:v>
                </c:pt>
                <c:pt idx="1442">
                  <c:v>38072</c:v>
                </c:pt>
                <c:pt idx="1443">
                  <c:v>38079</c:v>
                </c:pt>
                <c:pt idx="1444">
                  <c:v>38086</c:v>
                </c:pt>
                <c:pt idx="1445">
                  <c:v>38093</c:v>
                </c:pt>
                <c:pt idx="1446">
                  <c:v>38100</c:v>
                </c:pt>
                <c:pt idx="1447">
                  <c:v>38107</c:v>
                </c:pt>
                <c:pt idx="1448">
                  <c:v>38114</c:v>
                </c:pt>
                <c:pt idx="1449">
                  <c:v>38121</c:v>
                </c:pt>
                <c:pt idx="1450">
                  <c:v>38128</c:v>
                </c:pt>
                <c:pt idx="1451">
                  <c:v>38135</c:v>
                </c:pt>
                <c:pt idx="1452">
                  <c:v>38142</c:v>
                </c:pt>
                <c:pt idx="1453">
                  <c:v>38149</c:v>
                </c:pt>
                <c:pt idx="1454">
                  <c:v>38156</c:v>
                </c:pt>
                <c:pt idx="1455">
                  <c:v>38163</c:v>
                </c:pt>
                <c:pt idx="1456">
                  <c:v>38170</c:v>
                </c:pt>
                <c:pt idx="1457">
                  <c:v>38177</c:v>
                </c:pt>
                <c:pt idx="1458">
                  <c:v>38184</c:v>
                </c:pt>
                <c:pt idx="1459">
                  <c:v>38191</c:v>
                </c:pt>
                <c:pt idx="1460">
                  <c:v>38198</c:v>
                </c:pt>
                <c:pt idx="1461">
                  <c:v>38205</c:v>
                </c:pt>
                <c:pt idx="1462">
                  <c:v>38212</c:v>
                </c:pt>
                <c:pt idx="1463">
                  <c:v>38219</c:v>
                </c:pt>
                <c:pt idx="1464">
                  <c:v>38226</c:v>
                </c:pt>
                <c:pt idx="1465">
                  <c:v>38233</c:v>
                </c:pt>
                <c:pt idx="1466">
                  <c:v>38240</c:v>
                </c:pt>
                <c:pt idx="1467">
                  <c:v>38247</c:v>
                </c:pt>
                <c:pt idx="1468">
                  <c:v>38254</c:v>
                </c:pt>
                <c:pt idx="1469">
                  <c:v>38261</c:v>
                </c:pt>
                <c:pt idx="1470">
                  <c:v>38268</c:v>
                </c:pt>
                <c:pt idx="1471">
                  <c:v>38275</c:v>
                </c:pt>
                <c:pt idx="1472">
                  <c:v>38282</c:v>
                </c:pt>
                <c:pt idx="1473">
                  <c:v>38289</c:v>
                </c:pt>
                <c:pt idx="1474">
                  <c:v>38296</c:v>
                </c:pt>
                <c:pt idx="1475">
                  <c:v>38303</c:v>
                </c:pt>
                <c:pt idx="1476">
                  <c:v>38310</c:v>
                </c:pt>
                <c:pt idx="1477">
                  <c:v>38317</c:v>
                </c:pt>
                <c:pt idx="1478">
                  <c:v>38324</c:v>
                </c:pt>
                <c:pt idx="1479">
                  <c:v>38331</c:v>
                </c:pt>
                <c:pt idx="1480">
                  <c:v>38338</c:v>
                </c:pt>
                <c:pt idx="1481">
                  <c:v>38345</c:v>
                </c:pt>
                <c:pt idx="1482">
                  <c:v>38352</c:v>
                </c:pt>
                <c:pt idx="1483">
                  <c:v>38359</c:v>
                </c:pt>
                <c:pt idx="1484">
                  <c:v>38366</c:v>
                </c:pt>
                <c:pt idx="1485">
                  <c:v>38373</c:v>
                </c:pt>
                <c:pt idx="1486">
                  <c:v>38380</c:v>
                </c:pt>
                <c:pt idx="1487">
                  <c:v>38387</c:v>
                </c:pt>
                <c:pt idx="1488">
                  <c:v>38394</c:v>
                </c:pt>
                <c:pt idx="1489">
                  <c:v>38401</c:v>
                </c:pt>
                <c:pt idx="1490">
                  <c:v>38408</c:v>
                </c:pt>
                <c:pt idx="1491">
                  <c:v>38415</c:v>
                </c:pt>
                <c:pt idx="1492">
                  <c:v>38422</c:v>
                </c:pt>
                <c:pt idx="1493">
                  <c:v>38429</c:v>
                </c:pt>
                <c:pt idx="1494">
                  <c:v>38436</c:v>
                </c:pt>
                <c:pt idx="1495">
                  <c:v>38443</c:v>
                </c:pt>
                <c:pt idx="1496">
                  <c:v>38450</c:v>
                </c:pt>
                <c:pt idx="1497">
                  <c:v>38457</c:v>
                </c:pt>
                <c:pt idx="1498">
                  <c:v>38464</c:v>
                </c:pt>
                <c:pt idx="1499">
                  <c:v>38471</c:v>
                </c:pt>
                <c:pt idx="1500">
                  <c:v>38478</c:v>
                </c:pt>
                <c:pt idx="1501">
                  <c:v>38485</c:v>
                </c:pt>
                <c:pt idx="1502">
                  <c:v>38492</c:v>
                </c:pt>
                <c:pt idx="1503">
                  <c:v>38499</c:v>
                </c:pt>
                <c:pt idx="1504">
                  <c:v>38506</c:v>
                </c:pt>
                <c:pt idx="1505">
                  <c:v>38513</c:v>
                </c:pt>
                <c:pt idx="1506">
                  <c:v>38520</c:v>
                </c:pt>
                <c:pt idx="1507">
                  <c:v>38527</c:v>
                </c:pt>
                <c:pt idx="1508">
                  <c:v>38534</c:v>
                </c:pt>
                <c:pt idx="1509">
                  <c:v>38541</c:v>
                </c:pt>
                <c:pt idx="1510">
                  <c:v>38548</c:v>
                </c:pt>
                <c:pt idx="1511">
                  <c:v>38555</c:v>
                </c:pt>
                <c:pt idx="1512">
                  <c:v>38562</c:v>
                </c:pt>
                <c:pt idx="1513">
                  <c:v>38569</c:v>
                </c:pt>
                <c:pt idx="1514">
                  <c:v>38576</c:v>
                </c:pt>
                <c:pt idx="1515">
                  <c:v>38583</c:v>
                </c:pt>
                <c:pt idx="1516">
                  <c:v>38590</c:v>
                </c:pt>
                <c:pt idx="1517">
                  <c:v>38597</c:v>
                </c:pt>
                <c:pt idx="1518">
                  <c:v>38604</c:v>
                </c:pt>
                <c:pt idx="1519">
                  <c:v>38611</c:v>
                </c:pt>
                <c:pt idx="1520">
                  <c:v>38618</c:v>
                </c:pt>
                <c:pt idx="1521">
                  <c:v>38625</c:v>
                </c:pt>
                <c:pt idx="1522">
                  <c:v>38632</c:v>
                </c:pt>
                <c:pt idx="1523">
                  <c:v>38639</c:v>
                </c:pt>
                <c:pt idx="1524">
                  <c:v>38646</c:v>
                </c:pt>
                <c:pt idx="1525">
                  <c:v>38653</c:v>
                </c:pt>
                <c:pt idx="1526">
                  <c:v>38660</c:v>
                </c:pt>
                <c:pt idx="1527">
                  <c:v>38667</c:v>
                </c:pt>
                <c:pt idx="1528">
                  <c:v>38674</c:v>
                </c:pt>
                <c:pt idx="1529">
                  <c:v>38681</c:v>
                </c:pt>
                <c:pt idx="1530">
                  <c:v>38688</c:v>
                </c:pt>
                <c:pt idx="1531">
                  <c:v>38695</c:v>
                </c:pt>
                <c:pt idx="1532">
                  <c:v>38702</c:v>
                </c:pt>
                <c:pt idx="1533">
                  <c:v>38709</c:v>
                </c:pt>
                <c:pt idx="1534">
                  <c:v>38716</c:v>
                </c:pt>
                <c:pt idx="1535">
                  <c:v>38723</c:v>
                </c:pt>
                <c:pt idx="1536">
                  <c:v>38730</c:v>
                </c:pt>
                <c:pt idx="1537">
                  <c:v>38737</c:v>
                </c:pt>
                <c:pt idx="1538">
                  <c:v>38744</c:v>
                </c:pt>
                <c:pt idx="1539">
                  <c:v>38751</c:v>
                </c:pt>
                <c:pt idx="1540">
                  <c:v>38758</c:v>
                </c:pt>
                <c:pt idx="1541">
                  <c:v>38765</c:v>
                </c:pt>
                <c:pt idx="1542">
                  <c:v>38772</c:v>
                </c:pt>
                <c:pt idx="1543">
                  <c:v>38779</c:v>
                </c:pt>
                <c:pt idx="1544">
                  <c:v>38786</c:v>
                </c:pt>
                <c:pt idx="1545">
                  <c:v>38793</c:v>
                </c:pt>
                <c:pt idx="1546">
                  <c:v>38800</c:v>
                </c:pt>
                <c:pt idx="1547">
                  <c:v>38807</c:v>
                </c:pt>
                <c:pt idx="1548">
                  <c:v>38814</c:v>
                </c:pt>
                <c:pt idx="1549">
                  <c:v>38821</c:v>
                </c:pt>
                <c:pt idx="1550">
                  <c:v>38828</c:v>
                </c:pt>
                <c:pt idx="1551">
                  <c:v>38835</c:v>
                </c:pt>
                <c:pt idx="1552">
                  <c:v>38842</c:v>
                </c:pt>
                <c:pt idx="1553">
                  <c:v>38849</c:v>
                </c:pt>
                <c:pt idx="1554">
                  <c:v>38856</c:v>
                </c:pt>
                <c:pt idx="1555">
                  <c:v>38863</c:v>
                </c:pt>
                <c:pt idx="1556">
                  <c:v>38870</c:v>
                </c:pt>
                <c:pt idx="1557">
                  <c:v>38877</c:v>
                </c:pt>
                <c:pt idx="1558">
                  <c:v>38884</c:v>
                </c:pt>
                <c:pt idx="1559">
                  <c:v>38891</c:v>
                </c:pt>
                <c:pt idx="1560">
                  <c:v>38898</c:v>
                </c:pt>
                <c:pt idx="1561">
                  <c:v>38905</c:v>
                </c:pt>
                <c:pt idx="1562">
                  <c:v>38912</c:v>
                </c:pt>
                <c:pt idx="1563">
                  <c:v>38919</c:v>
                </c:pt>
                <c:pt idx="1564">
                  <c:v>38926</c:v>
                </c:pt>
                <c:pt idx="1565">
                  <c:v>38933</c:v>
                </c:pt>
                <c:pt idx="1566">
                  <c:v>38940</c:v>
                </c:pt>
                <c:pt idx="1567">
                  <c:v>38947</c:v>
                </c:pt>
                <c:pt idx="1568">
                  <c:v>38954</c:v>
                </c:pt>
                <c:pt idx="1569">
                  <c:v>38961</c:v>
                </c:pt>
                <c:pt idx="1570">
                  <c:v>38968</c:v>
                </c:pt>
                <c:pt idx="1571">
                  <c:v>38975</c:v>
                </c:pt>
                <c:pt idx="1572">
                  <c:v>38982</c:v>
                </c:pt>
                <c:pt idx="1573">
                  <c:v>38989</c:v>
                </c:pt>
                <c:pt idx="1574">
                  <c:v>38996</c:v>
                </c:pt>
                <c:pt idx="1575">
                  <c:v>39003</c:v>
                </c:pt>
                <c:pt idx="1576">
                  <c:v>39010</c:v>
                </c:pt>
                <c:pt idx="1577">
                  <c:v>39017</c:v>
                </c:pt>
                <c:pt idx="1578">
                  <c:v>39024</c:v>
                </c:pt>
                <c:pt idx="1579">
                  <c:v>39031</c:v>
                </c:pt>
                <c:pt idx="1580">
                  <c:v>39038</c:v>
                </c:pt>
                <c:pt idx="1581">
                  <c:v>39045</c:v>
                </c:pt>
                <c:pt idx="1582">
                  <c:v>39052</c:v>
                </c:pt>
                <c:pt idx="1583">
                  <c:v>39059</c:v>
                </c:pt>
                <c:pt idx="1584">
                  <c:v>39066</c:v>
                </c:pt>
                <c:pt idx="1585">
                  <c:v>39073</c:v>
                </c:pt>
                <c:pt idx="1586">
                  <c:v>39080</c:v>
                </c:pt>
                <c:pt idx="1587">
                  <c:v>39087</c:v>
                </c:pt>
                <c:pt idx="1588">
                  <c:v>39094</c:v>
                </c:pt>
                <c:pt idx="1589">
                  <c:v>39101</c:v>
                </c:pt>
                <c:pt idx="1590">
                  <c:v>39108</c:v>
                </c:pt>
                <c:pt idx="1591">
                  <c:v>39115</c:v>
                </c:pt>
                <c:pt idx="1592">
                  <c:v>39122</c:v>
                </c:pt>
                <c:pt idx="1593">
                  <c:v>39129</c:v>
                </c:pt>
                <c:pt idx="1594">
                  <c:v>39136</c:v>
                </c:pt>
                <c:pt idx="1595">
                  <c:v>39143</c:v>
                </c:pt>
                <c:pt idx="1596">
                  <c:v>39150</c:v>
                </c:pt>
                <c:pt idx="1597">
                  <c:v>39157</c:v>
                </c:pt>
                <c:pt idx="1598">
                  <c:v>39164</c:v>
                </c:pt>
                <c:pt idx="1599">
                  <c:v>39171</c:v>
                </c:pt>
                <c:pt idx="1600">
                  <c:v>39178</c:v>
                </c:pt>
                <c:pt idx="1601">
                  <c:v>39185</c:v>
                </c:pt>
                <c:pt idx="1602">
                  <c:v>39192</c:v>
                </c:pt>
                <c:pt idx="1603">
                  <c:v>39199</c:v>
                </c:pt>
                <c:pt idx="1604">
                  <c:v>39206</c:v>
                </c:pt>
                <c:pt idx="1605">
                  <c:v>39213</c:v>
                </c:pt>
                <c:pt idx="1606">
                  <c:v>39220</c:v>
                </c:pt>
                <c:pt idx="1607">
                  <c:v>39227</c:v>
                </c:pt>
                <c:pt idx="1608">
                  <c:v>39234</c:v>
                </c:pt>
                <c:pt idx="1609">
                  <c:v>39241</c:v>
                </c:pt>
                <c:pt idx="1610">
                  <c:v>39248</c:v>
                </c:pt>
                <c:pt idx="1611">
                  <c:v>39255</c:v>
                </c:pt>
                <c:pt idx="1612">
                  <c:v>39262</c:v>
                </c:pt>
                <c:pt idx="1613">
                  <c:v>39269</c:v>
                </c:pt>
                <c:pt idx="1614">
                  <c:v>39276</c:v>
                </c:pt>
                <c:pt idx="1615">
                  <c:v>39283</c:v>
                </c:pt>
                <c:pt idx="1616">
                  <c:v>39290</c:v>
                </c:pt>
                <c:pt idx="1617">
                  <c:v>39297</c:v>
                </c:pt>
                <c:pt idx="1618">
                  <c:v>39304</c:v>
                </c:pt>
                <c:pt idx="1619">
                  <c:v>39311</c:v>
                </c:pt>
                <c:pt idx="1620">
                  <c:v>39318</c:v>
                </c:pt>
                <c:pt idx="1621">
                  <c:v>39325</c:v>
                </c:pt>
                <c:pt idx="1622">
                  <c:v>39332</c:v>
                </c:pt>
                <c:pt idx="1623">
                  <c:v>39339</c:v>
                </c:pt>
                <c:pt idx="1624">
                  <c:v>39346</c:v>
                </c:pt>
                <c:pt idx="1625">
                  <c:v>39353</c:v>
                </c:pt>
                <c:pt idx="1626">
                  <c:v>39360</c:v>
                </c:pt>
                <c:pt idx="1627">
                  <c:v>39367</c:v>
                </c:pt>
                <c:pt idx="1628">
                  <c:v>39374</c:v>
                </c:pt>
                <c:pt idx="1629">
                  <c:v>39381</c:v>
                </c:pt>
                <c:pt idx="1630">
                  <c:v>39388</c:v>
                </c:pt>
                <c:pt idx="1631">
                  <c:v>39395</c:v>
                </c:pt>
                <c:pt idx="1632">
                  <c:v>39402</c:v>
                </c:pt>
                <c:pt idx="1633">
                  <c:v>39409</c:v>
                </c:pt>
                <c:pt idx="1634">
                  <c:v>39416</c:v>
                </c:pt>
                <c:pt idx="1635">
                  <c:v>39423</c:v>
                </c:pt>
                <c:pt idx="1636">
                  <c:v>39430</c:v>
                </c:pt>
                <c:pt idx="1637">
                  <c:v>39437</c:v>
                </c:pt>
                <c:pt idx="1638">
                  <c:v>39444</c:v>
                </c:pt>
                <c:pt idx="1639">
                  <c:v>39451</c:v>
                </c:pt>
                <c:pt idx="1640">
                  <c:v>39458</c:v>
                </c:pt>
                <c:pt idx="1641">
                  <c:v>39465</c:v>
                </c:pt>
                <c:pt idx="1642">
                  <c:v>39472</c:v>
                </c:pt>
                <c:pt idx="1643">
                  <c:v>39479</c:v>
                </c:pt>
                <c:pt idx="1644">
                  <c:v>39486</c:v>
                </c:pt>
                <c:pt idx="1645">
                  <c:v>39493</c:v>
                </c:pt>
                <c:pt idx="1646">
                  <c:v>39500</c:v>
                </c:pt>
                <c:pt idx="1647">
                  <c:v>39507</c:v>
                </c:pt>
                <c:pt idx="1648">
                  <c:v>39514</c:v>
                </c:pt>
                <c:pt idx="1649">
                  <c:v>39521</c:v>
                </c:pt>
                <c:pt idx="1650">
                  <c:v>39528</c:v>
                </c:pt>
                <c:pt idx="1651">
                  <c:v>39535</c:v>
                </c:pt>
                <c:pt idx="1652">
                  <c:v>39542</c:v>
                </c:pt>
                <c:pt idx="1653">
                  <c:v>39549</c:v>
                </c:pt>
                <c:pt idx="1654">
                  <c:v>39556</c:v>
                </c:pt>
                <c:pt idx="1655">
                  <c:v>39563</c:v>
                </c:pt>
                <c:pt idx="1656">
                  <c:v>39570</c:v>
                </c:pt>
                <c:pt idx="1657">
                  <c:v>39577</c:v>
                </c:pt>
                <c:pt idx="1658">
                  <c:v>39584</c:v>
                </c:pt>
                <c:pt idx="1659">
                  <c:v>39591</c:v>
                </c:pt>
                <c:pt idx="1660">
                  <c:v>39598</c:v>
                </c:pt>
                <c:pt idx="1661">
                  <c:v>39605</c:v>
                </c:pt>
                <c:pt idx="1662">
                  <c:v>39612</c:v>
                </c:pt>
                <c:pt idx="1663">
                  <c:v>39619</c:v>
                </c:pt>
                <c:pt idx="1664">
                  <c:v>39626</c:v>
                </c:pt>
                <c:pt idx="1665">
                  <c:v>39633</c:v>
                </c:pt>
                <c:pt idx="1666">
                  <c:v>39640</c:v>
                </c:pt>
                <c:pt idx="1667">
                  <c:v>39647</c:v>
                </c:pt>
                <c:pt idx="1668">
                  <c:v>39654</c:v>
                </c:pt>
                <c:pt idx="1669">
                  <c:v>39661</c:v>
                </c:pt>
                <c:pt idx="1670">
                  <c:v>39668</c:v>
                </c:pt>
                <c:pt idx="1671">
                  <c:v>39675</c:v>
                </c:pt>
                <c:pt idx="1672">
                  <c:v>39682</c:v>
                </c:pt>
                <c:pt idx="1673">
                  <c:v>39689</c:v>
                </c:pt>
                <c:pt idx="1674">
                  <c:v>39696</c:v>
                </c:pt>
                <c:pt idx="1675">
                  <c:v>39703</c:v>
                </c:pt>
                <c:pt idx="1676">
                  <c:v>39710</c:v>
                </c:pt>
                <c:pt idx="1677">
                  <c:v>39717</c:v>
                </c:pt>
                <c:pt idx="1678">
                  <c:v>39724</c:v>
                </c:pt>
                <c:pt idx="1679">
                  <c:v>39731</c:v>
                </c:pt>
                <c:pt idx="1680">
                  <c:v>39738</c:v>
                </c:pt>
                <c:pt idx="1681">
                  <c:v>39745</c:v>
                </c:pt>
                <c:pt idx="1682">
                  <c:v>39752</c:v>
                </c:pt>
                <c:pt idx="1683">
                  <c:v>39759</c:v>
                </c:pt>
                <c:pt idx="1684">
                  <c:v>39766</c:v>
                </c:pt>
                <c:pt idx="1685">
                  <c:v>39773</c:v>
                </c:pt>
                <c:pt idx="1686">
                  <c:v>39780</c:v>
                </c:pt>
                <c:pt idx="1687">
                  <c:v>39787</c:v>
                </c:pt>
                <c:pt idx="1688">
                  <c:v>39794</c:v>
                </c:pt>
                <c:pt idx="1689">
                  <c:v>39801</c:v>
                </c:pt>
                <c:pt idx="1690">
                  <c:v>39808</c:v>
                </c:pt>
                <c:pt idx="1691">
                  <c:v>39815</c:v>
                </c:pt>
                <c:pt idx="1692">
                  <c:v>39822</c:v>
                </c:pt>
                <c:pt idx="1693">
                  <c:v>39829</c:v>
                </c:pt>
                <c:pt idx="1694">
                  <c:v>39836</c:v>
                </c:pt>
                <c:pt idx="1695">
                  <c:v>39843</c:v>
                </c:pt>
                <c:pt idx="1696">
                  <c:v>39850</c:v>
                </c:pt>
                <c:pt idx="1697">
                  <c:v>39857</c:v>
                </c:pt>
                <c:pt idx="1698">
                  <c:v>39864</c:v>
                </c:pt>
                <c:pt idx="1699">
                  <c:v>39871</c:v>
                </c:pt>
                <c:pt idx="1700">
                  <c:v>39878</c:v>
                </c:pt>
                <c:pt idx="1701">
                  <c:v>39885</c:v>
                </c:pt>
                <c:pt idx="1702">
                  <c:v>39892</c:v>
                </c:pt>
                <c:pt idx="1703">
                  <c:v>39899</c:v>
                </c:pt>
                <c:pt idx="1704">
                  <c:v>39906</c:v>
                </c:pt>
                <c:pt idx="1705">
                  <c:v>39913</c:v>
                </c:pt>
                <c:pt idx="1706">
                  <c:v>39920</c:v>
                </c:pt>
                <c:pt idx="1707">
                  <c:v>39927</c:v>
                </c:pt>
                <c:pt idx="1708">
                  <c:v>39934</c:v>
                </c:pt>
                <c:pt idx="1709">
                  <c:v>39941</c:v>
                </c:pt>
                <c:pt idx="1710">
                  <c:v>39948</c:v>
                </c:pt>
                <c:pt idx="1711">
                  <c:v>39955</c:v>
                </c:pt>
                <c:pt idx="1712">
                  <c:v>39962</c:v>
                </c:pt>
                <c:pt idx="1713">
                  <c:v>39969</c:v>
                </c:pt>
                <c:pt idx="1714">
                  <c:v>39976</c:v>
                </c:pt>
                <c:pt idx="1715">
                  <c:v>39983</c:v>
                </c:pt>
                <c:pt idx="1716">
                  <c:v>39990</c:v>
                </c:pt>
                <c:pt idx="1717">
                  <c:v>39997</c:v>
                </c:pt>
                <c:pt idx="1718">
                  <c:v>40004</c:v>
                </c:pt>
                <c:pt idx="1719">
                  <c:v>40011</c:v>
                </c:pt>
                <c:pt idx="1720">
                  <c:v>40018</c:v>
                </c:pt>
                <c:pt idx="1721">
                  <c:v>40025</c:v>
                </c:pt>
                <c:pt idx="1722">
                  <c:v>40032</c:v>
                </c:pt>
                <c:pt idx="1723">
                  <c:v>40039</c:v>
                </c:pt>
                <c:pt idx="1724">
                  <c:v>40046</c:v>
                </c:pt>
                <c:pt idx="1725">
                  <c:v>40053</c:v>
                </c:pt>
                <c:pt idx="1726">
                  <c:v>40060</c:v>
                </c:pt>
                <c:pt idx="1727">
                  <c:v>40067</c:v>
                </c:pt>
                <c:pt idx="1728">
                  <c:v>40074</c:v>
                </c:pt>
                <c:pt idx="1729">
                  <c:v>40081</c:v>
                </c:pt>
                <c:pt idx="1730">
                  <c:v>40088</c:v>
                </c:pt>
                <c:pt idx="1731">
                  <c:v>40095</c:v>
                </c:pt>
                <c:pt idx="1732">
                  <c:v>40102</c:v>
                </c:pt>
                <c:pt idx="1733">
                  <c:v>40109</c:v>
                </c:pt>
                <c:pt idx="1734">
                  <c:v>40116</c:v>
                </c:pt>
                <c:pt idx="1735">
                  <c:v>40123</c:v>
                </c:pt>
                <c:pt idx="1736">
                  <c:v>40130</c:v>
                </c:pt>
                <c:pt idx="1737">
                  <c:v>40137</c:v>
                </c:pt>
                <c:pt idx="1738">
                  <c:v>40144</c:v>
                </c:pt>
                <c:pt idx="1739">
                  <c:v>40151</c:v>
                </c:pt>
                <c:pt idx="1740">
                  <c:v>40158</c:v>
                </c:pt>
                <c:pt idx="1741">
                  <c:v>40165</c:v>
                </c:pt>
                <c:pt idx="1742">
                  <c:v>40172</c:v>
                </c:pt>
                <c:pt idx="1743">
                  <c:v>40179</c:v>
                </c:pt>
                <c:pt idx="1744">
                  <c:v>40186</c:v>
                </c:pt>
                <c:pt idx="1745">
                  <c:v>40193</c:v>
                </c:pt>
                <c:pt idx="1746">
                  <c:v>40200</c:v>
                </c:pt>
                <c:pt idx="1747">
                  <c:v>40207</c:v>
                </c:pt>
                <c:pt idx="1748">
                  <c:v>40214</c:v>
                </c:pt>
                <c:pt idx="1749">
                  <c:v>40221</c:v>
                </c:pt>
                <c:pt idx="1750">
                  <c:v>40228</c:v>
                </c:pt>
                <c:pt idx="1751">
                  <c:v>40235</c:v>
                </c:pt>
                <c:pt idx="1752">
                  <c:v>40242</c:v>
                </c:pt>
                <c:pt idx="1753">
                  <c:v>40249</c:v>
                </c:pt>
                <c:pt idx="1754">
                  <c:v>40256</c:v>
                </c:pt>
                <c:pt idx="1755">
                  <c:v>40263</c:v>
                </c:pt>
                <c:pt idx="1756">
                  <c:v>40270</c:v>
                </c:pt>
                <c:pt idx="1757">
                  <c:v>40277</c:v>
                </c:pt>
                <c:pt idx="1758">
                  <c:v>40284</c:v>
                </c:pt>
                <c:pt idx="1759">
                  <c:v>40291</c:v>
                </c:pt>
                <c:pt idx="1760">
                  <c:v>40298</c:v>
                </c:pt>
                <c:pt idx="1761">
                  <c:v>40305</c:v>
                </c:pt>
                <c:pt idx="1762">
                  <c:v>40312</c:v>
                </c:pt>
                <c:pt idx="1763">
                  <c:v>40319</c:v>
                </c:pt>
                <c:pt idx="1764">
                  <c:v>40326</c:v>
                </c:pt>
                <c:pt idx="1765">
                  <c:v>40333</c:v>
                </c:pt>
                <c:pt idx="1766">
                  <c:v>40340</c:v>
                </c:pt>
                <c:pt idx="1767">
                  <c:v>40347</c:v>
                </c:pt>
                <c:pt idx="1768">
                  <c:v>40354</c:v>
                </c:pt>
                <c:pt idx="1769">
                  <c:v>40361</c:v>
                </c:pt>
                <c:pt idx="1770">
                  <c:v>40368</c:v>
                </c:pt>
                <c:pt idx="1771">
                  <c:v>40375</c:v>
                </c:pt>
                <c:pt idx="1772">
                  <c:v>40382</c:v>
                </c:pt>
                <c:pt idx="1773">
                  <c:v>40389</c:v>
                </c:pt>
                <c:pt idx="1774">
                  <c:v>40396</c:v>
                </c:pt>
                <c:pt idx="1775">
                  <c:v>40403</c:v>
                </c:pt>
                <c:pt idx="1776">
                  <c:v>40410</c:v>
                </c:pt>
                <c:pt idx="1777">
                  <c:v>40417</c:v>
                </c:pt>
                <c:pt idx="1778">
                  <c:v>40424</c:v>
                </c:pt>
                <c:pt idx="1779">
                  <c:v>40431</c:v>
                </c:pt>
                <c:pt idx="1780">
                  <c:v>40438</c:v>
                </c:pt>
                <c:pt idx="1781">
                  <c:v>40445</c:v>
                </c:pt>
                <c:pt idx="1782">
                  <c:v>40452</c:v>
                </c:pt>
                <c:pt idx="1783">
                  <c:v>40459</c:v>
                </c:pt>
                <c:pt idx="1784">
                  <c:v>40466</c:v>
                </c:pt>
                <c:pt idx="1785">
                  <c:v>40473</c:v>
                </c:pt>
                <c:pt idx="1786">
                  <c:v>40480</c:v>
                </c:pt>
                <c:pt idx="1787">
                  <c:v>40487</c:v>
                </c:pt>
                <c:pt idx="1788">
                  <c:v>40494</c:v>
                </c:pt>
                <c:pt idx="1789">
                  <c:v>40501</c:v>
                </c:pt>
                <c:pt idx="1790">
                  <c:v>40508</c:v>
                </c:pt>
                <c:pt idx="1791">
                  <c:v>40515</c:v>
                </c:pt>
                <c:pt idx="1792">
                  <c:v>40522</c:v>
                </c:pt>
                <c:pt idx="1793">
                  <c:v>40529</c:v>
                </c:pt>
                <c:pt idx="1794">
                  <c:v>40536</c:v>
                </c:pt>
                <c:pt idx="1795">
                  <c:v>40543</c:v>
                </c:pt>
                <c:pt idx="1796">
                  <c:v>40550</c:v>
                </c:pt>
                <c:pt idx="1797">
                  <c:v>40557</c:v>
                </c:pt>
                <c:pt idx="1798">
                  <c:v>40564</c:v>
                </c:pt>
                <c:pt idx="1799">
                  <c:v>40571</c:v>
                </c:pt>
                <c:pt idx="1800">
                  <c:v>40578</c:v>
                </c:pt>
                <c:pt idx="1801">
                  <c:v>40585</c:v>
                </c:pt>
                <c:pt idx="1802">
                  <c:v>40592</c:v>
                </c:pt>
                <c:pt idx="1803">
                  <c:v>40599</c:v>
                </c:pt>
                <c:pt idx="1804">
                  <c:v>40606</c:v>
                </c:pt>
                <c:pt idx="1805">
                  <c:v>40613</c:v>
                </c:pt>
                <c:pt idx="1806">
                  <c:v>40620</c:v>
                </c:pt>
                <c:pt idx="1807">
                  <c:v>40627</c:v>
                </c:pt>
                <c:pt idx="1808">
                  <c:v>40634</c:v>
                </c:pt>
                <c:pt idx="1809">
                  <c:v>40641</c:v>
                </c:pt>
                <c:pt idx="1810">
                  <c:v>40648</c:v>
                </c:pt>
                <c:pt idx="1811">
                  <c:v>40655</c:v>
                </c:pt>
                <c:pt idx="1812">
                  <c:v>40662</c:v>
                </c:pt>
                <c:pt idx="1813">
                  <c:v>40669</c:v>
                </c:pt>
                <c:pt idx="1814">
                  <c:v>40676</c:v>
                </c:pt>
                <c:pt idx="1815">
                  <c:v>40683</c:v>
                </c:pt>
                <c:pt idx="1816">
                  <c:v>40690</c:v>
                </c:pt>
                <c:pt idx="1817">
                  <c:v>40697</c:v>
                </c:pt>
                <c:pt idx="1818">
                  <c:v>40704</c:v>
                </c:pt>
                <c:pt idx="1819">
                  <c:v>40711</c:v>
                </c:pt>
                <c:pt idx="1820">
                  <c:v>40718</c:v>
                </c:pt>
                <c:pt idx="1821">
                  <c:v>40725</c:v>
                </c:pt>
                <c:pt idx="1822">
                  <c:v>40732</c:v>
                </c:pt>
                <c:pt idx="1823">
                  <c:v>40739</c:v>
                </c:pt>
                <c:pt idx="1824">
                  <c:v>40746</c:v>
                </c:pt>
                <c:pt idx="1825">
                  <c:v>40753</c:v>
                </c:pt>
                <c:pt idx="1826">
                  <c:v>40760</c:v>
                </c:pt>
                <c:pt idx="1827">
                  <c:v>40767</c:v>
                </c:pt>
                <c:pt idx="1828">
                  <c:v>40774</c:v>
                </c:pt>
                <c:pt idx="1829">
                  <c:v>40781</c:v>
                </c:pt>
                <c:pt idx="1830">
                  <c:v>40788</c:v>
                </c:pt>
                <c:pt idx="1831">
                  <c:v>40795</c:v>
                </c:pt>
                <c:pt idx="1832">
                  <c:v>40802</c:v>
                </c:pt>
                <c:pt idx="1833">
                  <c:v>40809</c:v>
                </c:pt>
                <c:pt idx="1834">
                  <c:v>40816</c:v>
                </c:pt>
                <c:pt idx="1835">
                  <c:v>40823</c:v>
                </c:pt>
                <c:pt idx="1836">
                  <c:v>40830</c:v>
                </c:pt>
                <c:pt idx="1837">
                  <c:v>40837</c:v>
                </c:pt>
                <c:pt idx="1838">
                  <c:v>40844</c:v>
                </c:pt>
                <c:pt idx="1839">
                  <c:v>40851</c:v>
                </c:pt>
                <c:pt idx="1840">
                  <c:v>40858</c:v>
                </c:pt>
                <c:pt idx="1841">
                  <c:v>40865</c:v>
                </c:pt>
                <c:pt idx="1842">
                  <c:v>40872</c:v>
                </c:pt>
                <c:pt idx="1843">
                  <c:v>40879</c:v>
                </c:pt>
                <c:pt idx="1844">
                  <c:v>40886</c:v>
                </c:pt>
                <c:pt idx="1845">
                  <c:v>40893</c:v>
                </c:pt>
                <c:pt idx="1846">
                  <c:v>40900</c:v>
                </c:pt>
                <c:pt idx="1847">
                  <c:v>40907</c:v>
                </c:pt>
                <c:pt idx="1848">
                  <c:v>40914</c:v>
                </c:pt>
                <c:pt idx="1849">
                  <c:v>40921</c:v>
                </c:pt>
                <c:pt idx="1850">
                  <c:v>40928</c:v>
                </c:pt>
                <c:pt idx="1851">
                  <c:v>40935</c:v>
                </c:pt>
                <c:pt idx="1852">
                  <c:v>40942</c:v>
                </c:pt>
                <c:pt idx="1853">
                  <c:v>40949</c:v>
                </c:pt>
                <c:pt idx="1854">
                  <c:v>40956</c:v>
                </c:pt>
                <c:pt idx="1855">
                  <c:v>40963</c:v>
                </c:pt>
                <c:pt idx="1856">
                  <c:v>40970</c:v>
                </c:pt>
                <c:pt idx="1857">
                  <c:v>40977</c:v>
                </c:pt>
                <c:pt idx="1858">
                  <c:v>40984</c:v>
                </c:pt>
                <c:pt idx="1859">
                  <c:v>40991</c:v>
                </c:pt>
                <c:pt idx="1860">
                  <c:v>40998</c:v>
                </c:pt>
                <c:pt idx="1861">
                  <c:v>41005</c:v>
                </c:pt>
                <c:pt idx="1862">
                  <c:v>41012</c:v>
                </c:pt>
                <c:pt idx="1863">
                  <c:v>41019</c:v>
                </c:pt>
                <c:pt idx="1864">
                  <c:v>41026</c:v>
                </c:pt>
                <c:pt idx="1865">
                  <c:v>41033</c:v>
                </c:pt>
                <c:pt idx="1866">
                  <c:v>41040</c:v>
                </c:pt>
                <c:pt idx="1867">
                  <c:v>41047</c:v>
                </c:pt>
                <c:pt idx="1868">
                  <c:v>41054</c:v>
                </c:pt>
                <c:pt idx="1869">
                  <c:v>41061</c:v>
                </c:pt>
                <c:pt idx="1870">
                  <c:v>41068</c:v>
                </c:pt>
                <c:pt idx="1871">
                  <c:v>41075</c:v>
                </c:pt>
                <c:pt idx="1872">
                  <c:v>41082</c:v>
                </c:pt>
                <c:pt idx="1873">
                  <c:v>41089</c:v>
                </c:pt>
                <c:pt idx="1874">
                  <c:v>41096</c:v>
                </c:pt>
                <c:pt idx="1875">
                  <c:v>41103</c:v>
                </c:pt>
                <c:pt idx="1876">
                  <c:v>41110</c:v>
                </c:pt>
                <c:pt idx="1877">
                  <c:v>41117</c:v>
                </c:pt>
                <c:pt idx="1878">
                  <c:v>41124</c:v>
                </c:pt>
                <c:pt idx="1879">
                  <c:v>41131</c:v>
                </c:pt>
                <c:pt idx="1880">
                  <c:v>41138</c:v>
                </c:pt>
                <c:pt idx="1881">
                  <c:v>41145</c:v>
                </c:pt>
                <c:pt idx="1882">
                  <c:v>41152</c:v>
                </c:pt>
                <c:pt idx="1883">
                  <c:v>41159</c:v>
                </c:pt>
                <c:pt idx="1884">
                  <c:v>41166</c:v>
                </c:pt>
                <c:pt idx="1885">
                  <c:v>41173</c:v>
                </c:pt>
                <c:pt idx="1886">
                  <c:v>41180</c:v>
                </c:pt>
                <c:pt idx="1887">
                  <c:v>41187</c:v>
                </c:pt>
                <c:pt idx="1888">
                  <c:v>41194</c:v>
                </c:pt>
                <c:pt idx="1889">
                  <c:v>41201</c:v>
                </c:pt>
                <c:pt idx="1890">
                  <c:v>41208</c:v>
                </c:pt>
                <c:pt idx="1891">
                  <c:v>41215</c:v>
                </c:pt>
                <c:pt idx="1892">
                  <c:v>41222</c:v>
                </c:pt>
                <c:pt idx="1893">
                  <c:v>41229</c:v>
                </c:pt>
                <c:pt idx="1894">
                  <c:v>41236</c:v>
                </c:pt>
                <c:pt idx="1895">
                  <c:v>41243</c:v>
                </c:pt>
                <c:pt idx="1896">
                  <c:v>41250</c:v>
                </c:pt>
                <c:pt idx="1897">
                  <c:v>41257</c:v>
                </c:pt>
                <c:pt idx="1898">
                  <c:v>41264</c:v>
                </c:pt>
                <c:pt idx="1899">
                  <c:v>41271</c:v>
                </c:pt>
                <c:pt idx="1900">
                  <c:v>41278</c:v>
                </c:pt>
                <c:pt idx="1901">
                  <c:v>41285</c:v>
                </c:pt>
                <c:pt idx="1902">
                  <c:v>41292</c:v>
                </c:pt>
                <c:pt idx="1903">
                  <c:v>41299</c:v>
                </c:pt>
                <c:pt idx="1904">
                  <c:v>41306</c:v>
                </c:pt>
                <c:pt idx="1905">
                  <c:v>41313</c:v>
                </c:pt>
                <c:pt idx="1906">
                  <c:v>41320</c:v>
                </c:pt>
                <c:pt idx="1907">
                  <c:v>41327</c:v>
                </c:pt>
                <c:pt idx="1908">
                  <c:v>41334</c:v>
                </c:pt>
                <c:pt idx="1909">
                  <c:v>41341</c:v>
                </c:pt>
                <c:pt idx="1910">
                  <c:v>41348</c:v>
                </c:pt>
                <c:pt idx="1911">
                  <c:v>41355</c:v>
                </c:pt>
                <c:pt idx="1912">
                  <c:v>41362</c:v>
                </c:pt>
                <c:pt idx="1913">
                  <c:v>41369</c:v>
                </c:pt>
                <c:pt idx="1914">
                  <c:v>41376</c:v>
                </c:pt>
                <c:pt idx="1915">
                  <c:v>41383</c:v>
                </c:pt>
                <c:pt idx="1916">
                  <c:v>41390</c:v>
                </c:pt>
                <c:pt idx="1917">
                  <c:v>41397</c:v>
                </c:pt>
                <c:pt idx="1918">
                  <c:v>41404</c:v>
                </c:pt>
                <c:pt idx="1919">
                  <c:v>41411</c:v>
                </c:pt>
                <c:pt idx="1920">
                  <c:v>41418</c:v>
                </c:pt>
                <c:pt idx="1921">
                  <c:v>41425</c:v>
                </c:pt>
                <c:pt idx="1922">
                  <c:v>41432</c:v>
                </c:pt>
                <c:pt idx="1923">
                  <c:v>41439</c:v>
                </c:pt>
                <c:pt idx="1924">
                  <c:v>41446</c:v>
                </c:pt>
                <c:pt idx="1925">
                  <c:v>41453</c:v>
                </c:pt>
                <c:pt idx="1926">
                  <c:v>41460</c:v>
                </c:pt>
                <c:pt idx="1927">
                  <c:v>41467</c:v>
                </c:pt>
                <c:pt idx="1928">
                  <c:v>41474</c:v>
                </c:pt>
                <c:pt idx="1929">
                  <c:v>41481</c:v>
                </c:pt>
                <c:pt idx="1930">
                  <c:v>41488</c:v>
                </c:pt>
                <c:pt idx="1931">
                  <c:v>41495</c:v>
                </c:pt>
                <c:pt idx="1932">
                  <c:v>41502</c:v>
                </c:pt>
                <c:pt idx="1933">
                  <c:v>41509</c:v>
                </c:pt>
                <c:pt idx="1934">
                  <c:v>41516</c:v>
                </c:pt>
                <c:pt idx="1935">
                  <c:v>41523</c:v>
                </c:pt>
                <c:pt idx="1936">
                  <c:v>41530</c:v>
                </c:pt>
                <c:pt idx="1937">
                  <c:v>41537</c:v>
                </c:pt>
                <c:pt idx="1938">
                  <c:v>41544</c:v>
                </c:pt>
                <c:pt idx="1939">
                  <c:v>41551</c:v>
                </c:pt>
                <c:pt idx="1940">
                  <c:v>41558</c:v>
                </c:pt>
                <c:pt idx="1941">
                  <c:v>41565</c:v>
                </c:pt>
                <c:pt idx="1942">
                  <c:v>41572</c:v>
                </c:pt>
                <c:pt idx="1943">
                  <c:v>41579</c:v>
                </c:pt>
                <c:pt idx="1944">
                  <c:v>41586</c:v>
                </c:pt>
                <c:pt idx="1945">
                  <c:v>41593</c:v>
                </c:pt>
                <c:pt idx="1946">
                  <c:v>41600</c:v>
                </c:pt>
                <c:pt idx="1947">
                  <c:v>41607</c:v>
                </c:pt>
                <c:pt idx="1948">
                  <c:v>41614</c:v>
                </c:pt>
                <c:pt idx="1949">
                  <c:v>41621</c:v>
                </c:pt>
                <c:pt idx="1950">
                  <c:v>41628</c:v>
                </c:pt>
                <c:pt idx="1951">
                  <c:v>41635</c:v>
                </c:pt>
                <c:pt idx="1952">
                  <c:v>41642</c:v>
                </c:pt>
                <c:pt idx="1953">
                  <c:v>41649</c:v>
                </c:pt>
                <c:pt idx="1954">
                  <c:v>41656</c:v>
                </c:pt>
                <c:pt idx="1955">
                  <c:v>41663</c:v>
                </c:pt>
                <c:pt idx="1956">
                  <c:v>41670</c:v>
                </c:pt>
                <c:pt idx="1957">
                  <c:v>41677</c:v>
                </c:pt>
                <c:pt idx="1958">
                  <c:v>41684</c:v>
                </c:pt>
                <c:pt idx="1959">
                  <c:v>41691</c:v>
                </c:pt>
                <c:pt idx="1960">
                  <c:v>41698</c:v>
                </c:pt>
                <c:pt idx="1961">
                  <c:v>41705</c:v>
                </c:pt>
                <c:pt idx="1962">
                  <c:v>41712</c:v>
                </c:pt>
                <c:pt idx="1963">
                  <c:v>41719</c:v>
                </c:pt>
                <c:pt idx="1964">
                  <c:v>41726</c:v>
                </c:pt>
                <c:pt idx="1965">
                  <c:v>41733</c:v>
                </c:pt>
                <c:pt idx="1966">
                  <c:v>41740</c:v>
                </c:pt>
                <c:pt idx="1967">
                  <c:v>41747</c:v>
                </c:pt>
                <c:pt idx="1968">
                  <c:v>41754</c:v>
                </c:pt>
                <c:pt idx="1969">
                  <c:v>41761</c:v>
                </c:pt>
                <c:pt idx="1970">
                  <c:v>41768</c:v>
                </c:pt>
                <c:pt idx="1971">
                  <c:v>41775</c:v>
                </c:pt>
                <c:pt idx="1972">
                  <c:v>41782</c:v>
                </c:pt>
                <c:pt idx="1973">
                  <c:v>41789</c:v>
                </c:pt>
                <c:pt idx="1974">
                  <c:v>41796</c:v>
                </c:pt>
                <c:pt idx="1975">
                  <c:v>41803</c:v>
                </c:pt>
                <c:pt idx="1976">
                  <c:v>41810</c:v>
                </c:pt>
                <c:pt idx="1977">
                  <c:v>41817</c:v>
                </c:pt>
                <c:pt idx="1978">
                  <c:v>41824</c:v>
                </c:pt>
                <c:pt idx="1979">
                  <c:v>41831</c:v>
                </c:pt>
                <c:pt idx="1980">
                  <c:v>41838</c:v>
                </c:pt>
                <c:pt idx="1981">
                  <c:v>41845</c:v>
                </c:pt>
                <c:pt idx="1982">
                  <c:v>41852</c:v>
                </c:pt>
                <c:pt idx="1983">
                  <c:v>41859</c:v>
                </c:pt>
                <c:pt idx="1984">
                  <c:v>41866</c:v>
                </c:pt>
                <c:pt idx="1985">
                  <c:v>41873</c:v>
                </c:pt>
                <c:pt idx="1986">
                  <c:v>41880</c:v>
                </c:pt>
                <c:pt idx="1987">
                  <c:v>41887</c:v>
                </c:pt>
                <c:pt idx="1988">
                  <c:v>41894</c:v>
                </c:pt>
                <c:pt idx="1989">
                  <c:v>41901</c:v>
                </c:pt>
                <c:pt idx="1990">
                  <c:v>41908</c:v>
                </c:pt>
                <c:pt idx="1991">
                  <c:v>41915</c:v>
                </c:pt>
                <c:pt idx="1992">
                  <c:v>41922</c:v>
                </c:pt>
                <c:pt idx="1993">
                  <c:v>41929</c:v>
                </c:pt>
                <c:pt idx="1994">
                  <c:v>41936</c:v>
                </c:pt>
                <c:pt idx="1995">
                  <c:v>41943</c:v>
                </c:pt>
                <c:pt idx="1996">
                  <c:v>41950</c:v>
                </c:pt>
                <c:pt idx="1997">
                  <c:v>41957</c:v>
                </c:pt>
                <c:pt idx="1998">
                  <c:v>41964</c:v>
                </c:pt>
                <c:pt idx="1999">
                  <c:v>41971</c:v>
                </c:pt>
                <c:pt idx="2000">
                  <c:v>41978</c:v>
                </c:pt>
                <c:pt idx="2001">
                  <c:v>41985</c:v>
                </c:pt>
                <c:pt idx="2002">
                  <c:v>41992</c:v>
                </c:pt>
                <c:pt idx="2003">
                  <c:v>41999</c:v>
                </c:pt>
                <c:pt idx="2004">
                  <c:v>42006</c:v>
                </c:pt>
                <c:pt idx="2005">
                  <c:v>42013</c:v>
                </c:pt>
                <c:pt idx="2006">
                  <c:v>42020</c:v>
                </c:pt>
                <c:pt idx="2007">
                  <c:v>42027</c:v>
                </c:pt>
                <c:pt idx="2008">
                  <c:v>42034</c:v>
                </c:pt>
                <c:pt idx="2009">
                  <c:v>42041</c:v>
                </c:pt>
                <c:pt idx="2010">
                  <c:v>42048</c:v>
                </c:pt>
                <c:pt idx="2011">
                  <c:v>42055</c:v>
                </c:pt>
                <c:pt idx="2012">
                  <c:v>42062</c:v>
                </c:pt>
                <c:pt idx="2013">
                  <c:v>42069</c:v>
                </c:pt>
                <c:pt idx="2014">
                  <c:v>42076</c:v>
                </c:pt>
                <c:pt idx="2015">
                  <c:v>42083</c:v>
                </c:pt>
                <c:pt idx="2016">
                  <c:v>42090</c:v>
                </c:pt>
                <c:pt idx="2017">
                  <c:v>42097</c:v>
                </c:pt>
                <c:pt idx="2018">
                  <c:v>42104</c:v>
                </c:pt>
                <c:pt idx="2019">
                  <c:v>42111</c:v>
                </c:pt>
                <c:pt idx="2020">
                  <c:v>42118</c:v>
                </c:pt>
                <c:pt idx="2021">
                  <c:v>42125</c:v>
                </c:pt>
                <c:pt idx="2022">
                  <c:v>42132</c:v>
                </c:pt>
                <c:pt idx="2023">
                  <c:v>42139</c:v>
                </c:pt>
                <c:pt idx="2024">
                  <c:v>42146</c:v>
                </c:pt>
                <c:pt idx="2025">
                  <c:v>42153</c:v>
                </c:pt>
                <c:pt idx="2026">
                  <c:v>42160</c:v>
                </c:pt>
                <c:pt idx="2027">
                  <c:v>42167</c:v>
                </c:pt>
                <c:pt idx="2028">
                  <c:v>42174</c:v>
                </c:pt>
                <c:pt idx="2029">
                  <c:v>42181</c:v>
                </c:pt>
                <c:pt idx="2030">
                  <c:v>42188</c:v>
                </c:pt>
                <c:pt idx="2031">
                  <c:v>42195</c:v>
                </c:pt>
                <c:pt idx="2032">
                  <c:v>42202</c:v>
                </c:pt>
                <c:pt idx="2033">
                  <c:v>42209</c:v>
                </c:pt>
                <c:pt idx="2034">
                  <c:v>42216</c:v>
                </c:pt>
                <c:pt idx="2035">
                  <c:v>42223</c:v>
                </c:pt>
                <c:pt idx="2036">
                  <c:v>42230</c:v>
                </c:pt>
                <c:pt idx="2037">
                  <c:v>42237</c:v>
                </c:pt>
                <c:pt idx="2038">
                  <c:v>42244</c:v>
                </c:pt>
                <c:pt idx="2039">
                  <c:v>42251</c:v>
                </c:pt>
                <c:pt idx="2040">
                  <c:v>42258</c:v>
                </c:pt>
                <c:pt idx="2041">
                  <c:v>42265</c:v>
                </c:pt>
                <c:pt idx="2042">
                  <c:v>42272</c:v>
                </c:pt>
                <c:pt idx="2043">
                  <c:v>42279</c:v>
                </c:pt>
                <c:pt idx="2044">
                  <c:v>42286</c:v>
                </c:pt>
                <c:pt idx="2045">
                  <c:v>42293</c:v>
                </c:pt>
                <c:pt idx="2046">
                  <c:v>42300</c:v>
                </c:pt>
                <c:pt idx="2047">
                  <c:v>42307</c:v>
                </c:pt>
                <c:pt idx="2048">
                  <c:v>42314</c:v>
                </c:pt>
                <c:pt idx="2049">
                  <c:v>42321</c:v>
                </c:pt>
                <c:pt idx="2050">
                  <c:v>42328</c:v>
                </c:pt>
                <c:pt idx="2051">
                  <c:v>42335</c:v>
                </c:pt>
                <c:pt idx="2052">
                  <c:v>42342</c:v>
                </c:pt>
                <c:pt idx="2053">
                  <c:v>42349</c:v>
                </c:pt>
                <c:pt idx="2054">
                  <c:v>42356</c:v>
                </c:pt>
                <c:pt idx="2055">
                  <c:v>42363</c:v>
                </c:pt>
                <c:pt idx="2056">
                  <c:v>42370</c:v>
                </c:pt>
                <c:pt idx="2057">
                  <c:v>42377</c:v>
                </c:pt>
                <c:pt idx="2058">
                  <c:v>42384</c:v>
                </c:pt>
                <c:pt idx="2059">
                  <c:v>42391</c:v>
                </c:pt>
                <c:pt idx="2060">
                  <c:v>42398</c:v>
                </c:pt>
                <c:pt idx="2061">
                  <c:v>42405</c:v>
                </c:pt>
                <c:pt idx="2062">
                  <c:v>42412</c:v>
                </c:pt>
                <c:pt idx="2063">
                  <c:v>42419</c:v>
                </c:pt>
                <c:pt idx="2064">
                  <c:v>42426</c:v>
                </c:pt>
                <c:pt idx="2065">
                  <c:v>42433</c:v>
                </c:pt>
                <c:pt idx="2066">
                  <c:v>42440</c:v>
                </c:pt>
                <c:pt idx="2067">
                  <c:v>42447</c:v>
                </c:pt>
                <c:pt idx="2068">
                  <c:v>42454</c:v>
                </c:pt>
                <c:pt idx="2069">
                  <c:v>42461</c:v>
                </c:pt>
                <c:pt idx="2070">
                  <c:v>42468</c:v>
                </c:pt>
                <c:pt idx="2071">
                  <c:v>42475</c:v>
                </c:pt>
                <c:pt idx="2072">
                  <c:v>42482</c:v>
                </c:pt>
                <c:pt idx="2073">
                  <c:v>42489</c:v>
                </c:pt>
                <c:pt idx="2074">
                  <c:v>42496</c:v>
                </c:pt>
                <c:pt idx="2075">
                  <c:v>42503</c:v>
                </c:pt>
                <c:pt idx="2076">
                  <c:v>42510</c:v>
                </c:pt>
                <c:pt idx="2077">
                  <c:v>42517</c:v>
                </c:pt>
                <c:pt idx="2078">
                  <c:v>42524</c:v>
                </c:pt>
                <c:pt idx="2079">
                  <c:v>42531</c:v>
                </c:pt>
                <c:pt idx="2080">
                  <c:v>42538</c:v>
                </c:pt>
                <c:pt idx="2081">
                  <c:v>42545</c:v>
                </c:pt>
                <c:pt idx="2082">
                  <c:v>42552</c:v>
                </c:pt>
                <c:pt idx="2083">
                  <c:v>42559</c:v>
                </c:pt>
                <c:pt idx="2084">
                  <c:v>42566</c:v>
                </c:pt>
                <c:pt idx="2085">
                  <c:v>42573</c:v>
                </c:pt>
                <c:pt idx="2086">
                  <c:v>42580</c:v>
                </c:pt>
                <c:pt idx="2087">
                  <c:v>42587</c:v>
                </c:pt>
                <c:pt idx="2088">
                  <c:v>42594</c:v>
                </c:pt>
                <c:pt idx="2089">
                  <c:v>42601</c:v>
                </c:pt>
                <c:pt idx="2090">
                  <c:v>42608</c:v>
                </c:pt>
                <c:pt idx="2091">
                  <c:v>42615</c:v>
                </c:pt>
                <c:pt idx="2092">
                  <c:v>42622</c:v>
                </c:pt>
                <c:pt idx="2093">
                  <c:v>42629</c:v>
                </c:pt>
                <c:pt idx="2094">
                  <c:v>42636</c:v>
                </c:pt>
                <c:pt idx="2095">
                  <c:v>42643</c:v>
                </c:pt>
                <c:pt idx="2096">
                  <c:v>42650</c:v>
                </c:pt>
                <c:pt idx="2097">
                  <c:v>42657</c:v>
                </c:pt>
                <c:pt idx="2098">
                  <c:v>42664</c:v>
                </c:pt>
                <c:pt idx="2099">
                  <c:v>42671</c:v>
                </c:pt>
                <c:pt idx="2100">
                  <c:v>42678</c:v>
                </c:pt>
                <c:pt idx="2101">
                  <c:v>42685</c:v>
                </c:pt>
                <c:pt idx="2102">
                  <c:v>42692</c:v>
                </c:pt>
                <c:pt idx="2103">
                  <c:v>42699</c:v>
                </c:pt>
                <c:pt idx="2104">
                  <c:v>42706</c:v>
                </c:pt>
                <c:pt idx="2105">
                  <c:v>42713</c:v>
                </c:pt>
                <c:pt idx="2106">
                  <c:v>42720</c:v>
                </c:pt>
                <c:pt idx="2107">
                  <c:v>42727</c:v>
                </c:pt>
                <c:pt idx="2108">
                  <c:v>42734</c:v>
                </c:pt>
                <c:pt idx="2109">
                  <c:v>42741</c:v>
                </c:pt>
                <c:pt idx="2110">
                  <c:v>42748</c:v>
                </c:pt>
                <c:pt idx="2111">
                  <c:v>42755</c:v>
                </c:pt>
                <c:pt idx="2112">
                  <c:v>42762</c:v>
                </c:pt>
                <c:pt idx="2113">
                  <c:v>42769</c:v>
                </c:pt>
                <c:pt idx="2114">
                  <c:v>42776</c:v>
                </c:pt>
                <c:pt idx="2115">
                  <c:v>42783</c:v>
                </c:pt>
                <c:pt idx="2116">
                  <c:v>42790</c:v>
                </c:pt>
                <c:pt idx="2117">
                  <c:v>42797</c:v>
                </c:pt>
                <c:pt idx="2118">
                  <c:v>42804</c:v>
                </c:pt>
                <c:pt idx="2119">
                  <c:v>42811</c:v>
                </c:pt>
                <c:pt idx="2120">
                  <c:v>42818</c:v>
                </c:pt>
                <c:pt idx="2121">
                  <c:v>42825</c:v>
                </c:pt>
                <c:pt idx="2122">
                  <c:v>42832</c:v>
                </c:pt>
                <c:pt idx="2123">
                  <c:v>42839</c:v>
                </c:pt>
                <c:pt idx="2124">
                  <c:v>42846</c:v>
                </c:pt>
                <c:pt idx="2125">
                  <c:v>42853</c:v>
                </c:pt>
                <c:pt idx="2126">
                  <c:v>42860</c:v>
                </c:pt>
                <c:pt idx="2127">
                  <c:v>42867</c:v>
                </c:pt>
                <c:pt idx="2128">
                  <c:v>42874</c:v>
                </c:pt>
                <c:pt idx="2129">
                  <c:v>42881</c:v>
                </c:pt>
                <c:pt idx="2130">
                  <c:v>42888</c:v>
                </c:pt>
                <c:pt idx="2131">
                  <c:v>42895</c:v>
                </c:pt>
                <c:pt idx="2132">
                  <c:v>42902</c:v>
                </c:pt>
                <c:pt idx="2133">
                  <c:v>42909</c:v>
                </c:pt>
                <c:pt idx="2134">
                  <c:v>42916</c:v>
                </c:pt>
                <c:pt idx="2135">
                  <c:v>42923</c:v>
                </c:pt>
                <c:pt idx="2136">
                  <c:v>42930</c:v>
                </c:pt>
                <c:pt idx="2137">
                  <c:v>42937</c:v>
                </c:pt>
                <c:pt idx="2138">
                  <c:v>42944</c:v>
                </c:pt>
                <c:pt idx="2139">
                  <c:v>42951</c:v>
                </c:pt>
                <c:pt idx="2140">
                  <c:v>42958</c:v>
                </c:pt>
                <c:pt idx="2141">
                  <c:v>42965</c:v>
                </c:pt>
                <c:pt idx="2142">
                  <c:v>42972</c:v>
                </c:pt>
                <c:pt idx="2143">
                  <c:v>42979</c:v>
                </c:pt>
                <c:pt idx="2144">
                  <c:v>42986</c:v>
                </c:pt>
                <c:pt idx="2145">
                  <c:v>42993</c:v>
                </c:pt>
                <c:pt idx="2146">
                  <c:v>43000</c:v>
                </c:pt>
                <c:pt idx="2147">
                  <c:v>43007</c:v>
                </c:pt>
                <c:pt idx="2148">
                  <c:v>43014</c:v>
                </c:pt>
                <c:pt idx="2149">
                  <c:v>43021</c:v>
                </c:pt>
                <c:pt idx="2150">
                  <c:v>43028</c:v>
                </c:pt>
                <c:pt idx="2151">
                  <c:v>43035</c:v>
                </c:pt>
                <c:pt idx="2152">
                  <c:v>43042</c:v>
                </c:pt>
                <c:pt idx="2153">
                  <c:v>43049</c:v>
                </c:pt>
                <c:pt idx="2154">
                  <c:v>43056</c:v>
                </c:pt>
                <c:pt idx="2155">
                  <c:v>43063</c:v>
                </c:pt>
                <c:pt idx="2156">
                  <c:v>43070</c:v>
                </c:pt>
                <c:pt idx="2157">
                  <c:v>43077</c:v>
                </c:pt>
                <c:pt idx="2158">
                  <c:v>43084</c:v>
                </c:pt>
                <c:pt idx="2159">
                  <c:v>43091</c:v>
                </c:pt>
                <c:pt idx="2160">
                  <c:v>43098</c:v>
                </c:pt>
                <c:pt idx="2161">
                  <c:v>43105</c:v>
                </c:pt>
                <c:pt idx="2162">
                  <c:v>43112</c:v>
                </c:pt>
                <c:pt idx="2163">
                  <c:v>43119</c:v>
                </c:pt>
                <c:pt idx="2164">
                  <c:v>43126</c:v>
                </c:pt>
                <c:pt idx="2165">
                  <c:v>43133</c:v>
                </c:pt>
                <c:pt idx="2166">
                  <c:v>43140</c:v>
                </c:pt>
              </c:numCache>
            </c:numRef>
          </c:cat>
          <c:val>
            <c:numRef>
              <c:f>'10 Year - 2 Year Treasuries'!$B$13:$B$2179</c:f>
              <c:numCache>
                <c:formatCode>General</c:formatCode>
                <c:ptCount val="2167"/>
                <c:pt idx="0">
                  <c:v>7.8299999999999995E-2</c:v>
                </c:pt>
                <c:pt idx="1">
                  <c:v>7.8200000000000006E-2</c:v>
                </c:pt>
                <c:pt idx="2">
                  <c:v>7.7499999999999999E-2</c:v>
                </c:pt>
                <c:pt idx="3">
                  <c:v>7.7100000000000002E-2</c:v>
                </c:pt>
                <c:pt idx="4">
                  <c:v>7.6700000000000004E-2</c:v>
                </c:pt>
                <c:pt idx="5">
                  <c:v>7.6499999999999999E-2</c:v>
                </c:pt>
                <c:pt idx="6">
                  <c:v>7.5999999999999998E-2</c:v>
                </c:pt>
                <c:pt idx="7">
                  <c:v>7.5399999999999995E-2</c:v>
                </c:pt>
                <c:pt idx="8">
                  <c:v>7.5499999999999998E-2</c:v>
                </c:pt>
                <c:pt idx="9">
                  <c:v>7.4400000000000008E-2</c:v>
                </c:pt>
                <c:pt idx="10">
                  <c:v>7.3399999999999993E-2</c:v>
                </c:pt>
                <c:pt idx="11">
                  <c:v>7.3800000000000004E-2</c:v>
                </c:pt>
                <c:pt idx="12">
                  <c:v>7.46E-2</c:v>
                </c:pt>
                <c:pt idx="13">
                  <c:v>7.400000000000001E-2</c:v>
                </c:pt>
                <c:pt idx="14">
                  <c:v>7.4499999999999997E-2</c:v>
                </c:pt>
                <c:pt idx="15">
                  <c:v>7.3300000000000004E-2</c:v>
                </c:pt>
                <c:pt idx="16">
                  <c:v>7.1199999999999999E-2</c:v>
                </c:pt>
                <c:pt idx="17">
                  <c:v>6.9599999999999995E-2</c:v>
                </c:pt>
                <c:pt idx="18">
                  <c:v>6.88E-2</c:v>
                </c:pt>
                <c:pt idx="19">
                  <c:v>6.8900000000000003E-2</c:v>
                </c:pt>
                <c:pt idx="20">
                  <c:v>6.8499999999999991E-2</c:v>
                </c:pt>
                <c:pt idx="21">
                  <c:v>6.83E-2</c:v>
                </c:pt>
                <c:pt idx="22">
                  <c:v>6.9199999999999998E-2</c:v>
                </c:pt>
                <c:pt idx="23">
                  <c:v>7.2400000000000006E-2</c:v>
                </c:pt>
                <c:pt idx="24">
                  <c:v>7.2900000000000006E-2</c:v>
                </c:pt>
                <c:pt idx="25">
                  <c:v>7.3599999999999999E-2</c:v>
                </c:pt>
                <c:pt idx="26">
                  <c:v>7.400000000000001E-2</c:v>
                </c:pt>
                <c:pt idx="27">
                  <c:v>7.3499999999999996E-2</c:v>
                </c:pt>
                <c:pt idx="28">
                  <c:v>7.3499999999999996E-2</c:v>
                </c:pt>
                <c:pt idx="29">
                  <c:v>7.4700000000000003E-2</c:v>
                </c:pt>
                <c:pt idx="30">
                  <c:v>7.46E-2</c:v>
                </c:pt>
                <c:pt idx="31">
                  <c:v>7.4900000000000008E-2</c:v>
                </c:pt>
                <c:pt idx="32">
                  <c:v>7.4499999999999997E-2</c:v>
                </c:pt>
                <c:pt idx="33">
                  <c:v>7.4499999999999997E-2</c:v>
                </c:pt>
                <c:pt idx="34">
                  <c:v>7.4499999999999997E-2</c:v>
                </c:pt>
                <c:pt idx="35">
                  <c:v>7.4499999999999997E-2</c:v>
                </c:pt>
                <c:pt idx="36">
                  <c:v>7.3200000000000001E-2</c:v>
                </c:pt>
                <c:pt idx="37">
                  <c:v>7.3099999999999998E-2</c:v>
                </c:pt>
                <c:pt idx="38">
                  <c:v>7.400000000000001E-2</c:v>
                </c:pt>
                <c:pt idx="39">
                  <c:v>7.46E-2</c:v>
                </c:pt>
                <c:pt idx="40">
                  <c:v>7.4999999999999997E-2</c:v>
                </c:pt>
                <c:pt idx="41">
                  <c:v>7.46E-2</c:v>
                </c:pt>
                <c:pt idx="42">
                  <c:v>7.4099999999999999E-2</c:v>
                </c:pt>
                <c:pt idx="43">
                  <c:v>7.3800000000000004E-2</c:v>
                </c:pt>
                <c:pt idx="44">
                  <c:v>7.3499999999999996E-2</c:v>
                </c:pt>
                <c:pt idx="45">
                  <c:v>7.2400000000000006E-2</c:v>
                </c:pt>
                <c:pt idx="46">
                  <c:v>7.2499999999999995E-2</c:v>
                </c:pt>
                <c:pt idx="47">
                  <c:v>7.22E-2</c:v>
                </c:pt>
                <c:pt idx="48">
                  <c:v>7.3300000000000004E-2</c:v>
                </c:pt>
                <c:pt idx="49">
                  <c:v>7.3099999999999998E-2</c:v>
                </c:pt>
                <c:pt idx="50">
                  <c:v>7.3200000000000001E-2</c:v>
                </c:pt>
                <c:pt idx="51">
                  <c:v>7.3499999999999996E-2</c:v>
                </c:pt>
                <c:pt idx="52">
                  <c:v>7.4299999999999991E-2</c:v>
                </c:pt>
                <c:pt idx="53">
                  <c:v>7.4499999999999997E-2</c:v>
                </c:pt>
                <c:pt idx="54">
                  <c:v>7.4400000000000008E-2</c:v>
                </c:pt>
                <c:pt idx="55">
                  <c:v>7.3399999999999993E-2</c:v>
                </c:pt>
                <c:pt idx="56">
                  <c:v>7.2700000000000001E-2</c:v>
                </c:pt>
                <c:pt idx="57">
                  <c:v>7.2900000000000006E-2</c:v>
                </c:pt>
                <c:pt idx="58">
                  <c:v>7.3499999999999996E-2</c:v>
                </c:pt>
                <c:pt idx="59">
                  <c:v>7.3599999999999999E-2</c:v>
                </c:pt>
                <c:pt idx="60">
                  <c:v>7.400000000000001E-2</c:v>
                </c:pt>
                <c:pt idx="61">
                  <c:v>7.4299999999999991E-2</c:v>
                </c:pt>
                <c:pt idx="62">
                  <c:v>7.5399999999999995E-2</c:v>
                </c:pt>
                <c:pt idx="63">
                  <c:v>7.5499999999999998E-2</c:v>
                </c:pt>
                <c:pt idx="64">
                  <c:v>7.5700000000000003E-2</c:v>
                </c:pt>
                <c:pt idx="65">
                  <c:v>7.6499999999999999E-2</c:v>
                </c:pt>
                <c:pt idx="66">
                  <c:v>7.5999999999999998E-2</c:v>
                </c:pt>
                <c:pt idx="67">
                  <c:v>7.5499999999999998E-2</c:v>
                </c:pt>
                <c:pt idx="68">
                  <c:v>7.5399999999999995E-2</c:v>
                </c:pt>
                <c:pt idx="69">
                  <c:v>7.5600000000000001E-2</c:v>
                </c:pt>
                <c:pt idx="70">
                  <c:v>7.6299999999999993E-2</c:v>
                </c:pt>
                <c:pt idx="71">
                  <c:v>7.6600000000000001E-2</c:v>
                </c:pt>
                <c:pt idx="72">
                  <c:v>7.7300000000000008E-2</c:v>
                </c:pt>
                <c:pt idx="73">
                  <c:v>7.7899999999999997E-2</c:v>
                </c:pt>
                <c:pt idx="74">
                  <c:v>7.8299999999999995E-2</c:v>
                </c:pt>
                <c:pt idx="75">
                  <c:v>8.0100000000000005E-2</c:v>
                </c:pt>
                <c:pt idx="76">
                  <c:v>7.980000000000001E-2</c:v>
                </c:pt>
                <c:pt idx="77">
                  <c:v>7.980000000000001E-2</c:v>
                </c:pt>
                <c:pt idx="78">
                  <c:v>7.9600000000000004E-2</c:v>
                </c:pt>
                <c:pt idx="79">
                  <c:v>0.08</c:v>
                </c:pt>
                <c:pt idx="80">
                  <c:v>8.0799999999999997E-2</c:v>
                </c:pt>
                <c:pt idx="81">
                  <c:v>8.0799999999999997E-2</c:v>
                </c:pt>
                <c:pt idx="82">
                  <c:v>8.0399999999999985E-2</c:v>
                </c:pt>
                <c:pt idx="83">
                  <c:v>8.0299999999999996E-2</c:v>
                </c:pt>
                <c:pt idx="84">
                  <c:v>0.08</c:v>
                </c:pt>
                <c:pt idx="85">
                  <c:v>7.980000000000001E-2</c:v>
                </c:pt>
                <c:pt idx="86">
                  <c:v>8.1199999999999994E-2</c:v>
                </c:pt>
                <c:pt idx="87">
                  <c:v>8.14E-2</c:v>
                </c:pt>
                <c:pt idx="88">
                  <c:v>8.1500000000000003E-2</c:v>
                </c:pt>
                <c:pt idx="89">
                  <c:v>8.1199999999999994E-2</c:v>
                </c:pt>
                <c:pt idx="90">
                  <c:v>8.2100000000000006E-2</c:v>
                </c:pt>
                <c:pt idx="91">
                  <c:v>8.2799999999999999E-2</c:v>
                </c:pt>
                <c:pt idx="92">
                  <c:v>8.3499999999999991E-2</c:v>
                </c:pt>
                <c:pt idx="93">
                  <c:v>8.3499999999999991E-2</c:v>
                </c:pt>
                <c:pt idx="94">
                  <c:v>8.3900000000000002E-2</c:v>
                </c:pt>
                <c:pt idx="95">
                  <c:v>8.4100000000000008E-2</c:v>
                </c:pt>
                <c:pt idx="96">
                  <c:v>8.3800000000000013E-2</c:v>
                </c:pt>
                <c:pt idx="97">
                  <c:v>8.4100000000000008E-2</c:v>
                </c:pt>
                <c:pt idx="98">
                  <c:v>8.4900000000000003E-2</c:v>
                </c:pt>
                <c:pt idx="99">
                  <c:v>8.5900000000000004E-2</c:v>
                </c:pt>
                <c:pt idx="100">
                  <c:v>8.6199999999999999E-2</c:v>
                </c:pt>
                <c:pt idx="101">
                  <c:v>8.6800000000000002E-2</c:v>
                </c:pt>
                <c:pt idx="102">
                  <c:v>8.6500000000000007E-2</c:v>
                </c:pt>
                <c:pt idx="103">
                  <c:v>8.6300000000000002E-2</c:v>
                </c:pt>
                <c:pt idx="104">
                  <c:v>8.4600000000000009E-2</c:v>
                </c:pt>
                <c:pt idx="105">
                  <c:v>8.3900000000000002E-2</c:v>
                </c:pt>
                <c:pt idx="106">
                  <c:v>8.48E-2</c:v>
                </c:pt>
                <c:pt idx="107">
                  <c:v>8.3699999999999997E-2</c:v>
                </c:pt>
                <c:pt idx="108">
                  <c:v>8.3800000000000013E-2</c:v>
                </c:pt>
                <c:pt idx="109">
                  <c:v>8.3400000000000002E-2</c:v>
                </c:pt>
                <c:pt idx="110">
                  <c:v>8.3100000000000007E-2</c:v>
                </c:pt>
                <c:pt idx="111">
                  <c:v>8.4600000000000009E-2</c:v>
                </c:pt>
                <c:pt idx="112">
                  <c:v>8.5500000000000007E-2</c:v>
                </c:pt>
                <c:pt idx="113">
                  <c:v>8.5800000000000001E-2</c:v>
                </c:pt>
                <c:pt idx="114">
                  <c:v>8.539999999999999E-2</c:v>
                </c:pt>
                <c:pt idx="115">
                  <c:v>8.6199999999999999E-2</c:v>
                </c:pt>
                <c:pt idx="116">
                  <c:v>8.6899999999999991E-2</c:v>
                </c:pt>
                <c:pt idx="117">
                  <c:v>8.8200000000000001E-2</c:v>
                </c:pt>
                <c:pt idx="118">
                  <c:v>8.8599999999999998E-2</c:v>
                </c:pt>
                <c:pt idx="119">
                  <c:v>8.77E-2</c:v>
                </c:pt>
                <c:pt idx="120">
                  <c:v>8.7799999999999989E-2</c:v>
                </c:pt>
                <c:pt idx="121">
                  <c:v>8.8499999999999995E-2</c:v>
                </c:pt>
                <c:pt idx="122">
                  <c:v>8.8599999999999998E-2</c:v>
                </c:pt>
                <c:pt idx="123">
                  <c:v>8.9499999999999996E-2</c:v>
                </c:pt>
                <c:pt idx="124">
                  <c:v>9.1400000000000009E-2</c:v>
                </c:pt>
                <c:pt idx="125">
                  <c:v>9.1400000000000009E-2</c:v>
                </c:pt>
                <c:pt idx="126">
                  <c:v>9.1400000000000009E-2</c:v>
                </c:pt>
                <c:pt idx="127">
                  <c:v>9.1499999999999998E-2</c:v>
                </c:pt>
                <c:pt idx="128">
                  <c:v>9.1600000000000001E-2</c:v>
                </c:pt>
                <c:pt idx="129">
                  <c:v>9.0399999999999994E-2</c:v>
                </c:pt>
                <c:pt idx="130">
                  <c:v>8.9399999999999993E-2</c:v>
                </c:pt>
                <c:pt idx="131">
                  <c:v>9.0500000000000011E-2</c:v>
                </c:pt>
                <c:pt idx="132">
                  <c:v>9.1199999999999989E-2</c:v>
                </c:pt>
                <c:pt idx="133">
                  <c:v>9.1700000000000004E-2</c:v>
                </c:pt>
                <c:pt idx="134">
                  <c:v>9.1799999999999993E-2</c:v>
                </c:pt>
                <c:pt idx="135">
                  <c:v>9.11E-2</c:v>
                </c:pt>
                <c:pt idx="136">
                  <c:v>9.1199999999999989E-2</c:v>
                </c:pt>
                <c:pt idx="137">
                  <c:v>9.1199999999999989E-2</c:v>
                </c:pt>
                <c:pt idx="138">
                  <c:v>9.0899999999999995E-2</c:v>
                </c:pt>
                <c:pt idx="139">
                  <c:v>9.0899999999999995E-2</c:v>
                </c:pt>
                <c:pt idx="140">
                  <c:v>9.1799999999999993E-2</c:v>
                </c:pt>
                <c:pt idx="141">
                  <c:v>9.1700000000000004E-2</c:v>
                </c:pt>
                <c:pt idx="142">
                  <c:v>9.2499999999999999E-2</c:v>
                </c:pt>
                <c:pt idx="143">
                  <c:v>9.3599999999999989E-2</c:v>
                </c:pt>
                <c:pt idx="144">
                  <c:v>9.3699999999999992E-2</c:v>
                </c:pt>
                <c:pt idx="145">
                  <c:v>9.2799999999999994E-2</c:v>
                </c:pt>
                <c:pt idx="146">
                  <c:v>9.11E-2</c:v>
                </c:pt>
                <c:pt idx="147">
                  <c:v>9.0399999999999994E-2</c:v>
                </c:pt>
                <c:pt idx="148">
                  <c:v>8.9700000000000002E-2</c:v>
                </c:pt>
                <c:pt idx="149">
                  <c:v>8.8800000000000004E-2</c:v>
                </c:pt>
                <c:pt idx="150">
                  <c:v>8.9499999999999996E-2</c:v>
                </c:pt>
                <c:pt idx="151">
                  <c:v>8.8300000000000003E-2</c:v>
                </c:pt>
                <c:pt idx="152">
                  <c:v>8.7899999999999992E-2</c:v>
                </c:pt>
                <c:pt idx="153">
                  <c:v>8.929999999999999E-2</c:v>
                </c:pt>
                <c:pt idx="154">
                  <c:v>9.01E-2</c:v>
                </c:pt>
                <c:pt idx="155">
                  <c:v>9.01E-2</c:v>
                </c:pt>
                <c:pt idx="156">
                  <c:v>8.9700000000000002E-2</c:v>
                </c:pt>
                <c:pt idx="157">
                  <c:v>8.9399999999999993E-2</c:v>
                </c:pt>
                <c:pt idx="158">
                  <c:v>0.09</c:v>
                </c:pt>
                <c:pt idx="159">
                  <c:v>9.06E-2</c:v>
                </c:pt>
                <c:pt idx="160">
                  <c:v>9.1700000000000004E-2</c:v>
                </c:pt>
                <c:pt idx="161">
                  <c:v>9.3299999999999994E-2</c:v>
                </c:pt>
                <c:pt idx="162">
                  <c:v>9.3100000000000002E-2</c:v>
                </c:pt>
                <c:pt idx="163">
                  <c:v>9.3200000000000005E-2</c:v>
                </c:pt>
                <c:pt idx="164">
                  <c:v>9.3800000000000008E-2</c:v>
                </c:pt>
                <c:pt idx="165">
                  <c:v>9.5299999999999996E-2</c:v>
                </c:pt>
                <c:pt idx="166">
                  <c:v>0.1009</c:v>
                </c:pt>
                <c:pt idx="167">
                  <c:v>0.10369999999999999</c:v>
                </c:pt>
                <c:pt idx="168">
                  <c:v>0.10890000000000001</c:v>
                </c:pt>
                <c:pt idx="169">
                  <c:v>0.10779999999999999</c:v>
                </c:pt>
                <c:pt idx="170">
                  <c:v>0.10869999999999999</c:v>
                </c:pt>
                <c:pt idx="171">
                  <c:v>0.1069</c:v>
                </c:pt>
                <c:pt idx="172">
                  <c:v>0.10710000000000001</c:v>
                </c:pt>
                <c:pt idx="173">
                  <c:v>0.10339999999999999</c:v>
                </c:pt>
                <c:pt idx="174">
                  <c:v>0.10289999999999999</c:v>
                </c:pt>
                <c:pt idx="175">
                  <c:v>0.1045</c:v>
                </c:pt>
                <c:pt idx="176">
                  <c:v>0.10369999999999999</c:v>
                </c:pt>
                <c:pt idx="177">
                  <c:v>0.1045</c:v>
                </c:pt>
                <c:pt idx="178">
                  <c:v>0.1052</c:v>
                </c:pt>
                <c:pt idx="179">
                  <c:v>0.10589999999999999</c:v>
                </c:pt>
                <c:pt idx="180">
                  <c:v>0.10710000000000001</c:v>
                </c:pt>
                <c:pt idx="181">
                  <c:v>0.10949999999999999</c:v>
                </c:pt>
                <c:pt idx="182">
                  <c:v>0.1119</c:v>
                </c:pt>
                <c:pt idx="183">
                  <c:v>0.11710000000000001</c:v>
                </c:pt>
                <c:pt idx="184">
                  <c:v>0.1201</c:v>
                </c:pt>
                <c:pt idx="185">
                  <c:v>0.12990000000000002</c:v>
                </c:pt>
                <c:pt idx="186">
                  <c:v>0.13200000000000001</c:v>
                </c:pt>
                <c:pt idx="187">
                  <c:v>0.12939999999999999</c:v>
                </c:pt>
                <c:pt idx="188">
                  <c:v>0.12539999999999998</c:v>
                </c:pt>
                <c:pt idx="189">
                  <c:v>0.12539999999999998</c:v>
                </c:pt>
                <c:pt idx="190">
                  <c:v>0.13</c:v>
                </c:pt>
                <c:pt idx="191">
                  <c:v>0.12619999999999998</c:v>
                </c:pt>
                <c:pt idx="192">
                  <c:v>0.12050000000000001</c:v>
                </c:pt>
                <c:pt idx="193">
                  <c:v>0.1125</c:v>
                </c:pt>
                <c:pt idx="194">
                  <c:v>0.109</c:v>
                </c:pt>
                <c:pt idx="195">
                  <c:v>0.1057</c:v>
                </c:pt>
                <c:pt idx="196">
                  <c:v>0.1008</c:v>
                </c:pt>
                <c:pt idx="197">
                  <c:v>0.10249999999999999</c:v>
                </c:pt>
                <c:pt idx="198">
                  <c:v>0.1016</c:v>
                </c:pt>
                <c:pt idx="199">
                  <c:v>0.1014</c:v>
                </c:pt>
                <c:pt idx="200">
                  <c:v>0.1007</c:v>
                </c:pt>
                <c:pt idx="201">
                  <c:v>9.6600000000000005E-2</c:v>
                </c:pt>
                <c:pt idx="202">
                  <c:v>9.5100000000000004E-2</c:v>
                </c:pt>
                <c:pt idx="203">
                  <c:v>9.8000000000000004E-2</c:v>
                </c:pt>
                <c:pt idx="204">
                  <c:v>0.1011</c:v>
                </c:pt>
                <c:pt idx="205">
                  <c:v>0.1018</c:v>
                </c:pt>
                <c:pt idx="206">
                  <c:v>0.10199999999999999</c:v>
                </c:pt>
                <c:pt idx="207">
                  <c:v>0.10199999999999999</c:v>
                </c:pt>
                <c:pt idx="208">
                  <c:v>0.10589999999999999</c:v>
                </c:pt>
                <c:pt idx="209">
                  <c:v>0.1075</c:v>
                </c:pt>
                <c:pt idx="210">
                  <c:v>0.10929999999999999</c:v>
                </c:pt>
                <c:pt idx="211">
                  <c:v>0.11199999999999999</c:v>
                </c:pt>
                <c:pt idx="212">
                  <c:v>0.1159</c:v>
                </c:pt>
                <c:pt idx="213">
                  <c:v>0.1119</c:v>
                </c:pt>
                <c:pt idx="214">
                  <c:v>0.11259999999999999</c:v>
                </c:pt>
                <c:pt idx="215">
                  <c:v>0.11509999999999999</c:v>
                </c:pt>
                <c:pt idx="216">
                  <c:v>0.1182</c:v>
                </c:pt>
                <c:pt idx="217">
                  <c:v>0.11789999999999999</c:v>
                </c:pt>
                <c:pt idx="218">
                  <c:v>0.1142</c:v>
                </c:pt>
                <c:pt idx="219">
                  <c:v>0.1144</c:v>
                </c:pt>
                <c:pt idx="220">
                  <c:v>0.1176</c:v>
                </c:pt>
                <c:pt idx="221">
                  <c:v>0.12369999999999999</c:v>
                </c:pt>
                <c:pt idx="222">
                  <c:v>0.12689999999999999</c:v>
                </c:pt>
                <c:pt idx="223">
                  <c:v>0.1263</c:v>
                </c:pt>
                <c:pt idx="224">
                  <c:v>0.12689999999999999</c:v>
                </c:pt>
                <c:pt idx="225">
                  <c:v>0.12720000000000001</c:v>
                </c:pt>
                <c:pt idx="226">
                  <c:v>0.12909999999999999</c:v>
                </c:pt>
                <c:pt idx="227">
                  <c:v>0.13189999999999999</c:v>
                </c:pt>
                <c:pt idx="228">
                  <c:v>0.1318</c:v>
                </c:pt>
                <c:pt idx="229">
                  <c:v>0.1229</c:v>
                </c:pt>
                <c:pt idx="230">
                  <c:v>0.12359999999999999</c:v>
                </c:pt>
                <c:pt idx="231">
                  <c:v>0.1231</c:v>
                </c:pt>
                <c:pt idx="232">
                  <c:v>0.12529999999999999</c:v>
                </c:pt>
                <c:pt idx="233">
                  <c:v>0.12720000000000001</c:v>
                </c:pt>
                <c:pt idx="234">
                  <c:v>0.12740000000000001</c:v>
                </c:pt>
                <c:pt idx="235">
                  <c:v>0.1295</c:v>
                </c:pt>
                <c:pt idx="236">
                  <c:v>0.13390000000000002</c:v>
                </c:pt>
                <c:pt idx="237">
                  <c:v>0.13159999999999999</c:v>
                </c:pt>
                <c:pt idx="238">
                  <c:v>0.13320000000000001</c:v>
                </c:pt>
                <c:pt idx="239">
                  <c:v>0.1343</c:v>
                </c:pt>
                <c:pt idx="240">
                  <c:v>0.13039999999999999</c:v>
                </c:pt>
                <c:pt idx="241">
                  <c:v>0.12710000000000002</c:v>
                </c:pt>
                <c:pt idx="242">
                  <c:v>0.13269999999999998</c:v>
                </c:pt>
                <c:pt idx="243">
                  <c:v>0.1323</c:v>
                </c:pt>
                <c:pt idx="244">
                  <c:v>0.1356</c:v>
                </c:pt>
                <c:pt idx="245">
                  <c:v>0.13699999999999998</c:v>
                </c:pt>
                <c:pt idx="246">
                  <c:v>0.13780000000000001</c:v>
                </c:pt>
                <c:pt idx="247">
                  <c:v>0.1401</c:v>
                </c:pt>
                <c:pt idx="248">
                  <c:v>0.14460000000000001</c:v>
                </c:pt>
                <c:pt idx="249">
                  <c:v>0.14319999999999999</c:v>
                </c:pt>
                <c:pt idx="250">
                  <c:v>0.13919999999999999</c:v>
                </c:pt>
                <c:pt idx="251">
                  <c:v>0.1361</c:v>
                </c:pt>
                <c:pt idx="252">
                  <c:v>0.1353</c:v>
                </c:pt>
                <c:pt idx="253">
                  <c:v>0.13339999999999999</c:v>
                </c:pt>
                <c:pt idx="254">
                  <c:v>0.13289999999999999</c:v>
                </c:pt>
                <c:pt idx="255">
                  <c:v>0.1361</c:v>
                </c:pt>
                <c:pt idx="256">
                  <c:v>0.13880000000000001</c:v>
                </c:pt>
                <c:pt idx="257">
                  <c:v>0.14000000000000001</c:v>
                </c:pt>
                <c:pt idx="258">
                  <c:v>0.14080000000000001</c:v>
                </c:pt>
                <c:pt idx="259">
                  <c:v>0.14560000000000001</c:v>
                </c:pt>
                <c:pt idx="260">
                  <c:v>0.1459</c:v>
                </c:pt>
                <c:pt idx="261">
                  <c:v>0.14899999999999999</c:v>
                </c:pt>
                <c:pt idx="262">
                  <c:v>0.14610000000000001</c:v>
                </c:pt>
                <c:pt idx="263">
                  <c:v>0.14829999999999999</c:v>
                </c:pt>
                <c:pt idx="264">
                  <c:v>0.1532</c:v>
                </c:pt>
                <c:pt idx="265">
                  <c:v>0.15439999999999998</c:v>
                </c:pt>
                <c:pt idx="266">
                  <c:v>0.1537</c:v>
                </c:pt>
                <c:pt idx="267">
                  <c:v>0.15049999999999999</c:v>
                </c:pt>
                <c:pt idx="268">
                  <c:v>0.15210000000000001</c:v>
                </c:pt>
                <c:pt idx="269">
                  <c:v>0.15679999999999999</c:v>
                </c:pt>
                <c:pt idx="270">
                  <c:v>0.1502</c:v>
                </c:pt>
                <c:pt idx="271">
                  <c:v>0.14880000000000002</c:v>
                </c:pt>
                <c:pt idx="272">
                  <c:v>0.15210000000000001</c:v>
                </c:pt>
                <c:pt idx="273">
                  <c:v>0.1525</c:v>
                </c:pt>
                <c:pt idx="274">
                  <c:v>0.14219999999999999</c:v>
                </c:pt>
                <c:pt idx="275">
                  <c:v>0.13289999999999999</c:v>
                </c:pt>
                <c:pt idx="276">
                  <c:v>0.13089999999999999</c:v>
                </c:pt>
                <c:pt idx="277">
                  <c:v>0.13119999999999998</c:v>
                </c:pt>
                <c:pt idx="278">
                  <c:v>0.13320000000000001</c:v>
                </c:pt>
                <c:pt idx="279">
                  <c:v>0.1366</c:v>
                </c:pt>
                <c:pt idx="280">
                  <c:v>0.1358</c:v>
                </c:pt>
                <c:pt idx="281">
                  <c:v>0.14000000000000001</c:v>
                </c:pt>
                <c:pt idx="282">
                  <c:v>0.14069999999999999</c:v>
                </c:pt>
                <c:pt idx="283">
                  <c:v>0.1447</c:v>
                </c:pt>
                <c:pt idx="284">
                  <c:v>0.14760000000000001</c:v>
                </c:pt>
                <c:pt idx="285">
                  <c:v>0.14730000000000001</c:v>
                </c:pt>
                <c:pt idx="286">
                  <c:v>0.14419999999999999</c:v>
                </c:pt>
                <c:pt idx="287">
                  <c:v>0.14630000000000001</c:v>
                </c:pt>
                <c:pt idx="288">
                  <c:v>0.1484</c:v>
                </c:pt>
                <c:pt idx="289">
                  <c:v>0.1439</c:v>
                </c:pt>
                <c:pt idx="290">
                  <c:v>0.13919999999999999</c:v>
                </c:pt>
                <c:pt idx="291">
                  <c:v>0.13699999999999998</c:v>
                </c:pt>
                <c:pt idx="292">
                  <c:v>0.13800000000000001</c:v>
                </c:pt>
                <c:pt idx="293">
                  <c:v>0.13900000000000001</c:v>
                </c:pt>
                <c:pt idx="294">
                  <c:v>0.1386</c:v>
                </c:pt>
                <c:pt idx="295">
                  <c:v>0.14150000000000001</c:v>
                </c:pt>
                <c:pt idx="296">
                  <c:v>0.14130000000000001</c:v>
                </c:pt>
                <c:pt idx="297">
                  <c:v>0.13849999999999998</c:v>
                </c:pt>
                <c:pt idx="298">
                  <c:v>0.13689999999999999</c:v>
                </c:pt>
                <c:pt idx="299">
                  <c:v>0.13780000000000001</c:v>
                </c:pt>
                <c:pt idx="300">
                  <c:v>0.13730000000000001</c:v>
                </c:pt>
                <c:pt idx="301">
                  <c:v>0.1353</c:v>
                </c:pt>
                <c:pt idx="302">
                  <c:v>0.13570000000000002</c:v>
                </c:pt>
                <c:pt idx="303">
                  <c:v>0.1366</c:v>
                </c:pt>
                <c:pt idx="304">
                  <c:v>0.13919999999999999</c:v>
                </c:pt>
                <c:pt idx="305">
                  <c:v>0.13970000000000002</c:v>
                </c:pt>
                <c:pt idx="306">
                  <c:v>0.14360000000000001</c:v>
                </c:pt>
                <c:pt idx="307">
                  <c:v>0.14699999999999999</c:v>
                </c:pt>
                <c:pt idx="308">
                  <c:v>0.1454</c:v>
                </c:pt>
                <c:pt idx="309">
                  <c:v>0.14300000000000002</c:v>
                </c:pt>
                <c:pt idx="310">
                  <c:v>0.13930000000000001</c:v>
                </c:pt>
                <c:pt idx="311">
                  <c:v>0.1358</c:v>
                </c:pt>
                <c:pt idx="312">
                  <c:v>0.13849999999999998</c:v>
                </c:pt>
                <c:pt idx="313">
                  <c:v>0.1363</c:v>
                </c:pt>
                <c:pt idx="314">
                  <c:v>0.13570000000000002</c:v>
                </c:pt>
                <c:pt idx="315">
                  <c:v>0.126</c:v>
                </c:pt>
                <c:pt idx="316">
                  <c:v>0.12509999999999999</c:v>
                </c:pt>
                <c:pt idx="317">
                  <c:v>0.12689999999999999</c:v>
                </c:pt>
                <c:pt idx="318">
                  <c:v>0.1258</c:v>
                </c:pt>
                <c:pt idx="319">
                  <c:v>0.1258</c:v>
                </c:pt>
                <c:pt idx="320">
                  <c:v>0.12140000000000001</c:v>
                </c:pt>
                <c:pt idx="321">
                  <c:v>0.11779999999999999</c:v>
                </c:pt>
                <c:pt idx="322">
                  <c:v>0.1133</c:v>
                </c:pt>
                <c:pt idx="323">
                  <c:v>0.1057</c:v>
                </c:pt>
                <c:pt idx="324">
                  <c:v>0.1067</c:v>
                </c:pt>
                <c:pt idx="325">
                  <c:v>0.10869999999999999</c:v>
                </c:pt>
                <c:pt idx="326">
                  <c:v>0.1048</c:v>
                </c:pt>
                <c:pt idx="327">
                  <c:v>0.10529999999999999</c:v>
                </c:pt>
                <c:pt idx="328">
                  <c:v>0.1056</c:v>
                </c:pt>
                <c:pt idx="329">
                  <c:v>0.1052</c:v>
                </c:pt>
                <c:pt idx="330">
                  <c:v>0.1069</c:v>
                </c:pt>
                <c:pt idx="331">
                  <c:v>0.1056</c:v>
                </c:pt>
                <c:pt idx="332">
                  <c:v>0.1056</c:v>
                </c:pt>
                <c:pt idx="333">
                  <c:v>0.1056</c:v>
                </c:pt>
                <c:pt idx="334">
                  <c:v>0.1043</c:v>
                </c:pt>
                <c:pt idx="335">
                  <c:v>0.1036</c:v>
                </c:pt>
                <c:pt idx="336">
                  <c:v>0.1032</c:v>
                </c:pt>
                <c:pt idx="337">
                  <c:v>0.1041</c:v>
                </c:pt>
                <c:pt idx="338">
                  <c:v>0.10679999999999999</c:v>
                </c:pt>
                <c:pt idx="339">
                  <c:v>0.10880000000000001</c:v>
                </c:pt>
                <c:pt idx="340">
                  <c:v>0.10920000000000001</c:v>
                </c:pt>
                <c:pt idx="341">
                  <c:v>0.1075</c:v>
                </c:pt>
                <c:pt idx="342">
                  <c:v>0.10400000000000001</c:v>
                </c:pt>
                <c:pt idx="343">
                  <c:v>0.10249999999999999</c:v>
                </c:pt>
                <c:pt idx="344">
                  <c:v>0.1051</c:v>
                </c:pt>
                <c:pt idx="345">
                  <c:v>0.1052</c:v>
                </c:pt>
                <c:pt idx="346">
                  <c:v>0.106</c:v>
                </c:pt>
                <c:pt idx="347">
                  <c:v>0.10619999999999999</c:v>
                </c:pt>
                <c:pt idx="348">
                  <c:v>0.1052</c:v>
                </c:pt>
                <c:pt idx="349">
                  <c:v>0.10369999999999999</c:v>
                </c:pt>
                <c:pt idx="350">
                  <c:v>0.1038</c:v>
                </c:pt>
                <c:pt idx="351">
                  <c:v>0.1033</c:v>
                </c:pt>
                <c:pt idx="352">
                  <c:v>0.10189999999999999</c:v>
                </c:pt>
                <c:pt idx="353">
                  <c:v>0.10210000000000001</c:v>
                </c:pt>
                <c:pt idx="354">
                  <c:v>0.1045</c:v>
                </c:pt>
                <c:pt idx="355">
                  <c:v>0.10589999999999999</c:v>
                </c:pt>
                <c:pt idx="356">
                  <c:v>0.1079</c:v>
                </c:pt>
                <c:pt idx="357">
                  <c:v>0.10869999999999999</c:v>
                </c:pt>
                <c:pt idx="358">
                  <c:v>0.10710000000000001</c:v>
                </c:pt>
                <c:pt idx="359">
                  <c:v>0.10869999999999999</c:v>
                </c:pt>
                <c:pt idx="360">
                  <c:v>0.1101</c:v>
                </c:pt>
                <c:pt idx="361">
                  <c:v>0.1125</c:v>
                </c:pt>
                <c:pt idx="362">
                  <c:v>0.114</c:v>
                </c:pt>
                <c:pt idx="363">
                  <c:v>0.11359999999999999</c:v>
                </c:pt>
                <c:pt idx="364">
                  <c:v>0.1157</c:v>
                </c:pt>
                <c:pt idx="365">
                  <c:v>0.1195</c:v>
                </c:pt>
                <c:pt idx="366">
                  <c:v>0.121</c:v>
                </c:pt>
                <c:pt idx="367">
                  <c:v>0.11710000000000001</c:v>
                </c:pt>
                <c:pt idx="368">
                  <c:v>0.1158</c:v>
                </c:pt>
                <c:pt idx="369">
                  <c:v>0.11939999999999999</c:v>
                </c:pt>
                <c:pt idx="370">
                  <c:v>0.1176</c:v>
                </c:pt>
                <c:pt idx="371">
                  <c:v>0.11689999999999999</c:v>
                </c:pt>
                <c:pt idx="372">
                  <c:v>0.1159</c:v>
                </c:pt>
                <c:pt idx="373">
                  <c:v>0.11460000000000001</c:v>
                </c:pt>
                <c:pt idx="374">
                  <c:v>0.11380000000000001</c:v>
                </c:pt>
                <c:pt idx="375">
                  <c:v>0.11599999999999999</c:v>
                </c:pt>
                <c:pt idx="376">
                  <c:v>0.11470000000000001</c:v>
                </c:pt>
                <c:pt idx="377">
                  <c:v>0.1168</c:v>
                </c:pt>
                <c:pt idx="378">
                  <c:v>0.11749999999999999</c:v>
                </c:pt>
                <c:pt idx="379">
                  <c:v>0.11800000000000001</c:v>
                </c:pt>
                <c:pt idx="380">
                  <c:v>0.11699999999999999</c:v>
                </c:pt>
                <c:pt idx="381">
                  <c:v>0.1159</c:v>
                </c:pt>
                <c:pt idx="382">
                  <c:v>0.1164</c:v>
                </c:pt>
                <c:pt idx="383">
                  <c:v>0.1182</c:v>
                </c:pt>
                <c:pt idx="384">
                  <c:v>0.1193</c:v>
                </c:pt>
                <c:pt idx="385">
                  <c:v>0.1182</c:v>
                </c:pt>
                <c:pt idx="386">
                  <c:v>0.11789999999999999</c:v>
                </c:pt>
                <c:pt idx="387">
                  <c:v>0.11789999999999999</c:v>
                </c:pt>
                <c:pt idx="388">
                  <c:v>0.11710000000000001</c:v>
                </c:pt>
                <c:pt idx="389">
                  <c:v>0.1159</c:v>
                </c:pt>
                <c:pt idx="390">
                  <c:v>0.11630000000000001</c:v>
                </c:pt>
                <c:pt idx="391">
                  <c:v>0.11630000000000001</c:v>
                </c:pt>
                <c:pt idx="392">
                  <c:v>0.1174</c:v>
                </c:pt>
                <c:pt idx="393">
                  <c:v>0.11849999999999999</c:v>
                </c:pt>
                <c:pt idx="394">
                  <c:v>0.1197</c:v>
                </c:pt>
                <c:pt idx="395">
                  <c:v>0.12050000000000001</c:v>
                </c:pt>
                <c:pt idx="396">
                  <c:v>0.12179999999999999</c:v>
                </c:pt>
                <c:pt idx="397">
                  <c:v>0.1229</c:v>
                </c:pt>
                <c:pt idx="398">
                  <c:v>0.1246</c:v>
                </c:pt>
                <c:pt idx="399">
                  <c:v>0.1246</c:v>
                </c:pt>
                <c:pt idx="400">
                  <c:v>0.12609999999999999</c:v>
                </c:pt>
                <c:pt idx="401">
                  <c:v>0.1249</c:v>
                </c:pt>
                <c:pt idx="402">
                  <c:v>0.12659999999999999</c:v>
                </c:pt>
                <c:pt idx="403">
                  <c:v>0.12740000000000001</c:v>
                </c:pt>
                <c:pt idx="404">
                  <c:v>0.12890000000000001</c:v>
                </c:pt>
                <c:pt idx="405">
                  <c:v>0.1323</c:v>
                </c:pt>
                <c:pt idx="406">
                  <c:v>0.13489999999999999</c:v>
                </c:pt>
                <c:pt idx="407">
                  <c:v>0.13589999999999999</c:v>
                </c:pt>
                <c:pt idx="408">
                  <c:v>0.1386</c:v>
                </c:pt>
                <c:pt idx="409">
                  <c:v>0.13470000000000001</c:v>
                </c:pt>
                <c:pt idx="410">
                  <c:v>0.1343</c:v>
                </c:pt>
                <c:pt idx="411">
                  <c:v>0.13550000000000001</c:v>
                </c:pt>
                <c:pt idx="412">
                  <c:v>0.13789999999999999</c:v>
                </c:pt>
                <c:pt idx="413">
                  <c:v>0.13800000000000001</c:v>
                </c:pt>
                <c:pt idx="414">
                  <c:v>0.1346</c:v>
                </c:pt>
                <c:pt idx="415">
                  <c:v>0.13320000000000001</c:v>
                </c:pt>
                <c:pt idx="416">
                  <c:v>0.13109999999999999</c:v>
                </c:pt>
                <c:pt idx="417">
                  <c:v>0.12820000000000001</c:v>
                </c:pt>
                <c:pt idx="418">
                  <c:v>0.12670000000000001</c:v>
                </c:pt>
                <c:pt idx="419">
                  <c:v>0.12710000000000002</c:v>
                </c:pt>
                <c:pt idx="420">
                  <c:v>0.12659999999999999</c:v>
                </c:pt>
                <c:pt idx="421">
                  <c:v>0.12820000000000001</c:v>
                </c:pt>
                <c:pt idx="422">
                  <c:v>0.1283</c:v>
                </c:pt>
                <c:pt idx="423">
                  <c:v>0.12509999999999999</c:v>
                </c:pt>
                <c:pt idx="424">
                  <c:v>0.1235</c:v>
                </c:pt>
                <c:pt idx="425">
                  <c:v>0.1246</c:v>
                </c:pt>
                <c:pt idx="426">
                  <c:v>0.12509999999999999</c:v>
                </c:pt>
                <c:pt idx="427">
                  <c:v>0.12330000000000001</c:v>
                </c:pt>
                <c:pt idx="428">
                  <c:v>0.12189999999999999</c:v>
                </c:pt>
                <c:pt idx="429">
                  <c:v>0.11849999999999999</c:v>
                </c:pt>
                <c:pt idx="430">
                  <c:v>0.1176</c:v>
                </c:pt>
                <c:pt idx="431">
                  <c:v>0.11710000000000001</c:v>
                </c:pt>
                <c:pt idx="432">
                  <c:v>0.11749999999999999</c:v>
                </c:pt>
                <c:pt idx="433">
                  <c:v>0.1144</c:v>
                </c:pt>
                <c:pt idx="434">
                  <c:v>0.1139</c:v>
                </c:pt>
                <c:pt idx="435">
                  <c:v>0.1158</c:v>
                </c:pt>
                <c:pt idx="436">
                  <c:v>0.11609999999999999</c:v>
                </c:pt>
                <c:pt idx="437">
                  <c:v>0.1137</c:v>
                </c:pt>
                <c:pt idx="438">
                  <c:v>0.1142</c:v>
                </c:pt>
                <c:pt idx="439">
                  <c:v>0.1164</c:v>
                </c:pt>
                <c:pt idx="440">
                  <c:v>0.115</c:v>
                </c:pt>
                <c:pt idx="441">
                  <c:v>0.1149</c:v>
                </c:pt>
                <c:pt idx="442">
                  <c:v>0.1116</c:v>
                </c:pt>
                <c:pt idx="443">
                  <c:v>0.1115</c:v>
                </c:pt>
                <c:pt idx="444">
                  <c:v>0.1137</c:v>
                </c:pt>
                <c:pt idx="445">
                  <c:v>0.1137</c:v>
                </c:pt>
                <c:pt idx="446">
                  <c:v>0.1157</c:v>
                </c:pt>
                <c:pt idx="447">
                  <c:v>0.1183</c:v>
                </c:pt>
                <c:pt idx="448">
                  <c:v>0.11869999999999999</c:v>
                </c:pt>
                <c:pt idx="449">
                  <c:v>0.11849999999999999</c:v>
                </c:pt>
                <c:pt idx="450">
                  <c:v>0.1192</c:v>
                </c:pt>
                <c:pt idx="451">
                  <c:v>0.1177</c:v>
                </c:pt>
                <c:pt idx="452">
                  <c:v>0.11710000000000001</c:v>
                </c:pt>
                <c:pt idx="453">
                  <c:v>0.1157</c:v>
                </c:pt>
                <c:pt idx="454">
                  <c:v>0.1124</c:v>
                </c:pt>
                <c:pt idx="455">
                  <c:v>0.11269999999999999</c:v>
                </c:pt>
                <c:pt idx="456">
                  <c:v>0.1133</c:v>
                </c:pt>
                <c:pt idx="457">
                  <c:v>0.11169999999999999</c:v>
                </c:pt>
                <c:pt idx="458">
                  <c:v>0.10890000000000001</c:v>
                </c:pt>
                <c:pt idx="459">
                  <c:v>0.106</c:v>
                </c:pt>
                <c:pt idx="460">
                  <c:v>0.10390000000000001</c:v>
                </c:pt>
                <c:pt idx="461">
                  <c:v>0.1</c:v>
                </c:pt>
                <c:pt idx="462">
                  <c:v>0.1012</c:v>
                </c:pt>
                <c:pt idx="463">
                  <c:v>0.1008</c:v>
                </c:pt>
                <c:pt idx="464">
                  <c:v>0.1043</c:v>
                </c:pt>
                <c:pt idx="465">
                  <c:v>0.1014</c:v>
                </c:pt>
                <c:pt idx="466">
                  <c:v>0.1012</c:v>
                </c:pt>
                <c:pt idx="467">
                  <c:v>0.1023</c:v>
                </c:pt>
                <c:pt idx="468">
                  <c:v>0.1051</c:v>
                </c:pt>
                <c:pt idx="469">
                  <c:v>0.1061</c:v>
                </c:pt>
                <c:pt idx="470">
                  <c:v>0.10529999999999999</c:v>
                </c:pt>
                <c:pt idx="471">
                  <c:v>0.10369999999999999</c:v>
                </c:pt>
                <c:pt idx="472">
                  <c:v>0.1016</c:v>
                </c:pt>
                <c:pt idx="473">
                  <c:v>0.1017</c:v>
                </c:pt>
                <c:pt idx="474">
                  <c:v>0.10289999999999999</c:v>
                </c:pt>
                <c:pt idx="475">
                  <c:v>0.1048</c:v>
                </c:pt>
                <c:pt idx="476">
                  <c:v>0.10400000000000001</c:v>
                </c:pt>
                <c:pt idx="477">
                  <c:v>0.10300000000000001</c:v>
                </c:pt>
                <c:pt idx="478">
                  <c:v>0.1032</c:v>
                </c:pt>
                <c:pt idx="479">
                  <c:v>0.10369999999999999</c:v>
                </c:pt>
                <c:pt idx="480">
                  <c:v>0.1023</c:v>
                </c:pt>
                <c:pt idx="481">
                  <c:v>0.1016</c:v>
                </c:pt>
                <c:pt idx="482">
                  <c:v>0.1007</c:v>
                </c:pt>
                <c:pt idx="483">
                  <c:v>9.9199999999999997E-2</c:v>
                </c:pt>
                <c:pt idx="484">
                  <c:v>9.820000000000001E-2</c:v>
                </c:pt>
                <c:pt idx="485">
                  <c:v>9.6799999999999997E-2</c:v>
                </c:pt>
                <c:pt idx="486">
                  <c:v>9.6500000000000002E-2</c:v>
                </c:pt>
                <c:pt idx="487">
                  <c:v>9.6500000000000002E-2</c:v>
                </c:pt>
                <c:pt idx="488">
                  <c:v>9.3100000000000002E-2</c:v>
                </c:pt>
                <c:pt idx="489">
                  <c:v>9.0899999999999995E-2</c:v>
                </c:pt>
                <c:pt idx="490">
                  <c:v>9.0500000000000011E-2</c:v>
                </c:pt>
                <c:pt idx="491">
                  <c:v>9.0299999999999991E-2</c:v>
                </c:pt>
                <c:pt idx="492">
                  <c:v>9.1600000000000001E-2</c:v>
                </c:pt>
                <c:pt idx="493">
                  <c:v>9.35E-2</c:v>
                </c:pt>
                <c:pt idx="494">
                  <c:v>9.2399999999999996E-2</c:v>
                </c:pt>
                <c:pt idx="495">
                  <c:v>9.0899999999999995E-2</c:v>
                </c:pt>
                <c:pt idx="496">
                  <c:v>9.0200000000000002E-2</c:v>
                </c:pt>
                <c:pt idx="497">
                  <c:v>8.8699999999999987E-2</c:v>
                </c:pt>
                <c:pt idx="498">
                  <c:v>8.6199999999999999E-2</c:v>
                </c:pt>
                <c:pt idx="499">
                  <c:v>8.2899999999999988E-2</c:v>
                </c:pt>
                <c:pt idx="500">
                  <c:v>8.0100000000000005E-2</c:v>
                </c:pt>
                <c:pt idx="501">
                  <c:v>7.7199999999999991E-2</c:v>
                </c:pt>
                <c:pt idx="502">
                  <c:v>7.8E-2</c:v>
                </c:pt>
                <c:pt idx="503">
                  <c:v>7.6299999999999993E-2</c:v>
                </c:pt>
                <c:pt idx="504">
                  <c:v>7.3899999999999993E-2</c:v>
                </c:pt>
                <c:pt idx="505">
                  <c:v>7.3099999999999998E-2</c:v>
                </c:pt>
                <c:pt idx="506">
                  <c:v>7.0999999999999994E-2</c:v>
                </c:pt>
                <c:pt idx="507">
                  <c:v>7.3499999999999996E-2</c:v>
                </c:pt>
                <c:pt idx="508">
                  <c:v>7.4400000000000008E-2</c:v>
                </c:pt>
                <c:pt idx="509">
                  <c:v>7.4400000000000008E-2</c:v>
                </c:pt>
                <c:pt idx="510">
                  <c:v>7.7499999999999999E-2</c:v>
                </c:pt>
                <c:pt idx="511">
                  <c:v>7.9000000000000001E-2</c:v>
                </c:pt>
                <c:pt idx="512">
                  <c:v>7.8799999999999995E-2</c:v>
                </c:pt>
                <c:pt idx="513">
                  <c:v>8.2299999999999998E-2</c:v>
                </c:pt>
                <c:pt idx="514">
                  <c:v>7.980000000000001E-2</c:v>
                </c:pt>
                <c:pt idx="515">
                  <c:v>7.6200000000000004E-2</c:v>
                </c:pt>
                <c:pt idx="516">
                  <c:v>7.4499999999999997E-2</c:v>
                </c:pt>
                <c:pt idx="517">
                  <c:v>7.3499999999999996E-2</c:v>
                </c:pt>
                <c:pt idx="518">
                  <c:v>7.3300000000000004E-2</c:v>
                </c:pt>
                <c:pt idx="519">
                  <c:v>7.1900000000000006E-2</c:v>
                </c:pt>
                <c:pt idx="520">
                  <c:v>7.2599999999999998E-2</c:v>
                </c:pt>
                <c:pt idx="521">
                  <c:v>7.4099999999999999E-2</c:v>
                </c:pt>
                <c:pt idx="522">
                  <c:v>7.3899999999999993E-2</c:v>
                </c:pt>
                <c:pt idx="523">
                  <c:v>7.1900000000000006E-2</c:v>
                </c:pt>
                <c:pt idx="524">
                  <c:v>7.0400000000000004E-2</c:v>
                </c:pt>
                <c:pt idx="525">
                  <c:v>7.0199999999999999E-2</c:v>
                </c:pt>
                <c:pt idx="526">
                  <c:v>7.1800000000000003E-2</c:v>
                </c:pt>
                <c:pt idx="527">
                  <c:v>7.46E-2</c:v>
                </c:pt>
                <c:pt idx="528">
                  <c:v>7.5600000000000001E-2</c:v>
                </c:pt>
                <c:pt idx="529">
                  <c:v>7.5199999999999989E-2</c:v>
                </c:pt>
                <c:pt idx="530">
                  <c:v>7.4299999999999991E-2</c:v>
                </c:pt>
                <c:pt idx="531">
                  <c:v>7.3099999999999998E-2</c:v>
                </c:pt>
                <c:pt idx="532">
                  <c:v>7.5300000000000006E-2</c:v>
                </c:pt>
                <c:pt idx="533">
                  <c:v>7.5199999999999989E-2</c:v>
                </c:pt>
                <c:pt idx="534">
                  <c:v>7.3899999999999993E-2</c:v>
                </c:pt>
                <c:pt idx="535">
                  <c:v>7.3099999999999998E-2</c:v>
                </c:pt>
                <c:pt idx="536">
                  <c:v>7.3399999999999993E-2</c:v>
                </c:pt>
                <c:pt idx="537">
                  <c:v>7.2099999999999997E-2</c:v>
                </c:pt>
                <c:pt idx="538">
                  <c:v>7.1399999999999991E-2</c:v>
                </c:pt>
                <c:pt idx="539">
                  <c:v>7.0900000000000005E-2</c:v>
                </c:pt>
                <c:pt idx="540">
                  <c:v>7.0900000000000005E-2</c:v>
                </c:pt>
                <c:pt idx="541">
                  <c:v>7.1199999999999999E-2</c:v>
                </c:pt>
                <c:pt idx="542">
                  <c:v>7.0800000000000002E-2</c:v>
                </c:pt>
                <c:pt idx="543">
                  <c:v>7.2000000000000008E-2</c:v>
                </c:pt>
                <c:pt idx="544">
                  <c:v>7.0499999999999993E-2</c:v>
                </c:pt>
                <c:pt idx="545">
                  <c:v>7.0699999999999999E-2</c:v>
                </c:pt>
                <c:pt idx="546">
                  <c:v>7.0300000000000001E-2</c:v>
                </c:pt>
                <c:pt idx="547">
                  <c:v>7.1500000000000008E-2</c:v>
                </c:pt>
                <c:pt idx="548">
                  <c:v>7.22E-2</c:v>
                </c:pt>
                <c:pt idx="549">
                  <c:v>7.3099999999999998E-2</c:v>
                </c:pt>
                <c:pt idx="550">
                  <c:v>7.2800000000000004E-2</c:v>
                </c:pt>
                <c:pt idx="551">
                  <c:v>7.2000000000000008E-2</c:v>
                </c:pt>
                <c:pt idx="552">
                  <c:v>7.1800000000000003E-2</c:v>
                </c:pt>
                <c:pt idx="553">
                  <c:v>7.22E-2</c:v>
                </c:pt>
                <c:pt idx="554">
                  <c:v>7.2099999999999997E-2</c:v>
                </c:pt>
                <c:pt idx="555">
                  <c:v>7.2700000000000001E-2</c:v>
                </c:pt>
                <c:pt idx="556">
                  <c:v>7.5600000000000001E-2</c:v>
                </c:pt>
                <c:pt idx="557">
                  <c:v>7.7100000000000002E-2</c:v>
                </c:pt>
                <c:pt idx="558">
                  <c:v>8.1199999999999994E-2</c:v>
                </c:pt>
                <c:pt idx="559">
                  <c:v>8.3000000000000004E-2</c:v>
                </c:pt>
                <c:pt idx="560">
                  <c:v>8.3199999999999996E-2</c:v>
                </c:pt>
                <c:pt idx="561">
                  <c:v>8.4900000000000003E-2</c:v>
                </c:pt>
                <c:pt idx="562">
                  <c:v>8.6099999999999996E-2</c:v>
                </c:pt>
                <c:pt idx="563">
                  <c:v>8.8399999999999992E-2</c:v>
                </c:pt>
                <c:pt idx="564">
                  <c:v>8.5500000000000007E-2</c:v>
                </c:pt>
                <c:pt idx="565">
                  <c:v>8.5800000000000001E-2</c:v>
                </c:pt>
                <c:pt idx="566">
                  <c:v>8.5000000000000006E-2</c:v>
                </c:pt>
                <c:pt idx="567">
                  <c:v>8.2699999999999996E-2</c:v>
                </c:pt>
                <c:pt idx="568">
                  <c:v>8.2799999999999999E-2</c:v>
                </c:pt>
                <c:pt idx="569">
                  <c:v>8.3499999999999991E-2</c:v>
                </c:pt>
                <c:pt idx="570">
                  <c:v>8.3199999999999996E-2</c:v>
                </c:pt>
                <c:pt idx="571">
                  <c:v>8.3800000000000013E-2</c:v>
                </c:pt>
                <c:pt idx="572">
                  <c:v>8.5199999999999998E-2</c:v>
                </c:pt>
                <c:pt idx="573">
                  <c:v>8.6199999999999999E-2</c:v>
                </c:pt>
                <c:pt idx="574">
                  <c:v>8.7499999999999994E-2</c:v>
                </c:pt>
                <c:pt idx="575">
                  <c:v>8.6800000000000002E-2</c:v>
                </c:pt>
                <c:pt idx="576">
                  <c:v>8.7100000000000011E-2</c:v>
                </c:pt>
                <c:pt idx="577">
                  <c:v>8.8499999999999995E-2</c:v>
                </c:pt>
                <c:pt idx="578">
                  <c:v>9.1799999999999993E-2</c:v>
                </c:pt>
                <c:pt idx="579">
                  <c:v>9.4299999999999995E-2</c:v>
                </c:pt>
                <c:pt idx="580">
                  <c:v>9.4299999999999995E-2</c:v>
                </c:pt>
                <c:pt idx="581">
                  <c:v>9.4499999999999987E-2</c:v>
                </c:pt>
                <c:pt idx="582">
                  <c:v>9.6099999999999991E-2</c:v>
                </c:pt>
                <c:pt idx="583">
                  <c:v>9.7799999999999998E-2</c:v>
                </c:pt>
                <c:pt idx="584">
                  <c:v>0.1011</c:v>
                </c:pt>
                <c:pt idx="585">
                  <c:v>9.3599999999999989E-2</c:v>
                </c:pt>
                <c:pt idx="586">
                  <c:v>8.900000000000001E-2</c:v>
                </c:pt>
                <c:pt idx="587">
                  <c:v>8.8399999999999992E-2</c:v>
                </c:pt>
                <c:pt idx="588">
                  <c:v>8.8000000000000009E-2</c:v>
                </c:pt>
                <c:pt idx="589">
                  <c:v>8.8300000000000003E-2</c:v>
                </c:pt>
                <c:pt idx="590">
                  <c:v>8.9499999999999996E-2</c:v>
                </c:pt>
                <c:pt idx="591">
                  <c:v>8.9800000000000005E-2</c:v>
                </c:pt>
                <c:pt idx="592">
                  <c:v>9.1400000000000009E-2</c:v>
                </c:pt>
                <c:pt idx="593">
                  <c:v>9.0500000000000011E-2</c:v>
                </c:pt>
                <c:pt idx="594">
                  <c:v>8.8699999999999987E-2</c:v>
                </c:pt>
                <c:pt idx="595">
                  <c:v>8.8499999999999995E-2</c:v>
                </c:pt>
                <c:pt idx="596">
                  <c:v>8.8399999999999992E-2</c:v>
                </c:pt>
                <c:pt idx="597">
                  <c:v>8.8399999999999992E-2</c:v>
                </c:pt>
                <c:pt idx="598">
                  <c:v>8.5699999999999998E-2</c:v>
                </c:pt>
                <c:pt idx="599">
                  <c:v>8.3900000000000002E-2</c:v>
                </c:pt>
                <c:pt idx="600">
                  <c:v>8.199999999999999E-2</c:v>
                </c:pt>
                <c:pt idx="601">
                  <c:v>8.1799999999999998E-2</c:v>
                </c:pt>
                <c:pt idx="602">
                  <c:v>8.2899999999999988E-2</c:v>
                </c:pt>
                <c:pt idx="603">
                  <c:v>8.199999999999999E-2</c:v>
                </c:pt>
                <c:pt idx="604">
                  <c:v>8.1699999999999995E-2</c:v>
                </c:pt>
                <c:pt idx="605">
                  <c:v>8.3199999999999996E-2</c:v>
                </c:pt>
                <c:pt idx="606">
                  <c:v>8.3299999999999999E-2</c:v>
                </c:pt>
                <c:pt idx="607">
                  <c:v>8.48E-2</c:v>
                </c:pt>
                <c:pt idx="608">
                  <c:v>8.5699999999999998E-2</c:v>
                </c:pt>
                <c:pt idx="609">
                  <c:v>8.6199999999999999E-2</c:v>
                </c:pt>
                <c:pt idx="610">
                  <c:v>8.6300000000000002E-2</c:v>
                </c:pt>
                <c:pt idx="611">
                  <c:v>8.8100000000000012E-2</c:v>
                </c:pt>
                <c:pt idx="612">
                  <c:v>8.8200000000000001E-2</c:v>
                </c:pt>
                <c:pt idx="613">
                  <c:v>8.929999999999999E-2</c:v>
                </c:pt>
                <c:pt idx="614">
                  <c:v>9.0399999999999994E-2</c:v>
                </c:pt>
                <c:pt idx="615">
                  <c:v>9.1400000000000009E-2</c:v>
                </c:pt>
                <c:pt idx="616">
                  <c:v>9.2200000000000004E-2</c:v>
                </c:pt>
                <c:pt idx="617">
                  <c:v>9.0700000000000003E-2</c:v>
                </c:pt>
                <c:pt idx="618">
                  <c:v>8.9600000000000013E-2</c:v>
                </c:pt>
                <c:pt idx="619">
                  <c:v>8.8399999999999992E-2</c:v>
                </c:pt>
                <c:pt idx="620">
                  <c:v>8.9399999999999993E-2</c:v>
                </c:pt>
                <c:pt idx="621">
                  <c:v>8.8599999999999998E-2</c:v>
                </c:pt>
                <c:pt idx="622">
                  <c:v>8.929999999999999E-2</c:v>
                </c:pt>
                <c:pt idx="623">
                  <c:v>9.0800000000000006E-2</c:v>
                </c:pt>
                <c:pt idx="624">
                  <c:v>9.1300000000000006E-2</c:v>
                </c:pt>
                <c:pt idx="625">
                  <c:v>9.1199999999999989E-2</c:v>
                </c:pt>
                <c:pt idx="626">
                  <c:v>9.0399999999999994E-2</c:v>
                </c:pt>
                <c:pt idx="627">
                  <c:v>9.2699999999999991E-2</c:v>
                </c:pt>
                <c:pt idx="628">
                  <c:v>9.3599999999999989E-2</c:v>
                </c:pt>
                <c:pt idx="629">
                  <c:v>9.3599999999999989E-2</c:v>
                </c:pt>
                <c:pt idx="630">
                  <c:v>9.2100000000000015E-2</c:v>
                </c:pt>
                <c:pt idx="631">
                  <c:v>8.9800000000000005E-2</c:v>
                </c:pt>
                <c:pt idx="632">
                  <c:v>8.929999999999999E-2</c:v>
                </c:pt>
                <c:pt idx="633">
                  <c:v>8.9600000000000013E-2</c:v>
                </c:pt>
                <c:pt idx="634">
                  <c:v>8.9900000000000008E-2</c:v>
                </c:pt>
                <c:pt idx="635">
                  <c:v>8.8300000000000003E-2</c:v>
                </c:pt>
                <c:pt idx="636">
                  <c:v>8.8100000000000012E-2</c:v>
                </c:pt>
                <c:pt idx="637">
                  <c:v>8.8000000000000009E-2</c:v>
                </c:pt>
                <c:pt idx="638">
                  <c:v>8.77E-2</c:v>
                </c:pt>
                <c:pt idx="639">
                  <c:v>8.72E-2</c:v>
                </c:pt>
                <c:pt idx="640">
                  <c:v>8.9099999999999999E-2</c:v>
                </c:pt>
                <c:pt idx="641">
                  <c:v>8.9900000000000008E-2</c:v>
                </c:pt>
                <c:pt idx="642">
                  <c:v>9.0999999999999998E-2</c:v>
                </c:pt>
                <c:pt idx="643">
                  <c:v>9.11E-2</c:v>
                </c:pt>
                <c:pt idx="644">
                  <c:v>9.0299999999999991E-2</c:v>
                </c:pt>
                <c:pt idx="645">
                  <c:v>9.1600000000000001E-2</c:v>
                </c:pt>
                <c:pt idx="646">
                  <c:v>9.0800000000000006E-2</c:v>
                </c:pt>
                <c:pt idx="647">
                  <c:v>9.1700000000000004E-2</c:v>
                </c:pt>
                <c:pt idx="648">
                  <c:v>9.2399999999999996E-2</c:v>
                </c:pt>
                <c:pt idx="649">
                  <c:v>9.1799999999999993E-2</c:v>
                </c:pt>
                <c:pt idx="650">
                  <c:v>9.0200000000000002E-2</c:v>
                </c:pt>
                <c:pt idx="651">
                  <c:v>8.9700000000000002E-2</c:v>
                </c:pt>
                <c:pt idx="652">
                  <c:v>0.09</c:v>
                </c:pt>
                <c:pt idx="653">
                  <c:v>9.0500000000000011E-2</c:v>
                </c:pt>
                <c:pt idx="654">
                  <c:v>9.2100000000000015E-2</c:v>
                </c:pt>
                <c:pt idx="655">
                  <c:v>9.3100000000000002E-2</c:v>
                </c:pt>
                <c:pt idx="656">
                  <c:v>9.3299999999999994E-2</c:v>
                </c:pt>
                <c:pt idx="657">
                  <c:v>9.2699999999999991E-2</c:v>
                </c:pt>
                <c:pt idx="658">
                  <c:v>9.35E-2</c:v>
                </c:pt>
                <c:pt idx="659">
                  <c:v>9.4899999999999998E-2</c:v>
                </c:pt>
                <c:pt idx="660">
                  <c:v>9.3699999999999992E-2</c:v>
                </c:pt>
                <c:pt idx="661">
                  <c:v>9.1999999999999998E-2</c:v>
                </c:pt>
                <c:pt idx="662">
                  <c:v>9.2699999999999991E-2</c:v>
                </c:pt>
                <c:pt idx="663">
                  <c:v>9.1400000000000009E-2</c:v>
                </c:pt>
                <c:pt idx="664">
                  <c:v>9.0899999999999995E-2</c:v>
                </c:pt>
                <c:pt idx="665">
                  <c:v>9.0700000000000003E-2</c:v>
                </c:pt>
                <c:pt idx="666">
                  <c:v>9.0500000000000011E-2</c:v>
                </c:pt>
                <c:pt idx="667">
                  <c:v>8.7899999999999992E-2</c:v>
                </c:pt>
                <c:pt idx="668">
                  <c:v>8.6300000000000002E-2</c:v>
                </c:pt>
                <c:pt idx="669">
                  <c:v>8.5699999999999998E-2</c:v>
                </c:pt>
                <c:pt idx="670">
                  <c:v>8.2799999999999999E-2</c:v>
                </c:pt>
                <c:pt idx="671">
                  <c:v>8.2599999999999993E-2</c:v>
                </c:pt>
                <c:pt idx="672">
                  <c:v>8.3400000000000002E-2</c:v>
                </c:pt>
                <c:pt idx="673">
                  <c:v>8.14E-2</c:v>
                </c:pt>
                <c:pt idx="674">
                  <c:v>8.0799999999999997E-2</c:v>
                </c:pt>
                <c:pt idx="675">
                  <c:v>8.0100000000000005E-2</c:v>
                </c:pt>
                <c:pt idx="676">
                  <c:v>8.0700000000000008E-2</c:v>
                </c:pt>
                <c:pt idx="677">
                  <c:v>7.9699999999999993E-2</c:v>
                </c:pt>
                <c:pt idx="678">
                  <c:v>7.8200000000000006E-2</c:v>
                </c:pt>
                <c:pt idx="679">
                  <c:v>8.0399999999999985E-2</c:v>
                </c:pt>
                <c:pt idx="680">
                  <c:v>8.1799999999999998E-2</c:v>
                </c:pt>
                <c:pt idx="681">
                  <c:v>8.2299999999999998E-2</c:v>
                </c:pt>
                <c:pt idx="682">
                  <c:v>8.2500000000000004E-2</c:v>
                </c:pt>
                <c:pt idx="683">
                  <c:v>8.1699999999999995E-2</c:v>
                </c:pt>
                <c:pt idx="684">
                  <c:v>8.1300000000000011E-2</c:v>
                </c:pt>
                <c:pt idx="685">
                  <c:v>8.1500000000000003E-2</c:v>
                </c:pt>
                <c:pt idx="686">
                  <c:v>8.3100000000000007E-2</c:v>
                </c:pt>
                <c:pt idx="687">
                  <c:v>8.1799999999999998E-2</c:v>
                </c:pt>
                <c:pt idx="688">
                  <c:v>0.08</c:v>
                </c:pt>
                <c:pt idx="689">
                  <c:v>7.9899999999999999E-2</c:v>
                </c:pt>
                <c:pt idx="690">
                  <c:v>7.8899999999999998E-2</c:v>
                </c:pt>
                <c:pt idx="691">
                  <c:v>7.9199999999999993E-2</c:v>
                </c:pt>
                <c:pt idx="692">
                  <c:v>7.9199999999999993E-2</c:v>
                </c:pt>
                <c:pt idx="693">
                  <c:v>7.8600000000000003E-2</c:v>
                </c:pt>
                <c:pt idx="694">
                  <c:v>7.8299999999999995E-2</c:v>
                </c:pt>
                <c:pt idx="695">
                  <c:v>7.85E-2</c:v>
                </c:pt>
                <c:pt idx="696">
                  <c:v>7.8399999999999997E-2</c:v>
                </c:pt>
                <c:pt idx="697">
                  <c:v>7.8200000000000006E-2</c:v>
                </c:pt>
                <c:pt idx="698">
                  <c:v>7.7800000000000008E-2</c:v>
                </c:pt>
                <c:pt idx="699">
                  <c:v>7.9299999999999995E-2</c:v>
                </c:pt>
                <c:pt idx="700">
                  <c:v>7.980000000000001E-2</c:v>
                </c:pt>
                <c:pt idx="701">
                  <c:v>8.0399999999999985E-2</c:v>
                </c:pt>
                <c:pt idx="702">
                  <c:v>8.2400000000000001E-2</c:v>
                </c:pt>
                <c:pt idx="703">
                  <c:v>8.3599999999999994E-2</c:v>
                </c:pt>
                <c:pt idx="704">
                  <c:v>8.4700000000000011E-2</c:v>
                </c:pt>
                <c:pt idx="705">
                  <c:v>8.48E-2</c:v>
                </c:pt>
                <c:pt idx="706">
                  <c:v>8.3900000000000002E-2</c:v>
                </c:pt>
                <c:pt idx="707">
                  <c:v>8.5800000000000001E-2</c:v>
                </c:pt>
                <c:pt idx="708">
                  <c:v>8.5000000000000006E-2</c:v>
                </c:pt>
                <c:pt idx="709">
                  <c:v>8.6099999999999996E-2</c:v>
                </c:pt>
                <c:pt idx="710">
                  <c:v>8.6500000000000007E-2</c:v>
                </c:pt>
                <c:pt idx="711">
                  <c:v>8.5500000000000007E-2</c:v>
                </c:pt>
                <c:pt idx="712">
                  <c:v>8.5600000000000009E-2</c:v>
                </c:pt>
                <c:pt idx="713">
                  <c:v>8.5900000000000004E-2</c:v>
                </c:pt>
                <c:pt idx="714">
                  <c:v>8.6199999999999999E-2</c:v>
                </c:pt>
                <c:pt idx="715">
                  <c:v>8.8300000000000003E-2</c:v>
                </c:pt>
                <c:pt idx="716">
                  <c:v>9.0200000000000002E-2</c:v>
                </c:pt>
                <c:pt idx="717">
                  <c:v>9.0200000000000002E-2</c:v>
                </c:pt>
                <c:pt idx="718">
                  <c:v>8.8100000000000012E-2</c:v>
                </c:pt>
                <c:pt idx="719">
                  <c:v>8.6800000000000002E-2</c:v>
                </c:pt>
                <c:pt idx="720">
                  <c:v>8.6599999999999996E-2</c:v>
                </c:pt>
                <c:pt idx="721">
                  <c:v>8.5800000000000001E-2</c:v>
                </c:pt>
                <c:pt idx="722">
                  <c:v>8.4600000000000009E-2</c:v>
                </c:pt>
                <c:pt idx="723">
                  <c:v>8.4399999999999989E-2</c:v>
                </c:pt>
                <c:pt idx="724">
                  <c:v>8.5199999999999998E-2</c:v>
                </c:pt>
                <c:pt idx="725">
                  <c:v>8.5099999999999995E-2</c:v>
                </c:pt>
                <c:pt idx="726">
                  <c:v>8.4399999999999989E-2</c:v>
                </c:pt>
                <c:pt idx="727">
                  <c:v>8.5299999999999987E-2</c:v>
                </c:pt>
                <c:pt idx="728">
                  <c:v>8.4700000000000011E-2</c:v>
                </c:pt>
                <c:pt idx="729">
                  <c:v>8.48E-2</c:v>
                </c:pt>
                <c:pt idx="730">
                  <c:v>8.3699999999999997E-2</c:v>
                </c:pt>
                <c:pt idx="731">
                  <c:v>8.72E-2</c:v>
                </c:pt>
                <c:pt idx="732">
                  <c:v>8.7100000000000011E-2</c:v>
                </c:pt>
                <c:pt idx="733">
                  <c:v>8.9200000000000002E-2</c:v>
                </c:pt>
                <c:pt idx="734">
                  <c:v>8.8800000000000004E-2</c:v>
                </c:pt>
                <c:pt idx="735">
                  <c:v>8.8499999999999995E-2</c:v>
                </c:pt>
                <c:pt idx="736">
                  <c:v>8.8399999999999992E-2</c:v>
                </c:pt>
                <c:pt idx="737">
                  <c:v>8.9200000000000002E-2</c:v>
                </c:pt>
                <c:pt idx="738">
                  <c:v>8.9600000000000013E-2</c:v>
                </c:pt>
                <c:pt idx="739">
                  <c:v>8.6899999999999991E-2</c:v>
                </c:pt>
                <c:pt idx="740">
                  <c:v>8.8699999999999987E-2</c:v>
                </c:pt>
                <c:pt idx="741">
                  <c:v>8.7400000000000005E-2</c:v>
                </c:pt>
                <c:pt idx="742">
                  <c:v>8.6400000000000005E-2</c:v>
                </c:pt>
                <c:pt idx="743">
                  <c:v>8.6400000000000005E-2</c:v>
                </c:pt>
                <c:pt idx="744">
                  <c:v>8.5299999999999987E-2</c:v>
                </c:pt>
                <c:pt idx="745">
                  <c:v>8.3499999999999991E-2</c:v>
                </c:pt>
                <c:pt idx="746">
                  <c:v>8.3000000000000004E-2</c:v>
                </c:pt>
                <c:pt idx="747">
                  <c:v>8.2899999999999988E-2</c:v>
                </c:pt>
                <c:pt idx="748">
                  <c:v>8.1600000000000006E-2</c:v>
                </c:pt>
                <c:pt idx="749">
                  <c:v>7.9699999999999993E-2</c:v>
                </c:pt>
                <c:pt idx="750">
                  <c:v>8.0299999999999996E-2</c:v>
                </c:pt>
                <c:pt idx="751">
                  <c:v>8.1500000000000003E-2</c:v>
                </c:pt>
                <c:pt idx="752">
                  <c:v>0.08</c:v>
                </c:pt>
                <c:pt idx="753">
                  <c:v>8.1799999999999998E-2</c:v>
                </c:pt>
                <c:pt idx="754">
                  <c:v>8.1500000000000003E-2</c:v>
                </c:pt>
                <c:pt idx="755">
                  <c:v>8.0399999999999985E-2</c:v>
                </c:pt>
                <c:pt idx="756">
                  <c:v>8.0199999999999994E-2</c:v>
                </c:pt>
                <c:pt idx="757">
                  <c:v>7.8200000000000006E-2</c:v>
                </c:pt>
                <c:pt idx="758">
                  <c:v>7.7800000000000008E-2</c:v>
                </c:pt>
                <c:pt idx="759">
                  <c:v>7.8600000000000003E-2</c:v>
                </c:pt>
                <c:pt idx="760">
                  <c:v>0.08</c:v>
                </c:pt>
                <c:pt idx="761">
                  <c:v>8.1000000000000003E-2</c:v>
                </c:pt>
                <c:pt idx="762">
                  <c:v>8.0600000000000005E-2</c:v>
                </c:pt>
                <c:pt idx="763">
                  <c:v>8.1799999999999998E-2</c:v>
                </c:pt>
                <c:pt idx="764">
                  <c:v>8.1000000000000003E-2</c:v>
                </c:pt>
                <c:pt idx="765">
                  <c:v>8.0299999999999996E-2</c:v>
                </c:pt>
                <c:pt idx="766">
                  <c:v>8.0399999999999985E-2</c:v>
                </c:pt>
                <c:pt idx="767">
                  <c:v>0.08</c:v>
                </c:pt>
                <c:pt idx="768">
                  <c:v>8.09E-2</c:v>
                </c:pt>
                <c:pt idx="769">
                  <c:v>8.0199999999999994E-2</c:v>
                </c:pt>
                <c:pt idx="770">
                  <c:v>8.0600000000000005E-2</c:v>
                </c:pt>
                <c:pt idx="771">
                  <c:v>8.1099999999999992E-2</c:v>
                </c:pt>
                <c:pt idx="772">
                  <c:v>8.0799999999999997E-2</c:v>
                </c:pt>
                <c:pt idx="773">
                  <c:v>8.0600000000000005E-2</c:v>
                </c:pt>
                <c:pt idx="774">
                  <c:v>8.199999999999999E-2</c:v>
                </c:pt>
                <c:pt idx="775">
                  <c:v>8.3100000000000007E-2</c:v>
                </c:pt>
                <c:pt idx="776">
                  <c:v>8.3100000000000007E-2</c:v>
                </c:pt>
                <c:pt idx="777">
                  <c:v>8.3100000000000007E-2</c:v>
                </c:pt>
                <c:pt idx="778">
                  <c:v>8.2799999999999999E-2</c:v>
                </c:pt>
                <c:pt idx="779">
                  <c:v>8.3199999999999996E-2</c:v>
                </c:pt>
                <c:pt idx="780">
                  <c:v>8.2799999999999999E-2</c:v>
                </c:pt>
                <c:pt idx="781">
                  <c:v>8.2500000000000004E-2</c:v>
                </c:pt>
                <c:pt idx="782">
                  <c:v>8.1699999999999995E-2</c:v>
                </c:pt>
                <c:pt idx="783">
                  <c:v>7.980000000000001E-2</c:v>
                </c:pt>
                <c:pt idx="784">
                  <c:v>7.8700000000000006E-2</c:v>
                </c:pt>
                <c:pt idx="785">
                  <c:v>7.8200000000000006E-2</c:v>
                </c:pt>
                <c:pt idx="786">
                  <c:v>7.8399999999999997E-2</c:v>
                </c:pt>
                <c:pt idx="787">
                  <c:v>7.8E-2</c:v>
                </c:pt>
                <c:pt idx="788">
                  <c:v>7.7100000000000002E-2</c:v>
                </c:pt>
                <c:pt idx="789">
                  <c:v>7.6100000000000001E-2</c:v>
                </c:pt>
                <c:pt idx="790">
                  <c:v>7.5499999999999998E-2</c:v>
                </c:pt>
                <c:pt idx="791">
                  <c:v>7.4499999999999997E-2</c:v>
                </c:pt>
                <c:pt idx="792">
                  <c:v>7.4800000000000005E-2</c:v>
                </c:pt>
                <c:pt idx="793">
                  <c:v>7.4999999999999997E-2</c:v>
                </c:pt>
                <c:pt idx="794">
                  <c:v>7.6600000000000001E-2</c:v>
                </c:pt>
                <c:pt idx="795">
                  <c:v>7.5199999999999989E-2</c:v>
                </c:pt>
                <c:pt idx="796">
                  <c:v>7.4800000000000005E-2</c:v>
                </c:pt>
                <c:pt idx="797">
                  <c:v>7.3700000000000002E-2</c:v>
                </c:pt>
                <c:pt idx="798">
                  <c:v>7.3800000000000004E-2</c:v>
                </c:pt>
                <c:pt idx="799">
                  <c:v>7.4200000000000002E-2</c:v>
                </c:pt>
                <c:pt idx="800">
                  <c:v>7.2499999999999995E-2</c:v>
                </c:pt>
                <c:pt idx="801">
                  <c:v>7.2099999999999997E-2</c:v>
                </c:pt>
                <c:pt idx="802">
                  <c:v>7.1300000000000002E-2</c:v>
                </c:pt>
                <c:pt idx="803">
                  <c:v>6.8600000000000008E-2</c:v>
                </c:pt>
                <c:pt idx="804">
                  <c:v>6.7799999999999999E-2</c:v>
                </c:pt>
                <c:pt idx="805">
                  <c:v>6.8000000000000005E-2</c:v>
                </c:pt>
                <c:pt idx="806">
                  <c:v>7.0400000000000004E-2</c:v>
                </c:pt>
                <c:pt idx="807">
                  <c:v>7.1399999999999991E-2</c:v>
                </c:pt>
                <c:pt idx="808">
                  <c:v>7.2499999999999995E-2</c:v>
                </c:pt>
                <c:pt idx="809">
                  <c:v>7.2499999999999995E-2</c:v>
                </c:pt>
                <c:pt idx="810">
                  <c:v>7.3099999999999998E-2</c:v>
                </c:pt>
                <c:pt idx="811">
                  <c:v>7.4400000000000008E-2</c:v>
                </c:pt>
                <c:pt idx="812">
                  <c:v>7.3700000000000002E-2</c:v>
                </c:pt>
                <c:pt idx="813">
                  <c:v>7.4499999999999997E-2</c:v>
                </c:pt>
                <c:pt idx="814">
                  <c:v>7.5399999999999995E-2</c:v>
                </c:pt>
                <c:pt idx="815">
                  <c:v>7.6299999999999993E-2</c:v>
                </c:pt>
                <c:pt idx="816">
                  <c:v>7.5600000000000001E-2</c:v>
                </c:pt>
                <c:pt idx="817">
                  <c:v>7.4900000000000008E-2</c:v>
                </c:pt>
                <c:pt idx="818">
                  <c:v>7.400000000000001E-2</c:v>
                </c:pt>
                <c:pt idx="819">
                  <c:v>7.3800000000000004E-2</c:v>
                </c:pt>
                <c:pt idx="820">
                  <c:v>7.5800000000000006E-2</c:v>
                </c:pt>
                <c:pt idx="821">
                  <c:v>7.5899999999999995E-2</c:v>
                </c:pt>
                <c:pt idx="822">
                  <c:v>7.4999999999999997E-2</c:v>
                </c:pt>
                <c:pt idx="823">
                  <c:v>7.3399999999999993E-2</c:v>
                </c:pt>
                <c:pt idx="824">
                  <c:v>7.2900000000000006E-2</c:v>
                </c:pt>
                <c:pt idx="825">
                  <c:v>7.400000000000001E-2</c:v>
                </c:pt>
                <c:pt idx="826">
                  <c:v>7.3499999999999996E-2</c:v>
                </c:pt>
                <c:pt idx="827">
                  <c:v>7.3200000000000001E-2</c:v>
                </c:pt>
                <c:pt idx="828">
                  <c:v>7.2400000000000006E-2</c:v>
                </c:pt>
                <c:pt idx="829">
                  <c:v>7.2000000000000008E-2</c:v>
                </c:pt>
                <c:pt idx="830">
                  <c:v>7.0699999999999999E-2</c:v>
                </c:pt>
                <c:pt idx="831">
                  <c:v>6.9000000000000006E-2</c:v>
                </c:pt>
                <c:pt idx="832">
                  <c:v>6.9199999999999998E-2</c:v>
                </c:pt>
                <c:pt idx="833">
                  <c:v>6.8199999999999997E-2</c:v>
                </c:pt>
                <c:pt idx="834">
                  <c:v>6.6699999999999995E-2</c:v>
                </c:pt>
                <c:pt idx="835">
                  <c:v>6.6500000000000004E-2</c:v>
                </c:pt>
                <c:pt idx="836">
                  <c:v>6.5199999999999994E-2</c:v>
                </c:pt>
                <c:pt idx="837">
                  <c:v>6.5000000000000002E-2</c:v>
                </c:pt>
                <c:pt idx="838">
                  <c:v>6.6699999999999995E-2</c:v>
                </c:pt>
                <c:pt idx="839">
                  <c:v>6.5299999999999997E-2</c:v>
                </c:pt>
                <c:pt idx="840">
                  <c:v>6.3200000000000006E-2</c:v>
                </c:pt>
                <c:pt idx="841">
                  <c:v>6.3899999999999998E-2</c:v>
                </c:pt>
                <c:pt idx="842">
                  <c:v>6.4699999999999994E-2</c:v>
                </c:pt>
                <c:pt idx="843">
                  <c:v>6.3200000000000006E-2</c:v>
                </c:pt>
                <c:pt idx="844">
                  <c:v>6.3899999999999998E-2</c:v>
                </c:pt>
                <c:pt idx="845">
                  <c:v>6.54E-2</c:v>
                </c:pt>
                <c:pt idx="846">
                  <c:v>6.7799999999999999E-2</c:v>
                </c:pt>
                <c:pt idx="847">
                  <c:v>6.7799999999999999E-2</c:v>
                </c:pt>
                <c:pt idx="848">
                  <c:v>6.9000000000000006E-2</c:v>
                </c:pt>
                <c:pt idx="849">
                  <c:v>6.88E-2</c:v>
                </c:pt>
                <c:pt idx="850">
                  <c:v>6.8400000000000002E-2</c:v>
                </c:pt>
                <c:pt idx="851">
                  <c:v>6.8600000000000008E-2</c:v>
                </c:pt>
                <c:pt idx="852">
                  <c:v>6.9099999999999995E-2</c:v>
                </c:pt>
                <c:pt idx="853">
                  <c:v>6.7699999999999996E-2</c:v>
                </c:pt>
                <c:pt idx="854">
                  <c:v>6.7900000000000002E-2</c:v>
                </c:pt>
                <c:pt idx="855">
                  <c:v>6.6799999999999998E-2</c:v>
                </c:pt>
                <c:pt idx="856">
                  <c:v>6.7000000000000004E-2</c:v>
                </c:pt>
                <c:pt idx="857">
                  <c:v>6.6699999999999995E-2</c:v>
                </c:pt>
                <c:pt idx="858">
                  <c:v>6.6799999999999998E-2</c:v>
                </c:pt>
                <c:pt idx="859">
                  <c:v>6.59E-2</c:v>
                </c:pt>
                <c:pt idx="860">
                  <c:v>6.4600000000000005E-2</c:v>
                </c:pt>
                <c:pt idx="861">
                  <c:v>6.4000000000000001E-2</c:v>
                </c:pt>
                <c:pt idx="862">
                  <c:v>6.3799999999999996E-2</c:v>
                </c:pt>
                <c:pt idx="863">
                  <c:v>6.2400000000000004E-2</c:v>
                </c:pt>
                <c:pt idx="864">
                  <c:v>6.0199999999999997E-2</c:v>
                </c:pt>
                <c:pt idx="865">
                  <c:v>5.9000000000000004E-2</c:v>
                </c:pt>
                <c:pt idx="866">
                  <c:v>5.96E-2</c:v>
                </c:pt>
                <c:pt idx="867">
                  <c:v>6.0299999999999999E-2</c:v>
                </c:pt>
                <c:pt idx="868">
                  <c:v>5.9800000000000006E-2</c:v>
                </c:pt>
                <c:pt idx="869">
                  <c:v>6.0700000000000004E-2</c:v>
                </c:pt>
                <c:pt idx="870">
                  <c:v>6.0599999999999994E-2</c:v>
                </c:pt>
                <c:pt idx="871">
                  <c:v>5.9000000000000004E-2</c:v>
                </c:pt>
                <c:pt idx="872">
                  <c:v>5.8700000000000002E-2</c:v>
                </c:pt>
                <c:pt idx="873">
                  <c:v>6.0100000000000001E-2</c:v>
                </c:pt>
                <c:pt idx="874">
                  <c:v>5.9200000000000003E-2</c:v>
                </c:pt>
                <c:pt idx="875">
                  <c:v>5.96E-2</c:v>
                </c:pt>
                <c:pt idx="876">
                  <c:v>6.1200000000000004E-2</c:v>
                </c:pt>
                <c:pt idx="877">
                  <c:v>6.1399999999999996E-2</c:v>
                </c:pt>
                <c:pt idx="878">
                  <c:v>6.0700000000000004E-2</c:v>
                </c:pt>
                <c:pt idx="879">
                  <c:v>6.0599999999999994E-2</c:v>
                </c:pt>
                <c:pt idx="880">
                  <c:v>5.96E-2</c:v>
                </c:pt>
                <c:pt idx="881">
                  <c:v>5.8899999999999994E-2</c:v>
                </c:pt>
                <c:pt idx="882">
                  <c:v>5.79E-2</c:v>
                </c:pt>
                <c:pt idx="883">
                  <c:v>5.79E-2</c:v>
                </c:pt>
                <c:pt idx="884">
                  <c:v>5.74E-2</c:v>
                </c:pt>
                <c:pt idx="885">
                  <c:v>5.8299999999999998E-2</c:v>
                </c:pt>
                <c:pt idx="886">
                  <c:v>5.8799999999999998E-2</c:v>
                </c:pt>
                <c:pt idx="887">
                  <c:v>5.8499999999999996E-2</c:v>
                </c:pt>
                <c:pt idx="888">
                  <c:v>5.7800000000000004E-2</c:v>
                </c:pt>
                <c:pt idx="889">
                  <c:v>5.6600000000000004E-2</c:v>
                </c:pt>
                <c:pt idx="890">
                  <c:v>5.5099999999999996E-2</c:v>
                </c:pt>
                <c:pt idx="891">
                  <c:v>5.4100000000000002E-2</c:v>
                </c:pt>
                <c:pt idx="892">
                  <c:v>5.28E-2</c:v>
                </c:pt>
                <c:pt idx="893">
                  <c:v>5.3499999999999999E-2</c:v>
                </c:pt>
                <c:pt idx="894">
                  <c:v>5.4400000000000004E-2</c:v>
                </c:pt>
                <c:pt idx="895">
                  <c:v>5.33E-2</c:v>
                </c:pt>
                <c:pt idx="896">
                  <c:v>5.33E-2</c:v>
                </c:pt>
                <c:pt idx="897">
                  <c:v>5.2400000000000002E-2</c:v>
                </c:pt>
                <c:pt idx="898">
                  <c:v>5.3099999999999994E-2</c:v>
                </c:pt>
                <c:pt idx="899">
                  <c:v>5.4400000000000004E-2</c:v>
                </c:pt>
                <c:pt idx="900">
                  <c:v>5.6600000000000004E-2</c:v>
                </c:pt>
                <c:pt idx="901">
                  <c:v>5.6799999999999996E-2</c:v>
                </c:pt>
                <c:pt idx="902">
                  <c:v>5.7099999999999998E-2</c:v>
                </c:pt>
                <c:pt idx="903">
                  <c:v>5.8299999999999998E-2</c:v>
                </c:pt>
                <c:pt idx="904">
                  <c:v>5.7999999999999996E-2</c:v>
                </c:pt>
                <c:pt idx="905">
                  <c:v>5.7099999999999998E-2</c:v>
                </c:pt>
                <c:pt idx="906">
                  <c:v>5.8200000000000002E-2</c:v>
                </c:pt>
                <c:pt idx="907">
                  <c:v>5.79E-2</c:v>
                </c:pt>
                <c:pt idx="908">
                  <c:v>5.7699999999999994E-2</c:v>
                </c:pt>
                <c:pt idx="909">
                  <c:v>5.8499999999999996E-2</c:v>
                </c:pt>
                <c:pt idx="910">
                  <c:v>5.6900000000000006E-2</c:v>
                </c:pt>
                <c:pt idx="911">
                  <c:v>5.74E-2</c:v>
                </c:pt>
                <c:pt idx="912">
                  <c:v>5.74E-2</c:v>
                </c:pt>
                <c:pt idx="913">
                  <c:v>5.7999999999999996E-2</c:v>
                </c:pt>
                <c:pt idx="914">
                  <c:v>5.9400000000000001E-2</c:v>
                </c:pt>
                <c:pt idx="915">
                  <c:v>5.9500000000000004E-2</c:v>
                </c:pt>
                <c:pt idx="916">
                  <c:v>6.1500000000000006E-2</c:v>
                </c:pt>
                <c:pt idx="917">
                  <c:v>6.2899999999999998E-2</c:v>
                </c:pt>
                <c:pt idx="918">
                  <c:v>6.4000000000000001E-2</c:v>
                </c:pt>
                <c:pt idx="919">
                  <c:v>6.4500000000000002E-2</c:v>
                </c:pt>
                <c:pt idx="920">
                  <c:v>6.5199999999999994E-2</c:v>
                </c:pt>
                <c:pt idx="921">
                  <c:v>6.7199999999999996E-2</c:v>
                </c:pt>
                <c:pt idx="922">
                  <c:v>6.9699999999999998E-2</c:v>
                </c:pt>
                <c:pt idx="923">
                  <c:v>6.93E-2</c:v>
                </c:pt>
                <c:pt idx="924">
                  <c:v>7.0300000000000001E-2</c:v>
                </c:pt>
                <c:pt idx="925">
                  <c:v>6.9599999999999995E-2</c:v>
                </c:pt>
                <c:pt idx="926">
                  <c:v>7.1599999999999997E-2</c:v>
                </c:pt>
                <c:pt idx="927">
                  <c:v>7.3700000000000002E-2</c:v>
                </c:pt>
                <c:pt idx="928">
                  <c:v>7.0599999999999996E-2</c:v>
                </c:pt>
                <c:pt idx="929">
                  <c:v>7.1399999999999991E-2</c:v>
                </c:pt>
                <c:pt idx="930">
                  <c:v>7.0900000000000005E-2</c:v>
                </c:pt>
                <c:pt idx="931">
                  <c:v>6.9699999999999998E-2</c:v>
                </c:pt>
                <c:pt idx="932">
                  <c:v>7.0800000000000002E-2</c:v>
                </c:pt>
                <c:pt idx="933">
                  <c:v>7.17E-2</c:v>
                </c:pt>
                <c:pt idx="934">
                  <c:v>7.2700000000000001E-2</c:v>
                </c:pt>
                <c:pt idx="935">
                  <c:v>7.3399999999999993E-2</c:v>
                </c:pt>
                <c:pt idx="936">
                  <c:v>7.3599999999999999E-2</c:v>
                </c:pt>
                <c:pt idx="937">
                  <c:v>7.2300000000000003E-2</c:v>
                </c:pt>
                <c:pt idx="938">
                  <c:v>7.2599999999999998E-2</c:v>
                </c:pt>
                <c:pt idx="939">
                  <c:v>7.1500000000000008E-2</c:v>
                </c:pt>
                <c:pt idx="940">
                  <c:v>7.3099999999999998E-2</c:v>
                </c:pt>
                <c:pt idx="941">
                  <c:v>7.2400000000000006E-2</c:v>
                </c:pt>
                <c:pt idx="942">
                  <c:v>7.2700000000000001E-2</c:v>
                </c:pt>
                <c:pt idx="943">
                  <c:v>7.2099999999999997E-2</c:v>
                </c:pt>
                <c:pt idx="944">
                  <c:v>7.3300000000000004E-2</c:v>
                </c:pt>
                <c:pt idx="945">
                  <c:v>7.4400000000000008E-2</c:v>
                </c:pt>
                <c:pt idx="946">
                  <c:v>7.5399999999999995E-2</c:v>
                </c:pt>
                <c:pt idx="947">
                  <c:v>7.5999999999999998E-2</c:v>
                </c:pt>
                <c:pt idx="948">
                  <c:v>7.7199999999999991E-2</c:v>
                </c:pt>
                <c:pt idx="949">
                  <c:v>7.6499999999999999E-2</c:v>
                </c:pt>
                <c:pt idx="950">
                  <c:v>7.7100000000000002E-2</c:v>
                </c:pt>
                <c:pt idx="951">
                  <c:v>7.8600000000000003E-2</c:v>
                </c:pt>
                <c:pt idx="952">
                  <c:v>7.9399999999999998E-2</c:v>
                </c:pt>
                <c:pt idx="953">
                  <c:v>0.08</c:v>
                </c:pt>
                <c:pt idx="954">
                  <c:v>7.9699999999999993E-2</c:v>
                </c:pt>
                <c:pt idx="955">
                  <c:v>7.9100000000000004E-2</c:v>
                </c:pt>
                <c:pt idx="956">
                  <c:v>7.8899999999999998E-2</c:v>
                </c:pt>
                <c:pt idx="957">
                  <c:v>7.7899999999999997E-2</c:v>
                </c:pt>
                <c:pt idx="958">
                  <c:v>7.8200000000000006E-2</c:v>
                </c:pt>
                <c:pt idx="959">
                  <c:v>7.8200000000000006E-2</c:v>
                </c:pt>
                <c:pt idx="960">
                  <c:v>7.8100000000000003E-2</c:v>
                </c:pt>
                <c:pt idx="961">
                  <c:v>7.8600000000000003E-2</c:v>
                </c:pt>
                <c:pt idx="962">
                  <c:v>7.8E-2</c:v>
                </c:pt>
                <c:pt idx="963">
                  <c:v>7.7399999999999997E-2</c:v>
                </c:pt>
                <c:pt idx="964">
                  <c:v>7.7800000000000008E-2</c:v>
                </c:pt>
                <c:pt idx="965">
                  <c:v>7.6200000000000004E-2</c:v>
                </c:pt>
                <c:pt idx="966">
                  <c:v>7.5600000000000001E-2</c:v>
                </c:pt>
                <c:pt idx="967">
                  <c:v>7.4800000000000005E-2</c:v>
                </c:pt>
                <c:pt idx="968">
                  <c:v>7.3599999999999999E-2</c:v>
                </c:pt>
                <c:pt idx="969">
                  <c:v>7.2700000000000001E-2</c:v>
                </c:pt>
                <c:pt idx="970">
                  <c:v>7.3499999999999996E-2</c:v>
                </c:pt>
                <c:pt idx="971">
                  <c:v>7.1099999999999997E-2</c:v>
                </c:pt>
                <c:pt idx="972">
                  <c:v>7.1599999999999997E-2</c:v>
                </c:pt>
                <c:pt idx="973">
                  <c:v>7.1500000000000008E-2</c:v>
                </c:pt>
                <c:pt idx="974">
                  <c:v>7.1199999999999999E-2</c:v>
                </c:pt>
                <c:pt idx="975">
                  <c:v>7.0800000000000002E-2</c:v>
                </c:pt>
                <c:pt idx="976">
                  <c:v>7.0300000000000001E-2</c:v>
                </c:pt>
                <c:pt idx="977">
                  <c:v>7.0300000000000001E-2</c:v>
                </c:pt>
                <c:pt idx="978">
                  <c:v>6.93E-2</c:v>
                </c:pt>
                <c:pt idx="979">
                  <c:v>6.6600000000000006E-2</c:v>
                </c:pt>
                <c:pt idx="980">
                  <c:v>6.59E-2</c:v>
                </c:pt>
                <c:pt idx="981">
                  <c:v>6.4899999999999999E-2</c:v>
                </c:pt>
                <c:pt idx="982">
                  <c:v>6.2300000000000001E-2</c:v>
                </c:pt>
                <c:pt idx="983">
                  <c:v>6.2E-2</c:v>
                </c:pt>
                <c:pt idx="984">
                  <c:v>6.2100000000000002E-2</c:v>
                </c:pt>
                <c:pt idx="985">
                  <c:v>6.0999999999999999E-2</c:v>
                </c:pt>
                <c:pt idx="986">
                  <c:v>6.1699999999999998E-2</c:v>
                </c:pt>
                <c:pt idx="987">
                  <c:v>6.1200000000000004E-2</c:v>
                </c:pt>
                <c:pt idx="988">
                  <c:v>6.0899999999999996E-2</c:v>
                </c:pt>
                <c:pt idx="989">
                  <c:v>6.3700000000000007E-2</c:v>
                </c:pt>
                <c:pt idx="990">
                  <c:v>6.4600000000000005E-2</c:v>
                </c:pt>
                <c:pt idx="991">
                  <c:v>6.480000000000001E-2</c:v>
                </c:pt>
                <c:pt idx="992">
                  <c:v>6.5000000000000002E-2</c:v>
                </c:pt>
                <c:pt idx="993">
                  <c:v>6.5700000000000008E-2</c:v>
                </c:pt>
                <c:pt idx="994">
                  <c:v>6.5199999999999994E-2</c:v>
                </c:pt>
                <c:pt idx="995">
                  <c:v>6.3099999999999989E-2</c:v>
                </c:pt>
                <c:pt idx="996">
                  <c:v>6.2E-2</c:v>
                </c:pt>
                <c:pt idx="997">
                  <c:v>6.1500000000000006E-2</c:v>
                </c:pt>
                <c:pt idx="998">
                  <c:v>6.1699999999999998E-2</c:v>
                </c:pt>
                <c:pt idx="999">
                  <c:v>6.2600000000000003E-2</c:v>
                </c:pt>
                <c:pt idx="1000">
                  <c:v>6.0999999999999999E-2</c:v>
                </c:pt>
                <c:pt idx="1001">
                  <c:v>6.0499999999999998E-2</c:v>
                </c:pt>
                <c:pt idx="1002">
                  <c:v>5.9900000000000002E-2</c:v>
                </c:pt>
                <c:pt idx="1003">
                  <c:v>6.0400000000000002E-2</c:v>
                </c:pt>
                <c:pt idx="1004">
                  <c:v>5.9800000000000006E-2</c:v>
                </c:pt>
                <c:pt idx="1005">
                  <c:v>5.9699999999999996E-2</c:v>
                </c:pt>
                <c:pt idx="1006">
                  <c:v>5.96E-2</c:v>
                </c:pt>
                <c:pt idx="1007">
                  <c:v>5.9200000000000003E-2</c:v>
                </c:pt>
                <c:pt idx="1008">
                  <c:v>5.8200000000000002E-2</c:v>
                </c:pt>
                <c:pt idx="1009">
                  <c:v>5.6799999999999996E-2</c:v>
                </c:pt>
                <c:pt idx="1010">
                  <c:v>5.7300000000000004E-2</c:v>
                </c:pt>
                <c:pt idx="1011">
                  <c:v>5.7800000000000004E-2</c:v>
                </c:pt>
                <c:pt idx="1012">
                  <c:v>5.6399999999999999E-2</c:v>
                </c:pt>
                <c:pt idx="1013">
                  <c:v>5.6299999999999996E-2</c:v>
                </c:pt>
                <c:pt idx="1014">
                  <c:v>5.74E-2</c:v>
                </c:pt>
                <c:pt idx="1015">
                  <c:v>5.5800000000000002E-2</c:v>
                </c:pt>
                <c:pt idx="1016">
                  <c:v>5.6500000000000002E-2</c:v>
                </c:pt>
                <c:pt idx="1017">
                  <c:v>5.6399999999999999E-2</c:v>
                </c:pt>
                <c:pt idx="1018">
                  <c:v>5.67E-2</c:v>
                </c:pt>
                <c:pt idx="1019">
                  <c:v>5.6500000000000002E-2</c:v>
                </c:pt>
                <c:pt idx="1020">
                  <c:v>5.9699999999999996E-2</c:v>
                </c:pt>
                <c:pt idx="1021">
                  <c:v>6.0599999999999994E-2</c:v>
                </c:pt>
                <c:pt idx="1022">
                  <c:v>6.08E-2</c:v>
                </c:pt>
                <c:pt idx="1023">
                  <c:v>6.3700000000000007E-2</c:v>
                </c:pt>
                <c:pt idx="1024">
                  <c:v>6.3600000000000004E-2</c:v>
                </c:pt>
                <c:pt idx="1025">
                  <c:v>6.3200000000000006E-2</c:v>
                </c:pt>
                <c:pt idx="1026">
                  <c:v>6.3500000000000001E-2</c:v>
                </c:pt>
                <c:pt idx="1027">
                  <c:v>6.6000000000000003E-2</c:v>
                </c:pt>
                <c:pt idx="1028">
                  <c:v>6.5199999999999994E-2</c:v>
                </c:pt>
                <c:pt idx="1029">
                  <c:v>6.5299999999999997E-2</c:v>
                </c:pt>
                <c:pt idx="1030">
                  <c:v>6.7400000000000002E-2</c:v>
                </c:pt>
                <c:pt idx="1031">
                  <c:v>6.8199999999999997E-2</c:v>
                </c:pt>
                <c:pt idx="1032">
                  <c:v>6.6799999999999998E-2</c:v>
                </c:pt>
                <c:pt idx="1033">
                  <c:v>6.6500000000000004E-2</c:v>
                </c:pt>
                <c:pt idx="1034">
                  <c:v>6.7699999999999996E-2</c:v>
                </c:pt>
                <c:pt idx="1035">
                  <c:v>6.8499999999999991E-2</c:v>
                </c:pt>
                <c:pt idx="1036">
                  <c:v>6.9900000000000004E-2</c:v>
                </c:pt>
                <c:pt idx="1037">
                  <c:v>6.9500000000000006E-2</c:v>
                </c:pt>
                <c:pt idx="1038">
                  <c:v>6.8600000000000008E-2</c:v>
                </c:pt>
                <c:pt idx="1039">
                  <c:v>6.8499999999999991E-2</c:v>
                </c:pt>
                <c:pt idx="1040">
                  <c:v>6.9500000000000006E-2</c:v>
                </c:pt>
                <c:pt idx="1041">
                  <c:v>6.8099999999999994E-2</c:v>
                </c:pt>
                <c:pt idx="1042">
                  <c:v>6.8499999999999991E-2</c:v>
                </c:pt>
                <c:pt idx="1043">
                  <c:v>6.7599999999999993E-2</c:v>
                </c:pt>
                <c:pt idx="1044">
                  <c:v>6.54E-2</c:v>
                </c:pt>
                <c:pt idx="1045">
                  <c:v>6.5599999999999992E-2</c:v>
                </c:pt>
                <c:pt idx="1046">
                  <c:v>6.6299999999999998E-2</c:v>
                </c:pt>
                <c:pt idx="1047">
                  <c:v>6.8400000000000002E-2</c:v>
                </c:pt>
                <c:pt idx="1048">
                  <c:v>6.9500000000000006E-2</c:v>
                </c:pt>
                <c:pt idx="1049">
                  <c:v>6.88E-2</c:v>
                </c:pt>
                <c:pt idx="1050">
                  <c:v>6.8199999999999997E-2</c:v>
                </c:pt>
                <c:pt idx="1051">
                  <c:v>6.7299999999999999E-2</c:v>
                </c:pt>
                <c:pt idx="1052">
                  <c:v>6.6100000000000006E-2</c:v>
                </c:pt>
                <c:pt idx="1053">
                  <c:v>6.5500000000000003E-2</c:v>
                </c:pt>
                <c:pt idx="1054">
                  <c:v>6.54E-2</c:v>
                </c:pt>
                <c:pt idx="1055">
                  <c:v>6.5500000000000003E-2</c:v>
                </c:pt>
                <c:pt idx="1056">
                  <c:v>6.4199999999999993E-2</c:v>
                </c:pt>
                <c:pt idx="1057">
                  <c:v>6.3E-2</c:v>
                </c:pt>
                <c:pt idx="1058">
                  <c:v>6.1799999999999994E-2</c:v>
                </c:pt>
                <c:pt idx="1059">
                  <c:v>6.1600000000000002E-2</c:v>
                </c:pt>
                <c:pt idx="1060">
                  <c:v>6.1200000000000004E-2</c:v>
                </c:pt>
                <c:pt idx="1061">
                  <c:v>6.1500000000000006E-2</c:v>
                </c:pt>
                <c:pt idx="1062">
                  <c:v>6.3099999999999989E-2</c:v>
                </c:pt>
                <c:pt idx="1063">
                  <c:v>6.4000000000000001E-2</c:v>
                </c:pt>
                <c:pt idx="1064">
                  <c:v>6.3399999999999998E-2</c:v>
                </c:pt>
                <c:pt idx="1065">
                  <c:v>6.4500000000000002E-2</c:v>
                </c:pt>
                <c:pt idx="1066">
                  <c:v>6.5700000000000008E-2</c:v>
                </c:pt>
                <c:pt idx="1067">
                  <c:v>6.5599999999999992E-2</c:v>
                </c:pt>
                <c:pt idx="1068">
                  <c:v>6.5799999999999997E-2</c:v>
                </c:pt>
                <c:pt idx="1069">
                  <c:v>6.6199999999999995E-2</c:v>
                </c:pt>
                <c:pt idx="1070">
                  <c:v>6.4600000000000005E-2</c:v>
                </c:pt>
                <c:pt idx="1071">
                  <c:v>6.3700000000000007E-2</c:v>
                </c:pt>
                <c:pt idx="1072">
                  <c:v>6.3299999999999995E-2</c:v>
                </c:pt>
                <c:pt idx="1073">
                  <c:v>6.5000000000000002E-2</c:v>
                </c:pt>
                <c:pt idx="1074">
                  <c:v>6.59E-2</c:v>
                </c:pt>
                <c:pt idx="1075">
                  <c:v>6.6299999999999998E-2</c:v>
                </c:pt>
                <c:pt idx="1076">
                  <c:v>6.7299999999999999E-2</c:v>
                </c:pt>
                <c:pt idx="1077">
                  <c:v>6.7900000000000002E-2</c:v>
                </c:pt>
                <c:pt idx="1078">
                  <c:v>6.9000000000000006E-2</c:v>
                </c:pt>
                <c:pt idx="1079">
                  <c:v>6.9199999999999998E-2</c:v>
                </c:pt>
                <c:pt idx="1080">
                  <c:v>6.8900000000000003E-2</c:v>
                </c:pt>
                <c:pt idx="1081">
                  <c:v>6.8900000000000003E-2</c:v>
                </c:pt>
                <c:pt idx="1082">
                  <c:v>6.7599999999999993E-2</c:v>
                </c:pt>
                <c:pt idx="1083">
                  <c:v>6.7000000000000004E-2</c:v>
                </c:pt>
                <c:pt idx="1084">
                  <c:v>6.6799999999999998E-2</c:v>
                </c:pt>
                <c:pt idx="1085">
                  <c:v>6.7299999999999999E-2</c:v>
                </c:pt>
                <c:pt idx="1086">
                  <c:v>6.7500000000000004E-2</c:v>
                </c:pt>
                <c:pt idx="1087">
                  <c:v>6.6100000000000006E-2</c:v>
                </c:pt>
                <c:pt idx="1088">
                  <c:v>6.5199999999999994E-2</c:v>
                </c:pt>
                <c:pt idx="1089">
                  <c:v>6.4000000000000001E-2</c:v>
                </c:pt>
                <c:pt idx="1090">
                  <c:v>6.4500000000000002E-2</c:v>
                </c:pt>
                <c:pt idx="1091">
                  <c:v>6.4199999999999993E-2</c:v>
                </c:pt>
                <c:pt idx="1092">
                  <c:v>6.2600000000000003E-2</c:v>
                </c:pt>
                <c:pt idx="1093">
                  <c:v>6.2300000000000001E-2</c:v>
                </c:pt>
                <c:pt idx="1094">
                  <c:v>6.1799999999999994E-2</c:v>
                </c:pt>
                <c:pt idx="1095">
                  <c:v>6.1100000000000002E-2</c:v>
                </c:pt>
                <c:pt idx="1096">
                  <c:v>6.2600000000000003E-2</c:v>
                </c:pt>
                <c:pt idx="1097">
                  <c:v>6.3299999999999995E-2</c:v>
                </c:pt>
                <c:pt idx="1098">
                  <c:v>6.2699999999999992E-2</c:v>
                </c:pt>
                <c:pt idx="1099">
                  <c:v>6.3600000000000004E-2</c:v>
                </c:pt>
                <c:pt idx="1100">
                  <c:v>6.3399999999999998E-2</c:v>
                </c:pt>
                <c:pt idx="1101">
                  <c:v>6.3399999999999998E-2</c:v>
                </c:pt>
                <c:pt idx="1102">
                  <c:v>6.1399999999999996E-2</c:v>
                </c:pt>
                <c:pt idx="1103">
                  <c:v>6.08E-2</c:v>
                </c:pt>
                <c:pt idx="1104">
                  <c:v>6.0599999999999994E-2</c:v>
                </c:pt>
                <c:pt idx="1105">
                  <c:v>6.0400000000000002E-2</c:v>
                </c:pt>
                <c:pt idx="1106">
                  <c:v>6.1100000000000002E-2</c:v>
                </c:pt>
                <c:pt idx="1107">
                  <c:v>6.0899999999999996E-2</c:v>
                </c:pt>
                <c:pt idx="1108">
                  <c:v>5.9000000000000004E-2</c:v>
                </c:pt>
                <c:pt idx="1109">
                  <c:v>5.9200000000000003E-2</c:v>
                </c:pt>
                <c:pt idx="1110">
                  <c:v>5.8799999999999998E-2</c:v>
                </c:pt>
                <c:pt idx="1111">
                  <c:v>5.8400000000000001E-2</c:v>
                </c:pt>
                <c:pt idx="1112">
                  <c:v>5.8600000000000006E-2</c:v>
                </c:pt>
                <c:pt idx="1113">
                  <c:v>5.8600000000000006E-2</c:v>
                </c:pt>
                <c:pt idx="1114">
                  <c:v>5.8700000000000002E-2</c:v>
                </c:pt>
                <c:pt idx="1115">
                  <c:v>5.7699999999999994E-2</c:v>
                </c:pt>
                <c:pt idx="1116">
                  <c:v>5.74E-2</c:v>
                </c:pt>
                <c:pt idx="1117">
                  <c:v>5.7500000000000002E-2</c:v>
                </c:pt>
                <c:pt idx="1118">
                  <c:v>5.4900000000000004E-2</c:v>
                </c:pt>
                <c:pt idx="1119">
                  <c:v>5.45E-2</c:v>
                </c:pt>
                <c:pt idx="1120">
                  <c:v>5.5899999999999998E-2</c:v>
                </c:pt>
                <c:pt idx="1121">
                  <c:v>5.6299999999999996E-2</c:v>
                </c:pt>
                <c:pt idx="1122">
                  <c:v>5.5899999999999998E-2</c:v>
                </c:pt>
                <c:pt idx="1123">
                  <c:v>5.57E-2</c:v>
                </c:pt>
                <c:pt idx="1124">
                  <c:v>5.5E-2</c:v>
                </c:pt>
                <c:pt idx="1125">
                  <c:v>5.6299999999999996E-2</c:v>
                </c:pt>
                <c:pt idx="1126">
                  <c:v>5.7500000000000002E-2</c:v>
                </c:pt>
                <c:pt idx="1127">
                  <c:v>5.62E-2</c:v>
                </c:pt>
                <c:pt idx="1128">
                  <c:v>5.57E-2</c:v>
                </c:pt>
                <c:pt idx="1129">
                  <c:v>5.6299999999999996E-2</c:v>
                </c:pt>
                <c:pt idx="1130">
                  <c:v>5.6100000000000004E-2</c:v>
                </c:pt>
                <c:pt idx="1131">
                  <c:v>5.5500000000000001E-2</c:v>
                </c:pt>
                <c:pt idx="1132">
                  <c:v>5.6100000000000004E-2</c:v>
                </c:pt>
                <c:pt idx="1133">
                  <c:v>5.67E-2</c:v>
                </c:pt>
                <c:pt idx="1134">
                  <c:v>5.7500000000000002E-2</c:v>
                </c:pt>
                <c:pt idx="1135">
                  <c:v>5.6799999999999996E-2</c:v>
                </c:pt>
                <c:pt idx="1136">
                  <c:v>5.7000000000000002E-2</c:v>
                </c:pt>
                <c:pt idx="1137">
                  <c:v>5.6399999999999999E-2</c:v>
                </c:pt>
                <c:pt idx="1138">
                  <c:v>5.57E-2</c:v>
                </c:pt>
                <c:pt idx="1139">
                  <c:v>5.57E-2</c:v>
                </c:pt>
                <c:pt idx="1140">
                  <c:v>5.5099999999999996E-2</c:v>
                </c:pt>
                <c:pt idx="1141">
                  <c:v>5.4699999999999999E-2</c:v>
                </c:pt>
                <c:pt idx="1142">
                  <c:v>5.4600000000000003E-2</c:v>
                </c:pt>
                <c:pt idx="1143">
                  <c:v>5.4400000000000004E-2</c:v>
                </c:pt>
                <c:pt idx="1144">
                  <c:v>5.4100000000000002E-2</c:v>
                </c:pt>
                <c:pt idx="1145">
                  <c:v>5.4900000000000004E-2</c:v>
                </c:pt>
                <c:pt idx="1146">
                  <c:v>5.4600000000000003E-2</c:v>
                </c:pt>
                <c:pt idx="1147">
                  <c:v>5.5E-2</c:v>
                </c:pt>
                <c:pt idx="1148">
                  <c:v>5.4299999999999994E-2</c:v>
                </c:pt>
                <c:pt idx="1149">
                  <c:v>5.4000000000000006E-2</c:v>
                </c:pt>
                <c:pt idx="1150">
                  <c:v>5.3899999999999997E-2</c:v>
                </c:pt>
                <c:pt idx="1151">
                  <c:v>5.2000000000000005E-2</c:v>
                </c:pt>
                <c:pt idx="1152">
                  <c:v>5.0499999999999996E-2</c:v>
                </c:pt>
                <c:pt idx="1153">
                  <c:v>4.9000000000000002E-2</c:v>
                </c:pt>
                <c:pt idx="1154">
                  <c:v>4.8300000000000003E-2</c:v>
                </c:pt>
                <c:pt idx="1155">
                  <c:v>4.6699999999999998E-2</c:v>
                </c:pt>
                <c:pt idx="1156">
                  <c:v>4.4600000000000001E-2</c:v>
                </c:pt>
                <c:pt idx="1157">
                  <c:v>4.41E-2</c:v>
                </c:pt>
                <c:pt idx="1158">
                  <c:v>4.58E-2</c:v>
                </c:pt>
                <c:pt idx="1159">
                  <c:v>4.5899999999999996E-2</c:v>
                </c:pt>
                <c:pt idx="1160">
                  <c:v>4.6300000000000001E-2</c:v>
                </c:pt>
                <c:pt idx="1161">
                  <c:v>4.8300000000000003E-2</c:v>
                </c:pt>
                <c:pt idx="1162">
                  <c:v>4.82E-2</c:v>
                </c:pt>
                <c:pt idx="1163">
                  <c:v>4.8499999999999995E-2</c:v>
                </c:pt>
                <c:pt idx="1164">
                  <c:v>4.8300000000000003E-2</c:v>
                </c:pt>
                <c:pt idx="1165">
                  <c:v>4.6399999999999997E-2</c:v>
                </c:pt>
                <c:pt idx="1166">
                  <c:v>4.5999999999999999E-2</c:v>
                </c:pt>
                <c:pt idx="1167">
                  <c:v>4.5899999999999996E-2</c:v>
                </c:pt>
                <c:pt idx="1168">
                  <c:v>4.7500000000000001E-2</c:v>
                </c:pt>
                <c:pt idx="1169">
                  <c:v>4.7E-2</c:v>
                </c:pt>
                <c:pt idx="1170">
                  <c:v>4.7599999999999996E-2</c:v>
                </c:pt>
                <c:pt idx="1171">
                  <c:v>4.7500000000000001E-2</c:v>
                </c:pt>
                <c:pt idx="1172">
                  <c:v>4.7E-2</c:v>
                </c:pt>
                <c:pt idx="1173">
                  <c:v>4.6699999999999998E-2</c:v>
                </c:pt>
                <c:pt idx="1174">
                  <c:v>4.8399999999999999E-2</c:v>
                </c:pt>
                <c:pt idx="1175">
                  <c:v>4.9500000000000002E-2</c:v>
                </c:pt>
                <c:pt idx="1176">
                  <c:v>5.0300000000000004E-2</c:v>
                </c:pt>
                <c:pt idx="1177">
                  <c:v>5.1799999999999999E-2</c:v>
                </c:pt>
                <c:pt idx="1178">
                  <c:v>5.3800000000000001E-2</c:v>
                </c:pt>
                <c:pt idx="1179">
                  <c:v>5.21E-2</c:v>
                </c:pt>
                <c:pt idx="1180">
                  <c:v>5.1399999999999994E-2</c:v>
                </c:pt>
                <c:pt idx="1181">
                  <c:v>5.2000000000000005E-2</c:v>
                </c:pt>
                <c:pt idx="1182">
                  <c:v>5.2400000000000002E-2</c:v>
                </c:pt>
                <c:pt idx="1183">
                  <c:v>5.1100000000000007E-2</c:v>
                </c:pt>
                <c:pt idx="1184">
                  <c:v>5.1399999999999994E-2</c:v>
                </c:pt>
                <c:pt idx="1185">
                  <c:v>5.2000000000000005E-2</c:v>
                </c:pt>
                <c:pt idx="1186">
                  <c:v>5.2600000000000001E-2</c:v>
                </c:pt>
                <c:pt idx="1187">
                  <c:v>5.45E-2</c:v>
                </c:pt>
                <c:pt idx="1188">
                  <c:v>5.5300000000000002E-2</c:v>
                </c:pt>
                <c:pt idx="1189">
                  <c:v>5.6100000000000004E-2</c:v>
                </c:pt>
                <c:pt idx="1190">
                  <c:v>5.5599999999999997E-2</c:v>
                </c:pt>
                <c:pt idx="1191">
                  <c:v>5.7999999999999996E-2</c:v>
                </c:pt>
                <c:pt idx="1192">
                  <c:v>5.8899999999999994E-2</c:v>
                </c:pt>
                <c:pt idx="1193">
                  <c:v>5.91E-2</c:v>
                </c:pt>
                <c:pt idx="1194">
                  <c:v>5.9800000000000006E-2</c:v>
                </c:pt>
                <c:pt idx="1195">
                  <c:v>5.8700000000000002E-2</c:v>
                </c:pt>
                <c:pt idx="1196">
                  <c:v>5.8700000000000002E-2</c:v>
                </c:pt>
                <c:pt idx="1197">
                  <c:v>5.7200000000000001E-2</c:v>
                </c:pt>
                <c:pt idx="1198">
                  <c:v>5.7200000000000001E-2</c:v>
                </c:pt>
                <c:pt idx="1199">
                  <c:v>5.8600000000000006E-2</c:v>
                </c:pt>
                <c:pt idx="1200">
                  <c:v>5.9500000000000004E-2</c:v>
                </c:pt>
                <c:pt idx="1201">
                  <c:v>6.08E-2</c:v>
                </c:pt>
                <c:pt idx="1202">
                  <c:v>5.91E-2</c:v>
                </c:pt>
                <c:pt idx="1203">
                  <c:v>5.8099999999999999E-2</c:v>
                </c:pt>
                <c:pt idx="1204">
                  <c:v>5.9699999999999996E-2</c:v>
                </c:pt>
                <c:pt idx="1205">
                  <c:v>5.9400000000000001E-2</c:v>
                </c:pt>
                <c:pt idx="1206">
                  <c:v>5.9200000000000003E-2</c:v>
                </c:pt>
                <c:pt idx="1207">
                  <c:v>5.8799999999999998E-2</c:v>
                </c:pt>
                <c:pt idx="1208">
                  <c:v>5.9200000000000003E-2</c:v>
                </c:pt>
                <c:pt idx="1209">
                  <c:v>6.0199999999999997E-2</c:v>
                </c:pt>
                <c:pt idx="1210">
                  <c:v>6.1100000000000002E-2</c:v>
                </c:pt>
                <c:pt idx="1211">
                  <c:v>6.1799999999999994E-2</c:v>
                </c:pt>
                <c:pt idx="1212">
                  <c:v>6.1600000000000002E-2</c:v>
                </c:pt>
                <c:pt idx="1213">
                  <c:v>0.06</c:v>
                </c:pt>
                <c:pt idx="1214">
                  <c:v>5.96E-2</c:v>
                </c:pt>
                <c:pt idx="1215">
                  <c:v>6.0199999999999997E-2</c:v>
                </c:pt>
                <c:pt idx="1216">
                  <c:v>6.0999999999999999E-2</c:v>
                </c:pt>
                <c:pt idx="1217">
                  <c:v>6.2E-2</c:v>
                </c:pt>
                <c:pt idx="1218">
                  <c:v>6.13E-2</c:v>
                </c:pt>
                <c:pt idx="1219">
                  <c:v>6.2400000000000004E-2</c:v>
                </c:pt>
                <c:pt idx="1220">
                  <c:v>6.3899999999999998E-2</c:v>
                </c:pt>
                <c:pt idx="1221">
                  <c:v>6.4100000000000004E-2</c:v>
                </c:pt>
                <c:pt idx="1222">
                  <c:v>6.5599999999999992E-2</c:v>
                </c:pt>
                <c:pt idx="1223">
                  <c:v>6.6600000000000006E-2</c:v>
                </c:pt>
                <c:pt idx="1224">
                  <c:v>6.7699999999999996E-2</c:v>
                </c:pt>
                <c:pt idx="1225">
                  <c:v>6.6799999999999998E-2</c:v>
                </c:pt>
                <c:pt idx="1226">
                  <c:v>6.5799999999999997E-2</c:v>
                </c:pt>
                <c:pt idx="1227">
                  <c:v>6.6199999999999995E-2</c:v>
                </c:pt>
                <c:pt idx="1228">
                  <c:v>6.5500000000000003E-2</c:v>
                </c:pt>
                <c:pt idx="1229">
                  <c:v>6.3799999999999996E-2</c:v>
                </c:pt>
                <c:pt idx="1230">
                  <c:v>6.3899999999999998E-2</c:v>
                </c:pt>
                <c:pt idx="1231">
                  <c:v>6.3899999999999998E-2</c:v>
                </c:pt>
                <c:pt idx="1232">
                  <c:v>6.2800000000000009E-2</c:v>
                </c:pt>
                <c:pt idx="1233">
                  <c:v>6.1399999999999996E-2</c:v>
                </c:pt>
                <c:pt idx="1234">
                  <c:v>6.13E-2</c:v>
                </c:pt>
                <c:pt idx="1235">
                  <c:v>5.9200000000000003E-2</c:v>
                </c:pt>
                <c:pt idx="1236">
                  <c:v>5.8899999999999994E-2</c:v>
                </c:pt>
                <c:pt idx="1237">
                  <c:v>6.0100000000000001E-2</c:v>
                </c:pt>
                <c:pt idx="1238">
                  <c:v>6.1500000000000006E-2</c:v>
                </c:pt>
                <c:pt idx="1239">
                  <c:v>6.4000000000000001E-2</c:v>
                </c:pt>
                <c:pt idx="1240">
                  <c:v>6.5000000000000002E-2</c:v>
                </c:pt>
                <c:pt idx="1241">
                  <c:v>6.4899999999999999E-2</c:v>
                </c:pt>
                <c:pt idx="1242">
                  <c:v>6.4199999999999993E-2</c:v>
                </c:pt>
                <c:pt idx="1243">
                  <c:v>6.2600000000000003E-2</c:v>
                </c:pt>
                <c:pt idx="1244">
                  <c:v>6.13E-2</c:v>
                </c:pt>
                <c:pt idx="1245">
                  <c:v>6.0599999999999994E-2</c:v>
                </c:pt>
                <c:pt idx="1246">
                  <c:v>6.0899999999999996E-2</c:v>
                </c:pt>
                <c:pt idx="1247">
                  <c:v>6.08E-2</c:v>
                </c:pt>
                <c:pt idx="1248">
                  <c:v>6.0100000000000001E-2</c:v>
                </c:pt>
                <c:pt idx="1249">
                  <c:v>6.0599999999999994E-2</c:v>
                </c:pt>
                <c:pt idx="1250">
                  <c:v>6.0999999999999999E-2</c:v>
                </c:pt>
                <c:pt idx="1251">
                  <c:v>6.0400000000000002E-2</c:v>
                </c:pt>
                <c:pt idx="1252">
                  <c:v>5.9800000000000006E-2</c:v>
                </c:pt>
                <c:pt idx="1253">
                  <c:v>5.8499999999999996E-2</c:v>
                </c:pt>
                <c:pt idx="1254">
                  <c:v>5.7999999999999996E-2</c:v>
                </c:pt>
                <c:pt idx="1255">
                  <c:v>5.7500000000000002E-2</c:v>
                </c:pt>
                <c:pt idx="1256">
                  <c:v>5.7599999999999998E-2</c:v>
                </c:pt>
                <c:pt idx="1257">
                  <c:v>5.7300000000000004E-2</c:v>
                </c:pt>
                <c:pt idx="1258">
                  <c:v>5.7800000000000004E-2</c:v>
                </c:pt>
                <c:pt idx="1259">
                  <c:v>5.8799999999999998E-2</c:v>
                </c:pt>
                <c:pt idx="1260">
                  <c:v>5.8200000000000002E-2</c:v>
                </c:pt>
                <c:pt idx="1261">
                  <c:v>5.8600000000000006E-2</c:v>
                </c:pt>
                <c:pt idx="1262">
                  <c:v>5.7599999999999998E-2</c:v>
                </c:pt>
                <c:pt idx="1263">
                  <c:v>5.6799999999999996E-2</c:v>
                </c:pt>
                <c:pt idx="1264">
                  <c:v>5.6600000000000004E-2</c:v>
                </c:pt>
                <c:pt idx="1265">
                  <c:v>5.7599999999999998E-2</c:v>
                </c:pt>
                <c:pt idx="1266">
                  <c:v>5.8499999999999996E-2</c:v>
                </c:pt>
                <c:pt idx="1267">
                  <c:v>5.7300000000000004E-2</c:v>
                </c:pt>
                <c:pt idx="1268">
                  <c:v>5.6500000000000002E-2</c:v>
                </c:pt>
                <c:pt idx="1269">
                  <c:v>5.5599999999999997E-2</c:v>
                </c:pt>
                <c:pt idx="1270">
                  <c:v>5.3899999999999997E-2</c:v>
                </c:pt>
                <c:pt idx="1271">
                  <c:v>5.2900000000000003E-2</c:v>
                </c:pt>
                <c:pt idx="1272">
                  <c:v>5.0999999999999997E-2</c:v>
                </c:pt>
                <c:pt idx="1273">
                  <c:v>5.0999999999999997E-2</c:v>
                </c:pt>
                <c:pt idx="1274">
                  <c:v>5.0099999999999999E-2</c:v>
                </c:pt>
                <c:pt idx="1275">
                  <c:v>5.0799999999999998E-2</c:v>
                </c:pt>
                <c:pt idx="1276">
                  <c:v>5.1900000000000002E-2</c:v>
                </c:pt>
                <c:pt idx="1277">
                  <c:v>5.2900000000000003E-2</c:v>
                </c:pt>
                <c:pt idx="1278">
                  <c:v>5.2000000000000005E-2</c:v>
                </c:pt>
                <c:pt idx="1279">
                  <c:v>5.1299999999999998E-2</c:v>
                </c:pt>
                <c:pt idx="1280">
                  <c:v>5.1100000000000007E-2</c:v>
                </c:pt>
                <c:pt idx="1281">
                  <c:v>5.1299999999999998E-2</c:v>
                </c:pt>
                <c:pt idx="1282">
                  <c:v>4.9500000000000002E-2</c:v>
                </c:pt>
                <c:pt idx="1283">
                  <c:v>4.9500000000000002E-2</c:v>
                </c:pt>
                <c:pt idx="1284">
                  <c:v>4.8600000000000004E-2</c:v>
                </c:pt>
                <c:pt idx="1285">
                  <c:v>4.7800000000000002E-2</c:v>
                </c:pt>
                <c:pt idx="1286">
                  <c:v>4.9500000000000002E-2</c:v>
                </c:pt>
                <c:pt idx="1287">
                  <c:v>4.9500000000000002E-2</c:v>
                </c:pt>
                <c:pt idx="1288">
                  <c:v>5.0799999999999998E-2</c:v>
                </c:pt>
                <c:pt idx="1289">
                  <c:v>5.2400000000000002E-2</c:v>
                </c:pt>
                <c:pt idx="1290">
                  <c:v>5.2499999999999998E-2</c:v>
                </c:pt>
                <c:pt idx="1291">
                  <c:v>5.28E-2</c:v>
                </c:pt>
                <c:pt idx="1292">
                  <c:v>5.2900000000000003E-2</c:v>
                </c:pt>
                <c:pt idx="1293">
                  <c:v>5.4600000000000003E-2</c:v>
                </c:pt>
                <c:pt idx="1294">
                  <c:v>5.4600000000000003E-2</c:v>
                </c:pt>
                <c:pt idx="1295">
                  <c:v>5.4800000000000001E-2</c:v>
                </c:pt>
                <c:pt idx="1296">
                  <c:v>5.3200000000000004E-2</c:v>
                </c:pt>
                <c:pt idx="1297">
                  <c:v>5.28E-2</c:v>
                </c:pt>
                <c:pt idx="1298">
                  <c:v>5.2300000000000006E-2</c:v>
                </c:pt>
                <c:pt idx="1299">
                  <c:v>5.2900000000000003E-2</c:v>
                </c:pt>
                <c:pt idx="1300">
                  <c:v>5.4100000000000002E-2</c:v>
                </c:pt>
                <c:pt idx="1301">
                  <c:v>5.3099999999999994E-2</c:v>
                </c:pt>
                <c:pt idx="1302">
                  <c:v>5.1699999999999996E-2</c:v>
                </c:pt>
                <c:pt idx="1303">
                  <c:v>5.16E-2</c:v>
                </c:pt>
                <c:pt idx="1304">
                  <c:v>5.1299999999999998E-2</c:v>
                </c:pt>
                <c:pt idx="1305">
                  <c:v>5.0799999999999998E-2</c:v>
                </c:pt>
                <c:pt idx="1306">
                  <c:v>4.9500000000000002E-2</c:v>
                </c:pt>
                <c:pt idx="1307">
                  <c:v>4.9000000000000002E-2</c:v>
                </c:pt>
                <c:pt idx="1308">
                  <c:v>4.8399999999999999E-2</c:v>
                </c:pt>
                <c:pt idx="1309">
                  <c:v>4.9100000000000005E-2</c:v>
                </c:pt>
                <c:pt idx="1310">
                  <c:v>4.6799999999999994E-2</c:v>
                </c:pt>
                <c:pt idx="1311">
                  <c:v>4.7E-2</c:v>
                </c:pt>
                <c:pt idx="1312">
                  <c:v>4.6600000000000003E-2</c:v>
                </c:pt>
                <c:pt idx="1313">
                  <c:v>4.53E-2</c:v>
                </c:pt>
                <c:pt idx="1314">
                  <c:v>4.6500000000000007E-2</c:v>
                </c:pt>
                <c:pt idx="1315">
                  <c:v>4.5999999999999999E-2</c:v>
                </c:pt>
                <c:pt idx="1316">
                  <c:v>4.5999999999999999E-2</c:v>
                </c:pt>
                <c:pt idx="1317">
                  <c:v>4.3700000000000003E-2</c:v>
                </c:pt>
                <c:pt idx="1318">
                  <c:v>4.2999999999999997E-2</c:v>
                </c:pt>
                <c:pt idx="1319">
                  <c:v>4.6600000000000003E-2</c:v>
                </c:pt>
                <c:pt idx="1320">
                  <c:v>4.9299999999999997E-2</c:v>
                </c:pt>
                <c:pt idx="1321">
                  <c:v>4.9200000000000001E-2</c:v>
                </c:pt>
                <c:pt idx="1322">
                  <c:v>4.9200000000000001E-2</c:v>
                </c:pt>
                <c:pt idx="1323">
                  <c:v>5.1399999999999994E-2</c:v>
                </c:pt>
                <c:pt idx="1324">
                  <c:v>5.1399999999999994E-2</c:v>
                </c:pt>
                <c:pt idx="1325">
                  <c:v>5.1699999999999996E-2</c:v>
                </c:pt>
                <c:pt idx="1326">
                  <c:v>5.1500000000000004E-2</c:v>
                </c:pt>
                <c:pt idx="1327">
                  <c:v>5.04E-2</c:v>
                </c:pt>
                <c:pt idx="1328">
                  <c:v>4.9200000000000001E-2</c:v>
                </c:pt>
                <c:pt idx="1329">
                  <c:v>5.0499999999999996E-2</c:v>
                </c:pt>
                <c:pt idx="1330">
                  <c:v>5.0499999999999996E-2</c:v>
                </c:pt>
                <c:pt idx="1331">
                  <c:v>4.9200000000000001E-2</c:v>
                </c:pt>
                <c:pt idx="1332">
                  <c:v>4.9400000000000006E-2</c:v>
                </c:pt>
                <c:pt idx="1333">
                  <c:v>4.87E-2</c:v>
                </c:pt>
                <c:pt idx="1334">
                  <c:v>4.9000000000000002E-2</c:v>
                </c:pt>
                <c:pt idx="1335">
                  <c:v>5.1299999999999998E-2</c:v>
                </c:pt>
                <c:pt idx="1336">
                  <c:v>5.3399999999999996E-2</c:v>
                </c:pt>
                <c:pt idx="1337">
                  <c:v>5.3699999999999998E-2</c:v>
                </c:pt>
                <c:pt idx="1338">
                  <c:v>5.3800000000000001E-2</c:v>
                </c:pt>
                <c:pt idx="1339">
                  <c:v>5.3200000000000004E-2</c:v>
                </c:pt>
                <c:pt idx="1340">
                  <c:v>5.2199999999999996E-2</c:v>
                </c:pt>
                <c:pt idx="1341">
                  <c:v>5.21E-2</c:v>
                </c:pt>
                <c:pt idx="1342">
                  <c:v>5.1299999999999998E-2</c:v>
                </c:pt>
                <c:pt idx="1343">
                  <c:v>5.1100000000000007E-2</c:v>
                </c:pt>
                <c:pt idx="1344">
                  <c:v>5.16E-2</c:v>
                </c:pt>
                <c:pt idx="1345">
                  <c:v>5.2600000000000001E-2</c:v>
                </c:pt>
                <c:pt idx="1346">
                  <c:v>5.1699999999999996E-2</c:v>
                </c:pt>
                <c:pt idx="1347">
                  <c:v>5.0999999999999997E-2</c:v>
                </c:pt>
                <c:pt idx="1348">
                  <c:v>5.0599999999999999E-2</c:v>
                </c:pt>
                <c:pt idx="1349">
                  <c:v>4.9699999999999994E-2</c:v>
                </c:pt>
                <c:pt idx="1350">
                  <c:v>4.8300000000000003E-2</c:v>
                </c:pt>
                <c:pt idx="1351">
                  <c:v>4.8399999999999999E-2</c:v>
                </c:pt>
                <c:pt idx="1352">
                  <c:v>4.8300000000000003E-2</c:v>
                </c:pt>
                <c:pt idx="1353">
                  <c:v>4.7100000000000003E-2</c:v>
                </c:pt>
                <c:pt idx="1354">
                  <c:v>4.6799999999999994E-2</c:v>
                </c:pt>
                <c:pt idx="1355">
                  <c:v>4.4699999999999997E-2</c:v>
                </c:pt>
                <c:pt idx="1356">
                  <c:v>4.5199999999999997E-2</c:v>
                </c:pt>
                <c:pt idx="1357">
                  <c:v>4.3499999999999997E-2</c:v>
                </c:pt>
                <c:pt idx="1358">
                  <c:v>4.1799999999999997E-2</c:v>
                </c:pt>
                <c:pt idx="1359">
                  <c:v>4.24E-2</c:v>
                </c:pt>
                <c:pt idx="1360">
                  <c:v>4.2099999999999999E-2</c:v>
                </c:pt>
                <c:pt idx="1361">
                  <c:v>3.9800000000000002E-2</c:v>
                </c:pt>
                <c:pt idx="1362">
                  <c:v>0.04</c:v>
                </c:pt>
                <c:pt idx="1363">
                  <c:v>3.8399999999999997E-2</c:v>
                </c:pt>
                <c:pt idx="1364">
                  <c:v>3.73E-2</c:v>
                </c:pt>
                <c:pt idx="1365">
                  <c:v>3.6900000000000002E-2</c:v>
                </c:pt>
                <c:pt idx="1366">
                  <c:v>3.6799999999999999E-2</c:v>
                </c:pt>
                <c:pt idx="1367">
                  <c:v>4.1100000000000005E-2</c:v>
                </c:pt>
                <c:pt idx="1368">
                  <c:v>4.2099999999999999E-2</c:v>
                </c:pt>
                <c:pt idx="1369">
                  <c:v>0.04</c:v>
                </c:pt>
                <c:pt idx="1370">
                  <c:v>0.04</c:v>
                </c:pt>
                <c:pt idx="1371">
                  <c:v>3.9399999999999998E-2</c:v>
                </c:pt>
                <c:pt idx="1372">
                  <c:v>4.0800000000000003E-2</c:v>
                </c:pt>
                <c:pt idx="1373">
                  <c:v>4.1900000000000007E-2</c:v>
                </c:pt>
                <c:pt idx="1374">
                  <c:v>4.1700000000000001E-2</c:v>
                </c:pt>
                <c:pt idx="1375">
                  <c:v>4.0399999999999998E-2</c:v>
                </c:pt>
                <c:pt idx="1376">
                  <c:v>4.0500000000000001E-2</c:v>
                </c:pt>
                <c:pt idx="1377">
                  <c:v>3.9199999999999999E-2</c:v>
                </c:pt>
                <c:pt idx="1378">
                  <c:v>3.9399999999999998E-2</c:v>
                </c:pt>
                <c:pt idx="1379">
                  <c:v>4.0999999999999995E-2</c:v>
                </c:pt>
                <c:pt idx="1380">
                  <c:v>4.0999999999999995E-2</c:v>
                </c:pt>
                <c:pt idx="1381">
                  <c:v>3.9699999999999999E-2</c:v>
                </c:pt>
                <c:pt idx="1382">
                  <c:v>4.0099999999999997E-2</c:v>
                </c:pt>
                <c:pt idx="1383">
                  <c:v>3.9800000000000002E-2</c:v>
                </c:pt>
                <c:pt idx="1384">
                  <c:v>3.95E-2</c:v>
                </c:pt>
                <c:pt idx="1385">
                  <c:v>3.8900000000000004E-2</c:v>
                </c:pt>
                <c:pt idx="1386">
                  <c:v>3.78E-2</c:v>
                </c:pt>
                <c:pt idx="1387">
                  <c:v>3.6499999999999998E-2</c:v>
                </c:pt>
                <c:pt idx="1388">
                  <c:v>3.6499999999999998E-2</c:v>
                </c:pt>
                <c:pt idx="1389">
                  <c:v>3.9699999999999999E-2</c:v>
                </c:pt>
                <c:pt idx="1390">
                  <c:v>3.9599999999999996E-2</c:v>
                </c:pt>
                <c:pt idx="1391">
                  <c:v>3.9E-2</c:v>
                </c:pt>
                <c:pt idx="1392">
                  <c:v>3.9699999999999999E-2</c:v>
                </c:pt>
                <c:pt idx="1393">
                  <c:v>3.9900000000000005E-2</c:v>
                </c:pt>
                <c:pt idx="1394">
                  <c:v>3.9699999999999999E-2</c:v>
                </c:pt>
                <c:pt idx="1395">
                  <c:v>3.9199999999999999E-2</c:v>
                </c:pt>
                <c:pt idx="1396">
                  <c:v>3.7699999999999997E-2</c:v>
                </c:pt>
                <c:pt idx="1397">
                  <c:v>3.56E-2</c:v>
                </c:pt>
                <c:pt idx="1398">
                  <c:v>3.3799999999999997E-2</c:v>
                </c:pt>
                <c:pt idx="1399">
                  <c:v>3.39E-2</c:v>
                </c:pt>
                <c:pt idx="1400">
                  <c:v>3.3599999999999998E-2</c:v>
                </c:pt>
                <c:pt idx="1401">
                  <c:v>3.2000000000000001E-2</c:v>
                </c:pt>
                <c:pt idx="1402">
                  <c:v>3.3099999999999997E-2</c:v>
                </c:pt>
                <c:pt idx="1403">
                  <c:v>3.4200000000000001E-2</c:v>
                </c:pt>
                <c:pt idx="1404">
                  <c:v>3.5799999999999998E-2</c:v>
                </c:pt>
                <c:pt idx="1405">
                  <c:v>3.7200000000000004E-2</c:v>
                </c:pt>
                <c:pt idx="1406">
                  <c:v>3.9300000000000002E-2</c:v>
                </c:pt>
                <c:pt idx="1407">
                  <c:v>4.1799999999999997E-2</c:v>
                </c:pt>
                <c:pt idx="1408">
                  <c:v>4.4000000000000004E-2</c:v>
                </c:pt>
                <c:pt idx="1409">
                  <c:v>4.3400000000000001E-2</c:v>
                </c:pt>
                <c:pt idx="1410">
                  <c:v>4.4900000000000002E-2</c:v>
                </c:pt>
                <c:pt idx="1411">
                  <c:v>4.4699999999999997E-2</c:v>
                </c:pt>
                <c:pt idx="1412">
                  <c:v>4.4900000000000002E-2</c:v>
                </c:pt>
                <c:pt idx="1413">
                  <c:v>4.5199999999999997E-2</c:v>
                </c:pt>
                <c:pt idx="1414">
                  <c:v>4.3400000000000001E-2</c:v>
                </c:pt>
                <c:pt idx="1415">
                  <c:v>4.2300000000000004E-2</c:v>
                </c:pt>
                <c:pt idx="1416">
                  <c:v>4.1599999999999998E-2</c:v>
                </c:pt>
                <c:pt idx="1417">
                  <c:v>4.0500000000000001E-2</c:v>
                </c:pt>
                <c:pt idx="1418">
                  <c:v>4.2599999999999999E-2</c:v>
                </c:pt>
                <c:pt idx="1419">
                  <c:v>4.4199999999999996E-2</c:v>
                </c:pt>
                <c:pt idx="1420">
                  <c:v>4.3299999999999998E-2</c:v>
                </c:pt>
                <c:pt idx="1421">
                  <c:v>4.3099999999999999E-2</c:v>
                </c:pt>
                <c:pt idx="1422">
                  <c:v>4.41E-2</c:v>
                </c:pt>
                <c:pt idx="1423">
                  <c:v>4.36E-2</c:v>
                </c:pt>
                <c:pt idx="1424">
                  <c:v>4.1799999999999997E-2</c:v>
                </c:pt>
                <c:pt idx="1425">
                  <c:v>4.2500000000000003E-2</c:v>
                </c:pt>
                <c:pt idx="1426">
                  <c:v>4.36E-2</c:v>
                </c:pt>
                <c:pt idx="1427">
                  <c:v>4.2900000000000001E-2</c:v>
                </c:pt>
                <c:pt idx="1428">
                  <c:v>4.2000000000000003E-2</c:v>
                </c:pt>
                <c:pt idx="1429">
                  <c:v>4.2099999999999999E-2</c:v>
                </c:pt>
                <c:pt idx="1430">
                  <c:v>4.2999999999999997E-2</c:v>
                </c:pt>
                <c:pt idx="1431">
                  <c:v>4.2699999999999995E-2</c:v>
                </c:pt>
                <c:pt idx="1432">
                  <c:v>4.0399999999999998E-2</c:v>
                </c:pt>
                <c:pt idx="1433">
                  <c:v>4.0500000000000001E-2</c:v>
                </c:pt>
                <c:pt idx="1434">
                  <c:v>4.1700000000000001E-2</c:v>
                </c:pt>
                <c:pt idx="1435">
                  <c:v>4.1599999999999998E-2</c:v>
                </c:pt>
                <c:pt idx="1436">
                  <c:v>4.0800000000000003E-2</c:v>
                </c:pt>
                <c:pt idx="1437">
                  <c:v>4.0599999999999997E-2</c:v>
                </c:pt>
                <c:pt idx="1438">
                  <c:v>4.0300000000000002E-2</c:v>
                </c:pt>
                <c:pt idx="1439">
                  <c:v>0.04</c:v>
                </c:pt>
                <c:pt idx="1440">
                  <c:v>3.7499999999999999E-2</c:v>
                </c:pt>
                <c:pt idx="1441">
                  <c:v>3.7499999999999999E-2</c:v>
                </c:pt>
                <c:pt idx="1442">
                  <c:v>3.7599999999999995E-2</c:v>
                </c:pt>
                <c:pt idx="1443">
                  <c:v>3.95E-2</c:v>
                </c:pt>
                <c:pt idx="1444">
                  <c:v>4.2099999999999999E-2</c:v>
                </c:pt>
                <c:pt idx="1445">
                  <c:v>4.36E-2</c:v>
                </c:pt>
                <c:pt idx="1446">
                  <c:v>4.4299999999999999E-2</c:v>
                </c:pt>
                <c:pt idx="1447">
                  <c:v>4.4900000000000002E-2</c:v>
                </c:pt>
                <c:pt idx="1448">
                  <c:v>4.6199999999999998E-2</c:v>
                </c:pt>
                <c:pt idx="1449">
                  <c:v>4.8099999999999997E-2</c:v>
                </c:pt>
                <c:pt idx="1450">
                  <c:v>4.7400000000000005E-2</c:v>
                </c:pt>
                <c:pt idx="1451">
                  <c:v>4.6799999999999994E-2</c:v>
                </c:pt>
                <c:pt idx="1452">
                  <c:v>4.7400000000000005E-2</c:v>
                </c:pt>
                <c:pt idx="1453">
                  <c:v>4.8000000000000001E-2</c:v>
                </c:pt>
                <c:pt idx="1454">
                  <c:v>4.7500000000000001E-2</c:v>
                </c:pt>
                <c:pt idx="1455">
                  <c:v>4.6900000000000004E-2</c:v>
                </c:pt>
                <c:pt idx="1456">
                  <c:v>4.6300000000000001E-2</c:v>
                </c:pt>
                <c:pt idx="1457">
                  <c:v>4.4900000000000002E-2</c:v>
                </c:pt>
                <c:pt idx="1458">
                  <c:v>4.4699999999999997E-2</c:v>
                </c:pt>
                <c:pt idx="1459">
                  <c:v>4.4600000000000001E-2</c:v>
                </c:pt>
                <c:pt idx="1460">
                  <c:v>4.5599999999999995E-2</c:v>
                </c:pt>
                <c:pt idx="1461">
                  <c:v>4.41E-2</c:v>
                </c:pt>
                <c:pt idx="1462">
                  <c:v>4.2800000000000005E-2</c:v>
                </c:pt>
                <c:pt idx="1463">
                  <c:v>4.2300000000000004E-2</c:v>
                </c:pt>
                <c:pt idx="1464">
                  <c:v>4.2500000000000003E-2</c:v>
                </c:pt>
                <c:pt idx="1465">
                  <c:v>4.1900000000000007E-2</c:v>
                </c:pt>
                <c:pt idx="1466">
                  <c:v>4.2099999999999999E-2</c:v>
                </c:pt>
                <c:pt idx="1467">
                  <c:v>4.1399999999999999E-2</c:v>
                </c:pt>
                <c:pt idx="1468">
                  <c:v>4.0399999999999998E-2</c:v>
                </c:pt>
                <c:pt idx="1469">
                  <c:v>4.0999999999999995E-2</c:v>
                </c:pt>
                <c:pt idx="1470">
                  <c:v>4.2000000000000003E-2</c:v>
                </c:pt>
                <c:pt idx="1471">
                  <c:v>4.0800000000000003E-2</c:v>
                </c:pt>
                <c:pt idx="1472">
                  <c:v>4.0300000000000002E-2</c:v>
                </c:pt>
                <c:pt idx="1473">
                  <c:v>4.0500000000000001E-2</c:v>
                </c:pt>
                <c:pt idx="1474">
                  <c:v>4.1200000000000001E-2</c:v>
                </c:pt>
                <c:pt idx="1475">
                  <c:v>4.2199999999999994E-2</c:v>
                </c:pt>
                <c:pt idx="1476">
                  <c:v>4.1700000000000001E-2</c:v>
                </c:pt>
                <c:pt idx="1477">
                  <c:v>4.2000000000000003E-2</c:v>
                </c:pt>
                <c:pt idx="1478">
                  <c:v>4.3499999999999997E-2</c:v>
                </c:pt>
                <c:pt idx="1479">
                  <c:v>4.1900000000000007E-2</c:v>
                </c:pt>
                <c:pt idx="1480">
                  <c:v>4.1599999999999998E-2</c:v>
                </c:pt>
                <c:pt idx="1481">
                  <c:v>4.2099999999999999E-2</c:v>
                </c:pt>
                <c:pt idx="1482">
                  <c:v>4.2900000000000001E-2</c:v>
                </c:pt>
                <c:pt idx="1483">
                  <c:v>4.2800000000000005E-2</c:v>
                </c:pt>
                <c:pt idx="1484">
                  <c:v>4.2500000000000003E-2</c:v>
                </c:pt>
                <c:pt idx="1485">
                  <c:v>4.1900000000000007E-2</c:v>
                </c:pt>
                <c:pt idx="1486">
                  <c:v>4.1900000000000007E-2</c:v>
                </c:pt>
                <c:pt idx="1487">
                  <c:v>4.1399999999999999E-2</c:v>
                </c:pt>
                <c:pt idx="1488">
                  <c:v>4.0599999999999997E-2</c:v>
                </c:pt>
                <c:pt idx="1489">
                  <c:v>4.1599999999999998E-2</c:v>
                </c:pt>
                <c:pt idx="1490">
                  <c:v>4.2800000000000005E-2</c:v>
                </c:pt>
                <c:pt idx="1491">
                  <c:v>4.3700000000000003E-2</c:v>
                </c:pt>
                <c:pt idx="1492">
                  <c:v>4.4500000000000005E-2</c:v>
                </c:pt>
                <c:pt idx="1493">
                  <c:v>4.5100000000000001E-2</c:v>
                </c:pt>
                <c:pt idx="1494">
                  <c:v>4.5899999999999996E-2</c:v>
                </c:pt>
                <c:pt idx="1495">
                  <c:v>4.5499999999999999E-2</c:v>
                </c:pt>
                <c:pt idx="1496">
                  <c:v>4.4800000000000006E-2</c:v>
                </c:pt>
                <c:pt idx="1497">
                  <c:v>4.3700000000000003E-2</c:v>
                </c:pt>
                <c:pt idx="1498">
                  <c:v>4.2599999999999999E-2</c:v>
                </c:pt>
                <c:pt idx="1499">
                  <c:v>4.24E-2</c:v>
                </c:pt>
                <c:pt idx="1500">
                  <c:v>4.2199999999999994E-2</c:v>
                </c:pt>
                <c:pt idx="1501">
                  <c:v>4.2099999999999999E-2</c:v>
                </c:pt>
                <c:pt idx="1502">
                  <c:v>4.1100000000000005E-2</c:v>
                </c:pt>
                <c:pt idx="1503">
                  <c:v>4.07E-2</c:v>
                </c:pt>
                <c:pt idx="1504">
                  <c:v>3.95E-2</c:v>
                </c:pt>
                <c:pt idx="1505">
                  <c:v>3.9699999999999999E-2</c:v>
                </c:pt>
                <c:pt idx="1506">
                  <c:v>4.0999999999999995E-2</c:v>
                </c:pt>
                <c:pt idx="1507">
                  <c:v>0.04</c:v>
                </c:pt>
                <c:pt idx="1508">
                  <c:v>3.9699999999999999E-2</c:v>
                </c:pt>
                <c:pt idx="1509">
                  <c:v>4.0899999999999999E-2</c:v>
                </c:pt>
                <c:pt idx="1510">
                  <c:v>4.1599999999999998E-2</c:v>
                </c:pt>
                <c:pt idx="1511">
                  <c:v>4.2199999999999994E-2</c:v>
                </c:pt>
                <c:pt idx="1512">
                  <c:v>4.2500000000000003E-2</c:v>
                </c:pt>
                <c:pt idx="1513">
                  <c:v>4.3400000000000001E-2</c:v>
                </c:pt>
                <c:pt idx="1514">
                  <c:v>4.36E-2</c:v>
                </c:pt>
                <c:pt idx="1515">
                  <c:v>4.24E-2</c:v>
                </c:pt>
                <c:pt idx="1516">
                  <c:v>4.2000000000000003E-2</c:v>
                </c:pt>
                <c:pt idx="1517">
                  <c:v>4.0899999999999999E-2</c:v>
                </c:pt>
                <c:pt idx="1518">
                  <c:v>4.1299999999999996E-2</c:v>
                </c:pt>
                <c:pt idx="1519">
                  <c:v>4.1900000000000007E-2</c:v>
                </c:pt>
                <c:pt idx="1520">
                  <c:v>4.2300000000000004E-2</c:v>
                </c:pt>
                <c:pt idx="1521">
                  <c:v>4.2999999999999997E-2</c:v>
                </c:pt>
                <c:pt idx="1522">
                  <c:v>4.3700000000000003E-2</c:v>
                </c:pt>
                <c:pt idx="1523">
                  <c:v>4.4500000000000005E-2</c:v>
                </c:pt>
                <c:pt idx="1524">
                  <c:v>4.4600000000000001E-2</c:v>
                </c:pt>
                <c:pt idx="1525">
                  <c:v>4.5499999999999999E-2</c:v>
                </c:pt>
                <c:pt idx="1526">
                  <c:v>4.6100000000000002E-2</c:v>
                </c:pt>
                <c:pt idx="1527">
                  <c:v>4.5999999999999999E-2</c:v>
                </c:pt>
                <c:pt idx="1528">
                  <c:v>4.5199999999999997E-2</c:v>
                </c:pt>
                <c:pt idx="1529">
                  <c:v>4.4500000000000005E-2</c:v>
                </c:pt>
                <c:pt idx="1530">
                  <c:v>4.4800000000000006E-2</c:v>
                </c:pt>
                <c:pt idx="1531">
                  <c:v>4.5199999999999997E-2</c:v>
                </c:pt>
                <c:pt idx="1532">
                  <c:v>4.4900000000000002E-2</c:v>
                </c:pt>
                <c:pt idx="1533">
                  <c:v>4.4500000000000005E-2</c:v>
                </c:pt>
                <c:pt idx="1534">
                  <c:v>4.3700000000000003E-2</c:v>
                </c:pt>
                <c:pt idx="1535">
                  <c:v>4.3700000000000003E-2</c:v>
                </c:pt>
                <c:pt idx="1536">
                  <c:v>4.41E-2</c:v>
                </c:pt>
                <c:pt idx="1537">
                  <c:v>4.36E-2</c:v>
                </c:pt>
                <c:pt idx="1538">
                  <c:v>4.4600000000000001E-2</c:v>
                </c:pt>
                <c:pt idx="1539">
                  <c:v>4.5499999999999999E-2</c:v>
                </c:pt>
                <c:pt idx="1540">
                  <c:v>4.5599999999999995E-2</c:v>
                </c:pt>
                <c:pt idx="1541">
                  <c:v>4.5899999999999996E-2</c:v>
                </c:pt>
                <c:pt idx="1542">
                  <c:v>4.5599999999999995E-2</c:v>
                </c:pt>
                <c:pt idx="1543">
                  <c:v>4.6100000000000002E-2</c:v>
                </c:pt>
                <c:pt idx="1544">
                  <c:v>4.7400000000000005E-2</c:v>
                </c:pt>
                <c:pt idx="1545">
                  <c:v>4.7100000000000003E-2</c:v>
                </c:pt>
                <c:pt idx="1546">
                  <c:v>4.6900000000000004E-2</c:v>
                </c:pt>
                <c:pt idx="1547">
                  <c:v>4.8000000000000001E-2</c:v>
                </c:pt>
                <c:pt idx="1548">
                  <c:v>4.8899999999999999E-2</c:v>
                </c:pt>
                <c:pt idx="1549">
                  <c:v>4.9800000000000004E-2</c:v>
                </c:pt>
                <c:pt idx="1550">
                  <c:v>5.0199999999999995E-2</c:v>
                </c:pt>
                <c:pt idx="1551">
                  <c:v>5.0700000000000002E-2</c:v>
                </c:pt>
                <c:pt idx="1552">
                  <c:v>5.1399999999999994E-2</c:v>
                </c:pt>
                <c:pt idx="1553">
                  <c:v>5.1399999999999994E-2</c:v>
                </c:pt>
                <c:pt idx="1554">
                  <c:v>5.1100000000000007E-2</c:v>
                </c:pt>
                <c:pt idx="1555">
                  <c:v>5.0499999999999996E-2</c:v>
                </c:pt>
                <c:pt idx="1556">
                  <c:v>5.0799999999999998E-2</c:v>
                </c:pt>
                <c:pt idx="1557">
                  <c:v>5.0099999999999999E-2</c:v>
                </c:pt>
                <c:pt idx="1558">
                  <c:v>5.0499999999999996E-2</c:v>
                </c:pt>
                <c:pt idx="1559">
                  <c:v>5.1799999999999999E-2</c:v>
                </c:pt>
                <c:pt idx="1560">
                  <c:v>5.2199999999999996E-2</c:v>
                </c:pt>
                <c:pt idx="1561">
                  <c:v>5.1799999999999999E-2</c:v>
                </c:pt>
                <c:pt idx="1562">
                  <c:v>5.0999999999999997E-2</c:v>
                </c:pt>
                <c:pt idx="1563">
                  <c:v>5.0700000000000002E-2</c:v>
                </c:pt>
                <c:pt idx="1564">
                  <c:v>5.0499999999999996E-2</c:v>
                </c:pt>
                <c:pt idx="1565">
                  <c:v>4.9599999999999998E-2</c:v>
                </c:pt>
                <c:pt idx="1566">
                  <c:v>4.9400000000000006E-2</c:v>
                </c:pt>
                <c:pt idx="1567">
                  <c:v>4.9000000000000002E-2</c:v>
                </c:pt>
                <c:pt idx="1568">
                  <c:v>4.8099999999999997E-2</c:v>
                </c:pt>
                <c:pt idx="1569">
                  <c:v>4.7599999999999996E-2</c:v>
                </c:pt>
                <c:pt idx="1570">
                  <c:v>4.7899999999999998E-2</c:v>
                </c:pt>
                <c:pt idx="1571">
                  <c:v>4.7899999999999998E-2</c:v>
                </c:pt>
                <c:pt idx="1572">
                  <c:v>4.7100000000000003E-2</c:v>
                </c:pt>
                <c:pt idx="1573">
                  <c:v>4.5999999999999999E-2</c:v>
                </c:pt>
                <c:pt idx="1574">
                  <c:v>4.6199999999999998E-2</c:v>
                </c:pt>
                <c:pt idx="1575">
                  <c:v>4.7800000000000002E-2</c:v>
                </c:pt>
                <c:pt idx="1576">
                  <c:v>4.7800000000000002E-2</c:v>
                </c:pt>
                <c:pt idx="1577">
                  <c:v>4.7699999999999992E-2</c:v>
                </c:pt>
                <c:pt idx="1578">
                  <c:v>4.6399999999999997E-2</c:v>
                </c:pt>
                <c:pt idx="1579">
                  <c:v>4.6399999999999997E-2</c:v>
                </c:pt>
                <c:pt idx="1580">
                  <c:v>4.6100000000000002E-2</c:v>
                </c:pt>
                <c:pt idx="1581">
                  <c:v>4.58E-2</c:v>
                </c:pt>
                <c:pt idx="1582">
                  <c:v>4.4900000000000002E-2</c:v>
                </c:pt>
                <c:pt idx="1583">
                  <c:v>4.4800000000000006E-2</c:v>
                </c:pt>
                <c:pt idx="1584">
                  <c:v>4.5599999999999995E-2</c:v>
                </c:pt>
                <c:pt idx="1585">
                  <c:v>4.5999999999999999E-2</c:v>
                </c:pt>
                <c:pt idx="1586">
                  <c:v>4.6699999999999998E-2</c:v>
                </c:pt>
                <c:pt idx="1587">
                  <c:v>4.6600000000000003E-2</c:v>
                </c:pt>
                <c:pt idx="1588">
                  <c:v>4.7E-2</c:v>
                </c:pt>
                <c:pt idx="1589">
                  <c:v>4.7699999999999992E-2</c:v>
                </c:pt>
                <c:pt idx="1590">
                  <c:v>4.8300000000000003E-2</c:v>
                </c:pt>
                <c:pt idx="1591">
                  <c:v>4.8600000000000004E-2</c:v>
                </c:pt>
                <c:pt idx="1592">
                  <c:v>4.7699999999999992E-2</c:v>
                </c:pt>
                <c:pt idx="1593">
                  <c:v>4.7500000000000001E-2</c:v>
                </c:pt>
                <c:pt idx="1594">
                  <c:v>4.7E-2</c:v>
                </c:pt>
                <c:pt idx="1595">
                  <c:v>4.5499999999999999E-2</c:v>
                </c:pt>
                <c:pt idx="1596">
                  <c:v>4.53E-2</c:v>
                </c:pt>
                <c:pt idx="1597">
                  <c:v>4.5400000000000003E-2</c:v>
                </c:pt>
                <c:pt idx="1598">
                  <c:v>4.58E-2</c:v>
                </c:pt>
                <c:pt idx="1599">
                  <c:v>4.6300000000000001E-2</c:v>
                </c:pt>
                <c:pt idx="1600">
                  <c:v>4.6799999999999994E-2</c:v>
                </c:pt>
                <c:pt idx="1601">
                  <c:v>4.7400000000000005E-2</c:v>
                </c:pt>
                <c:pt idx="1602">
                  <c:v>4.6900000000000004E-2</c:v>
                </c:pt>
                <c:pt idx="1603">
                  <c:v>4.6699999999999998E-2</c:v>
                </c:pt>
                <c:pt idx="1604">
                  <c:v>4.6500000000000007E-2</c:v>
                </c:pt>
                <c:pt idx="1605">
                  <c:v>4.6500000000000007E-2</c:v>
                </c:pt>
                <c:pt idx="1606">
                  <c:v>4.7400000000000005E-2</c:v>
                </c:pt>
                <c:pt idx="1607">
                  <c:v>4.8399999999999999E-2</c:v>
                </c:pt>
                <c:pt idx="1608">
                  <c:v>4.9000000000000002E-2</c:v>
                </c:pt>
                <c:pt idx="1609">
                  <c:v>5.0199999999999995E-2</c:v>
                </c:pt>
                <c:pt idx="1610">
                  <c:v>5.2000000000000005E-2</c:v>
                </c:pt>
                <c:pt idx="1611">
                  <c:v>5.1399999999999994E-2</c:v>
                </c:pt>
                <c:pt idx="1612">
                  <c:v>5.0900000000000001E-2</c:v>
                </c:pt>
                <c:pt idx="1613">
                  <c:v>5.0999999999999997E-2</c:v>
                </c:pt>
                <c:pt idx="1614">
                  <c:v>5.0999999999999997E-2</c:v>
                </c:pt>
                <c:pt idx="1615">
                  <c:v>5.0300000000000004E-2</c:v>
                </c:pt>
                <c:pt idx="1616">
                  <c:v>4.8799999999999996E-2</c:v>
                </c:pt>
                <c:pt idx="1617">
                  <c:v>4.7699999999999992E-2</c:v>
                </c:pt>
                <c:pt idx="1618">
                  <c:v>4.7899999999999998E-2</c:v>
                </c:pt>
                <c:pt idx="1619">
                  <c:v>4.7E-2</c:v>
                </c:pt>
                <c:pt idx="1620">
                  <c:v>4.6199999999999998E-2</c:v>
                </c:pt>
                <c:pt idx="1621">
                  <c:v>4.5499999999999999E-2</c:v>
                </c:pt>
                <c:pt idx="1622">
                  <c:v>4.4800000000000006E-2</c:v>
                </c:pt>
                <c:pt idx="1623">
                  <c:v>4.4199999999999996E-2</c:v>
                </c:pt>
                <c:pt idx="1624">
                  <c:v>4.5700000000000005E-2</c:v>
                </c:pt>
                <c:pt idx="1625">
                  <c:v>4.6100000000000002E-2</c:v>
                </c:pt>
                <c:pt idx="1626">
                  <c:v>4.5700000000000005E-2</c:v>
                </c:pt>
                <c:pt idx="1627">
                  <c:v>4.6699999999999998E-2</c:v>
                </c:pt>
                <c:pt idx="1628">
                  <c:v>4.5700000000000005E-2</c:v>
                </c:pt>
                <c:pt idx="1629">
                  <c:v>4.3899999999999995E-2</c:v>
                </c:pt>
                <c:pt idx="1630">
                  <c:v>4.3899999999999995E-2</c:v>
                </c:pt>
                <c:pt idx="1631">
                  <c:v>4.3200000000000002E-2</c:v>
                </c:pt>
                <c:pt idx="1632">
                  <c:v>4.2199999999999994E-2</c:v>
                </c:pt>
                <c:pt idx="1633">
                  <c:v>4.0399999999999998E-2</c:v>
                </c:pt>
                <c:pt idx="1634">
                  <c:v>3.9399999999999998E-2</c:v>
                </c:pt>
                <c:pt idx="1635">
                  <c:v>3.9699999999999999E-2</c:v>
                </c:pt>
                <c:pt idx="1636">
                  <c:v>4.1200000000000001E-2</c:v>
                </c:pt>
                <c:pt idx="1637">
                  <c:v>4.1200000000000001E-2</c:v>
                </c:pt>
                <c:pt idx="1638">
                  <c:v>4.2099999999999999E-2</c:v>
                </c:pt>
                <c:pt idx="1639">
                  <c:v>3.9399999999999998E-2</c:v>
                </c:pt>
                <c:pt idx="1640">
                  <c:v>3.85E-2</c:v>
                </c:pt>
                <c:pt idx="1641">
                  <c:v>3.7200000000000004E-2</c:v>
                </c:pt>
                <c:pt idx="1642">
                  <c:v>3.5799999999999998E-2</c:v>
                </c:pt>
                <c:pt idx="1643">
                  <c:v>3.6699999999999997E-2</c:v>
                </c:pt>
                <c:pt idx="1644">
                  <c:v>3.6600000000000001E-2</c:v>
                </c:pt>
                <c:pt idx="1645">
                  <c:v>3.7200000000000004E-2</c:v>
                </c:pt>
                <c:pt idx="1646">
                  <c:v>3.85E-2</c:v>
                </c:pt>
                <c:pt idx="1647">
                  <c:v>3.78E-2</c:v>
                </c:pt>
                <c:pt idx="1648">
                  <c:v>3.61E-2</c:v>
                </c:pt>
                <c:pt idx="1649">
                  <c:v>3.5099999999999999E-2</c:v>
                </c:pt>
                <c:pt idx="1650">
                  <c:v>3.39E-2</c:v>
                </c:pt>
                <c:pt idx="1651">
                  <c:v>3.5200000000000002E-2</c:v>
                </c:pt>
                <c:pt idx="1652">
                  <c:v>3.5499999999999997E-2</c:v>
                </c:pt>
                <c:pt idx="1653">
                  <c:v>3.5400000000000001E-2</c:v>
                </c:pt>
                <c:pt idx="1654">
                  <c:v>3.6699999999999997E-2</c:v>
                </c:pt>
                <c:pt idx="1655">
                  <c:v>3.8100000000000002E-2</c:v>
                </c:pt>
                <c:pt idx="1656">
                  <c:v>3.8300000000000001E-2</c:v>
                </c:pt>
                <c:pt idx="1657">
                  <c:v>3.85E-2</c:v>
                </c:pt>
                <c:pt idx="1658">
                  <c:v>3.8599999999999995E-2</c:v>
                </c:pt>
                <c:pt idx="1659">
                  <c:v>3.8399999999999997E-2</c:v>
                </c:pt>
                <c:pt idx="1660">
                  <c:v>4.0300000000000002E-2</c:v>
                </c:pt>
                <c:pt idx="1661">
                  <c:v>3.9800000000000002E-2</c:v>
                </c:pt>
                <c:pt idx="1662">
                  <c:v>4.1500000000000002E-2</c:v>
                </c:pt>
                <c:pt idx="1663">
                  <c:v>4.2000000000000003E-2</c:v>
                </c:pt>
                <c:pt idx="1664">
                  <c:v>4.0899999999999999E-2</c:v>
                </c:pt>
                <c:pt idx="1665">
                  <c:v>0.04</c:v>
                </c:pt>
                <c:pt idx="1666">
                  <c:v>3.9E-2</c:v>
                </c:pt>
                <c:pt idx="1667">
                  <c:v>3.9800000000000002E-2</c:v>
                </c:pt>
                <c:pt idx="1668">
                  <c:v>4.1100000000000005E-2</c:v>
                </c:pt>
                <c:pt idx="1669">
                  <c:v>4.0399999999999998E-2</c:v>
                </c:pt>
                <c:pt idx="1670">
                  <c:v>3.9900000000000005E-2</c:v>
                </c:pt>
                <c:pt idx="1671">
                  <c:v>3.9100000000000003E-2</c:v>
                </c:pt>
                <c:pt idx="1672">
                  <c:v>3.8300000000000001E-2</c:v>
                </c:pt>
                <c:pt idx="1673">
                  <c:v>3.7900000000000003E-2</c:v>
                </c:pt>
                <c:pt idx="1674">
                  <c:v>3.6900000000000002E-2</c:v>
                </c:pt>
                <c:pt idx="1675">
                  <c:v>3.6600000000000001E-2</c:v>
                </c:pt>
                <c:pt idx="1676">
                  <c:v>3.5400000000000001E-2</c:v>
                </c:pt>
                <c:pt idx="1677">
                  <c:v>3.8399999999999997E-2</c:v>
                </c:pt>
                <c:pt idx="1678">
                  <c:v>3.7000000000000005E-2</c:v>
                </c:pt>
                <c:pt idx="1679">
                  <c:v>3.6900000000000002E-2</c:v>
                </c:pt>
                <c:pt idx="1680">
                  <c:v>4.0199999999999993E-2</c:v>
                </c:pt>
                <c:pt idx="1681">
                  <c:v>3.7400000000000003E-2</c:v>
                </c:pt>
                <c:pt idx="1682">
                  <c:v>3.9199999999999999E-2</c:v>
                </c:pt>
                <c:pt idx="1683">
                  <c:v>3.8199999999999998E-2</c:v>
                </c:pt>
                <c:pt idx="1684">
                  <c:v>3.78E-2</c:v>
                </c:pt>
                <c:pt idx="1685">
                  <c:v>3.3799999999999997E-2</c:v>
                </c:pt>
                <c:pt idx="1686">
                  <c:v>3.1E-2</c:v>
                </c:pt>
                <c:pt idx="1687">
                  <c:v>2.6600000000000002E-2</c:v>
                </c:pt>
                <c:pt idx="1688">
                  <c:v>2.6699999999999998E-2</c:v>
                </c:pt>
                <c:pt idx="1689">
                  <c:v>2.2599999999999999E-2</c:v>
                </c:pt>
                <c:pt idx="1690">
                  <c:v>2.18E-2</c:v>
                </c:pt>
                <c:pt idx="1691">
                  <c:v>2.2400000000000003E-2</c:v>
                </c:pt>
                <c:pt idx="1692">
                  <c:v>2.4799999999999999E-2</c:v>
                </c:pt>
                <c:pt idx="1693">
                  <c:v>2.3E-2</c:v>
                </c:pt>
                <c:pt idx="1694">
                  <c:v>2.5600000000000001E-2</c:v>
                </c:pt>
                <c:pt idx="1695">
                  <c:v>2.75E-2</c:v>
                </c:pt>
                <c:pt idx="1696">
                  <c:v>2.92E-2</c:v>
                </c:pt>
                <c:pt idx="1697">
                  <c:v>2.8799999999999999E-2</c:v>
                </c:pt>
                <c:pt idx="1698">
                  <c:v>2.75E-2</c:v>
                </c:pt>
                <c:pt idx="1699">
                  <c:v>2.9100000000000001E-2</c:v>
                </c:pt>
                <c:pt idx="1700">
                  <c:v>2.8999999999999998E-2</c:v>
                </c:pt>
                <c:pt idx="1701">
                  <c:v>2.92E-2</c:v>
                </c:pt>
                <c:pt idx="1702">
                  <c:v>2.75E-2</c:v>
                </c:pt>
                <c:pt idx="1703">
                  <c:v>2.7400000000000001E-2</c:v>
                </c:pt>
                <c:pt idx="1704">
                  <c:v>2.76E-2</c:v>
                </c:pt>
                <c:pt idx="1705">
                  <c:v>2.9300000000000003E-2</c:v>
                </c:pt>
                <c:pt idx="1706">
                  <c:v>2.87E-2</c:v>
                </c:pt>
                <c:pt idx="1707">
                  <c:v>2.9600000000000001E-2</c:v>
                </c:pt>
                <c:pt idx="1708">
                  <c:v>3.1E-2</c:v>
                </c:pt>
                <c:pt idx="1709">
                  <c:v>3.2300000000000002E-2</c:v>
                </c:pt>
                <c:pt idx="1710">
                  <c:v>3.1400000000000004E-2</c:v>
                </c:pt>
                <c:pt idx="1711">
                  <c:v>3.2899999999999999E-2</c:v>
                </c:pt>
                <c:pt idx="1712">
                  <c:v>3.5900000000000001E-2</c:v>
                </c:pt>
                <c:pt idx="1713">
                  <c:v>3.7000000000000005E-2</c:v>
                </c:pt>
                <c:pt idx="1714">
                  <c:v>3.8900000000000004E-2</c:v>
                </c:pt>
                <c:pt idx="1715">
                  <c:v>3.7499999999999999E-2</c:v>
                </c:pt>
                <c:pt idx="1716">
                  <c:v>3.6299999999999999E-2</c:v>
                </c:pt>
                <c:pt idx="1717">
                  <c:v>3.5299999999999998E-2</c:v>
                </c:pt>
                <c:pt idx="1718">
                  <c:v>3.4200000000000001E-2</c:v>
                </c:pt>
                <c:pt idx="1719">
                  <c:v>3.5499999999999997E-2</c:v>
                </c:pt>
                <c:pt idx="1720">
                  <c:v>3.6200000000000003E-2</c:v>
                </c:pt>
                <c:pt idx="1721">
                  <c:v>3.6699999999999997E-2</c:v>
                </c:pt>
                <c:pt idx="1722">
                  <c:v>3.7699999999999997E-2</c:v>
                </c:pt>
                <c:pt idx="1723">
                  <c:v>3.6699999999999997E-2</c:v>
                </c:pt>
                <c:pt idx="1724">
                  <c:v>3.4799999999999998E-2</c:v>
                </c:pt>
                <c:pt idx="1725">
                  <c:v>3.4599999999999999E-2</c:v>
                </c:pt>
                <c:pt idx="1726">
                  <c:v>3.3700000000000001E-2</c:v>
                </c:pt>
                <c:pt idx="1727">
                  <c:v>3.4099999999999998E-2</c:v>
                </c:pt>
                <c:pt idx="1728">
                  <c:v>3.4599999999999999E-2</c:v>
                </c:pt>
                <c:pt idx="1729">
                  <c:v>3.4300000000000004E-2</c:v>
                </c:pt>
                <c:pt idx="1730">
                  <c:v>3.2799999999999996E-2</c:v>
                </c:pt>
                <c:pt idx="1731">
                  <c:v>3.2799999999999996E-2</c:v>
                </c:pt>
                <c:pt idx="1732">
                  <c:v>3.4300000000000004E-2</c:v>
                </c:pt>
                <c:pt idx="1733">
                  <c:v>3.4300000000000004E-2</c:v>
                </c:pt>
                <c:pt idx="1734">
                  <c:v>3.49E-2</c:v>
                </c:pt>
                <c:pt idx="1735">
                  <c:v>3.5299999999999998E-2</c:v>
                </c:pt>
                <c:pt idx="1736">
                  <c:v>3.4799999999999998E-2</c:v>
                </c:pt>
                <c:pt idx="1737">
                  <c:v>3.3500000000000002E-2</c:v>
                </c:pt>
                <c:pt idx="1738">
                  <c:v>3.3000000000000002E-2</c:v>
                </c:pt>
                <c:pt idx="1739">
                  <c:v>3.3399999999999999E-2</c:v>
                </c:pt>
                <c:pt idx="1740">
                  <c:v>3.4700000000000002E-2</c:v>
                </c:pt>
                <c:pt idx="1741">
                  <c:v>3.56E-2</c:v>
                </c:pt>
                <c:pt idx="1742">
                  <c:v>3.7599999999999995E-2</c:v>
                </c:pt>
                <c:pt idx="1743">
                  <c:v>3.8300000000000001E-2</c:v>
                </c:pt>
                <c:pt idx="1744">
                  <c:v>3.8300000000000001E-2</c:v>
                </c:pt>
                <c:pt idx="1745">
                  <c:v>3.7699999999999997E-2</c:v>
                </c:pt>
                <c:pt idx="1746">
                  <c:v>3.6600000000000001E-2</c:v>
                </c:pt>
                <c:pt idx="1747">
                  <c:v>3.6600000000000001E-2</c:v>
                </c:pt>
                <c:pt idx="1748">
                  <c:v>3.6600000000000001E-2</c:v>
                </c:pt>
                <c:pt idx="1749">
                  <c:v>3.6900000000000002E-2</c:v>
                </c:pt>
                <c:pt idx="1750">
                  <c:v>3.7400000000000003E-2</c:v>
                </c:pt>
                <c:pt idx="1751">
                  <c:v>3.6900000000000002E-2</c:v>
                </c:pt>
                <c:pt idx="1752">
                  <c:v>3.6299999999999999E-2</c:v>
                </c:pt>
                <c:pt idx="1753">
                  <c:v>3.7200000000000004E-2</c:v>
                </c:pt>
                <c:pt idx="1754">
                  <c:v>3.6799999999999999E-2</c:v>
                </c:pt>
                <c:pt idx="1755">
                  <c:v>3.7900000000000003E-2</c:v>
                </c:pt>
                <c:pt idx="1756">
                  <c:v>3.8900000000000004E-2</c:v>
                </c:pt>
                <c:pt idx="1757">
                  <c:v>3.9399999999999998E-2</c:v>
                </c:pt>
                <c:pt idx="1758">
                  <c:v>3.85E-2</c:v>
                </c:pt>
                <c:pt idx="1759">
                  <c:v>3.8100000000000002E-2</c:v>
                </c:pt>
                <c:pt idx="1760">
                  <c:v>3.7599999999999995E-2</c:v>
                </c:pt>
                <c:pt idx="1761">
                  <c:v>3.56E-2</c:v>
                </c:pt>
                <c:pt idx="1762">
                  <c:v>3.5400000000000001E-2</c:v>
                </c:pt>
                <c:pt idx="1763">
                  <c:v>3.3300000000000003E-2</c:v>
                </c:pt>
                <c:pt idx="1764">
                  <c:v>3.2500000000000001E-2</c:v>
                </c:pt>
                <c:pt idx="1765">
                  <c:v>3.3099999999999997E-2</c:v>
                </c:pt>
                <c:pt idx="1766">
                  <c:v>3.2199999999999999E-2</c:v>
                </c:pt>
                <c:pt idx="1767">
                  <c:v>3.2599999999999997E-2</c:v>
                </c:pt>
                <c:pt idx="1768">
                  <c:v>3.1699999999999999E-2</c:v>
                </c:pt>
                <c:pt idx="1769">
                  <c:v>2.9900000000000003E-2</c:v>
                </c:pt>
                <c:pt idx="1770">
                  <c:v>3.0200000000000001E-2</c:v>
                </c:pt>
                <c:pt idx="1771">
                  <c:v>3.0499999999999999E-2</c:v>
                </c:pt>
                <c:pt idx="1772">
                  <c:v>2.9700000000000001E-2</c:v>
                </c:pt>
                <c:pt idx="1773">
                  <c:v>3.0200000000000001E-2</c:v>
                </c:pt>
                <c:pt idx="1774">
                  <c:v>2.9399999999999999E-2</c:v>
                </c:pt>
                <c:pt idx="1775">
                  <c:v>2.76E-2</c:v>
                </c:pt>
                <c:pt idx="1776">
                  <c:v>2.6099999999999998E-2</c:v>
                </c:pt>
                <c:pt idx="1777">
                  <c:v>2.5600000000000001E-2</c:v>
                </c:pt>
                <c:pt idx="1778">
                  <c:v>2.5899999999999999E-2</c:v>
                </c:pt>
                <c:pt idx="1779">
                  <c:v>2.7099999999999999E-2</c:v>
                </c:pt>
                <c:pt idx="1780">
                  <c:v>2.7400000000000001E-2</c:v>
                </c:pt>
                <c:pt idx="1781">
                  <c:v>2.6099999999999998E-2</c:v>
                </c:pt>
                <c:pt idx="1782">
                  <c:v>2.52E-2</c:v>
                </c:pt>
                <c:pt idx="1783">
                  <c:v>2.4500000000000001E-2</c:v>
                </c:pt>
                <c:pt idx="1784">
                  <c:v>2.5000000000000001E-2</c:v>
                </c:pt>
                <c:pt idx="1785">
                  <c:v>2.5399999999999999E-2</c:v>
                </c:pt>
                <c:pt idx="1786">
                  <c:v>2.6699999999999998E-2</c:v>
                </c:pt>
                <c:pt idx="1787">
                  <c:v>2.6099999999999998E-2</c:v>
                </c:pt>
                <c:pt idx="1788">
                  <c:v>2.6800000000000001E-2</c:v>
                </c:pt>
                <c:pt idx="1789">
                  <c:v>2.8900000000000002E-2</c:v>
                </c:pt>
                <c:pt idx="1790">
                  <c:v>2.8399999999999998E-2</c:v>
                </c:pt>
                <c:pt idx="1791">
                  <c:v>2.9300000000000003E-2</c:v>
                </c:pt>
                <c:pt idx="1792">
                  <c:v>3.1800000000000002E-2</c:v>
                </c:pt>
                <c:pt idx="1793">
                  <c:v>3.4200000000000001E-2</c:v>
                </c:pt>
                <c:pt idx="1794">
                  <c:v>3.3700000000000001E-2</c:v>
                </c:pt>
                <c:pt idx="1795">
                  <c:v>3.3799999999999997E-2</c:v>
                </c:pt>
                <c:pt idx="1796">
                  <c:v>3.4000000000000002E-2</c:v>
                </c:pt>
                <c:pt idx="1797">
                  <c:v>3.3599999999999998E-2</c:v>
                </c:pt>
                <c:pt idx="1798">
                  <c:v>3.4200000000000001E-2</c:v>
                </c:pt>
                <c:pt idx="1799">
                  <c:v>3.4000000000000002E-2</c:v>
                </c:pt>
                <c:pt idx="1800">
                  <c:v>3.5400000000000001E-2</c:v>
                </c:pt>
                <c:pt idx="1801">
                  <c:v>3.6799999999999999E-2</c:v>
                </c:pt>
                <c:pt idx="1802">
                  <c:v>3.6000000000000004E-2</c:v>
                </c:pt>
                <c:pt idx="1803">
                  <c:v>3.4599999999999999E-2</c:v>
                </c:pt>
                <c:pt idx="1804">
                  <c:v>3.4700000000000002E-2</c:v>
                </c:pt>
                <c:pt idx="1805">
                  <c:v>3.4599999999999999E-2</c:v>
                </c:pt>
                <c:pt idx="1806">
                  <c:v>3.2899999999999999E-2</c:v>
                </c:pt>
                <c:pt idx="1807">
                  <c:v>3.3799999999999997E-2</c:v>
                </c:pt>
                <c:pt idx="1808">
                  <c:v>3.4700000000000002E-2</c:v>
                </c:pt>
                <c:pt idx="1809">
                  <c:v>3.5400000000000001E-2</c:v>
                </c:pt>
                <c:pt idx="1810">
                  <c:v>3.5099999999999999E-2</c:v>
                </c:pt>
                <c:pt idx="1811">
                  <c:v>3.4099999999999998E-2</c:v>
                </c:pt>
                <c:pt idx="1812">
                  <c:v>3.3599999999999998E-2</c:v>
                </c:pt>
                <c:pt idx="1813">
                  <c:v>3.2400000000000005E-2</c:v>
                </c:pt>
                <c:pt idx="1814">
                  <c:v>3.2000000000000001E-2</c:v>
                </c:pt>
                <c:pt idx="1815">
                  <c:v>3.15E-2</c:v>
                </c:pt>
                <c:pt idx="1816">
                  <c:v>3.1E-2</c:v>
                </c:pt>
                <c:pt idx="1817">
                  <c:v>3.0099999999999998E-2</c:v>
                </c:pt>
                <c:pt idx="1818">
                  <c:v>0.03</c:v>
                </c:pt>
                <c:pt idx="1819">
                  <c:v>2.9900000000000003E-2</c:v>
                </c:pt>
                <c:pt idx="1820">
                  <c:v>2.9600000000000001E-2</c:v>
                </c:pt>
                <c:pt idx="1821">
                  <c:v>3.1099999999999999E-2</c:v>
                </c:pt>
                <c:pt idx="1822">
                  <c:v>3.1200000000000002E-2</c:v>
                </c:pt>
                <c:pt idx="1823">
                  <c:v>2.9399999999999999E-2</c:v>
                </c:pt>
                <c:pt idx="1824">
                  <c:v>2.9700000000000001E-2</c:v>
                </c:pt>
                <c:pt idx="1825">
                  <c:v>2.9700000000000001E-2</c:v>
                </c:pt>
                <c:pt idx="1826">
                  <c:v>2.6200000000000001E-2</c:v>
                </c:pt>
                <c:pt idx="1827">
                  <c:v>2.2700000000000001E-2</c:v>
                </c:pt>
                <c:pt idx="1828">
                  <c:v>2.1700000000000001E-2</c:v>
                </c:pt>
                <c:pt idx="1829">
                  <c:v>2.1899999999999999E-2</c:v>
                </c:pt>
                <c:pt idx="1830">
                  <c:v>2.1700000000000001E-2</c:v>
                </c:pt>
                <c:pt idx="1831">
                  <c:v>1.9900000000000001E-2</c:v>
                </c:pt>
                <c:pt idx="1832">
                  <c:v>2.0299999999999999E-2</c:v>
                </c:pt>
                <c:pt idx="1833">
                  <c:v>1.8700000000000001E-2</c:v>
                </c:pt>
                <c:pt idx="1834">
                  <c:v>1.9699999999999999E-2</c:v>
                </c:pt>
                <c:pt idx="1835">
                  <c:v>1.9299999999999998E-2</c:v>
                </c:pt>
                <c:pt idx="1836">
                  <c:v>2.2200000000000001E-2</c:v>
                </c:pt>
                <c:pt idx="1837">
                  <c:v>2.2000000000000002E-2</c:v>
                </c:pt>
                <c:pt idx="1838">
                  <c:v>2.2799999999999997E-2</c:v>
                </c:pt>
                <c:pt idx="1839">
                  <c:v>2.07E-2</c:v>
                </c:pt>
                <c:pt idx="1840">
                  <c:v>2.0499999999999997E-2</c:v>
                </c:pt>
                <c:pt idx="1841">
                  <c:v>2.0199999999999999E-2</c:v>
                </c:pt>
                <c:pt idx="1842">
                  <c:v>1.9400000000000001E-2</c:v>
                </c:pt>
                <c:pt idx="1843">
                  <c:v>2.0400000000000001E-2</c:v>
                </c:pt>
                <c:pt idx="1844">
                  <c:v>2.0400000000000001E-2</c:v>
                </c:pt>
                <c:pt idx="1845">
                  <c:v>1.9400000000000001E-2</c:v>
                </c:pt>
                <c:pt idx="1846">
                  <c:v>1.95E-2</c:v>
                </c:pt>
                <c:pt idx="1847">
                  <c:v>1.9400000000000001E-2</c:v>
                </c:pt>
                <c:pt idx="1848">
                  <c:v>1.9900000000000001E-2</c:v>
                </c:pt>
                <c:pt idx="1849">
                  <c:v>1.95E-2</c:v>
                </c:pt>
                <c:pt idx="1850">
                  <c:v>1.9599999999999999E-2</c:v>
                </c:pt>
                <c:pt idx="1851">
                  <c:v>2.0099999999999996E-2</c:v>
                </c:pt>
                <c:pt idx="1852">
                  <c:v>1.8799999999999997E-2</c:v>
                </c:pt>
                <c:pt idx="1853">
                  <c:v>1.9900000000000001E-2</c:v>
                </c:pt>
                <c:pt idx="1854">
                  <c:v>1.9699999999999999E-2</c:v>
                </c:pt>
                <c:pt idx="1855">
                  <c:v>2.0099999999999996E-2</c:v>
                </c:pt>
                <c:pt idx="1856">
                  <c:v>1.9699999999999999E-2</c:v>
                </c:pt>
                <c:pt idx="1857">
                  <c:v>0.02</c:v>
                </c:pt>
                <c:pt idx="1858">
                  <c:v>2.2099999999999998E-2</c:v>
                </c:pt>
                <c:pt idx="1859">
                  <c:v>2.3199999999999998E-2</c:v>
                </c:pt>
                <c:pt idx="1860">
                  <c:v>2.2200000000000001E-2</c:v>
                </c:pt>
                <c:pt idx="1861">
                  <c:v>2.2099999999999998E-2</c:v>
                </c:pt>
                <c:pt idx="1862">
                  <c:v>2.0400000000000001E-2</c:v>
                </c:pt>
                <c:pt idx="1863">
                  <c:v>0.02</c:v>
                </c:pt>
                <c:pt idx="1864">
                  <c:v>1.9799999999999998E-2</c:v>
                </c:pt>
                <c:pt idx="1865">
                  <c:v>1.95E-2</c:v>
                </c:pt>
                <c:pt idx="1866">
                  <c:v>1.8799999999999997E-2</c:v>
                </c:pt>
                <c:pt idx="1867">
                  <c:v>1.7399999999999999E-2</c:v>
                </c:pt>
                <c:pt idx="1868">
                  <c:v>1.7600000000000001E-2</c:v>
                </c:pt>
                <c:pt idx="1869">
                  <c:v>1.61E-2</c:v>
                </c:pt>
                <c:pt idx="1870">
                  <c:v>1.61E-2</c:v>
                </c:pt>
                <c:pt idx="1871">
                  <c:v>1.6200000000000003E-2</c:v>
                </c:pt>
                <c:pt idx="1872">
                  <c:v>1.6399999999999998E-2</c:v>
                </c:pt>
                <c:pt idx="1873">
                  <c:v>1.6399999999999998E-2</c:v>
                </c:pt>
                <c:pt idx="1874">
                  <c:v>1.61E-2</c:v>
                </c:pt>
                <c:pt idx="1875">
                  <c:v>1.52E-2</c:v>
                </c:pt>
                <c:pt idx="1876">
                  <c:v>1.52E-2</c:v>
                </c:pt>
                <c:pt idx="1877">
                  <c:v>1.47E-2</c:v>
                </c:pt>
                <c:pt idx="1878">
                  <c:v>1.54E-2</c:v>
                </c:pt>
                <c:pt idx="1879">
                  <c:v>1.6500000000000001E-2</c:v>
                </c:pt>
                <c:pt idx="1880">
                  <c:v>1.7600000000000001E-2</c:v>
                </c:pt>
                <c:pt idx="1881">
                  <c:v>1.7399999999999999E-2</c:v>
                </c:pt>
                <c:pt idx="1882">
                  <c:v>1.6299999999999999E-2</c:v>
                </c:pt>
                <c:pt idx="1883">
                  <c:v>1.6399999999999998E-2</c:v>
                </c:pt>
                <c:pt idx="1884">
                  <c:v>1.7600000000000001E-2</c:v>
                </c:pt>
                <c:pt idx="1885">
                  <c:v>1.8100000000000002E-2</c:v>
                </c:pt>
                <c:pt idx="1886">
                  <c:v>1.6799999999999999E-2</c:v>
                </c:pt>
                <c:pt idx="1887">
                  <c:v>1.67E-2</c:v>
                </c:pt>
                <c:pt idx="1888">
                  <c:v>1.7100000000000001E-2</c:v>
                </c:pt>
                <c:pt idx="1889">
                  <c:v>1.7899999999999999E-2</c:v>
                </c:pt>
                <c:pt idx="1890">
                  <c:v>1.8100000000000002E-2</c:v>
                </c:pt>
                <c:pt idx="1891">
                  <c:v>1.7399999999999999E-2</c:v>
                </c:pt>
                <c:pt idx="1892">
                  <c:v>1.6799999999999999E-2</c:v>
                </c:pt>
                <c:pt idx="1893">
                  <c:v>1.5900000000000001E-2</c:v>
                </c:pt>
                <c:pt idx="1894">
                  <c:v>1.67E-2</c:v>
                </c:pt>
                <c:pt idx="1895">
                  <c:v>1.6299999999999999E-2</c:v>
                </c:pt>
                <c:pt idx="1896">
                  <c:v>1.6200000000000003E-2</c:v>
                </c:pt>
                <c:pt idx="1897">
                  <c:v>1.6899999999999998E-2</c:v>
                </c:pt>
                <c:pt idx="1898">
                  <c:v>1.8000000000000002E-2</c:v>
                </c:pt>
                <c:pt idx="1899">
                  <c:v>1.7600000000000001E-2</c:v>
                </c:pt>
                <c:pt idx="1900">
                  <c:v>1.8700000000000001E-2</c:v>
                </c:pt>
                <c:pt idx="1901">
                  <c:v>1.9E-2</c:v>
                </c:pt>
                <c:pt idx="1902">
                  <c:v>1.8700000000000001E-2</c:v>
                </c:pt>
                <c:pt idx="1903">
                  <c:v>1.9E-2</c:v>
                </c:pt>
                <c:pt idx="1904">
                  <c:v>2.0199999999999999E-2</c:v>
                </c:pt>
                <c:pt idx="1905">
                  <c:v>0.02</c:v>
                </c:pt>
                <c:pt idx="1906">
                  <c:v>2.0099999999999996E-2</c:v>
                </c:pt>
                <c:pt idx="1907">
                  <c:v>0.02</c:v>
                </c:pt>
                <c:pt idx="1908">
                  <c:v>1.8799999999999997E-2</c:v>
                </c:pt>
                <c:pt idx="1909">
                  <c:v>1.9599999999999999E-2</c:v>
                </c:pt>
                <c:pt idx="1910">
                  <c:v>2.0400000000000001E-2</c:v>
                </c:pt>
                <c:pt idx="1911">
                  <c:v>1.9400000000000001E-2</c:v>
                </c:pt>
                <c:pt idx="1912">
                  <c:v>1.9E-2</c:v>
                </c:pt>
                <c:pt idx="1913">
                  <c:v>1.8100000000000002E-2</c:v>
                </c:pt>
                <c:pt idx="1914">
                  <c:v>1.7899999999999999E-2</c:v>
                </c:pt>
                <c:pt idx="1915">
                  <c:v>1.7299999999999999E-2</c:v>
                </c:pt>
                <c:pt idx="1916">
                  <c:v>1.7299999999999999E-2</c:v>
                </c:pt>
                <c:pt idx="1917">
                  <c:v>1.7000000000000001E-2</c:v>
                </c:pt>
                <c:pt idx="1918">
                  <c:v>1.83E-2</c:v>
                </c:pt>
                <c:pt idx="1919">
                  <c:v>1.9299999999999998E-2</c:v>
                </c:pt>
                <c:pt idx="1920">
                  <c:v>1.9900000000000001E-2</c:v>
                </c:pt>
                <c:pt idx="1921">
                  <c:v>2.1400000000000002E-2</c:v>
                </c:pt>
                <c:pt idx="1922">
                  <c:v>2.12E-2</c:v>
                </c:pt>
                <c:pt idx="1923">
                  <c:v>2.2000000000000002E-2</c:v>
                </c:pt>
                <c:pt idx="1924">
                  <c:v>2.3300000000000001E-2</c:v>
                </c:pt>
                <c:pt idx="1925">
                  <c:v>2.5499999999999998E-2</c:v>
                </c:pt>
                <c:pt idx="1926">
                  <c:v>2.5600000000000001E-2</c:v>
                </c:pt>
                <c:pt idx="1927">
                  <c:v>2.64E-2</c:v>
                </c:pt>
                <c:pt idx="1928">
                  <c:v>2.5399999999999999E-2</c:v>
                </c:pt>
                <c:pt idx="1929">
                  <c:v>2.5699999999999997E-2</c:v>
                </c:pt>
                <c:pt idx="1930">
                  <c:v>2.64E-2</c:v>
                </c:pt>
                <c:pt idx="1931">
                  <c:v>2.6200000000000001E-2</c:v>
                </c:pt>
                <c:pt idx="1932">
                  <c:v>2.7300000000000001E-2</c:v>
                </c:pt>
                <c:pt idx="1933">
                  <c:v>2.86E-2</c:v>
                </c:pt>
                <c:pt idx="1934">
                  <c:v>2.76E-2</c:v>
                </c:pt>
                <c:pt idx="1935">
                  <c:v>2.92E-2</c:v>
                </c:pt>
                <c:pt idx="1936">
                  <c:v>2.92E-2</c:v>
                </c:pt>
                <c:pt idx="1937">
                  <c:v>2.7900000000000001E-2</c:v>
                </c:pt>
                <c:pt idx="1938">
                  <c:v>2.6600000000000002E-2</c:v>
                </c:pt>
                <c:pt idx="1939">
                  <c:v>2.64E-2</c:v>
                </c:pt>
                <c:pt idx="1940">
                  <c:v>2.6800000000000001E-2</c:v>
                </c:pt>
                <c:pt idx="1941">
                  <c:v>2.6600000000000002E-2</c:v>
                </c:pt>
                <c:pt idx="1942">
                  <c:v>2.5499999999999998E-2</c:v>
                </c:pt>
                <c:pt idx="1943">
                  <c:v>2.5699999999999997E-2</c:v>
                </c:pt>
                <c:pt idx="1944">
                  <c:v>2.6800000000000001E-2</c:v>
                </c:pt>
                <c:pt idx="1945">
                  <c:v>2.7400000000000001E-2</c:v>
                </c:pt>
                <c:pt idx="1946">
                  <c:v>2.7400000000000001E-2</c:v>
                </c:pt>
                <c:pt idx="1947">
                  <c:v>2.7400000000000001E-2</c:v>
                </c:pt>
                <c:pt idx="1948">
                  <c:v>2.8399999999999998E-2</c:v>
                </c:pt>
                <c:pt idx="1949">
                  <c:v>2.86E-2</c:v>
                </c:pt>
                <c:pt idx="1950">
                  <c:v>2.8900000000000002E-2</c:v>
                </c:pt>
                <c:pt idx="1951">
                  <c:v>2.9900000000000003E-2</c:v>
                </c:pt>
                <c:pt idx="1952">
                  <c:v>3.0099999999999998E-2</c:v>
                </c:pt>
                <c:pt idx="1953">
                  <c:v>2.9600000000000001E-2</c:v>
                </c:pt>
                <c:pt idx="1954">
                  <c:v>2.86E-2</c:v>
                </c:pt>
                <c:pt idx="1955">
                  <c:v>2.8199999999999999E-2</c:v>
                </c:pt>
                <c:pt idx="1956">
                  <c:v>2.7300000000000001E-2</c:v>
                </c:pt>
                <c:pt idx="1957">
                  <c:v>2.6800000000000001E-2</c:v>
                </c:pt>
                <c:pt idx="1958">
                  <c:v>2.75E-2</c:v>
                </c:pt>
                <c:pt idx="1959">
                  <c:v>2.7300000000000001E-2</c:v>
                </c:pt>
                <c:pt idx="1960">
                  <c:v>2.69E-2</c:v>
                </c:pt>
                <c:pt idx="1961">
                  <c:v>2.7099999999999999E-2</c:v>
                </c:pt>
                <c:pt idx="1962">
                  <c:v>2.7200000000000002E-2</c:v>
                </c:pt>
                <c:pt idx="1963">
                  <c:v>2.7400000000000001E-2</c:v>
                </c:pt>
                <c:pt idx="1964">
                  <c:v>2.7200000000000002E-2</c:v>
                </c:pt>
                <c:pt idx="1965">
                  <c:v>2.7699999999999999E-2</c:v>
                </c:pt>
                <c:pt idx="1966">
                  <c:v>2.6800000000000001E-2</c:v>
                </c:pt>
                <c:pt idx="1967">
                  <c:v>2.6699999999999998E-2</c:v>
                </c:pt>
                <c:pt idx="1968">
                  <c:v>2.7099999999999999E-2</c:v>
                </c:pt>
                <c:pt idx="1969">
                  <c:v>2.6600000000000002E-2</c:v>
                </c:pt>
                <c:pt idx="1970">
                  <c:v>2.6200000000000001E-2</c:v>
                </c:pt>
                <c:pt idx="1971">
                  <c:v>2.5699999999999997E-2</c:v>
                </c:pt>
                <c:pt idx="1972">
                  <c:v>2.5399999999999999E-2</c:v>
                </c:pt>
                <c:pt idx="1973">
                  <c:v>2.4700000000000003E-2</c:v>
                </c:pt>
                <c:pt idx="1974">
                  <c:v>2.5899999999999999E-2</c:v>
                </c:pt>
                <c:pt idx="1975">
                  <c:v>2.6200000000000001E-2</c:v>
                </c:pt>
                <c:pt idx="1976">
                  <c:v>2.63E-2</c:v>
                </c:pt>
                <c:pt idx="1977">
                  <c:v>2.5699999999999997E-2</c:v>
                </c:pt>
                <c:pt idx="1978">
                  <c:v>2.6000000000000002E-2</c:v>
                </c:pt>
                <c:pt idx="1979">
                  <c:v>2.5699999999999997E-2</c:v>
                </c:pt>
                <c:pt idx="1980">
                  <c:v>2.53E-2</c:v>
                </c:pt>
                <c:pt idx="1981">
                  <c:v>2.4900000000000002E-2</c:v>
                </c:pt>
                <c:pt idx="1982">
                  <c:v>2.53E-2</c:v>
                </c:pt>
                <c:pt idx="1983">
                  <c:v>2.4700000000000003E-2</c:v>
                </c:pt>
                <c:pt idx="1984">
                  <c:v>2.41E-2</c:v>
                </c:pt>
                <c:pt idx="1985">
                  <c:v>2.41E-2</c:v>
                </c:pt>
                <c:pt idx="1986">
                  <c:v>2.3700000000000002E-2</c:v>
                </c:pt>
                <c:pt idx="1987">
                  <c:v>2.4399999999999998E-2</c:v>
                </c:pt>
                <c:pt idx="1988">
                  <c:v>2.5399999999999999E-2</c:v>
                </c:pt>
                <c:pt idx="1989">
                  <c:v>2.6099999999999998E-2</c:v>
                </c:pt>
                <c:pt idx="1990">
                  <c:v>2.5499999999999998E-2</c:v>
                </c:pt>
                <c:pt idx="1991">
                  <c:v>2.4700000000000003E-2</c:v>
                </c:pt>
                <c:pt idx="1992">
                  <c:v>2.3599999999999999E-2</c:v>
                </c:pt>
                <c:pt idx="1993">
                  <c:v>2.1899999999999999E-2</c:v>
                </c:pt>
                <c:pt idx="1994">
                  <c:v>2.2499999999999999E-2</c:v>
                </c:pt>
                <c:pt idx="1995">
                  <c:v>2.3199999999999998E-2</c:v>
                </c:pt>
                <c:pt idx="1996">
                  <c:v>2.3599999999999999E-2</c:v>
                </c:pt>
                <c:pt idx="1997">
                  <c:v>2.3599999999999999E-2</c:v>
                </c:pt>
                <c:pt idx="1998">
                  <c:v>2.3300000000000001E-2</c:v>
                </c:pt>
                <c:pt idx="1999">
                  <c:v>2.2499999999999999E-2</c:v>
                </c:pt>
                <c:pt idx="2000">
                  <c:v>2.2700000000000001E-2</c:v>
                </c:pt>
                <c:pt idx="2001">
                  <c:v>2.1899999999999999E-2</c:v>
                </c:pt>
                <c:pt idx="2002">
                  <c:v>2.1400000000000002E-2</c:v>
                </c:pt>
                <c:pt idx="2003">
                  <c:v>2.2400000000000003E-2</c:v>
                </c:pt>
                <c:pt idx="2004">
                  <c:v>2.18E-2</c:v>
                </c:pt>
                <c:pt idx="2005">
                  <c:v>0.02</c:v>
                </c:pt>
                <c:pt idx="2006">
                  <c:v>1.8600000000000002E-2</c:v>
                </c:pt>
                <c:pt idx="2007">
                  <c:v>1.8500000000000003E-2</c:v>
                </c:pt>
                <c:pt idx="2008">
                  <c:v>1.77E-2</c:v>
                </c:pt>
                <c:pt idx="2009">
                  <c:v>1.8100000000000002E-2</c:v>
                </c:pt>
                <c:pt idx="2010">
                  <c:v>0.02</c:v>
                </c:pt>
                <c:pt idx="2011">
                  <c:v>2.1099999999999997E-2</c:v>
                </c:pt>
                <c:pt idx="2012">
                  <c:v>2.0099999999999996E-2</c:v>
                </c:pt>
                <c:pt idx="2013">
                  <c:v>2.1299999999999999E-2</c:v>
                </c:pt>
                <c:pt idx="2014">
                  <c:v>2.1400000000000002E-2</c:v>
                </c:pt>
                <c:pt idx="2015">
                  <c:v>0.02</c:v>
                </c:pt>
                <c:pt idx="2016">
                  <c:v>1.9400000000000001E-2</c:v>
                </c:pt>
                <c:pt idx="2017">
                  <c:v>1.9099999999999999E-2</c:v>
                </c:pt>
                <c:pt idx="2018">
                  <c:v>1.9299999999999998E-2</c:v>
                </c:pt>
                <c:pt idx="2019">
                  <c:v>1.9E-2</c:v>
                </c:pt>
                <c:pt idx="2020">
                  <c:v>1.9400000000000001E-2</c:v>
                </c:pt>
                <c:pt idx="2021">
                  <c:v>2.0299999999999999E-2</c:v>
                </c:pt>
                <c:pt idx="2022">
                  <c:v>2.1899999999999999E-2</c:v>
                </c:pt>
                <c:pt idx="2023">
                  <c:v>2.2400000000000003E-2</c:v>
                </c:pt>
                <c:pt idx="2024">
                  <c:v>2.23E-2</c:v>
                </c:pt>
                <c:pt idx="2025">
                  <c:v>2.1299999999999999E-2</c:v>
                </c:pt>
                <c:pt idx="2026">
                  <c:v>2.3099999999999999E-2</c:v>
                </c:pt>
                <c:pt idx="2027">
                  <c:v>2.4199999999999999E-2</c:v>
                </c:pt>
                <c:pt idx="2028">
                  <c:v>2.3199999999999998E-2</c:v>
                </c:pt>
                <c:pt idx="2029">
                  <c:v>2.41E-2</c:v>
                </c:pt>
                <c:pt idx="2030">
                  <c:v>2.3799999999999998E-2</c:v>
                </c:pt>
                <c:pt idx="2031">
                  <c:v>2.3099999999999999E-2</c:v>
                </c:pt>
                <c:pt idx="2032">
                  <c:v>2.3799999999999998E-2</c:v>
                </c:pt>
                <c:pt idx="2033">
                  <c:v>2.3199999999999998E-2</c:v>
                </c:pt>
                <c:pt idx="2034">
                  <c:v>2.2499999999999999E-2</c:v>
                </c:pt>
                <c:pt idx="2035">
                  <c:v>2.2200000000000001E-2</c:v>
                </c:pt>
                <c:pt idx="2036">
                  <c:v>2.18E-2</c:v>
                </c:pt>
                <c:pt idx="2037">
                  <c:v>2.12E-2</c:v>
                </c:pt>
                <c:pt idx="2038">
                  <c:v>2.1400000000000002E-2</c:v>
                </c:pt>
                <c:pt idx="2039">
                  <c:v>2.18E-2</c:v>
                </c:pt>
                <c:pt idx="2040">
                  <c:v>2.2099999999999998E-2</c:v>
                </c:pt>
                <c:pt idx="2041">
                  <c:v>2.2200000000000001E-2</c:v>
                </c:pt>
                <c:pt idx="2042">
                  <c:v>2.1600000000000001E-2</c:v>
                </c:pt>
                <c:pt idx="2043">
                  <c:v>2.0499999999999997E-2</c:v>
                </c:pt>
                <c:pt idx="2044">
                  <c:v>2.0899999999999998E-2</c:v>
                </c:pt>
                <c:pt idx="2045">
                  <c:v>2.0299999999999999E-2</c:v>
                </c:pt>
                <c:pt idx="2046">
                  <c:v>2.06E-2</c:v>
                </c:pt>
                <c:pt idx="2047">
                  <c:v>2.1099999999999997E-2</c:v>
                </c:pt>
                <c:pt idx="2048">
                  <c:v>2.2599999999999999E-2</c:v>
                </c:pt>
                <c:pt idx="2049">
                  <c:v>2.3199999999999998E-2</c:v>
                </c:pt>
                <c:pt idx="2050">
                  <c:v>2.2599999999999999E-2</c:v>
                </c:pt>
                <c:pt idx="2051">
                  <c:v>2.2400000000000003E-2</c:v>
                </c:pt>
                <c:pt idx="2052">
                  <c:v>2.23E-2</c:v>
                </c:pt>
                <c:pt idx="2053">
                  <c:v>2.2099999999999998E-2</c:v>
                </c:pt>
                <c:pt idx="2054">
                  <c:v>2.2499999999999999E-2</c:v>
                </c:pt>
                <c:pt idx="2055">
                  <c:v>2.2400000000000003E-2</c:v>
                </c:pt>
                <c:pt idx="2056">
                  <c:v>2.29E-2</c:v>
                </c:pt>
                <c:pt idx="2057">
                  <c:v>2.1899999999999999E-2</c:v>
                </c:pt>
                <c:pt idx="2058">
                  <c:v>2.1000000000000001E-2</c:v>
                </c:pt>
                <c:pt idx="2059">
                  <c:v>2.0400000000000001E-2</c:v>
                </c:pt>
                <c:pt idx="2060">
                  <c:v>0.02</c:v>
                </c:pt>
                <c:pt idx="2061">
                  <c:v>1.89E-2</c:v>
                </c:pt>
                <c:pt idx="2062">
                  <c:v>1.7100000000000001E-2</c:v>
                </c:pt>
                <c:pt idx="2063">
                  <c:v>1.78E-2</c:v>
                </c:pt>
                <c:pt idx="2064">
                  <c:v>1.7500000000000002E-2</c:v>
                </c:pt>
                <c:pt idx="2065">
                  <c:v>1.8200000000000001E-2</c:v>
                </c:pt>
                <c:pt idx="2066">
                  <c:v>1.9099999999999999E-2</c:v>
                </c:pt>
                <c:pt idx="2067">
                  <c:v>1.9299999999999998E-2</c:v>
                </c:pt>
                <c:pt idx="2068">
                  <c:v>1.9099999999999999E-2</c:v>
                </c:pt>
                <c:pt idx="2069">
                  <c:v>1.8200000000000001E-2</c:v>
                </c:pt>
                <c:pt idx="2070">
                  <c:v>1.7399999999999999E-2</c:v>
                </c:pt>
                <c:pt idx="2071">
                  <c:v>1.77E-2</c:v>
                </c:pt>
                <c:pt idx="2072">
                  <c:v>1.84E-2</c:v>
                </c:pt>
                <c:pt idx="2073">
                  <c:v>1.8799999999999997E-2</c:v>
                </c:pt>
                <c:pt idx="2074">
                  <c:v>1.8100000000000002E-2</c:v>
                </c:pt>
                <c:pt idx="2075">
                  <c:v>1.7500000000000002E-2</c:v>
                </c:pt>
                <c:pt idx="2076">
                  <c:v>1.8200000000000001E-2</c:v>
                </c:pt>
                <c:pt idx="2077">
                  <c:v>1.8500000000000003E-2</c:v>
                </c:pt>
                <c:pt idx="2078">
                  <c:v>1.8000000000000002E-2</c:v>
                </c:pt>
                <c:pt idx="2079">
                  <c:v>1.7000000000000001E-2</c:v>
                </c:pt>
                <c:pt idx="2080">
                  <c:v>1.61E-2</c:v>
                </c:pt>
                <c:pt idx="2081">
                  <c:v>1.6799999999999999E-2</c:v>
                </c:pt>
                <c:pt idx="2082">
                  <c:v>1.47E-2</c:v>
                </c:pt>
                <c:pt idx="2083">
                  <c:v>1.38E-2</c:v>
                </c:pt>
                <c:pt idx="2084">
                  <c:v>1.5100000000000001E-2</c:v>
                </c:pt>
                <c:pt idx="2085">
                  <c:v>1.5800000000000002E-2</c:v>
                </c:pt>
                <c:pt idx="2086">
                  <c:v>1.5300000000000001E-2</c:v>
                </c:pt>
                <c:pt idx="2087">
                  <c:v>1.54E-2</c:v>
                </c:pt>
                <c:pt idx="2088">
                  <c:v>1.54E-2</c:v>
                </c:pt>
                <c:pt idx="2089">
                  <c:v>1.5600000000000001E-2</c:v>
                </c:pt>
                <c:pt idx="2090">
                  <c:v>1.5700000000000002E-2</c:v>
                </c:pt>
                <c:pt idx="2091">
                  <c:v>1.5800000000000002E-2</c:v>
                </c:pt>
                <c:pt idx="2092">
                  <c:v>1.5900000000000001E-2</c:v>
                </c:pt>
                <c:pt idx="2093">
                  <c:v>1.7000000000000001E-2</c:v>
                </c:pt>
                <c:pt idx="2094">
                  <c:v>1.66E-2</c:v>
                </c:pt>
                <c:pt idx="2095">
                  <c:v>1.5800000000000002E-2</c:v>
                </c:pt>
                <c:pt idx="2096">
                  <c:v>1.7000000000000001E-2</c:v>
                </c:pt>
                <c:pt idx="2097">
                  <c:v>1.78E-2</c:v>
                </c:pt>
                <c:pt idx="2098">
                  <c:v>1.7600000000000001E-2</c:v>
                </c:pt>
                <c:pt idx="2099">
                  <c:v>1.8100000000000002E-2</c:v>
                </c:pt>
                <c:pt idx="2100">
                  <c:v>1.8200000000000001E-2</c:v>
                </c:pt>
                <c:pt idx="2101">
                  <c:v>1.9799999999999998E-2</c:v>
                </c:pt>
                <c:pt idx="2102">
                  <c:v>2.2599999999999999E-2</c:v>
                </c:pt>
                <c:pt idx="2103">
                  <c:v>2.3399999999999997E-2</c:v>
                </c:pt>
                <c:pt idx="2104">
                  <c:v>2.3700000000000002E-2</c:v>
                </c:pt>
                <c:pt idx="2105">
                  <c:v>2.4E-2</c:v>
                </c:pt>
                <c:pt idx="2106">
                  <c:v>2.5399999999999999E-2</c:v>
                </c:pt>
                <c:pt idx="2107">
                  <c:v>2.5499999999999998E-2</c:v>
                </c:pt>
                <c:pt idx="2108">
                  <c:v>2.5099999999999997E-2</c:v>
                </c:pt>
                <c:pt idx="2109">
                  <c:v>2.4300000000000002E-2</c:v>
                </c:pt>
                <c:pt idx="2110">
                  <c:v>2.3799999999999998E-2</c:v>
                </c:pt>
                <c:pt idx="2111">
                  <c:v>2.4300000000000002E-2</c:v>
                </c:pt>
                <c:pt idx="2112">
                  <c:v>2.4799999999999999E-2</c:v>
                </c:pt>
                <c:pt idx="2113">
                  <c:v>2.4799999999999999E-2</c:v>
                </c:pt>
                <c:pt idx="2114">
                  <c:v>2.3900000000000001E-2</c:v>
                </c:pt>
                <c:pt idx="2115">
                  <c:v>2.46E-2</c:v>
                </c:pt>
                <c:pt idx="2116">
                  <c:v>2.3900000000000001E-2</c:v>
                </c:pt>
                <c:pt idx="2117">
                  <c:v>2.4300000000000002E-2</c:v>
                </c:pt>
                <c:pt idx="2118">
                  <c:v>2.5499999999999998E-2</c:v>
                </c:pt>
                <c:pt idx="2119">
                  <c:v>2.5499999999999998E-2</c:v>
                </c:pt>
                <c:pt idx="2120">
                  <c:v>2.4199999999999999E-2</c:v>
                </c:pt>
                <c:pt idx="2121">
                  <c:v>2.4E-2</c:v>
                </c:pt>
                <c:pt idx="2122">
                  <c:v>2.35E-2</c:v>
                </c:pt>
                <c:pt idx="2123">
                  <c:v>2.3E-2</c:v>
                </c:pt>
                <c:pt idx="2124">
                  <c:v>2.23E-2</c:v>
                </c:pt>
                <c:pt idx="2125">
                  <c:v>2.3099999999999999E-2</c:v>
                </c:pt>
                <c:pt idx="2126">
                  <c:v>2.3300000000000001E-2</c:v>
                </c:pt>
                <c:pt idx="2127">
                  <c:v>2.3900000000000001E-2</c:v>
                </c:pt>
                <c:pt idx="2128">
                  <c:v>2.2700000000000001E-2</c:v>
                </c:pt>
                <c:pt idx="2129">
                  <c:v>2.2599999999999999E-2</c:v>
                </c:pt>
                <c:pt idx="2130">
                  <c:v>2.2000000000000002E-2</c:v>
                </c:pt>
                <c:pt idx="2131">
                  <c:v>2.18E-2</c:v>
                </c:pt>
                <c:pt idx="2132">
                  <c:v>2.18E-2</c:v>
                </c:pt>
                <c:pt idx="2133">
                  <c:v>2.1600000000000001E-2</c:v>
                </c:pt>
                <c:pt idx="2134">
                  <c:v>2.23E-2</c:v>
                </c:pt>
                <c:pt idx="2135">
                  <c:v>2.3599999999999999E-2</c:v>
                </c:pt>
                <c:pt idx="2136">
                  <c:v>2.35E-2</c:v>
                </c:pt>
                <c:pt idx="2137">
                  <c:v>2.2700000000000001E-2</c:v>
                </c:pt>
                <c:pt idx="2138">
                  <c:v>2.3E-2</c:v>
                </c:pt>
                <c:pt idx="2139">
                  <c:v>2.2700000000000001E-2</c:v>
                </c:pt>
                <c:pt idx="2140">
                  <c:v>2.2400000000000003E-2</c:v>
                </c:pt>
                <c:pt idx="2141">
                  <c:v>2.2200000000000001E-2</c:v>
                </c:pt>
                <c:pt idx="2142">
                  <c:v>2.1899999999999999E-2</c:v>
                </c:pt>
                <c:pt idx="2143">
                  <c:v>2.1400000000000002E-2</c:v>
                </c:pt>
                <c:pt idx="2144">
                  <c:v>2.07E-2</c:v>
                </c:pt>
                <c:pt idx="2145">
                  <c:v>2.18E-2</c:v>
                </c:pt>
                <c:pt idx="2146">
                  <c:v>2.2599999999999999E-2</c:v>
                </c:pt>
                <c:pt idx="2147">
                  <c:v>2.2799999999999997E-2</c:v>
                </c:pt>
                <c:pt idx="2148">
                  <c:v>2.3399999999999997E-2</c:v>
                </c:pt>
                <c:pt idx="2149">
                  <c:v>2.3300000000000001E-2</c:v>
                </c:pt>
                <c:pt idx="2150">
                  <c:v>2.3300000000000001E-2</c:v>
                </c:pt>
                <c:pt idx="2151">
                  <c:v>2.4199999999999999E-2</c:v>
                </c:pt>
                <c:pt idx="2152">
                  <c:v>2.3599999999999999E-2</c:v>
                </c:pt>
                <c:pt idx="2153">
                  <c:v>2.3399999999999997E-2</c:v>
                </c:pt>
                <c:pt idx="2154">
                  <c:v>2.3700000000000002E-2</c:v>
                </c:pt>
                <c:pt idx="2155">
                  <c:v>2.35E-2</c:v>
                </c:pt>
                <c:pt idx="2156">
                  <c:v>2.3599999999999999E-2</c:v>
                </c:pt>
                <c:pt idx="2157">
                  <c:v>2.3599999999999999E-2</c:v>
                </c:pt>
                <c:pt idx="2158">
                  <c:v>2.3700000000000002E-2</c:v>
                </c:pt>
                <c:pt idx="2159">
                  <c:v>2.46E-2</c:v>
                </c:pt>
                <c:pt idx="2160">
                  <c:v>2.4300000000000002E-2</c:v>
                </c:pt>
                <c:pt idx="2161">
                  <c:v>2.46E-2</c:v>
                </c:pt>
                <c:pt idx="2162">
                  <c:v>2.5399999999999999E-2</c:v>
                </c:pt>
                <c:pt idx="2163">
                  <c:v>2.5899999999999999E-2</c:v>
                </c:pt>
                <c:pt idx="2164">
                  <c:v>2.6499999999999999E-2</c:v>
                </c:pt>
                <c:pt idx="2165">
                  <c:v>2.75E-2</c:v>
                </c:pt>
                <c:pt idx="2166">
                  <c:v>2.8199999999999999E-2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32-4588-B8C1-F4AB18BE7990}"/>
            </c:ext>
          </c:extLst>
        </c:ser>
        <c:ser>
          <c:idx val="1"/>
          <c:order val="1"/>
          <c:tx>
            <c:strRef>
              <c:f>'10 Year - 2 Year Treasuries'!$C$12</c:f>
              <c:strCache>
                <c:ptCount val="1"/>
                <c:pt idx="0">
                  <c:v>2 Year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'10 Year - 2 Year Treasuries'!$A$13:$A$2179</c:f>
              <c:numCache>
                <c:formatCode>yyyy\-mm\-dd</c:formatCode>
                <c:ptCount val="2167"/>
                <c:pt idx="0">
                  <c:v>27978</c:v>
                </c:pt>
                <c:pt idx="1">
                  <c:v>27985</c:v>
                </c:pt>
                <c:pt idx="2">
                  <c:v>27992</c:v>
                </c:pt>
                <c:pt idx="3">
                  <c:v>27999</c:v>
                </c:pt>
                <c:pt idx="4">
                  <c:v>28006</c:v>
                </c:pt>
                <c:pt idx="5">
                  <c:v>28013</c:v>
                </c:pt>
                <c:pt idx="6">
                  <c:v>28020</c:v>
                </c:pt>
                <c:pt idx="7">
                  <c:v>28027</c:v>
                </c:pt>
                <c:pt idx="8">
                  <c:v>28034</c:v>
                </c:pt>
                <c:pt idx="9">
                  <c:v>28041</c:v>
                </c:pt>
                <c:pt idx="10">
                  <c:v>28048</c:v>
                </c:pt>
                <c:pt idx="11">
                  <c:v>28055</c:v>
                </c:pt>
                <c:pt idx="12">
                  <c:v>28062</c:v>
                </c:pt>
                <c:pt idx="13">
                  <c:v>28069</c:v>
                </c:pt>
                <c:pt idx="14">
                  <c:v>28076</c:v>
                </c:pt>
                <c:pt idx="15">
                  <c:v>28083</c:v>
                </c:pt>
                <c:pt idx="16">
                  <c:v>28090</c:v>
                </c:pt>
                <c:pt idx="17">
                  <c:v>28097</c:v>
                </c:pt>
                <c:pt idx="18">
                  <c:v>28104</c:v>
                </c:pt>
                <c:pt idx="19">
                  <c:v>28111</c:v>
                </c:pt>
                <c:pt idx="20">
                  <c:v>28118</c:v>
                </c:pt>
                <c:pt idx="21">
                  <c:v>28125</c:v>
                </c:pt>
                <c:pt idx="22">
                  <c:v>28132</c:v>
                </c:pt>
                <c:pt idx="23">
                  <c:v>28139</c:v>
                </c:pt>
                <c:pt idx="24">
                  <c:v>28146</c:v>
                </c:pt>
                <c:pt idx="25">
                  <c:v>28153</c:v>
                </c:pt>
                <c:pt idx="26">
                  <c:v>28160</c:v>
                </c:pt>
                <c:pt idx="27">
                  <c:v>28167</c:v>
                </c:pt>
                <c:pt idx="28">
                  <c:v>28174</c:v>
                </c:pt>
                <c:pt idx="29">
                  <c:v>28181</c:v>
                </c:pt>
                <c:pt idx="30">
                  <c:v>28188</c:v>
                </c:pt>
                <c:pt idx="31">
                  <c:v>28195</c:v>
                </c:pt>
                <c:pt idx="32">
                  <c:v>28202</c:v>
                </c:pt>
                <c:pt idx="33">
                  <c:v>28209</c:v>
                </c:pt>
                <c:pt idx="34">
                  <c:v>28216</c:v>
                </c:pt>
                <c:pt idx="35">
                  <c:v>28223</c:v>
                </c:pt>
                <c:pt idx="36">
                  <c:v>28230</c:v>
                </c:pt>
                <c:pt idx="37">
                  <c:v>28237</c:v>
                </c:pt>
                <c:pt idx="38">
                  <c:v>28244</c:v>
                </c:pt>
                <c:pt idx="39">
                  <c:v>28251</c:v>
                </c:pt>
                <c:pt idx="40">
                  <c:v>28258</c:v>
                </c:pt>
                <c:pt idx="41">
                  <c:v>28265</c:v>
                </c:pt>
                <c:pt idx="42">
                  <c:v>28272</c:v>
                </c:pt>
                <c:pt idx="43">
                  <c:v>28279</c:v>
                </c:pt>
                <c:pt idx="44">
                  <c:v>28286</c:v>
                </c:pt>
                <c:pt idx="45">
                  <c:v>28293</c:v>
                </c:pt>
                <c:pt idx="46">
                  <c:v>28300</c:v>
                </c:pt>
                <c:pt idx="47">
                  <c:v>28307</c:v>
                </c:pt>
                <c:pt idx="48">
                  <c:v>28314</c:v>
                </c:pt>
                <c:pt idx="49">
                  <c:v>28321</c:v>
                </c:pt>
                <c:pt idx="50">
                  <c:v>28328</c:v>
                </c:pt>
                <c:pt idx="51">
                  <c:v>28335</c:v>
                </c:pt>
                <c:pt idx="52">
                  <c:v>28342</c:v>
                </c:pt>
                <c:pt idx="53">
                  <c:v>28349</c:v>
                </c:pt>
                <c:pt idx="54">
                  <c:v>28356</c:v>
                </c:pt>
                <c:pt idx="55">
                  <c:v>28363</c:v>
                </c:pt>
                <c:pt idx="56">
                  <c:v>28370</c:v>
                </c:pt>
                <c:pt idx="57">
                  <c:v>28377</c:v>
                </c:pt>
                <c:pt idx="58">
                  <c:v>28384</c:v>
                </c:pt>
                <c:pt idx="59">
                  <c:v>28391</c:v>
                </c:pt>
                <c:pt idx="60">
                  <c:v>28398</c:v>
                </c:pt>
                <c:pt idx="61">
                  <c:v>28405</c:v>
                </c:pt>
                <c:pt idx="62">
                  <c:v>28412</c:v>
                </c:pt>
                <c:pt idx="63">
                  <c:v>28419</c:v>
                </c:pt>
                <c:pt idx="64">
                  <c:v>28426</c:v>
                </c:pt>
                <c:pt idx="65">
                  <c:v>28433</c:v>
                </c:pt>
                <c:pt idx="66">
                  <c:v>28440</c:v>
                </c:pt>
                <c:pt idx="67">
                  <c:v>28447</c:v>
                </c:pt>
                <c:pt idx="68">
                  <c:v>28454</c:v>
                </c:pt>
                <c:pt idx="69">
                  <c:v>28461</c:v>
                </c:pt>
                <c:pt idx="70">
                  <c:v>28468</c:v>
                </c:pt>
                <c:pt idx="71">
                  <c:v>28475</c:v>
                </c:pt>
                <c:pt idx="72">
                  <c:v>28482</c:v>
                </c:pt>
                <c:pt idx="73">
                  <c:v>28489</c:v>
                </c:pt>
                <c:pt idx="74">
                  <c:v>28496</c:v>
                </c:pt>
                <c:pt idx="75">
                  <c:v>28503</c:v>
                </c:pt>
                <c:pt idx="76">
                  <c:v>28510</c:v>
                </c:pt>
                <c:pt idx="77">
                  <c:v>28517</c:v>
                </c:pt>
                <c:pt idx="78">
                  <c:v>28524</c:v>
                </c:pt>
                <c:pt idx="79">
                  <c:v>28531</c:v>
                </c:pt>
                <c:pt idx="80">
                  <c:v>28538</c:v>
                </c:pt>
                <c:pt idx="81">
                  <c:v>28545</c:v>
                </c:pt>
                <c:pt idx="82">
                  <c:v>28552</c:v>
                </c:pt>
                <c:pt idx="83">
                  <c:v>28559</c:v>
                </c:pt>
                <c:pt idx="84">
                  <c:v>28566</c:v>
                </c:pt>
                <c:pt idx="85">
                  <c:v>28573</c:v>
                </c:pt>
                <c:pt idx="86">
                  <c:v>28580</c:v>
                </c:pt>
                <c:pt idx="87">
                  <c:v>28587</c:v>
                </c:pt>
                <c:pt idx="88">
                  <c:v>28594</c:v>
                </c:pt>
                <c:pt idx="89">
                  <c:v>28601</c:v>
                </c:pt>
                <c:pt idx="90">
                  <c:v>28608</c:v>
                </c:pt>
                <c:pt idx="91">
                  <c:v>28615</c:v>
                </c:pt>
                <c:pt idx="92">
                  <c:v>28622</c:v>
                </c:pt>
                <c:pt idx="93">
                  <c:v>28629</c:v>
                </c:pt>
                <c:pt idx="94">
                  <c:v>28636</c:v>
                </c:pt>
                <c:pt idx="95">
                  <c:v>28643</c:v>
                </c:pt>
                <c:pt idx="96">
                  <c:v>28650</c:v>
                </c:pt>
                <c:pt idx="97">
                  <c:v>28657</c:v>
                </c:pt>
                <c:pt idx="98">
                  <c:v>28664</c:v>
                </c:pt>
                <c:pt idx="99">
                  <c:v>28671</c:v>
                </c:pt>
                <c:pt idx="100">
                  <c:v>28678</c:v>
                </c:pt>
                <c:pt idx="101">
                  <c:v>28685</c:v>
                </c:pt>
                <c:pt idx="102">
                  <c:v>28692</c:v>
                </c:pt>
                <c:pt idx="103">
                  <c:v>28699</c:v>
                </c:pt>
                <c:pt idx="104">
                  <c:v>28706</c:v>
                </c:pt>
                <c:pt idx="105">
                  <c:v>28713</c:v>
                </c:pt>
                <c:pt idx="106">
                  <c:v>28720</c:v>
                </c:pt>
                <c:pt idx="107">
                  <c:v>28727</c:v>
                </c:pt>
                <c:pt idx="108">
                  <c:v>28734</c:v>
                </c:pt>
                <c:pt idx="109">
                  <c:v>28741</c:v>
                </c:pt>
                <c:pt idx="110">
                  <c:v>28748</c:v>
                </c:pt>
                <c:pt idx="111">
                  <c:v>28755</c:v>
                </c:pt>
                <c:pt idx="112">
                  <c:v>28762</c:v>
                </c:pt>
                <c:pt idx="113">
                  <c:v>28769</c:v>
                </c:pt>
                <c:pt idx="114">
                  <c:v>28776</c:v>
                </c:pt>
                <c:pt idx="115">
                  <c:v>28783</c:v>
                </c:pt>
                <c:pt idx="116">
                  <c:v>28790</c:v>
                </c:pt>
                <c:pt idx="117">
                  <c:v>28797</c:v>
                </c:pt>
                <c:pt idx="118">
                  <c:v>28804</c:v>
                </c:pt>
                <c:pt idx="119">
                  <c:v>28811</c:v>
                </c:pt>
                <c:pt idx="120">
                  <c:v>28818</c:v>
                </c:pt>
                <c:pt idx="121">
                  <c:v>28825</c:v>
                </c:pt>
                <c:pt idx="122">
                  <c:v>28832</c:v>
                </c:pt>
                <c:pt idx="123">
                  <c:v>28839</c:v>
                </c:pt>
                <c:pt idx="124">
                  <c:v>28846</c:v>
                </c:pt>
                <c:pt idx="125">
                  <c:v>28853</c:v>
                </c:pt>
                <c:pt idx="126">
                  <c:v>28860</c:v>
                </c:pt>
                <c:pt idx="127">
                  <c:v>28867</c:v>
                </c:pt>
                <c:pt idx="128">
                  <c:v>28874</c:v>
                </c:pt>
                <c:pt idx="129">
                  <c:v>28881</c:v>
                </c:pt>
                <c:pt idx="130">
                  <c:v>28888</c:v>
                </c:pt>
                <c:pt idx="131">
                  <c:v>28895</c:v>
                </c:pt>
                <c:pt idx="132">
                  <c:v>28902</c:v>
                </c:pt>
                <c:pt idx="133">
                  <c:v>28909</c:v>
                </c:pt>
                <c:pt idx="134">
                  <c:v>28916</c:v>
                </c:pt>
                <c:pt idx="135">
                  <c:v>28923</c:v>
                </c:pt>
                <c:pt idx="136">
                  <c:v>28930</c:v>
                </c:pt>
                <c:pt idx="137">
                  <c:v>28937</c:v>
                </c:pt>
                <c:pt idx="138">
                  <c:v>28944</c:v>
                </c:pt>
                <c:pt idx="139">
                  <c:v>28951</c:v>
                </c:pt>
                <c:pt idx="140">
                  <c:v>28958</c:v>
                </c:pt>
                <c:pt idx="141">
                  <c:v>28965</c:v>
                </c:pt>
                <c:pt idx="142">
                  <c:v>28972</c:v>
                </c:pt>
                <c:pt idx="143">
                  <c:v>28979</c:v>
                </c:pt>
                <c:pt idx="144">
                  <c:v>28986</c:v>
                </c:pt>
                <c:pt idx="145">
                  <c:v>28993</c:v>
                </c:pt>
                <c:pt idx="146">
                  <c:v>29000</c:v>
                </c:pt>
                <c:pt idx="147">
                  <c:v>29007</c:v>
                </c:pt>
                <c:pt idx="148">
                  <c:v>29014</c:v>
                </c:pt>
                <c:pt idx="149">
                  <c:v>29021</c:v>
                </c:pt>
                <c:pt idx="150">
                  <c:v>29028</c:v>
                </c:pt>
                <c:pt idx="151">
                  <c:v>29035</c:v>
                </c:pt>
                <c:pt idx="152">
                  <c:v>29042</c:v>
                </c:pt>
                <c:pt idx="153">
                  <c:v>29049</c:v>
                </c:pt>
                <c:pt idx="154">
                  <c:v>29056</c:v>
                </c:pt>
                <c:pt idx="155">
                  <c:v>29063</c:v>
                </c:pt>
                <c:pt idx="156">
                  <c:v>29070</c:v>
                </c:pt>
                <c:pt idx="157">
                  <c:v>29077</c:v>
                </c:pt>
                <c:pt idx="158">
                  <c:v>29084</c:v>
                </c:pt>
                <c:pt idx="159">
                  <c:v>29091</c:v>
                </c:pt>
                <c:pt idx="160">
                  <c:v>29098</c:v>
                </c:pt>
                <c:pt idx="161">
                  <c:v>29105</c:v>
                </c:pt>
                <c:pt idx="162">
                  <c:v>29112</c:v>
                </c:pt>
                <c:pt idx="163">
                  <c:v>29119</c:v>
                </c:pt>
                <c:pt idx="164">
                  <c:v>29126</c:v>
                </c:pt>
                <c:pt idx="165">
                  <c:v>29133</c:v>
                </c:pt>
                <c:pt idx="166">
                  <c:v>29140</c:v>
                </c:pt>
                <c:pt idx="167">
                  <c:v>29147</c:v>
                </c:pt>
                <c:pt idx="168">
                  <c:v>29154</c:v>
                </c:pt>
                <c:pt idx="169">
                  <c:v>29161</c:v>
                </c:pt>
                <c:pt idx="170">
                  <c:v>29168</c:v>
                </c:pt>
                <c:pt idx="171">
                  <c:v>29175</c:v>
                </c:pt>
                <c:pt idx="172">
                  <c:v>29182</c:v>
                </c:pt>
                <c:pt idx="173">
                  <c:v>29189</c:v>
                </c:pt>
                <c:pt idx="174">
                  <c:v>29196</c:v>
                </c:pt>
                <c:pt idx="175">
                  <c:v>29203</c:v>
                </c:pt>
                <c:pt idx="176">
                  <c:v>29210</c:v>
                </c:pt>
                <c:pt idx="177">
                  <c:v>29217</c:v>
                </c:pt>
                <c:pt idx="178">
                  <c:v>29224</c:v>
                </c:pt>
                <c:pt idx="179">
                  <c:v>29231</c:v>
                </c:pt>
                <c:pt idx="180">
                  <c:v>29238</c:v>
                </c:pt>
                <c:pt idx="181">
                  <c:v>29245</c:v>
                </c:pt>
                <c:pt idx="182">
                  <c:v>29252</c:v>
                </c:pt>
                <c:pt idx="183">
                  <c:v>29259</c:v>
                </c:pt>
                <c:pt idx="184">
                  <c:v>29266</c:v>
                </c:pt>
                <c:pt idx="185">
                  <c:v>29273</c:v>
                </c:pt>
                <c:pt idx="186">
                  <c:v>29280</c:v>
                </c:pt>
                <c:pt idx="187">
                  <c:v>29287</c:v>
                </c:pt>
                <c:pt idx="188">
                  <c:v>29294</c:v>
                </c:pt>
                <c:pt idx="189">
                  <c:v>29301</c:v>
                </c:pt>
                <c:pt idx="190">
                  <c:v>29308</c:v>
                </c:pt>
                <c:pt idx="191">
                  <c:v>29315</c:v>
                </c:pt>
                <c:pt idx="192">
                  <c:v>29322</c:v>
                </c:pt>
                <c:pt idx="193">
                  <c:v>29329</c:v>
                </c:pt>
                <c:pt idx="194">
                  <c:v>29336</c:v>
                </c:pt>
                <c:pt idx="195">
                  <c:v>29343</c:v>
                </c:pt>
                <c:pt idx="196">
                  <c:v>29350</c:v>
                </c:pt>
                <c:pt idx="197">
                  <c:v>29357</c:v>
                </c:pt>
                <c:pt idx="198">
                  <c:v>29364</c:v>
                </c:pt>
                <c:pt idx="199">
                  <c:v>29371</c:v>
                </c:pt>
                <c:pt idx="200">
                  <c:v>29378</c:v>
                </c:pt>
                <c:pt idx="201">
                  <c:v>29385</c:v>
                </c:pt>
                <c:pt idx="202">
                  <c:v>29392</c:v>
                </c:pt>
                <c:pt idx="203">
                  <c:v>29399</c:v>
                </c:pt>
                <c:pt idx="204">
                  <c:v>29406</c:v>
                </c:pt>
                <c:pt idx="205">
                  <c:v>29413</c:v>
                </c:pt>
                <c:pt idx="206">
                  <c:v>29420</c:v>
                </c:pt>
                <c:pt idx="207">
                  <c:v>29427</c:v>
                </c:pt>
                <c:pt idx="208">
                  <c:v>29434</c:v>
                </c:pt>
                <c:pt idx="209">
                  <c:v>29441</c:v>
                </c:pt>
                <c:pt idx="210">
                  <c:v>29448</c:v>
                </c:pt>
                <c:pt idx="211">
                  <c:v>29455</c:v>
                </c:pt>
                <c:pt idx="212">
                  <c:v>29462</c:v>
                </c:pt>
                <c:pt idx="213">
                  <c:v>29469</c:v>
                </c:pt>
                <c:pt idx="214">
                  <c:v>29476</c:v>
                </c:pt>
                <c:pt idx="215">
                  <c:v>29483</c:v>
                </c:pt>
                <c:pt idx="216">
                  <c:v>29490</c:v>
                </c:pt>
                <c:pt idx="217">
                  <c:v>29497</c:v>
                </c:pt>
                <c:pt idx="218">
                  <c:v>29504</c:v>
                </c:pt>
                <c:pt idx="219">
                  <c:v>29511</c:v>
                </c:pt>
                <c:pt idx="220">
                  <c:v>29518</c:v>
                </c:pt>
                <c:pt idx="221">
                  <c:v>29525</c:v>
                </c:pt>
                <c:pt idx="222">
                  <c:v>29532</c:v>
                </c:pt>
                <c:pt idx="223">
                  <c:v>29539</c:v>
                </c:pt>
                <c:pt idx="224">
                  <c:v>29546</c:v>
                </c:pt>
                <c:pt idx="225">
                  <c:v>29553</c:v>
                </c:pt>
                <c:pt idx="226">
                  <c:v>29560</c:v>
                </c:pt>
                <c:pt idx="227">
                  <c:v>29567</c:v>
                </c:pt>
                <c:pt idx="228">
                  <c:v>29574</c:v>
                </c:pt>
                <c:pt idx="229">
                  <c:v>29581</c:v>
                </c:pt>
                <c:pt idx="230">
                  <c:v>29588</c:v>
                </c:pt>
                <c:pt idx="231">
                  <c:v>29595</c:v>
                </c:pt>
                <c:pt idx="232">
                  <c:v>29602</c:v>
                </c:pt>
                <c:pt idx="233">
                  <c:v>29609</c:v>
                </c:pt>
                <c:pt idx="234">
                  <c:v>29616</c:v>
                </c:pt>
                <c:pt idx="235">
                  <c:v>29623</c:v>
                </c:pt>
                <c:pt idx="236">
                  <c:v>29630</c:v>
                </c:pt>
                <c:pt idx="237">
                  <c:v>29637</c:v>
                </c:pt>
                <c:pt idx="238">
                  <c:v>29644</c:v>
                </c:pt>
                <c:pt idx="239">
                  <c:v>29651</c:v>
                </c:pt>
                <c:pt idx="240">
                  <c:v>29658</c:v>
                </c:pt>
                <c:pt idx="241">
                  <c:v>29665</c:v>
                </c:pt>
                <c:pt idx="242">
                  <c:v>29672</c:v>
                </c:pt>
                <c:pt idx="243">
                  <c:v>29679</c:v>
                </c:pt>
                <c:pt idx="244">
                  <c:v>29686</c:v>
                </c:pt>
                <c:pt idx="245">
                  <c:v>29693</c:v>
                </c:pt>
                <c:pt idx="246">
                  <c:v>29700</c:v>
                </c:pt>
                <c:pt idx="247">
                  <c:v>29707</c:v>
                </c:pt>
                <c:pt idx="248">
                  <c:v>29714</c:v>
                </c:pt>
                <c:pt idx="249">
                  <c:v>29721</c:v>
                </c:pt>
                <c:pt idx="250">
                  <c:v>29728</c:v>
                </c:pt>
                <c:pt idx="251">
                  <c:v>29735</c:v>
                </c:pt>
                <c:pt idx="252">
                  <c:v>29742</c:v>
                </c:pt>
                <c:pt idx="253">
                  <c:v>29749</c:v>
                </c:pt>
                <c:pt idx="254">
                  <c:v>29756</c:v>
                </c:pt>
                <c:pt idx="255">
                  <c:v>29763</c:v>
                </c:pt>
                <c:pt idx="256">
                  <c:v>29770</c:v>
                </c:pt>
                <c:pt idx="257">
                  <c:v>29777</c:v>
                </c:pt>
                <c:pt idx="258">
                  <c:v>29784</c:v>
                </c:pt>
                <c:pt idx="259">
                  <c:v>29791</c:v>
                </c:pt>
                <c:pt idx="260">
                  <c:v>29798</c:v>
                </c:pt>
                <c:pt idx="261">
                  <c:v>29805</c:v>
                </c:pt>
                <c:pt idx="262">
                  <c:v>29812</c:v>
                </c:pt>
                <c:pt idx="263">
                  <c:v>29819</c:v>
                </c:pt>
                <c:pt idx="264">
                  <c:v>29826</c:v>
                </c:pt>
                <c:pt idx="265">
                  <c:v>29833</c:v>
                </c:pt>
                <c:pt idx="266">
                  <c:v>29840</c:v>
                </c:pt>
                <c:pt idx="267">
                  <c:v>29847</c:v>
                </c:pt>
                <c:pt idx="268">
                  <c:v>29854</c:v>
                </c:pt>
                <c:pt idx="269">
                  <c:v>29861</c:v>
                </c:pt>
                <c:pt idx="270">
                  <c:v>29868</c:v>
                </c:pt>
                <c:pt idx="271">
                  <c:v>29875</c:v>
                </c:pt>
                <c:pt idx="272">
                  <c:v>29882</c:v>
                </c:pt>
                <c:pt idx="273">
                  <c:v>29889</c:v>
                </c:pt>
                <c:pt idx="274">
                  <c:v>29896</c:v>
                </c:pt>
                <c:pt idx="275">
                  <c:v>29903</c:v>
                </c:pt>
                <c:pt idx="276">
                  <c:v>29910</c:v>
                </c:pt>
                <c:pt idx="277">
                  <c:v>29917</c:v>
                </c:pt>
                <c:pt idx="278">
                  <c:v>29924</c:v>
                </c:pt>
                <c:pt idx="279">
                  <c:v>29931</c:v>
                </c:pt>
                <c:pt idx="280">
                  <c:v>29938</c:v>
                </c:pt>
                <c:pt idx="281">
                  <c:v>29945</c:v>
                </c:pt>
                <c:pt idx="282">
                  <c:v>29952</c:v>
                </c:pt>
                <c:pt idx="283">
                  <c:v>29959</c:v>
                </c:pt>
                <c:pt idx="284">
                  <c:v>29966</c:v>
                </c:pt>
                <c:pt idx="285">
                  <c:v>29973</c:v>
                </c:pt>
                <c:pt idx="286">
                  <c:v>29980</c:v>
                </c:pt>
                <c:pt idx="287">
                  <c:v>29987</c:v>
                </c:pt>
                <c:pt idx="288">
                  <c:v>29994</c:v>
                </c:pt>
                <c:pt idx="289">
                  <c:v>30001</c:v>
                </c:pt>
                <c:pt idx="290">
                  <c:v>30008</c:v>
                </c:pt>
                <c:pt idx="291">
                  <c:v>30015</c:v>
                </c:pt>
                <c:pt idx="292">
                  <c:v>30022</c:v>
                </c:pt>
                <c:pt idx="293">
                  <c:v>30029</c:v>
                </c:pt>
                <c:pt idx="294">
                  <c:v>30036</c:v>
                </c:pt>
                <c:pt idx="295">
                  <c:v>30043</c:v>
                </c:pt>
                <c:pt idx="296">
                  <c:v>30050</c:v>
                </c:pt>
                <c:pt idx="297">
                  <c:v>30057</c:v>
                </c:pt>
                <c:pt idx="298">
                  <c:v>30064</c:v>
                </c:pt>
                <c:pt idx="299">
                  <c:v>30071</c:v>
                </c:pt>
                <c:pt idx="300">
                  <c:v>30078</c:v>
                </c:pt>
                <c:pt idx="301">
                  <c:v>30085</c:v>
                </c:pt>
                <c:pt idx="302">
                  <c:v>30092</c:v>
                </c:pt>
                <c:pt idx="303">
                  <c:v>30099</c:v>
                </c:pt>
                <c:pt idx="304">
                  <c:v>30106</c:v>
                </c:pt>
                <c:pt idx="305">
                  <c:v>30113</c:v>
                </c:pt>
                <c:pt idx="306">
                  <c:v>30120</c:v>
                </c:pt>
                <c:pt idx="307">
                  <c:v>30127</c:v>
                </c:pt>
                <c:pt idx="308">
                  <c:v>30134</c:v>
                </c:pt>
                <c:pt idx="309">
                  <c:v>30141</c:v>
                </c:pt>
                <c:pt idx="310">
                  <c:v>30148</c:v>
                </c:pt>
                <c:pt idx="311">
                  <c:v>30155</c:v>
                </c:pt>
                <c:pt idx="312">
                  <c:v>30162</c:v>
                </c:pt>
                <c:pt idx="313">
                  <c:v>30169</c:v>
                </c:pt>
                <c:pt idx="314">
                  <c:v>30176</c:v>
                </c:pt>
                <c:pt idx="315">
                  <c:v>30183</c:v>
                </c:pt>
                <c:pt idx="316">
                  <c:v>30190</c:v>
                </c:pt>
                <c:pt idx="317">
                  <c:v>30197</c:v>
                </c:pt>
                <c:pt idx="318">
                  <c:v>30204</c:v>
                </c:pt>
                <c:pt idx="319">
                  <c:v>30211</c:v>
                </c:pt>
                <c:pt idx="320">
                  <c:v>30218</c:v>
                </c:pt>
                <c:pt idx="321">
                  <c:v>30225</c:v>
                </c:pt>
                <c:pt idx="322">
                  <c:v>30232</c:v>
                </c:pt>
                <c:pt idx="323">
                  <c:v>30239</c:v>
                </c:pt>
                <c:pt idx="324">
                  <c:v>30246</c:v>
                </c:pt>
                <c:pt idx="325">
                  <c:v>30253</c:v>
                </c:pt>
                <c:pt idx="326">
                  <c:v>30260</c:v>
                </c:pt>
                <c:pt idx="327">
                  <c:v>30267</c:v>
                </c:pt>
                <c:pt idx="328">
                  <c:v>30274</c:v>
                </c:pt>
                <c:pt idx="329">
                  <c:v>30281</c:v>
                </c:pt>
                <c:pt idx="330">
                  <c:v>30288</c:v>
                </c:pt>
                <c:pt idx="331">
                  <c:v>30295</c:v>
                </c:pt>
                <c:pt idx="332">
                  <c:v>30302</c:v>
                </c:pt>
                <c:pt idx="333">
                  <c:v>30309</c:v>
                </c:pt>
                <c:pt idx="334">
                  <c:v>30316</c:v>
                </c:pt>
                <c:pt idx="335">
                  <c:v>30323</c:v>
                </c:pt>
                <c:pt idx="336">
                  <c:v>30330</c:v>
                </c:pt>
                <c:pt idx="337">
                  <c:v>30337</c:v>
                </c:pt>
                <c:pt idx="338">
                  <c:v>30344</c:v>
                </c:pt>
                <c:pt idx="339">
                  <c:v>30351</c:v>
                </c:pt>
                <c:pt idx="340">
                  <c:v>30358</c:v>
                </c:pt>
                <c:pt idx="341">
                  <c:v>30365</c:v>
                </c:pt>
                <c:pt idx="342">
                  <c:v>30372</c:v>
                </c:pt>
                <c:pt idx="343">
                  <c:v>30379</c:v>
                </c:pt>
                <c:pt idx="344">
                  <c:v>30386</c:v>
                </c:pt>
                <c:pt idx="345">
                  <c:v>30393</c:v>
                </c:pt>
                <c:pt idx="346">
                  <c:v>30400</c:v>
                </c:pt>
                <c:pt idx="347">
                  <c:v>30407</c:v>
                </c:pt>
                <c:pt idx="348">
                  <c:v>30414</c:v>
                </c:pt>
                <c:pt idx="349">
                  <c:v>30421</c:v>
                </c:pt>
                <c:pt idx="350">
                  <c:v>30428</c:v>
                </c:pt>
                <c:pt idx="351">
                  <c:v>30435</c:v>
                </c:pt>
                <c:pt idx="352">
                  <c:v>30442</c:v>
                </c:pt>
                <c:pt idx="353">
                  <c:v>30449</c:v>
                </c:pt>
                <c:pt idx="354">
                  <c:v>30456</c:v>
                </c:pt>
                <c:pt idx="355">
                  <c:v>30463</c:v>
                </c:pt>
                <c:pt idx="356">
                  <c:v>30470</c:v>
                </c:pt>
                <c:pt idx="357">
                  <c:v>30477</c:v>
                </c:pt>
                <c:pt idx="358">
                  <c:v>30484</c:v>
                </c:pt>
                <c:pt idx="359">
                  <c:v>30491</c:v>
                </c:pt>
                <c:pt idx="360">
                  <c:v>30498</c:v>
                </c:pt>
                <c:pt idx="361">
                  <c:v>30505</c:v>
                </c:pt>
                <c:pt idx="362">
                  <c:v>30512</c:v>
                </c:pt>
                <c:pt idx="363">
                  <c:v>30519</c:v>
                </c:pt>
                <c:pt idx="364">
                  <c:v>30526</c:v>
                </c:pt>
                <c:pt idx="365">
                  <c:v>30533</c:v>
                </c:pt>
                <c:pt idx="366">
                  <c:v>30540</c:v>
                </c:pt>
                <c:pt idx="367">
                  <c:v>30547</c:v>
                </c:pt>
                <c:pt idx="368">
                  <c:v>30554</c:v>
                </c:pt>
                <c:pt idx="369">
                  <c:v>30561</c:v>
                </c:pt>
                <c:pt idx="370">
                  <c:v>30568</c:v>
                </c:pt>
                <c:pt idx="371">
                  <c:v>30575</c:v>
                </c:pt>
                <c:pt idx="372">
                  <c:v>30582</c:v>
                </c:pt>
                <c:pt idx="373">
                  <c:v>30589</c:v>
                </c:pt>
                <c:pt idx="374">
                  <c:v>30596</c:v>
                </c:pt>
                <c:pt idx="375">
                  <c:v>30603</c:v>
                </c:pt>
                <c:pt idx="376">
                  <c:v>30610</c:v>
                </c:pt>
                <c:pt idx="377">
                  <c:v>30617</c:v>
                </c:pt>
                <c:pt idx="378">
                  <c:v>30624</c:v>
                </c:pt>
                <c:pt idx="379">
                  <c:v>30631</c:v>
                </c:pt>
                <c:pt idx="380">
                  <c:v>30638</c:v>
                </c:pt>
                <c:pt idx="381">
                  <c:v>30645</c:v>
                </c:pt>
                <c:pt idx="382">
                  <c:v>30652</c:v>
                </c:pt>
                <c:pt idx="383">
                  <c:v>30659</c:v>
                </c:pt>
                <c:pt idx="384">
                  <c:v>30666</c:v>
                </c:pt>
                <c:pt idx="385">
                  <c:v>30673</c:v>
                </c:pt>
                <c:pt idx="386">
                  <c:v>30680</c:v>
                </c:pt>
                <c:pt idx="387">
                  <c:v>30687</c:v>
                </c:pt>
                <c:pt idx="388">
                  <c:v>30694</c:v>
                </c:pt>
                <c:pt idx="389">
                  <c:v>30701</c:v>
                </c:pt>
                <c:pt idx="390">
                  <c:v>30708</c:v>
                </c:pt>
                <c:pt idx="391">
                  <c:v>30715</c:v>
                </c:pt>
                <c:pt idx="392">
                  <c:v>30722</c:v>
                </c:pt>
                <c:pt idx="393">
                  <c:v>30729</c:v>
                </c:pt>
                <c:pt idx="394">
                  <c:v>30736</c:v>
                </c:pt>
                <c:pt idx="395">
                  <c:v>30743</c:v>
                </c:pt>
                <c:pt idx="396">
                  <c:v>30750</c:v>
                </c:pt>
                <c:pt idx="397">
                  <c:v>30757</c:v>
                </c:pt>
                <c:pt idx="398">
                  <c:v>30764</c:v>
                </c:pt>
                <c:pt idx="399">
                  <c:v>30771</c:v>
                </c:pt>
                <c:pt idx="400">
                  <c:v>30778</c:v>
                </c:pt>
                <c:pt idx="401">
                  <c:v>30785</c:v>
                </c:pt>
                <c:pt idx="402">
                  <c:v>30792</c:v>
                </c:pt>
                <c:pt idx="403">
                  <c:v>30799</c:v>
                </c:pt>
                <c:pt idx="404">
                  <c:v>30806</c:v>
                </c:pt>
                <c:pt idx="405">
                  <c:v>30813</c:v>
                </c:pt>
                <c:pt idx="406">
                  <c:v>30820</c:v>
                </c:pt>
                <c:pt idx="407">
                  <c:v>30827</c:v>
                </c:pt>
                <c:pt idx="408">
                  <c:v>30834</c:v>
                </c:pt>
                <c:pt idx="409">
                  <c:v>30841</c:v>
                </c:pt>
                <c:pt idx="410">
                  <c:v>30848</c:v>
                </c:pt>
                <c:pt idx="411">
                  <c:v>30855</c:v>
                </c:pt>
                <c:pt idx="412">
                  <c:v>30862</c:v>
                </c:pt>
                <c:pt idx="413">
                  <c:v>30869</c:v>
                </c:pt>
                <c:pt idx="414">
                  <c:v>30876</c:v>
                </c:pt>
                <c:pt idx="415">
                  <c:v>30883</c:v>
                </c:pt>
                <c:pt idx="416">
                  <c:v>30890</c:v>
                </c:pt>
                <c:pt idx="417">
                  <c:v>30897</c:v>
                </c:pt>
                <c:pt idx="418">
                  <c:v>30904</c:v>
                </c:pt>
                <c:pt idx="419">
                  <c:v>30911</c:v>
                </c:pt>
                <c:pt idx="420">
                  <c:v>30918</c:v>
                </c:pt>
                <c:pt idx="421">
                  <c:v>30925</c:v>
                </c:pt>
                <c:pt idx="422">
                  <c:v>30932</c:v>
                </c:pt>
                <c:pt idx="423">
                  <c:v>30939</c:v>
                </c:pt>
                <c:pt idx="424">
                  <c:v>30946</c:v>
                </c:pt>
                <c:pt idx="425">
                  <c:v>30953</c:v>
                </c:pt>
                <c:pt idx="426">
                  <c:v>30960</c:v>
                </c:pt>
                <c:pt idx="427">
                  <c:v>30967</c:v>
                </c:pt>
                <c:pt idx="428">
                  <c:v>30974</c:v>
                </c:pt>
                <c:pt idx="429">
                  <c:v>30981</c:v>
                </c:pt>
                <c:pt idx="430">
                  <c:v>30988</c:v>
                </c:pt>
                <c:pt idx="431">
                  <c:v>30995</c:v>
                </c:pt>
                <c:pt idx="432">
                  <c:v>31002</c:v>
                </c:pt>
                <c:pt idx="433">
                  <c:v>31009</c:v>
                </c:pt>
                <c:pt idx="434">
                  <c:v>31016</c:v>
                </c:pt>
                <c:pt idx="435">
                  <c:v>31023</c:v>
                </c:pt>
                <c:pt idx="436">
                  <c:v>31030</c:v>
                </c:pt>
                <c:pt idx="437">
                  <c:v>31037</c:v>
                </c:pt>
                <c:pt idx="438">
                  <c:v>31044</c:v>
                </c:pt>
                <c:pt idx="439">
                  <c:v>31051</c:v>
                </c:pt>
                <c:pt idx="440">
                  <c:v>31058</c:v>
                </c:pt>
                <c:pt idx="441">
                  <c:v>31065</c:v>
                </c:pt>
                <c:pt idx="442">
                  <c:v>31072</c:v>
                </c:pt>
                <c:pt idx="443">
                  <c:v>31079</c:v>
                </c:pt>
                <c:pt idx="444">
                  <c:v>31086</c:v>
                </c:pt>
                <c:pt idx="445">
                  <c:v>31093</c:v>
                </c:pt>
                <c:pt idx="446">
                  <c:v>31100</c:v>
                </c:pt>
                <c:pt idx="447">
                  <c:v>31107</c:v>
                </c:pt>
                <c:pt idx="448">
                  <c:v>31114</c:v>
                </c:pt>
                <c:pt idx="449">
                  <c:v>31121</c:v>
                </c:pt>
                <c:pt idx="450">
                  <c:v>31128</c:v>
                </c:pt>
                <c:pt idx="451">
                  <c:v>31135</c:v>
                </c:pt>
                <c:pt idx="452">
                  <c:v>31142</c:v>
                </c:pt>
                <c:pt idx="453">
                  <c:v>31149</c:v>
                </c:pt>
                <c:pt idx="454">
                  <c:v>31156</c:v>
                </c:pt>
                <c:pt idx="455">
                  <c:v>31163</c:v>
                </c:pt>
                <c:pt idx="456">
                  <c:v>31170</c:v>
                </c:pt>
                <c:pt idx="457">
                  <c:v>31177</c:v>
                </c:pt>
                <c:pt idx="458">
                  <c:v>31184</c:v>
                </c:pt>
                <c:pt idx="459">
                  <c:v>31191</c:v>
                </c:pt>
                <c:pt idx="460">
                  <c:v>31198</c:v>
                </c:pt>
                <c:pt idx="461">
                  <c:v>31205</c:v>
                </c:pt>
                <c:pt idx="462">
                  <c:v>31212</c:v>
                </c:pt>
                <c:pt idx="463">
                  <c:v>31219</c:v>
                </c:pt>
                <c:pt idx="464">
                  <c:v>31226</c:v>
                </c:pt>
                <c:pt idx="465">
                  <c:v>31233</c:v>
                </c:pt>
                <c:pt idx="466">
                  <c:v>31240</c:v>
                </c:pt>
                <c:pt idx="467">
                  <c:v>31247</c:v>
                </c:pt>
                <c:pt idx="468">
                  <c:v>31254</c:v>
                </c:pt>
                <c:pt idx="469">
                  <c:v>31261</c:v>
                </c:pt>
                <c:pt idx="470">
                  <c:v>31268</c:v>
                </c:pt>
                <c:pt idx="471">
                  <c:v>31275</c:v>
                </c:pt>
                <c:pt idx="472">
                  <c:v>31282</c:v>
                </c:pt>
                <c:pt idx="473">
                  <c:v>31289</c:v>
                </c:pt>
                <c:pt idx="474">
                  <c:v>31296</c:v>
                </c:pt>
                <c:pt idx="475">
                  <c:v>31303</c:v>
                </c:pt>
                <c:pt idx="476">
                  <c:v>31310</c:v>
                </c:pt>
                <c:pt idx="477">
                  <c:v>31317</c:v>
                </c:pt>
                <c:pt idx="478">
                  <c:v>31324</c:v>
                </c:pt>
                <c:pt idx="479">
                  <c:v>31331</c:v>
                </c:pt>
                <c:pt idx="480">
                  <c:v>31338</c:v>
                </c:pt>
                <c:pt idx="481">
                  <c:v>31345</c:v>
                </c:pt>
                <c:pt idx="482">
                  <c:v>31352</c:v>
                </c:pt>
                <c:pt idx="483">
                  <c:v>31359</c:v>
                </c:pt>
                <c:pt idx="484">
                  <c:v>31366</c:v>
                </c:pt>
                <c:pt idx="485">
                  <c:v>31373</c:v>
                </c:pt>
                <c:pt idx="486">
                  <c:v>31380</c:v>
                </c:pt>
                <c:pt idx="487">
                  <c:v>31387</c:v>
                </c:pt>
                <c:pt idx="488">
                  <c:v>31394</c:v>
                </c:pt>
                <c:pt idx="489">
                  <c:v>31401</c:v>
                </c:pt>
                <c:pt idx="490">
                  <c:v>31408</c:v>
                </c:pt>
                <c:pt idx="491">
                  <c:v>31415</c:v>
                </c:pt>
                <c:pt idx="492">
                  <c:v>31422</c:v>
                </c:pt>
                <c:pt idx="493">
                  <c:v>31429</c:v>
                </c:pt>
                <c:pt idx="494">
                  <c:v>31436</c:v>
                </c:pt>
                <c:pt idx="495">
                  <c:v>31443</c:v>
                </c:pt>
                <c:pt idx="496">
                  <c:v>31450</c:v>
                </c:pt>
                <c:pt idx="497">
                  <c:v>31457</c:v>
                </c:pt>
                <c:pt idx="498">
                  <c:v>31464</c:v>
                </c:pt>
                <c:pt idx="499">
                  <c:v>31471</c:v>
                </c:pt>
                <c:pt idx="500">
                  <c:v>31478</c:v>
                </c:pt>
                <c:pt idx="501">
                  <c:v>31485</c:v>
                </c:pt>
                <c:pt idx="502">
                  <c:v>31492</c:v>
                </c:pt>
                <c:pt idx="503">
                  <c:v>31499</c:v>
                </c:pt>
                <c:pt idx="504">
                  <c:v>31506</c:v>
                </c:pt>
                <c:pt idx="505">
                  <c:v>31513</c:v>
                </c:pt>
                <c:pt idx="506">
                  <c:v>31520</c:v>
                </c:pt>
                <c:pt idx="507">
                  <c:v>31527</c:v>
                </c:pt>
                <c:pt idx="508">
                  <c:v>31534</c:v>
                </c:pt>
                <c:pt idx="509">
                  <c:v>31541</c:v>
                </c:pt>
                <c:pt idx="510">
                  <c:v>31548</c:v>
                </c:pt>
                <c:pt idx="511">
                  <c:v>31555</c:v>
                </c:pt>
                <c:pt idx="512">
                  <c:v>31562</c:v>
                </c:pt>
                <c:pt idx="513">
                  <c:v>31569</c:v>
                </c:pt>
                <c:pt idx="514">
                  <c:v>31576</c:v>
                </c:pt>
                <c:pt idx="515">
                  <c:v>31583</c:v>
                </c:pt>
                <c:pt idx="516">
                  <c:v>31590</c:v>
                </c:pt>
                <c:pt idx="517">
                  <c:v>31597</c:v>
                </c:pt>
                <c:pt idx="518">
                  <c:v>31604</c:v>
                </c:pt>
                <c:pt idx="519">
                  <c:v>31611</c:v>
                </c:pt>
                <c:pt idx="520">
                  <c:v>31618</c:v>
                </c:pt>
                <c:pt idx="521">
                  <c:v>31625</c:v>
                </c:pt>
                <c:pt idx="522">
                  <c:v>31632</c:v>
                </c:pt>
                <c:pt idx="523">
                  <c:v>31639</c:v>
                </c:pt>
                <c:pt idx="524">
                  <c:v>31646</c:v>
                </c:pt>
                <c:pt idx="525">
                  <c:v>31653</c:v>
                </c:pt>
                <c:pt idx="526">
                  <c:v>31660</c:v>
                </c:pt>
                <c:pt idx="527">
                  <c:v>31667</c:v>
                </c:pt>
                <c:pt idx="528">
                  <c:v>31674</c:v>
                </c:pt>
                <c:pt idx="529">
                  <c:v>31681</c:v>
                </c:pt>
                <c:pt idx="530">
                  <c:v>31688</c:v>
                </c:pt>
                <c:pt idx="531">
                  <c:v>31695</c:v>
                </c:pt>
                <c:pt idx="532">
                  <c:v>31702</c:v>
                </c:pt>
                <c:pt idx="533">
                  <c:v>31709</c:v>
                </c:pt>
                <c:pt idx="534">
                  <c:v>31716</c:v>
                </c:pt>
                <c:pt idx="535">
                  <c:v>31723</c:v>
                </c:pt>
                <c:pt idx="536">
                  <c:v>31730</c:v>
                </c:pt>
                <c:pt idx="537">
                  <c:v>31737</c:v>
                </c:pt>
                <c:pt idx="538">
                  <c:v>31744</c:v>
                </c:pt>
                <c:pt idx="539">
                  <c:v>31751</c:v>
                </c:pt>
                <c:pt idx="540">
                  <c:v>31758</c:v>
                </c:pt>
                <c:pt idx="541">
                  <c:v>31765</c:v>
                </c:pt>
                <c:pt idx="542">
                  <c:v>31772</c:v>
                </c:pt>
                <c:pt idx="543">
                  <c:v>31779</c:v>
                </c:pt>
                <c:pt idx="544">
                  <c:v>31786</c:v>
                </c:pt>
                <c:pt idx="545">
                  <c:v>31793</c:v>
                </c:pt>
                <c:pt idx="546">
                  <c:v>31800</c:v>
                </c:pt>
                <c:pt idx="547">
                  <c:v>31807</c:v>
                </c:pt>
                <c:pt idx="548">
                  <c:v>31814</c:v>
                </c:pt>
                <c:pt idx="549">
                  <c:v>31821</c:v>
                </c:pt>
                <c:pt idx="550">
                  <c:v>31828</c:v>
                </c:pt>
                <c:pt idx="551">
                  <c:v>31835</c:v>
                </c:pt>
                <c:pt idx="552">
                  <c:v>31842</c:v>
                </c:pt>
                <c:pt idx="553">
                  <c:v>31849</c:v>
                </c:pt>
                <c:pt idx="554">
                  <c:v>31856</c:v>
                </c:pt>
                <c:pt idx="555">
                  <c:v>31863</c:v>
                </c:pt>
                <c:pt idx="556">
                  <c:v>31870</c:v>
                </c:pt>
                <c:pt idx="557">
                  <c:v>31877</c:v>
                </c:pt>
                <c:pt idx="558">
                  <c:v>31884</c:v>
                </c:pt>
                <c:pt idx="559">
                  <c:v>31891</c:v>
                </c:pt>
                <c:pt idx="560">
                  <c:v>31898</c:v>
                </c:pt>
                <c:pt idx="561">
                  <c:v>31905</c:v>
                </c:pt>
                <c:pt idx="562">
                  <c:v>31912</c:v>
                </c:pt>
                <c:pt idx="563">
                  <c:v>31919</c:v>
                </c:pt>
                <c:pt idx="564">
                  <c:v>31926</c:v>
                </c:pt>
                <c:pt idx="565">
                  <c:v>31933</c:v>
                </c:pt>
                <c:pt idx="566">
                  <c:v>31940</c:v>
                </c:pt>
                <c:pt idx="567">
                  <c:v>31947</c:v>
                </c:pt>
                <c:pt idx="568">
                  <c:v>31954</c:v>
                </c:pt>
                <c:pt idx="569">
                  <c:v>31961</c:v>
                </c:pt>
                <c:pt idx="570">
                  <c:v>31968</c:v>
                </c:pt>
                <c:pt idx="571">
                  <c:v>31975</c:v>
                </c:pt>
                <c:pt idx="572">
                  <c:v>31982</c:v>
                </c:pt>
                <c:pt idx="573">
                  <c:v>31989</c:v>
                </c:pt>
                <c:pt idx="574">
                  <c:v>31996</c:v>
                </c:pt>
                <c:pt idx="575">
                  <c:v>32003</c:v>
                </c:pt>
                <c:pt idx="576">
                  <c:v>32010</c:v>
                </c:pt>
                <c:pt idx="577">
                  <c:v>32017</c:v>
                </c:pt>
                <c:pt idx="578">
                  <c:v>32024</c:v>
                </c:pt>
                <c:pt idx="579">
                  <c:v>32031</c:v>
                </c:pt>
                <c:pt idx="580">
                  <c:v>32038</c:v>
                </c:pt>
                <c:pt idx="581">
                  <c:v>32045</c:v>
                </c:pt>
                <c:pt idx="582">
                  <c:v>32052</c:v>
                </c:pt>
                <c:pt idx="583">
                  <c:v>32059</c:v>
                </c:pt>
                <c:pt idx="584">
                  <c:v>32066</c:v>
                </c:pt>
                <c:pt idx="585">
                  <c:v>32073</c:v>
                </c:pt>
                <c:pt idx="586">
                  <c:v>32080</c:v>
                </c:pt>
                <c:pt idx="587">
                  <c:v>32087</c:v>
                </c:pt>
                <c:pt idx="588">
                  <c:v>32094</c:v>
                </c:pt>
                <c:pt idx="589">
                  <c:v>32101</c:v>
                </c:pt>
                <c:pt idx="590">
                  <c:v>32108</c:v>
                </c:pt>
                <c:pt idx="591">
                  <c:v>32115</c:v>
                </c:pt>
                <c:pt idx="592">
                  <c:v>32122</c:v>
                </c:pt>
                <c:pt idx="593">
                  <c:v>32129</c:v>
                </c:pt>
                <c:pt idx="594">
                  <c:v>32136</c:v>
                </c:pt>
                <c:pt idx="595">
                  <c:v>32143</c:v>
                </c:pt>
                <c:pt idx="596">
                  <c:v>32150</c:v>
                </c:pt>
                <c:pt idx="597">
                  <c:v>32157</c:v>
                </c:pt>
                <c:pt idx="598">
                  <c:v>32164</c:v>
                </c:pt>
                <c:pt idx="599">
                  <c:v>32171</c:v>
                </c:pt>
                <c:pt idx="600">
                  <c:v>32178</c:v>
                </c:pt>
                <c:pt idx="601">
                  <c:v>32185</c:v>
                </c:pt>
                <c:pt idx="602">
                  <c:v>32192</c:v>
                </c:pt>
                <c:pt idx="603">
                  <c:v>32199</c:v>
                </c:pt>
                <c:pt idx="604">
                  <c:v>32206</c:v>
                </c:pt>
                <c:pt idx="605">
                  <c:v>32213</c:v>
                </c:pt>
                <c:pt idx="606">
                  <c:v>32220</c:v>
                </c:pt>
                <c:pt idx="607">
                  <c:v>32227</c:v>
                </c:pt>
                <c:pt idx="608">
                  <c:v>32234</c:v>
                </c:pt>
                <c:pt idx="609">
                  <c:v>32241</c:v>
                </c:pt>
                <c:pt idx="610">
                  <c:v>32248</c:v>
                </c:pt>
                <c:pt idx="611">
                  <c:v>32255</c:v>
                </c:pt>
                <c:pt idx="612">
                  <c:v>32262</c:v>
                </c:pt>
                <c:pt idx="613">
                  <c:v>32269</c:v>
                </c:pt>
                <c:pt idx="614">
                  <c:v>32276</c:v>
                </c:pt>
                <c:pt idx="615">
                  <c:v>32283</c:v>
                </c:pt>
                <c:pt idx="616">
                  <c:v>32290</c:v>
                </c:pt>
                <c:pt idx="617">
                  <c:v>32297</c:v>
                </c:pt>
                <c:pt idx="618">
                  <c:v>32304</c:v>
                </c:pt>
                <c:pt idx="619">
                  <c:v>32311</c:v>
                </c:pt>
                <c:pt idx="620">
                  <c:v>32318</c:v>
                </c:pt>
                <c:pt idx="621">
                  <c:v>32325</c:v>
                </c:pt>
                <c:pt idx="622">
                  <c:v>32332</c:v>
                </c:pt>
                <c:pt idx="623">
                  <c:v>32339</c:v>
                </c:pt>
                <c:pt idx="624">
                  <c:v>32346</c:v>
                </c:pt>
                <c:pt idx="625">
                  <c:v>32353</c:v>
                </c:pt>
                <c:pt idx="626">
                  <c:v>32360</c:v>
                </c:pt>
                <c:pt idx="627">
                  <c:v>32367</c:v>
                </c:pt>
                <c:pt idx="628">
                  <c:v>32374</c:v>
                </c:pt>
                <c:pt idx="629">
                  <c:v>32381</c:v>
                </c:pt>
                <c:pt idx="630">
                  <c:v>32388</c:v>
                </c:pt>
                <c:pt idx="631">
                  <c:v>32395</c:v>
                </c:pt>
                <c:pt idx="632">
                  <c:v>32402</c:v>
                </c:pt>
                <c:pt idx="633">
                  <c:v>32409</c:v>
                </c:pt>
                <c:pt idx="634">
                  <c:v>32416</c:v>
                </c:pt>
                <c:pt idx="635">
                  <c:v>32423</c:v>
                </c:pt>
                <c:pt idx="636">
                  <c:v>32430</c:v>
                </c:pt>
                <c:pt idx="637">
                  <c:v>32437</c:v>
                </c:pt>
                <c:pt idx="638">
                  <c:v>32444</c:v>
                </c:pt>
                <c:pt idx="639">
                  <c:v>32451</c:v>
                </c:pt>
                <c:pt idx="640">
                  <c:v>32458</c:v>
                </c:pt>
                <c:pt idx="641">
                  <c:v>32465</c:v>
                </c:pt>
                <c:pt idx="642">
                  <c:v>32472</c:v>
                </c:pt>
                <c:pt idx="643">
                  <c:v>32479</c:v>
                </c:pt>
                <c:pt idx="644">
                  <c:v>32486</c:v>
                </c:pt>
                <c:pt idx="645">
                  <c:v>32493</c:v>
                </c:pt>
                <c:pt idx="646">
                  <c:v>32500</c:v>
                </c:pt>
                <c:pt idx="647">
                  <c:v>32507</c:v>
                </c:pt>
                <c:pt idx="648">
                  <c:v>32514</c:v>
                </c:pt>
                <c:pt idx="649">
                  <c:v>32521</c:v>
                </c:pt>
                <c:pt idx="650">
                  <c:v>32528</c:v>
                </c:pt>
                <c:pt idx="651">
                  <c:v>32535</c:v>
                </c:pt>
                <c:pt idx="652">
                  <c:v>32542</c:v>
                </c:pt>
                <c:pt idx="653">
                  <c:v>32549</c:v>
                </c:pt>
                <c:pt idx="654">
                  <c:v>32556</c:v>
                </c:pt>
                <c:pt idx="655">
                  <c:v>32563</c:v>
                </c:pt>
                <c:pt idx="656">
                  <c:v>32570</c:v>
                </c:pt>
                <c:pt idx="657">
                  <c:v>32577</c:v>
                </c:pt>
                <c:pt idx="658">
                  <c:v>32584</c:v>
                </c:pt>
                <c:pt idx="659">
                  <c:v>32591</c:v>
                </c:pt>
                <c:pt idx="660">
                  <c:v>32598</c:v>
                </c:pt>
                <c:pt idx="661">
                  <c:v>32605</c:v>
                </c:pt>
                <c:pt idx="662">
                  <c:v>32612</c:v>
                </c:pt>
                <c:pt idx="663">
                  <c:v>32619</c:v>
                </c:pt>
                <c:pt idx="664">
                  <c:v>32626</c:v>
                </c:pt>
                <c:pt idx="665">
                  <c:v>32633</c:v>
                </c:pt>
                <c:pt idx="666">
                  <c:v>32640</c:v>
                </c:pt>
                <c:pt idx="667">
                  <c:v>32647</c:v>
                </c:pt>
                <c:pt idx="668">
                  <c:v>32654</c:v>
                </c:pt>
                <c:pt idx="669">
                  <c:v>32661</c:v>
                </c:pt>
                <c:pt idx="670">
                  <c:v>32668</c:v>
                </c:pt>
                <c:pt idx="671">
                  <c:v>32675</c:v>
                </c:pt>
                <c:pt idx="672">
                  <c:v>32682</c:v>
                </c:pt>
                <c:pt idx="673">
                  <c:v>32689</c:v>
                </c:pt>
                <c:pt idx="674">
                  <c:v>32696</c:v>
                </c:pt>
                <c:pt idx="675">
                  <c:v>32703</c:v>
                </c:pt>
                <c:pt idx="676">
                  <c:v>32710</c:v>
                </c:pt>
                <c:pt idx="677">
                  <c:v>32717</c:v>
                </c:pt>
                <c:pt idx="678">
                  <c:v>32724</c:v>
                </c:pt>
                <c:pt idx="679">
                  <c:v>32731</c:v>
                </c:pt>
                <c:pt idx="680">
                  <c:v>32738</c:v>
                </c:pt>
                <c:pt idx="681">
                  <c:v>32745</c:v>
                </c:pt>
                <c:pt idx="682">
                  <c:v>32752</c:v>
                </c:pt>
                <c:pt idx="683">
                  <c:v>32759</c:v>
                </c:pt>
                <c:pt idx="684">
                  <c:v>32766</c:v>
                </c:pt>
                <c:pt idx="685">
                  <c:v>32773</c:v>
                </c:pt>
                <c:pt idx="686">
                  <c:v>32780</c:v>
                </c:pt>
                <c:pt idx="687">
                  <c:v>32787</c:v>
                </c:pt>
                <c:pt idx="688">
                  <c:v>32794</c:v>
                </c:pt>
                <c:pt idx="689">
                  <c:v>32801</c:v>
                </c:pt>
                <c:pt idx="690">
                  <c:v>32808</c:v>
                </c:pt>
                <c:pt idx="691">
                  <c:v>32815</c:v>
                </c:pt>
                <c:pt idx="692">
                  <c:v>32822</c:v>
                </c:pt>
                <c:pt idx="693">
                  <c:v>32829</c:v>
                </c:pt>
                <c:pt idx="694">
                  <c:v>32836</c:v>
                </c:pt>
                <c:pt idx="695">
                  <c:v>32843</c:v>
                </c:pt>
                <c:pt idx="696">
                  <c:v>32850</c:v>
                </c:pt>
                <c:pt idx="697">
                  <c:v>32857</c:v>
                </c:pt>
                <c:pt idx="698">
                  <c:v>32864</c:v>
                </c:pt>
                <c:pt idx="699">
                  <c:v>32871</c:v>
                </c:pt>
                <c:pt idx="700">
                  <c:v>32878</c:v>
                </c:pt>
                <c:pt idx="701">
                  <c:v>32885</c:v>
                </c:pt>
                <c:pt idx="702">
                  <c:v>32892</c:v>
                </c:pt>
                <c:pt idx="703">
                  <c:v>32899</c:v>
                </c:pt>
                <c:pt idx="704">
                  <c:v>32906</c:v>
                </c:pt>
                <c:pt idx="705">
                  <c:v>32913</c:v>
                </c:pt>
                <c:pt idx="706">
                  <c:v>32920</c:v>
                </c:pt>
                <c:pt idx="707">
                  <c:v>32927</c:v>
                </c:pt>
                <c:pt idx="708">
                  <c:v>32934</c:v>
                </c:pt>
                <c:pt idx="709">
                  <c:v>32941</c:v>
                </c:pt>
                <c:pt idx="710">
                  <c:v>32948</c:v>
                </c:pt>
                <c:pt idx="711">
                  <c:v>32955</c:v>
                </c:pt>
                <c:pt idx="712">
                  <c:v>32962</c:v>
                </c:pt>
                <c:pt idx="713">
                  <c:v>32969</c:v>
                </c:pt>
                <c:pt idx="714">
                  <c:v>32976</c:v>
                </c:pt>
                <c:pt idx="715">
                  <c:v>32983</c:v>
                </c:pt>
                <c:pt idx="716">
                  <c:v>32990</c:v>
                </c:pt>
                <c:pt idx="717">
                  <c:v>32997</c:v>
                </c:pt>
                <c:pt idx="718">
                  <c:v>33004</c:v>
                </c:pt>
                <c:pt idx="719">
                  <c:v>33011</c:v>
                </c:pt>
                <c:pt idx="720">
                  <c:v>33018</c:v>
                </c:pt>
                <c:pt idx="721">
                  <c:v>33025</c:v>
                </c:pt>
                <c:pt idx="722">
                  <c:v>33032</c:v>
                </c:pt>
                <c:pt idx="723">
                  <c:v>33039</c:v>
                </c:pt>
                <c:pt idx="724">
                  <c:v>33046</c:v>
                </c:pt>
                <c:pt idx="725">
                  <c:v>33053</c:v>
                </c:pt>
                <c:pt idx="726">
                  <c:v>33060</c:v>
                </c:pt>
                <c:pt idx="727">
                  <c:v>33067</c:v>
                </c:pt>
                <c:pt idx="728">
                  <c:v>33074</c:v>
                </c:pt>
                <c:pt idx="729">
                  <c:v>33081</c:v>
                </c:pt>
                <c:pt idx="730">
                  <c:v>33088</c:v>
                </c:pt>
                <c:pt idx="731">
                  <c:v>33095</c:v>
                </c:pt>
                <c:pt idx="732">
                  <c:v>33102</c:v>
                </c:pt>
                <c:pt idx="733">
                  <c:v>33109</c:v>
                </c:pt>
                <c:pt idx="734">
                  <c:v>33116</c:v>
                </c:pt>
                <c:pt idx="735">
                  <c:v>33123</c:v>
                </c:pt>
                <c:pt idx="736">
                  <c:v>33130</c:v>
                </c:pt>
                <c:pt idx="737">
                  <c:v>33137</c:v>
                </c:pt>
                <c:pt idx="738">
                  <c:v>33144</c:v>
                </c:pt>
                <c:pt idx="739">
                  <c:v>33151</c:v>
                </c:pt>
                <c:pt idx="740">
                  <c:v>33158</c:v>
                </c:pt>
                <c:pt idx="741">
                  <c:v>33165</c:v>
                </c:pt>
                <c:pt idx="742">
                  <c:v>33172</c:v>
                </c:pt>
                <c:pt idx="743">
                  <c:v>33179</c:v>
                </c:pt>
                <c:pt idx="744">
                  <c:v>33186</c:v>
                </c:pt>
                <c:pt idx="745">
                  <c:v>33193</c:v>
                </c:pt>
                <c:pt idx="746">
                  <c:v>33200</c:v>
                </c:pt>
                <c:pt idx="747">
                  <c:v>33207</c:v>
                </c:pt>
                <c:pt idx="748">
                  <c:v>33214</c:v>
                </c:pt>
                <c:pt idx="749">
                  <c:v>33221</c:v>
                </c:pt>
                <c:pt idx="750">
                  <c:v>33228</c:v>
                </c:pt>
                <c:pt idx="751">
                  <c:v>33235</c:v>
                </c:pt>
                <c:pt idx="752">
                  <c:v>33242</c:v>
                </c:pt>
                <c:pt idx="753">
                  <c:v>33249</c:v>
                </c:pt>
                <c:pt idx="754">
                  <c:v>33256</c:v>
                </c:pt>
                <c:pt idx="755">
                  <c:v>33263</c:v>
                </c:pt>
                <c:pt idx="756">
                  <c:v>33270</c:v>
                </c:pt>
                <c:pt idx="757">
                  <c:v>33277</c:v>
                </c:pt>
                <c:pt idx="758">
                  <c:v>33284</c:v>
                </c:pt>
                <c:pt idx="759">
                  <c:v>33291</c:v>
                </c:pt>
                <c:pt idx="760">
                  <c:v>33298</c:v>
                </c:pt>
                <c:pt idx="761">
                  <c:v>33305</c:v>
                </c:pt>
                <c:pt idx="762">
                  <c:v>33312</c:v>
                </c:pt>
                <c:pt idx="763">
                  <c:v>33319</c:v>
                </c:pt>
                <c:pt idx="764">
                  <c:v>33326</c:v>
                </c:pt>
                <c:pt idx="765">
                  <c:v>33333</c:v>
                </c:pt>
                <c:pt idx="766">
                  <c:v>33340</c:v>
                </c:pt>
                <c:pt idx="767">
                  <c:v>33347</c:v>
                </c:pt>
                <c:pt idx="768">
                  <c:v>33354</c:v>
                </c:pt>
                <c:pt idx="769">
                  <c:v>33361</c:v>
                </c:pt>
                <c:pt idx="770">
                  <c:v>33368</c:v>
                </c:pt>
                <c:pt idx="771">
                  <c:v>33375</c:v>
                </c:pt>
                <c:pt idx="772">
                  <c:v>33382</c:v>
                </c:pt>
                <c:pt idx="773">
                  <c:v>33389</c:v>
                </c:pt>
                <c:pt idx="774">
                  <c:v>33396</c:v>
                </c:pt>
                <c:pt idx="775">
                  <c:v>33403</c:v>
                </c:pt>
                <c:pt idx="776">
                  <c:v>33410</c:v>
                </c:pt>
                <c:pt idx="777">
                  <c:v>33417</c:v>
                </c:pt>
                <c:pt idx="778">
                  <c:v>33424</c:v>
                </c:pt>
                <c:pt idx="779">
                  <c:v>33431</c:v>
                </c:pt>
                <c:pt idx="780">
                  <c:v>33438</c:v>
                </c:pt>
                <c:pt idx="781">
                  <c:v>33445</c:v>
                </c:pt>
                <c:pt idx="782">
                  <c:v>33452</c:v>
                </c:pt>
                <c:pt idx="783">
                  <c:v>33459</c:v>
                </c:pt>
                <c:pt idx="784">
                  <c:v>33466</c:v>
                </c:pt>
                <c:pt idx="785">
                  <c:v>33473</c:v>
                </c:pt>
                <c:pt idx="786">
                  <c:v>33480</c:v>
                </c:pt>
                <c:pt idx="787">
                  <c:v>33487</c:v>
                </c:pt>
                <c:pt idx="788">
                  <c:v>33494</c:v>
                </c:pt>
                <c:pt idx="789">
                  <c:v>33501</c:v>
                </c:pt>
                <c:pt idx="790">
                  <c:v>33508</c:v>
                </c:pt>
                <c:pt idx="791">
                  <c:v>33515</c:v>
                </c:pt>
                <c:pt idx="792">
                  <c:v>33522</c:v>
                </c:pt>
                <c:pt idx="793">
                  <c:v>33529</c:v>
                </c:pt>
                <c:pt idx="794">
                  <c:v>33536</c:v>
                </c:pt>
                <c:pt idx="795">
                  <c:v>33543</c:v>
                </c:pt>
                <c:pt idx="796">
                  <c:v>33550</c:v>
                </c:pt>
                <c:pt idx="797">
                  <c:v>33557</c:v>
                </c:pt>
                <c:pt idx="798">
                  <c:v>33564</c:v>
                </c:pt>
                <c:pt idx="799">
                  <c:v>33571</c:v>
                </c:pt>
                <c:pt idx="800">
                  <c:v>33578</c:v>
                </c:pt>
                <c:pt idx="801">
                  <c:v>33585</c:v>
                </c:pt>
                <c:pt idx="802">
                  <c:v>33592</c:v>
                </c:pt>
                <c:pt idx="803">
                  <c:v>33599</c:v>
                </c:pt>
                <c:pt idx="804">
                  <c:v>33606</c:v>
                </c:pt>
                <c:pt idx="805">
                  <c:v>33613</c:v>
                </c:pt>
                <c:pt idx="806">
                  <c:v>33620</c:v>
                </c:pt>
                <c:pt idx="807">
                  <c:v>33627</c:v>
                </c:pt>
                <c:pt idx="808">
                  <c:v>33634</c:v>
                </c:pt>
                <c:pt idx="809">
                  <c:v>33641</c:v>
                </c:pt>
                <c:pt idx="810">
                  <c:v>33648</c:v>
                </c:pt>
                <c:pt idx="811">
                  <c:v>33655</c:v>
                </c:pt>
                <c:pt idx="812">
                  <c:v>33662</c:v>
                </c:pt>
                <c:pt idx="813">
                  <c:v>33669</c:v>
                </c:pt>
                <c:pt idx="814">
                  <c:v>33676</c:v>
                </c:pt>
                <c:pt idx="815">
                  <c:v>33683</c:v>
                </c:pt>
                <c:pt idx="816">
                  <c:v>33690</c:v>
                </c:pt>
                <c:pt idx="817">
                  <c:v>33697</c:v>
                </c:pt>
                <c:pt idx="818">
                  <c:v>33704</c:v>
                </c:pt>
                <c:pt idx="819">
                  <c:v>33711</c:v>
                </c:pt>
                <c:pt idx="820">
                  <c:v>33718</c:v>
                </c:pt>
                <c:pt idx="821">
                  <c:v>33725</c:v>
                </c:pt>
                <c:pt idx="822">
                  <c:v>33732</c:v>
                </c:pt>
                <c:pt idx="823">
                  <c:v>33739</c:v>
                </c:pt>
                <c:pt idx="824">
                  <c:v>33746</c:v>
                </c:pt>
                <c:pt idx="825">
                  <c:v>33753</c:v>
                </c:pt>
                <c:pt idx="826">
                  <c:v>33760</c:v>
                </c:pt>
                <c:pt idx="827">
                  <c:v>33767</c:v>
                </c:pt>
                <c:pt idx="828">
                  <c:v>33774</c:v>
                </c:pt>
                <c:pt idx="829">
                  <c:v>33781</c:v>
                </c:pt>
                <c:pt idx="830">
                  <c:v>33788</c:v>
                </c:pt>
                <c:pt idx="831">
                  <c:v>33795</c:v>
                </c:pt>
                <c:pt idx="832">
                  <c:v>33802</c:v>
                </c:pt>
                <c:pt idx="833">
                  <c:v>33809</c:v>
                </c:pt>
                <c:pt idx="834">
                  <c:v>33816</c:v>
                </c:pt>
                <c:pt idx="835">
                  <c:v>33823</c:v>
                </c:pt>
                <c:pt idx="836">
                  <c:v>33830</c:v>
                </c:pt>
                <c:pt idx="837">
                  <c:v>33837</c:v>
                </c:pt>
                <c:pt idx="838">
                  <c:v>33844</c:v>
                </c:pt>
                <c:pt idx="839">
                  <c:v>33851</c:v>
                </c:pt>
                <c:pt idx="840">
                  <c:v>33858</c:v>
                </c:pt>
                <c:pt idx="841">
                  <c:v>33865</c:v>
                </c:pt>
                <c:pt idx="842">
                  <c:v>33872</c:v>
                </c:pt>
                <c:pt idx="843">
                  <c:v>33879</c:v>
                </c:pt>
                <c:pt idx="844">
                  <c:v>33886</c:v>
                </c:pt>
                <c:pt idx="845">
                  <c:v>33893</c:v>
                </c:pt>
                <c:pt idx="846">
                  <c:v>33900</c:v>
                </c:pt>
                <c:pt idx="847">
                  <c:v>33907</c:v>
                </c:pt>
                <c:pt idx="848">
                  <c:v>33914</c:v>
                </c:pt>
                <c:pt idx="849">
                  <c:v>33921</c:v>
                </c:pt>
                <c:pt idx="850">
                  <c:v>33928</c:v>
                </c:pt>
                <c:pt idx="851">
                  <c:v>33935</c:v>
                </c:pt>
                <c:pt idx="852">
                  <c:v>33942</c:v>
                </c:pt>
                <c:pt idx="853">
                  <c:v>33949</c:v>
                </c:pt>
                <c:pt idx="854">
                  <c:v>33956</c:v>
                </c:pt>
                <c:pt idx="855">
                  <c:v>33963</c:v>
                </c:pt>
                <c:pt idx="856">
                  <c:v>33970</c:v>
                </c:pt>
                <c:pt idx="857">
                  <c:v>33977</c:v>
                </c:pt>
                <c:pt idx="858">
                  <c:v>33984</c:v>
                </c:pt>
                <c:pt idx="859">
                  <c:v>33991</c:v>
                </c:pt>
                <c:pt idx="860">
                  <c:v>33998</c:v>
                </c:pt>
                <c:pt idx="861">
                  <c:v>34005</c:v>
                </c:pt>
                <c:pt idx="862">
                  <c:v>34012</c:v>
                </c:pt>
                <c:pt idx="863">
                  <c:v>34019</c:v>
                </c:pt>
                <c:pt idx="864">
                  <c:v>34026</c:v>
                </c:pt>
                <c:pt idx="865">
                  <c:v>34033</c:v>
                </c:pt>
                <c:pt idx="866">
                  <c:v>34040</c:v>
                </c:pt>
                <c:pt idx="867">
                  <c:v>34047</c:v>
                </c:pt>
                <c:pt idx="868">
                  <c:v>34054</c:v>
                </c:pt>
                <c:pt idx="869">
                  <c:v>34061</c:v>
                </c:pt>
                <c:pt idx="870">
                  <c:v>34068</c:v>
                </c:pt>
                <c:pt idx="871">
                  <c:v>34075</c:v>
                </c:pt>
                <c:pt idx="872">
                  <c:v>34082</c:v>
                </c:pt>
                <c:pt idx="873">
                  <c:v>34089</c:v>
                </c:pt>
                <c:pt idx="874">
                  <c:v>34096</c:v>
                </c:pt>
                <c:pt idx="875">
                  <c:v>34103</c:v>
                </c:pt>
                <c:pt idx="876">
                  <c:v>34110</c:v>
                </c:pt>
                <c:pt idx="877">
                  <c:v>34117</c:v>
                </c:pt>
                <c:pt idx="878">
                  <c:v>34124</c:v>
                </c:pt>
                <c:pt idx="879">
                  <c:v>34131</c:v>
                </c:pt>
                <c:pt idx="880">
                  <c:v>34138</c:v>
                </c:pt>
                <c:pt idx="881">
                  <c:v>34145</c:v>
                </c:pt>
                <c:pt idx="882">
                  <c:v>34152</c:v>
                </c:pt>
                <c:pt idx="883">
                  <c:v>34159</c:v>
                </c:pt>
                <c:pt idx="884">
                  <c:v>34166</c:v>
                </c:pt>
                <c:pt idx="885">
                  <c:v>34173</c:v>
                </c:pt>
                <c:pt idx="886">
                  <c:v>34180</c:v>
                </c:pt>
                <c:pt idx="887">
                  <c:v>34187</c:v>
                </c:pt>
                <c:pt idx="888">
                  <c:v>34194</c:v>
                </c:pt>
                <c:pt idx="889">
                  <c:v>34201</c:v>
                </c:pt>
                <c:pt idx="890">
                  <c:v>34208</c:v>
                </c:pt>
                <c:pt idx="891">
                  <c:v>34215</c:v>
                </c:pt>
                <c:pt idx="892">
                  <c:v>34222</c:v>
                </c:pt>
                <c:pt idx="893">
                  <c:v>34229</c:v>
                </c:pt>
                <c:pt idx="894">
                  <c:v>34236</c:v>
                </c:pt>
                <c:pt idx="895">
                  <c:v>34243</c:v>
                </c:pt>
                <c:pt idx="896">
                  <c:v>34250</c:v>
                </c:pt>
                <c:pt idx="897">
                  <c:v>34257</c:v>
                </c:pt>
                <c:pt idx="898">
                  <c:v>34264</c:v>
                </c:pt>
                <c:pt idx="899">
                  <c:v>34271</c:v>
                </c:pt>
                <c:pt idx="900">
                  <c:v>34278</c:v>
                </c:pt>
                <c:pt idx="901">
                  <c:v>34285</c:v>
                </c:pt>
                <c:pt idx="902">
                  <c:v>34292</c:v>
                </c:pt>
                <c:pt idx="903">
                  <c:v>34299</c:v>
                </c:pt>
                <c:pt idx="904">
                  <c:v>34306</c:v>
                </c:pt>
                <c:pt idx="905">
                  <c:v>34313</c:v>
                </c:pt>
                <c:pt idx="906">
                  <c:v>34320</c:v>
                </c:pt>
                <c:pt idx="907">
                  <c:v>34327</c:v>
                </c:pt>
                <c:pt idx="908">
                  <c:v>34334</c:v>
                </c:pt>
                <c:pt idx="909">
                  <c:v>34341</c:v>
                </c:pt>
                <c:pt idx="910">
                  <c:v>34348</c:v>
                </c:pt>
                <c:pt idx="911">
                  <c:v>34355</c:v>
                </c:pt>
                <c:pt idx="912">
                  <c:v>34362</c:v>
                </c:pt>
                <c:pt idx="913">
                  <c:v>34369</c:v>
                </c:pt>
                <c:pt idx="914">
                  <c:v>34376</c:v>
                </c:pt>
                <c:pt idx="915">
                  <c:v>34383</c:v>
                </c:pt>
                <c:pt idx="916">
                  <c:v>34390</c:v>
                </c:pt>
                <c:pt idx="917">
                  <c:v>34397</c:v>
                </c:pt>
                <c:pt idx="918">
                  <c:v>34404</c:v>
                </c:pt>
                <c:pt idx="919">
                  <c:v>34411</c:v>
                </c:pt>
                <c:pt idx="920">
                  <c:v>34418</c:v>
                </c:pt>
                <c:pt idx="921">
                  <c:v>34425</c:v>
                </c:pt>
                <c:pt idx="922">
                  <c:v>34432</c:v>
                </c:pt>
                <c:pt idx="923">
                  <c:v>34439</c:v>
                </c:pt>
                <c:pt idx="924">
                  <c:v>34446</c:v>
                </c:pt>
                <c:pt idx="925">
                  <c:v>34453</c:v>
                </c:pt>
                <c:pt idx="926">
                  <c:v>34460</c:v>
                </c:pt>
                <c:pt idx="927">
                  <c:v>34467</c:v>
                </c:pt>
                <c:pt idx="928">
                  <c:v>34474</c:v>
                </c:pt>
                <c:pt idx="929">
                  <c:v>34481</c:v>
                </c:pt>
                <c:pt idx="930">
                  <c:v>34488</c:v>
                </c:pt>
                <c:pt idx="931">
                  <c:v>34495</c:v>
                </c:pt>
                <c:pt idx="932">
                  <c:v>34502</c:v>
                </c:pt>
                <c:pt idx="933">
                  <c:v>34509</c:v>
                </c:pt>
                <c:pt idx="934">
                  <c:v>34516</c:v>
                </c:pt>
                <c:pt idx="935">
                  <c:v>34523</c:v>
                </c:pt>
                <c:pt idx="936">
                  <c:v>34530</c:v>
                </c:pt>
                <c:pt idx="937">
                  <c:v>34537</c:v>
                </c:pt>
                <c:pt idx="938">
                  <c:v>34544</c:v>
                </c:pt>
                <c:pt idx="939">
                  <c:v>34551</c:v>
                </c:pt>
                <c:pt idx="940">
                  <c:v>34558</c:v>
                </c:pt>
                <c:pt idx="941">
                  <c:v>34565</c:v>
                </c:pt>
                <c:pt idx="942">
                  <c:v>34572</c:v>
                </c:pt>
                <c:pt idx="943">
                  <c:v>34579</c:v>
                </c:pt>
                <c:pt idx="944">
                  <c:v>34586</c:v>
                </c:pt>
                <c:pt idx="945">
                  <c:v>34593</c:v>
                </c:pt>
                <c:pt idx="946">
                  <c:v>34600</c:v>
                </c:pt>
                <c:pt idx="947">
                  <c:v>34607</c:v>
                </c:pt>
                <c:pt idx="948">
                  <c:v>34614</c:v>
                </c:pt>
                <c:pt idx="949">
                  <c:v>34621</c:v>
                </c:pt>
                <c:pt idx="950">
                  <c:v>34628</c:v>
                </c:pt>
                <c:pt idx="951">
                  <c:v>34635</c:v>
                </c:pt>
                <c:pt idx="952">
                  <c:v>34642</c:v>
                </c:pt>
                <c:pt idx="953">
                  <c:v>34649</c:v>
                </c:pt>
                <c:pt idx="954">
                  <c:v>34656</c:v>
                </c:pt>
                <c:pt idx="955">
                  <c:v>34663</c:v>
                </c:pt>
                <c:pt idx="956">
                  <c:v>34670</c:v>
                </c:pt>
                <c:pt idx="957">
                  <c:v>34677</c:v>
                </c:pt>
                <c:pt idx="958">
                  <c:v>34684</c:v>
                </c:pt>
                <c:pt idx="959">
                  <c:v>34691</c:v>
                </c:pt>
                <c:pt idx="960">
                  <c:v>34698</c:v>
                </c:pt>
                <c:pt idx="961">
                  <c:v>34705</c:v>
                </c:pt>
                <c:pt idx="962">
                  <c:v>34712</c:v>
                </c:pt>
                <c:pt idx="963">
                  <c:v>34719</c:v>
                </c:pt>
                <c:pt idx="964">
                  <c:v>34726</c:v>
                </c:pt>
                <c:pt idx="965">
                  <c:v>34733</c:v>
                </c:pt>
                <c:pt idx="966">
                  <c:v>34740</c:v>
                </c:pt>
                <c:pt idx="967">
                  <c:v>34747</c:v>
                </c:pt>
                <c:pt idx="968">
                  <c:v>34754</c:v>
                </c:pt>
                <c:pt idx="969">
                  <c:v>34761</c:v>
                </c:pt>
                <c:pt idx="970">
                  <c:v>34768</c:v>
                </c:pt>
                <c:pt idx="971">
                  <c:v>34775</c:v>
                </c:pt>
                <c:pt idx="972">
                  <c:v>34782</c:v>
                </c:pt>
                <c:pt idx="973">
                  <c:v>34789</c:v>
                </c:pt>
                <c:pt idx="974">
                  <c:v>34796</c:v>
                </c:pt>
                <c:pt idx="975">
                  <c:v>34803</c:v>
                </c:pt>
                <c:pt idx="976">
                  <c:v>34810</c:v>
                </c:pt>
                <c:pt idx="977">
                  <c:v>34817</c:v>
                </c:pt>
                <c:pt idx="978">
                  <c:v>34824</c:v>
                </c:pt>
                <c:pt idx="979">
                  <c:v>34831</c:v>
                </c:pt>
                <c:pt idx="980">
                  <c:v>34838</c:v>
                </c:pt>
                <c:pt idx="981">
                  <c:v>34845</c:v>
                </c:pt>
                <c:pt idx="982">
                  <c:v>34852</c:v>
                </c:pt>
                <c:pt idx="983">
                  <c:v>34859</c:v>
                </c:pt>
                <c:pt idx="984">
                  <c:v>34866</c:v>
                </c:pt>
                <c:pt idx="985">
                  <c:v>34873</c:v>
                </c:pt>
                <c:pt idx="986">
                  <c:v>34880</c:v>
                </c:pt>
                <c:pt idx="987">
                  <c:v>34887</c:v>
                </c:pt>
                <c:pt idx="988">
                  <c:v>34894</c:v>
                </c:pt>
                <c:pt idx="989">
                  <c:v>34901</c:v>
                </c:pt>
                <c:pt idx="990">
                  <c:v>34908</c:v>
                </c:pt>
                <c:pt idx="991">
                  <c:v>34915</c:v>
                </c:pt>
                <c:pt idx="992">
                  <c:v>34922</c:v>
                </c:pt>
                <c:pt idx="993">
                  <c:v>34929</c:v>
                </c:pt>
                <c:pt idx="994">
                  <c:v>34936</c:v>
                </c:pt>
                <c:pt idx="995">
                  <c:v>34943</c:v>
                </c:pt>
                <c:pt idx="996">
                  <c:v>34950</c:v>
                </c:pt>
                <c:pt idx="997">
                  <c:v>34957</c:v>
                </c:pt>
                <c:pt idx="998">
                  <c:v>34964</c:v>
                </c:pt>
                <c:pt idx="999">
                  <c:v>34971</c:v>
                </c:pt>
                <c:pt idx="1000">
                  <c:v>34978</c:v>
                </c:pt>
                <c:pt idx="1001">
                  <c:v>34985</c:v>
                </c:pt>
                <c:pt idx="1002">
                  <c:v>34992</c:v>
                </c:pt>
                <c:pt idx="1003">
                  <c:v>34999</c:v>
                </c:pt>
                <c:pt idx="1004">
                  <c:v>35006</c:v>
                </c:pt>
                <c:pt idx="1005">
                  <c:v>35013</c:v>
                </c:pt>
                <c:pt idx="1006">
                  <c:v>35020</c:v>
                </c:pt>
                <c:pt idx="1007">
                  <c:v>35027</c:v>
                </c:pt>
                <c:pt idx="1008">
                  <c:v>35034</c:v>
                </c:pt>
                <c:pt idx="1009">
                  <c:v>35041</c:v>
                </c:pt>
                <c:pt idx="1010">
                  <c:v>35048</c:v>
                </c:pt>
                <c:pt idx="1011">
                  <c:v>35055</c:v>
                </c:pt>
                <c:pt idx="1012">
                  <c:v>35062</c:v>
                </c:pt>
                <c:pt idx="1013">
                  <c:v>35069</c:v>
                </c:pt>
                <c:pt idx="1014">
                  <c:v>35076</c:v>
                </c:pt>
                <c:pt idx="1015">
                  <c:v>35083</c:v>
                </c:pt>
                <c:pt idx="1016">
                  <c:v>35090</c:v>
                </c:pt>
                <c:pt idx="1017">
                  <c:v>35097</c:v>
                </c:pt>
                <c:pt idx="1018">
                  <c:v>35104</c:v>
                </c:pt>
                <c:pt idx="1019">
                  <c:v>35111</c:v>
                </c:pt>
                <c:pt idx="1020">
                  <c:v>35118</c:v>
                </c:pt>
                <c:pt idx="1021">
                  <c:v>35125</c:v>
                </c:pt>
                <c:pt idx="1022">
                  <c:v>35132</c:v>
                </c:pt>
                <c:pt idx="1023">
                  <c:v>35139</c:v>
                </c:pt>
                <c:pt idx="1024">
                  <c:v>35146</c:v>
                </c:pt>
                <c:pt idx="1025">
                  <c:v>35153</c:v>
                </c:pt>
                <c:pt idx="1026">
                  <c:v>35160</c:v>
                </c:pt>
                <c:pt idx="1027">
                  <c:v>35167</c:v>
                </c:pt>
                <c:pt idx="1028">
                  <c:v>35174</c:v>
                </c:pt>
                <c:pt idx="1029">
                  <c:v>35181</c:v>
                </c:pt>
                <c:pt idx="1030">
                  <c:v>35188</c:v>
                </c:pt>
                <c:pt idx="1031">
                  <c:v>35195</c:v>
                </c:pt>
                <c:pt idx="1032">
                  <c:v>35202</c:v>
                </c:pt>
                <c:pt idx="1033">
                  <c:v>35209</c:v>
                </c:pt>
                <c:pt idx="1034">
                  <c:v>35216</c:v>
                </c:pt>
                <c:pt idx="1035">
                  <c:v>35223</c:v>
                </c:pt>
                <c:pt idx="1036">
                  <c:v>35230</c:v>
                </c:pt>
                <c:pt idx="1037">
                  <c:v>35237</c:v>
                </c:pt>
                <c:pt idx="1038">
                  <c:v>35244</c:v>
                </c:pt>
                <c:pt idx="1039">
                  <c:v>35251</c:v>
                </c:pt>
                <c:pt idx="1040">
                  <c:v>35258</c:v>
                </c:pt>
                <c:pt idx="1041">
                  <c:v>35265</c:v>
                </c:pt>
                <c:pt idx="1042">
                  <c:v>35272</c:v>
                </c:pt>
                <c:pt idx="1043">
                  <c:v>35279</c:v>
                </c:pt>
                <c:pt idx="1044">
                  <c:v>35286</c:v>
                </c:pt>
                <c:pt idx="1045">
                  <c:v>35293</c:v>
                </c:pt>
                <c:pt idx="1046">
                  <c:v>35300</c:v>
                </c:pt>
                <c:pt idx="1047">
                  <c:v>35307</c:v>
                </c:pt>
                <c:pt idx="1048">
                  <c:v>35314</c:v>
                </c:pt>
                <c:pt idx="1049">
                  <c:v>35321</c:v>
                </c:pt>
                <c:pt idx="1050">
                  <c:v>35328</c:v>
                </c:pt>
                <c:pt idx="1051">
                  <c:v>35335</c:v>
                </c:pt>
                <c:pt idx="1052">
                  <c:v>35342</c:v>
                </c:pt>
                <c:pt idx="1053">
                  <c:v>35349</c:v>
                </c:pt>
                <c:pt idx="1054">
                  <c:v>35356</c:v>
                </c:pt>
                <c:pt idx="1055">
                  <c:v>35363</c:v>
                </c:pt>
                <c:pt idx="1056">
                  <c:v>35370</c:v>
                </c:pt>
                <c:pt idx="1057">
                  <c:v>35377</c:v>
                </c:pt>
                <c:pt idx="1058">
                  <c:v>35384</c:v>
                </c:pt>
                <c:pt idx="1059">
                  <c:v>35391</c:v>
                </c:pt>
                <c:pt idx="1060">
                  <c:v>35398</c:v>
                </c:pt>
                <c:pt idx="1061">
                  <c:v>35405</c:v>
                </c:pt>
                <c:pt idx="1062">
                  <c:v>35412</c:v>
                </c:pt>
                <c:pt idx="1063">
                  <c:v>35419</c:v>
                </c:pt>
                <c:pt idx="1064">
                  <c:v>35426</c:v>
                </c:pt>
                <c:pt idx="1065">
                  <c:v>35433</c:v>
                </c:pt>
                <c:pt idx="1066">
                  <c:v>35440</c:v>
                </c:pt>
                <c:pt idx="1067">
                  <c:v>35447</c:v>
                </c:pt>
                <c:pt idx="1068">
                  <c:v>35454</c:v>
                </c:pt>
                <c:pt idx="1069">
                  <c:v>35461</c:v>
                </c:pt>
                <c:pt idx="1070">
                  <c:v>35468</c:v>
                </c:pt>
                <c:pt idx="1071">
                  <c:v>35475</c:v>
                </c:pt>
                <c:pt idx="1072">
                  <c:v>35482</c:v>
                </c:pt>
                <c:pt idx="1073">
                  <c:v>35489</c:v>
                </c:pt>
                <c:pt idx="1074">
                  <c:v>35496</c:v>
                </c:pt>
                <c:pt idx="1075">
                  <c:v>35503</c:v>
                </c:pt>
                <c:pt idx="1076">
                  <c:v>35510</c:v>
                </c:pt>
                <c:pt idx="1077">
                  <c:v>35517</c:v>
                </c:pt>
                <c:pt idx="1078">
                  <c:v>35524</c:v>
                </c:pt>
                <c:pt idx="1079">
                  <c:v>35531</c:v>
                </c:pt>
                <c:pt idx="1080">
                  <c:v>35538</c:v>
                </c:pt>
                <c:pt idx="1081">
                  <c:v>35545</c:v>
                </c:pt>
                <c:pt idx="1082">
                  <c:v>35552</c:v>
                </c:pt>
                <c:pt idx="1083">
                  <c:v>35559</c:v>
                </c:pt>
                <c:pt idx="1084">
                  <c:v>35566</c:v>
                </c:pt>
                <c:pt idx="1085">
                  <c:v>35573</c:v>
                </c:pt>
                <c:pt idx="1086">
                  <c:v>35580</c:v>
                </c:pt>
                <c:pt idx="1087">
                  <c:v>35587</c:v>
                </c:pt>
                <c:pt idx="1088">
                  <c:v>35594</c:v>
                </c:pt>
                <c:pt idx="1089">
                  <c:v>35601</c:v>
                </c:pt>
                <c:pt idx="1090">
                  <c:v>35608</c:v>
                </c:pt>
                <c:pt idx="1091">
                  <c:v>35615</c:v>
                </c:pt>
                <c:pt idx="1092">
                  <c:v>35622</c:v>
                </c:pt>
                <c:pt idx="1093">
                  <c:v>35629</c:v>
                </c:pt>
                <c:pt idx="1094">
                  <c:v>35636</c:v>
                </c:pt>
                <c:pt idx="1095">
                  <c:v>35643</c:v>
                </c:pt>
                <c:pt idx="1096">
                  <c:v>35650</c:v>
                </c:pt>
                <c:pt idx="1097">
                  <c:v>35657</c:v>
                </c:pt>
                <c:pt idx="1098">
                  <c:v>35664</c:v>
                </c:pt>
                <c:pt idx="1099">
                  <c:v>35671</c:v>
                </c:pt>
                <c:pt idx="1100">
                  <c:v>35678</c:v>
                </c:pt>
                <c:pt idx="1101">
                  <c:v>35685</c:v>
                </c:pt>
                <c:pt idx="1102">
                  <c:v>35692</c:v>
                </c:pt>
                <c:pt idx="1103">
                  <c:v>35699</c:v>
                </c:pt>
                <c:pt idx="1104">
                  <c:v>35706</c:v>
                </c:pt>
                <c:pt idx="1105">
                  <c:v>35713</c:v>
                </c:pt>
                <c:pt idx="1106">
                  <c:v>35720</c:v>
                </c:pt>
                <c:pt idx="1107">
                  <c:v>35727</c:v>
                </c:pt>
                <c:pt idx="1108">
                  <c:v>35734</c:v>
                </c:pt>
                <c:pt idx="1109">
                  <c:v>35741</c:v>
                </c:pt>
                <c:pt idx="1110">
                  <c:v>35748</c:v>
                </c:pt>
                <c:pt idx="1111">
                  <c:v>35755</c:v>
                </c:pt>
                <c:pt idx="1112">
                  <c:v>35762</c:v>
                </c:pt>
                <c:pt idx="1113">
                  <c:v>35769</c:v>
                </c:pt>
                <c:pt idx="1114">
                  <c:v>35776</c:v>
                </c:pt>
                <c:pt idx="1115">
                  <c:v>35783</c:v>
                </c:pt>
                <c:pt idx="1116">
                  <c:v>35790</c:v>
                </c:pt>
                <c:pt idx="1117">
                  <c:v>35797</c:v>
                </c:pt>
                <c:pt idx="1118">
                  <c:v>35804</c:v>
                </c:pt>
                <c:pt idx="1119">
                  <c:v>35811</c:v>
                </c:pt>
                <c:pt idx="1120">
                  <c:v>35818</c:v>
                </c:pt>
                <c:pt idx="1121">
                  <c:v>35825</c:v>
                </c:pt>
                <c:pt idx="1122">
                  <c:v>35832</c:v>
                </c:pt>
                <c:pt idx="1123">
                  <c:v>35839</c:v>
                </c:pt>
                <c:pt idx="1124">
                  <c:v>35846</c:v>
                </c:pt>
                <c:pt idx="1125">
                  <c:v>35853</c:v>
                </c:pt>
                <c:pt idx="1126">
                  <c:v>35860</c:v>
                </c:pt>
                <c:pt idx="1127">
                  <c:v>35867</c:v>
                </c:pt>
                <c:pt idx="1128">
                  <c:v>35874</c:v>
                </c:pt>
                <c:pt idx="1129">
                  <c:v>35881</c:v>
                </c:pt>
                <c:pt idx="1130">
                  <c:v>35888</c:v>
                </c:pt>
                <c:pt idx="1131">
                  <c:v>35895</c:v>
                </c:pt>
                <c:pt idx="1132">
                  <c:v>35902</c:v>
                </c:pt>
                <c:pt idx="1133">
                  <c:v>35909</c:v>
                </c:pt>
                <c:pt idx="1134">
                  <c:v>35916</c:v>
                </c:pt>
                <c:pt idx="1135">
                  <c:v>35923</c:v>
                </c:pt>
                <c:pt idx="1136">
                  <c:v>35930</c:v>
                </c:pt>
                <c:pt idx="1137">
                  <c:v>35937</c:v>
                </c:pt>
                <c:pt idx="1138">
                  <c:v>35944</c:v>
                </c:pt>
                <c:pt idx="1139">
                  <c:v>35951</c:v>
                </c:pt>
                <c:pt idx="1140">
                  <c:v>35958</c:v>
                </c:pt>
                <c:pt idx="1141">
                  <c:v>35965</c:v>
                </c:pt>
                <c:pt idx="1142">
                  <c:v>35972</c:v>
                </c:pt>
                <c:pt idx="1143">
                  <c:v>35979</c:v>
                </c:pt>
                <c:pt idx="1144">
                  <c:v>35986</c:v>
                </c:pt>
                <c:pt idx="1145">
                  <c:v>35993</c:v>
                </c:pt>
                <c:pt idx="1146">
                  <c:v>36000</c:v>
                </c:pt>
                <c:pt idx="1147">
                  <c:v>36007</c:v>
                </c:pt>
                <c:pt idx="1148">
                  <c:v>36014</c:v>
                </c:pt>
                <c:pt idx="1149">
                  <c:v>36021</c:v>
                </c:pt>
                <c:pt idx="1150">
                  <c:v>36028</c:v>
                </c:pt>
                <c:pt idx="1151">
                  <c:v>36035</c:v>
                </c:pt>
                <c:pt idx="1152">
                  <c:v>36042</c:v>
                </c:pt>
                <c:pt idx="1153">
                  <c:v>36049</c:v>
                </c:pt>
                <c:pt idx="1154">
                  <c:v>36056</c:v>
                </c:pt>
                <c:pt idx="1155">
                  <c:v>36063</c:v>
                </c:pt>
                <c:pt idx="1156">
                  <c:v>36070</c:v>
                </c:pt>
                <c:pt idx="1157">
                  <c:v>36077</c:v>
                </c:pt>
                <c:pt idx="1158">
                  <c:v>36084</c:v>
                </c:pt>
                <c:pt idx="1159">
                  <c:v>36091</c:v>
                </c:pt>
                <c:pt idx="1160">
                  <c:v>36098</c:v>
                </c:pt>
                <c:pt idx="1161">
                  <c:v>36105</c:v>
                </c:pt>
                <c:pt idx="1162">
                  <c:v>36112</c:v>
                </c:pt>
                <c:pt idx="1163">
                  <c:v>36119</c:v>
                </c:pt>
                <c:pt idx="1164">
                  <c:v>36126</c:v>
                </c:pt>
                <c:pt idx="1165">
                  <c:v>36133</c:v>
                </c:pt>
                <c:pt idx="1166">
                  <c:v>36140</c:v>
                </c:pt>
                <c:pt idx="1167">
                  <c:v>36147</c:v>
                </c:pt>
                <c:pt idx="1168">
                  <c:v>36154</c:v>
                </c:pt>
                <c:pt idx="1169">
                  <c:v>36161</c:v>
                </c:pt>
                <c:pt idx="1170">
                  <c:v>36168</c:v>
                </c:pt>
                <c:pt idx="1171">
                  <c:v>36175</c:v>
                </c:pt>
                <c:pt idx="1172">
                  <c:v>36182</c:v>
                </c:pt>
                <c:pt idx="1173">
                  <c:v>36189</c:v>
                </c:pt>
                <c:pt idx="1174">
                  <c:v>36196</c:v>
                </c:pt>
                <c:pt idx="1175">
                  <c:v>36203</c:v>
                </c:pt>
                <c:pt idx="1176">
                  <c:v>36210</c:v>
                </c:pt>
                <c:pt idx="1177">
                  <c:v>36217</c:v>
                </c:pt>
                <c:pt idx="1178">
                  <c:v>36224</c:v>
                </c:pt>
                <c:pt idx="1179">
                  <c:v>36231</c:v>
                </c:pt>
                <c:pt idx="1180">
                  <c:v>36238</c:v>
                </c:pt>
                <c:pt idx="1181">
                  <c:v>36245</c:v>
                </c:pt>
                <c:pt idx="1182">
                  <c:v>36252</c:v>
                </c:pt>
                <c:pt idx="1183">
                  <c:v>36259</c:v>
                </c:pt>
                <c:pt idx="1184">
                  <c:v>36266</c:v>
                </c:pt>
                <c:pt idx="1185">
                  <c:v>36273</c:v>
                </c:pt>
                <c:pt idx="1186">
                  <c:v>36280</c:v>
                </c:pt>
                <c:pt idx="1187">
                  <c:v>36287</c:v>
                </c:pt>
                <c:pt idx="1188">
                  <c:v>36294</c:v>
                </c:pt>
                <c:pt idx="1189">
                  <c:v>36301</c:v>
                </c:pt>
                <c:pt idx="1190">
                  <c:v>36308</c:v>
                </c:pt>
                <c:pt idx="1191">
                  <c:v>36315</c:v>
                </c:pt>
                <c:pt idx="1192">
                  <c:v>36322</c:v>
                </c:pt>
                <c:pt idx="1193">
                  <c:v>36329</c:v>
                </c:pt>
                <c:pt idx="1194">
                  <c:v>36336</c:v>
                </c:pt>
                <c:pt idx="1195">
                  <c:v>36343</c:v>
                </c:pt>
                <c:pt idx="1196">
                  <c:v>36350</c:v>
                </c:pt>
                <c:pt idx="1197">
                  <c:v>36357</c:v>
                </c:pt>
                <c:pt idx="1198">
                  <c:v>36364</c:v>
                </c:pt>
                <c:pt idx="1199">
                  <c:v>36371</c:v>
                </c:pt>
                <c:pt idx="1200">
                  <c:v>36378</c:v>
                </c:pt>
                <c:pt idx="1201">
                  <c:v>36385</c:v>
                </c:pt>
                <c:pt idx="1202">
                  <c:v>36392</c:v>
                </c:pt>
                <c:pt idx="1203">
                  <c:v>36399</c:v>
                </c:pt>
                <c:pt idx="1204">
                  <c:v>36406</c:v>
                </c:pt>
                <c:pt idx="1205">
                  <c:v>36413</c:v>
                </c:pt>
                <c:pt idx="1206">
                  <c:v>36420</c:v>
                </c:pt>
                <c:pt idx="1207">
                  <c:v>36427</c:v>
                </c:pt>
                <c:pt idx="1208">
                  <c:v>36434</c:v>
                </c:pt>
                <c:pt idx="1209">
                  <c:v>36441</c:v>
                </c:pt>
                <c:pt idx="1210">
                  <c:v>36448</c:v>
                </c:pt>
                <c:pt idx="1211">
                  <c:v>36455</c:v>
                </c:pt>
                <c:pt idx="1212">
                  <c:v>36462</c:v>
                </c:pt>
                <c:pt idx="1213">
                  <c:v>36469</c:v>
                </c:pt>
                <c:pt idx="1214">
                  <c:v>36476</c:v>
                </c:pt>
                <c:pt idx="1215">
                  <c:v>36483</c:v>
                </c:pt>
                <c:pt idx="1216">
                  <c:v>36490</c:v>
                </c:pt>
                <c:pt idx="1217">
                  <c:v>36497</c:v>
                </c:pt>
                <c:pt idx="1218">
                  <c:v>36504</c:v>
                </c:pt>
                <c:pt idx="1219">
                  <c:v>36511</c:v>
                </c:pt>
                <c:pt idx="1220">
                  <c:v>36518</c:v>
                </c:pt>
                <c:pt idx="1221">
                  <c:v>36525</c:v>
                </c:pt>
                <c:pt idx="1222">
                  <c:v>36532</c:v>
                </c:pt>
                <c:pt idx="1223">
                  <c:v>36539</c:v>
                </c:pt>
                <c:pt idx="1224">
                  <c:v>36546</c:v>
                </c:pt>
                <c:pt idx="1225">
                  <c:v>36553</c:v>
                </c:pt>
                <c:pt idx="1226">
                  <c:v>36560</c:v>
                </c:pt>
                <c:pt idx="1227">
                  <c:v>36567</c:v>
                </c:pt>
                <c:pt idx="1228">
                  <c:v>36574</c:v>
                </c:pt>
                <c:pt idx="1229">
                  <c:v>36581</c:v>
                </c:pt>
                <c:pt idx="1230">
                  <c:v>36588</c:v>
                </c:pt>
                <c:pt idx="1231">
                  <c:v>36595</c:v>
                </c:pt>
                <c:pt idx="1232">
                  <c:v>36602</c:v>
                </c:pt>
                <c:pt idx="1233">
                  <c:v>36609</c:v>
                </c:pt>
                <c:pt idx="1234">
                  <c:v>36616</c:v>
                </c:pt>
                <c:pt idx="1235">
                  <c:v>36623</c:v>
                </c:pt>
                <c:pt idx="1236">
                  <c:v>36630</c:v>
                </c:pt>
                <c:pt idx="1237">
                  <c:v>36637</c:v>
                </c:pt>
                <c:pt idx="1238">
                  <c:v>36644</c:v>
                </c:pt>
                <c:pt idx="1239">
                  <c:v>36651</c:v>
                </c:pt>
                <c:pt idx="1240">
                  <c:v>36658</c:v>
                </c:pt>
                <c:pt idx="1241">
                  <c:v>36665</c:v>
                </c:pt>
                <c:pt idx="1242">
                  <c:v>36672</c:v>
                </c:pt>
                <c:pt idx="1243">
                  <c:v>36679</c:v>
                </c:pt>
                <c:pt idx="1244">
                  <c:v>36686</c:v>
                </c:pt>
                <c:pt idx="1245">
                  <c:v>36693</c:v>
                </c:pt>
                <c:pt idx="1246">
                  <c:v>36700</c:v>
                </c:pt>
                <c:pt idx="1247">
                  <c:v>36707</c:v>
                </c:pt>
                <c:pt idx="1248">
                  <c:v>36714</c:v>
                </c:pt>
                <c:pt idx="1249">
                  <c:v>36721</c:v>
                </c:pt>
                <c:pt idx="1250">
                  <c:v>36728</c:v>
                </c:pt>
                <c:pt idx="1251">
                  <c:v>36735</c:v>
                </c:pt>
                <c:pt idx="1252">
                  <c:v>36742</c:v>
                </c:pt>
                <c:pt idx="1253">
                  <c:v>36749</c:v>
                </c:pt>
                <c:pt idx="1254">
                  <c:v>36756</c:v>
                </c:pt>
                <c:pt idx="1255">
                  <c:v>36763</c:v>
                </c:pt>
                <c:pt idx="1256">
                  <c:v>36770</c:v>
                </c:pt>
                <c:pt idx="1257">
                  <c:v>36777</c:v>
                </c:pt>
                <c:pt idx="1258">
                  <c:v>36784</c:v>
                </c:pt>
                <c:pt idx="1259">
                  <c:v>36791</c:v>
                </c:pt>
                <c:pt idx="1260">
                  <c:v>36798</c:v>
                </c:pt>
                <c:pt idx="1261">
                  <c:v>36805</c:v>
                </c:pt>
                <c:pt idx="1262">
                  <c:v>36812</c:v>
                </c:pt>
                <c:pt idx="1263">
                  <c:v>36819</c:v>
                </c:pt>
                <c:pt idx="1264">
                  <c:v>36826</c:v>
                </c:pt>
                <c:pt idx="1265">
                  <c:v>36833</c:v>
                </c:pt>
                <c:pt idx="1266">
                  <c:v>36840</c:v>
                </c:pt>
                <c:pt idx="1267">
                  <c:v>36847</c:v>
                </c:pt>
                <c:pt idx="1268">
                  <c:v>36854</c:v>
                </c:pt>
                <c:pt idx="1269">
                  <c:v>36861</c:v>
                </c:pt>
                <c:pt idx="1270">
                  <c:v>36868</c:v>
                </c:pt>
                <c:pt idx="1271">
                  <c:v>36875</c:v>
                </c:pt>
                <c:pt idx="1272">
                  <c:v>36882</c:v>
                </c:pt>
                <c:pt idx="1273">
                  <c:v>36889</c:v>
                </c:pt>
                <c:pt idx="1274">
                  <c:v>36896</c:v>
                </c:pt>
                <c:pt idx="1275">
                  <c:v>36903</c:v>
                </c:pt>
                <c:pt idx="1276">
                  <c:v>36910</c:v>
                </c:pt>
                <c:pt idx="1277">
                  <c:v>36917</c:v>
                </c:pt>
                <c:pt idx="1278">
                  <c:v>36924</c:v>
                </c:pt>
                <c:pt idx="1279">
                  <c:v>36931</c:v>
                </c:pt>
                <c:pt idx="1280">
                  <c:v>36938</c:v>
                </c:pt>
                <c:pt idx="1281">
                  <c:v>36945</c:v>
                </c:pt>
                <c:pt idx="1282">
                  <c:v>36952</c:v>
                </c:pt>
                <c:pt idx="1283">
                  <c:v>36959</c:v>
                </c:pt>
                <c:pt idx="1284">
                  <c:v>36966</c:v>
                </c:pt>
                <c:pt idx="1285">
                  <c:v>36973</c:v>
                </c:pt>
                <c:pt idx="1286">
                  <c:v>36980</c:v>
                </c:pt>
                <c:pt idx="1287">
                  <c:v>36987</c:v>
                </c:pt>
                <c:pt idx="1288">
                  <c:v>36994</c:v>
                </c:pt>
                <c:pt idx="1289">
                  <c:v>37001</c:v>
                </c:pt>
                <c:pt idx="1290">
                  <c:v>37008</c:v>
                </c:pt>
                <c:pt idx="1291">
                  <c:v>37015</c:v>
                </c:pt>
                <c:pt idx="1292">
                  <c:v>37022</c:v>
                </c:pt>
                <c:pt idx="1293">
                  <c:v>37029</c:v>
                </c:pt>
                <c:pt idx="1294">
                  <c:v>37036</c:v>
                </c:pt>
                <c:pt idx="1295">
                  <c:v>37043</c:v>
                </c:pt>
                <c:pt idx="1296">
                  <c:v>37050</c:v>
                </c:pt>
                <c:pt idx="1297">
                  <c:v>37057</c:v>
                </c:pt>
                <c:pt idx="1298">
                  <c:v>37064</c:v>
                </c:pt>
                <c:pt idx="1299">
                  <c:v>37071</c:v>
                </c:pt>
                <c:pt idx="1300">
                  <c:v>37078</c:v>
                </c:pt>
                <c:pt idx="1301">
                  <c:v>37085</c:v>
                </c:pt>
                <c:pt idx="1302">
                  <c:v>37092</c:v>
                </c:pt>
                <c:pt idx="1303">
                  <c:v>37099</c:v>
                </c:pt>
                <c:pt idx="1304">
                  <c:v>37106</c:v>
                </c:pt>
                <c:pt idx="1305">
                  <c:v>37113</c:v>
                </c:pt>
                <c:pt idx="1306">
                  <c:v>37120</c:v>
                </c:pt>
                <c:pt idx="1307">
                  <c:v>37127</c:v>
                </c:pt>
                <c:pt idx="1308">
                  <c:v>37134</c:v>
                </c:pt>
                <c:pt idx="1309">
                  <c:v>37141</c:v>
                </c:pt>
                <c:pt idx="1310">
                  <c:v>37148</c:v>
                </c:pt>
                <c:pt idx="1311">
                  <c:v>37155</c:v>
                </c:pt>
                <c:pt idx="1312">
                  <c:v>37162</c:v>
                </c:pt>
                <c:pt idx="1313">
                  <c:v>37169</c:v>
                </c:pt>
                <c:pt idx="1314">
                  <c:v>37176</c:v>
                </c:pt>
                <c:pt idx="1315">
                  <c:v>37183</c:v>
                </c:pt>
                <c:pt idx="1316">
                  <c:v>37190</c:v>
                </c:pt>
                <c:pt idx="1317">
                  <c:v>37197</c:v>
                </c:pt>
                <c:pt idx="1318">
                  <c:v>37204</c:v>
                </c:pt>
                <c:pt idx="1319">
                  <c:v>37211</c:v>
                </c:pt>
                <c:pt idx="1320">
                  <c:v>37218</c:v>
                </c:pt>
                <c:pt idx="1321">
                  <c:v>37225</c:v>
                </c:pt>
                <c:pt idx="1322">
                  <c:v>37232</c:v>
                </c:pt>
                <c:pt idx="1323">
                  <c:v>37239</c:v>
                </c:pt>
                <c:pt idx="1324">
                  <c:v>37246</c:v>
                </c:pt>
                <c:pt idx="1325">
                  <c:v>37253</c:v>
                </c:pt>
                <c:pt idx="1326">
                  <c:v>37260</c:v>
                </c:pt>
                <c:pt idx="1327">
                  <c:v>37267</c:v>
                </c:pt>
                <c:pt idx="1328">
                  <c:v>37274</c:v>
                </c:pt>
                <c:pt idx="1329">
                  <c:v>37281</c:v>
                </c:pt>
                <c:pt idx="1330">
                  <c:v>37288</c:v>
                </c:pt>
                <c:pt idx="1331">
                  <c:v>37295</c:v>
                </c:pt>
                <c:pt idx="1332">
                  <c:v>37302</c:v>
                </c:pt>
                <c:pt idx="1333">
                  <c:v>37309</c:v>
                </c:pt>
                <c:pt idx="1334">
                  <c:v>37316</c:v>
                </c:pt>
                <c:pt idx="1335">
                  <c:v>37323</c:v>
                </c:pt>
                <c:pt idx="1336">
                  <c:v>37330</c:v>
                </c:pt>
                <c:pt idx="1337">
                  <c:v>37337</c:v>
                </c:pt>
                <c:pt idx="1338">
                  <c:v>37344</c:v>
                </c:pt>
                <c:pt idx="1339">
                  <c:v>37351</c:v>
                </c:pt>
                <c:pt idx="1340">
                  <c:v>37358</c:v>
                </c:pt>
                <c:pt idx="1341">
                  <c:v>37365</c:v>
                </c:pt>
                <c:pt idx="1342">
                  <c:v>37372</c:v>
                </c:pt>
                <c:pt idx="1343">
                  <c:v>37379</c:v>
                </c:pt>
                <c:pt idx="1344">
                  <c:v>37386</c:v>
                </c:pt>
                <c:pt idx="1345">
                  <c:v>37393</c:v>
                </c:pt>
                <c:pt idx="1346">
                  <c:v>37400</c:v>
                </c:pt>
                <c:pt idx="1347">
                  <c:v>37407</c:v>
                </c:pt>
                <c:pt idx="1348">
                  <c:v>37414</c:v>
                </c:pt>
                <c:pt idx="1349">
                  <c:v>37421</c:v>
                </c:pt>
                <c:pt idx="1350">
                  <c:v>37428</c:v>
                </c:pt>
                <c:pt idx="1351">
                  <c:v>37435</c:v>
                </c:pt>
                <c:pt idx="1352">
                  <c:v>37442</c:v>
                </c:pt>
                <c:pt idx="1353">
                  <c:v>37449</c:v>
                </c:pt>
                <c:pt idx="1354">
                  <c:v>37456</c:v>
                </c:pt>
                <c:pt idx="1355">
                  <c:v>37463</c:v>
                </c:pt>
                <c:pt idx="1356">
                  <c:v>37470</c:v>
                </c:pt>
                <c:pt idx="1357">
                  <c:v>37477</c:v>
                </c:pt>
                <c:pt idx="1358">
                  <c:v>37484</c:v>
                </c:pt>
                <c:pt idx="1359">
                  <c:v>37491</c:v>
                </c:pt>
                <c:pt idx="1360">
                  <c:v>37498</c:v>
                </c:pt>
                <c:pt idx="1361">
                  <c:v>37505</c:v>
                </c:pt>
                <c:pt idx="1362">
                  <c:v>37512</c:v>
                </c:pt>
                <c:pt idx="1363">
                  <c:v>37519</c:v>
                </c:pt>
                <c:pt idx="1364">
                  <c:v>37526</c:v>
                </c:pt>
                <c:pt idx="1365">
                  <c:v>37533</c:v>
                </c:pt>
                <c:pt idx="1366">
                  <c:v>37540</c:v>
                </c:pt>
                <c:pt idx="1367">
                  <c:v>37547</c:v>
                </c:pt>
                <c:pt idx="1368">
                  <c:v>37554</c:v>
                </c:pt>
                <c:pt idx="1369">
                  <c:v>37561</c:v>
                </c:pt>
                <c:pt idx="1370">
                  <c:v>37568</c:v>
                </c:pt>
                <c:pt idx="1371">
                  <c:v>37575</c:v>
                </c:pt>
                <c:pt idx="1372">
                  <c:v>37582</c:v>
                </c:pt>
                <c:pt idx="1373">
                  <c:v>37589</c:v>
                </c:pt>
                <c:pt idx="1374">
                  <c:v>37596</c:v>
                </c:pt>
                <c:pt idx="1375">
                  <c:v>37603</c:v>
                </c:pt>
                <c:pt idx="1376">
                  <c:v>37610</c:v>
                </c:pt>
                <c:pt idx="1377">
                  <c:v>37617</c:v>
                </c:pt>
                <c:pt idx="1378">
                  <c:v>37624</c:v>
                </c:pt>
                <c:pt idx="1379">
                  <c:v>37631</c:v>
                </c:pt>
                <c:pt idx="1380">
                  <c:v>37638</c:v>
                </c:pt>
                <c:pt idx="1381">
                  <c:v>37645</c:v>
                </c:pt>
                <c:pt idx="1382">
                  <c:v>37652</c:v>
                </c:pt>
                <c:pt idx="1383">
                  <c:v>37659</c:v>
                </c:pt>
                <c:pt idx="1384">
                  <c:v>37666</c:v>
                </c:pt>
                <c:pt idx="1385">
                  <c:v>37673</c:v>
                </c:pt>
                <c:pt idx="1386">
                  <c:v>37680</c:v>
                </c:pt>
                <c:pt idx="1387">
                  <c:v>37687</c:v>
                </c:pt>
                <c:pt idx="1388">
                  <c:v>37694</c:v>
                </c:pt>
                <c:pt idx="1389">
                  <c:v>37701</c:v>
                </c:pt>
                <c:pt idx="1390">
                  <c:v>37708</c:v>
                </c:pt>
                <c:pt idx="1391">
                  <c:v>37715</c:v>
                </c:pt>
                <c:pt idx="1392">
                  <c:v>37722</c:v>
                </c:pt>
                <c:pt idx="1393">
                  <c:v>37729</c:v>
                </c:pt>
                <c:pt idx="1394">
                  <c:v>37736</c:v>
                </c:pt>
                <c:pt idx="1395">
                  <c:v>37743</c:v>
                </c:pt>
                <c:pt idx="1396">
                  <c:v>37750</c:v>
                </c:pt>
                <c:pt idx="1397">
                  <c:v>37757</c:v>
                </c:pt>
                <c:pt idx="1398">
                  <c:v>37764</c:v>
                </c:pt>
                <c:pt idx="1399">
                  <c:v>37771</c:v>
                </c:pt>
                <c:pt idx="1400">
                  <c:v>37778</c:v>
                </c:pt>
                <c:pt idx="1401">
                  <c:v>37785</c:v>
                </c:pt>
                <c:pt idx="1402">
                  <c:v>37792</c:v>
                </c:pt>
                <c:pt idx="1403">
                  <c:v>37799</c:v>
                </c:pt>
                <c:pt idx="1404">
                  <c:v>37806</c:v>
                </c:pt>
                <c:pt idx="1405">
                  <c:v>37813</c:v>
                </c:pt>
                <c:pt idx="1406">
                  <c:v>37820</c:v>
                </c:pt>
                <c:pt idx="1407">
                  <c:v>37827</c:v>
                </c:pt>
                <c:pt idx="1408">
                  <c:v>37834</c:v>
                </c:pt>
                <c:pt idx="1409">
                  <c:v>37841</c:v>
                </c:pt>
                <c:pt idx="1410">
                  <c:v>37848</c:v>
                </c:pt>
                <c:pt idx="1411">
                  <c:v>37855</c:v>
                </c:pt>
                <c:pt idx="1412">
                  <c:v>37862</c:v>
                </c:pt>
                <c:pt idx="1413">
                  <c:v>37869</c:v>
                </c:pt>
                <c:pt idx="1414">
                  <c:v>37876</c:v>
                </c:pt>
                <c:pt idx="1415">
                  <c:v>37883</c:v>
                </c:pt>
                <c:pt idx="1416">
                  <c:v>37890</c:v>
                </c:pt>
                <c:pt idx="1417">
                  <c:v>37897</c:v>
                </c:pt>
                <c:pt idx="1418">
                  <c:v>37904</c:v>
                </c:pt>
                <c:pt idx="1419">
                  <c:v>37911</c:v>
                </c:pt>
                <c:pt idx="1420">
                  <c:v>37918</c:v>
                </c:pt>
                <c:pt idx="1421">
                  <c:v>37925</c:v>
                </c:pt>
                <c:pt idx="1422">
                  <c:v>37932</c:v>
                </c:pt>
                <c:pt idx="1423">
                  <c:v>37939</c:v>
                </c:pt>
                <c:pt idx="1424">
                  <c:v>37946</c:v>
                </c:pt>
                <c:pt idx="1425">
                  <c:v>37953</c:v>
                </c:pt>
                <c:pt idx="1426">
                  <c:v>37960</c:v>
                </c:pt>
                <c:pt idx="1427">
                  <c:v>37967</c:v>
                </c:pt>
                <c:pt idx="1428">
                  <c:v>37974</c:v>
                </c:pt>
                <c:pt idx="1429">
                  <c:v>37981</c:v>
                </c:pt>
                <c:pt idx="1430">
                  <c:v>37988</c:v>
                </c:pt>
                <c:pt idx="1431">
                  <c:v>37995</c:v>
                </c:pt>
                <c:pt idx="1432">
                  <c:v>38002</c:v>
                </c:pt>
                <c:pt idx="1433">
                  <c:v>38009</c:v>
                </c:pt>
                <c:pt idx="1434">
                  <c:v>38016</c:v>
                </c:pt>
                <c:pt idx="1435">
                  <c:v>38023</c:v>
                </c:pt>
                <c:pt idx="1436">
                  <c:v>38030</c:v>
                </c:pt>
                <c:pt idx="1437">
                  <c:v>38037</c:v>
                </c:pt>
                <c:pt idx="1438">
                  <c:v>38044</c:v>
                </c:pt>
                <c:pt idx="1439">
                  <c:v>38051</c:v>
                </c:pt>
                <c:pt idx="1440">
                  <c:v>38058</c:v>
                </c:pt>
                <c:pt idx="1441">
                  <c:v>38065</c:v>
                </c:pt>
                <c:pt idx="1442">
                  <c:v>38072</c:v>
                </c:pt>
                <c:pt idx="1443">
                  <c:v>38079</c:v>
                </c:pt>
                <c:pt idx="1444">
                  <c:v>38086</c:v>
                </c:pt>
                <c:pt idx="1445">
                  <c:v>38093</c:v>
                </c:pt>
                <c:pt idx="1446">
                  <c:v>38100</c:v>
                </c:pt>
                <c:pt idx="1447">
                  <c:v>38107</c:v>
                </c:pt>
                <c:pt idx="1448">
                  <c:v>38114</c:v>
                </c:pt>
                <c:pt idx="1449">
                  <c:v>38121</c:v>
                </c:pt>
                <c:pt idx="1450">
                  <c:v>38128</c:v>
                </c:pt>
                <c:pt idx="1451">
                  <c:v>38135</c:v>
                </c:pt>
                <c:pt idx="1452">
                  <c:v>38142</c:v>
                </c:pt>
                <c:pt idx="1453">
                  <c:v>38149</c:v>
                </c:pt>
                <c:pt idx="1454">
                  <c:v>38156</c:v>
                </c:pt>
                <c:pt idx="1455">
                  <c:v>38163</c:v>
                </c:pt>
                <c:pt idx="1456">
                  <c:v>38170</c:v>
                </c:pt>
                <c:pt idx="1457">
                  <c:v>38177</c:v>
                </c:pt>
                <c:pt idx="1458">
                  <c:v>38184</c:v>
                </c:pt>
                <c:pt idx="1459">
                  <c:v>38191</c:v>
                </c:pt>
                <c:pt idx="1460">
                  <c:v>38198</c:v>
                </c:pt>
                <c:pt idx="1461">
                  <c:v>38205</c:v>
                </c:pt>
                <c:pt idx="1462">
                  <c:v>38212</c:v>
                </c:pt>
                <c:pt idx="1463">
                  <c:v>38219</c:v>
                </c:pt>
                <c:pt idx="1464">
                  <c:v>38226</c:v>
                </c:pt>
                <c:pt idx="1465">
                  <c:v>38233</c:v>
                </c:pt>
                <c:pt idx="1466">
                  <c:v>38240</c:v>
                </c:pt>
                <c:pt idx="1467">
                  <c:v>38247</c:v>
                </c:pt>
                <c:pt idx="1468">
                  <c:v>38254</c:v>
                </c:pt>
                <c:pt idx="1469">
                  <c:v>38261</c:v>
                </c:pt>
                <c:pt idx="1470">
                  <c:v>38268</c:v>
                </c:pt>
                <c:pt idx="1471">
                  <c:v>38275</c:v>
                </c:pt>
                <c:pt idx="1472">
                  <c:v>38282</c:v>
                </c:pt>
                <c:pt idx="1473">
                  <c:v>38289</c:v>
                </c:pt>
                <c:pt idx="1474">
                  <c:v>38296</c:v>
                </c:pt>
                <c:pt idx="1475">
                  <c:v>38303</c:v>
                </c:pt>
                <c:pt idx="1476">
                  <c:v>38310</c:v>
                </c:pt>
                <c:pt idx="1477">
                  <c:v>38317</c:v>
                </c:pt>
                <c:pt idx="1478">
                  <c:v>38324</c:v>
                </c:pt>
                <c:pt idx="1479">
                  <c:v>38331</c:v>
                </c:pt>
                <c:pt idx="1480">
                  <c:v>38338</c:v>
                </c:pt>
                <c:pt idx="1481">
                  <c:v>38345</c:v>
                </c:pt>
                <c:pt idx="1482">
                  <c:v>38352</c:v>
                </c:pt>
                <c:pt idx="1483">
                  <c:v>38359</c:v>
                </c:pt>
                <c:pt idx="1484">
                  <c:v>38366</c:v>
                </c:pt>
                <c:pt idx="1485">
                  <c:v>38373</c:v>
                </c:pt>
                <c:pt idx="1486">
                  <c:v>38380</c:v>
                </c:pt>
                <c:pt idx="1487">
                  <c:v>38387</c:v>
                </c:pt>
                <c:pt idx="1488">
                  <c:v>38394</c:v>
                </c:pt>
                <c:pt idx="1489">
                  <c:v>38401</c:v>
                </c:pt>
                <c:pt idx="1490">
                  <c:v>38408</c:v>
                </c:pt>
                <c:pt idx="1491">
                  <c:v>38415</c:v>
                </c:pt>
                <c:pt idx="1492">
                  <c:v>38422</c:v>
                </c:pt>
                <c:pt idx="1493">
                  <c:v>38429</c:v>
                </c:pt>
                <c:pt idx="1494">
                  <c:v>38436</c:v>
                </c:pt>
                <c:pt idx="1495">
                  <c:v>38443</c:v>
                </c:pt>
                <c:pt idx="1496">
                  <c:v>38450</c:v>
                </c:pt>
                <c:pt idx="1497">
                  <c:v>38457</c:v>
                </c:pt>
                <c:pt idx="1498">
                  <c:v>38464</c:v>
                </c:pt>
                <c:pt idx="1499">
                  <c:v>38471</c:v>
                </c:pt>
                <c:pt idx="1500">
                  <c:v>38478</c:v>
                </c:pt>
                <c:pt idx="1501">
                  <c:v>38485</c:v>
                </c:pt>
                <c:pt idx="1502">
                  <c:v>38492</c:v>
                </c:pt>
                <c:pt idx="1503">
                  <c:v>38499</c:v>
                </c:pt>
                <c:pt idx="1504">
                  <c:v>38506</c:v>
                </c:pt>
                <c:pt idx="1505">
                  <c:v>38513</c:v>
                </c:pt>
                <c:pt idx="1506">
                  <c:v>38520</c:v>
                </c:pt>
                <c:pt idx="1507">
                  <c:v>38527</c:v>
                </c:pt>
                <c:pt idx="1508">
                  <c:v>38534</c:v>
                </c:pt>
                <c:pt idx="1509">
                  <c:v>38541</c:v>
                </c:pt>
                <c:pt idx="1510">
                  <c:v>38548</c:v>
                </c:pt>
                <c:pt idx="1511">
                  <c:v>38555</c:v>
                </c:pt>
                <c:pt idx="1512">
                  <c:v>38562</c:v>
                </c:pt>
                <c:pt idx="1513">
                  <c:v>38569</c:v>
                </c:pt>
                <c:pt idx="1514">
                  <c:v>38576</c:v>
                </c:pt>
                <c:pt idx="1515">
                  <c:v>38583</c:v>
                </c:pt>
                <c:pt idx="1516">
                  <c:v>38590</c:v>
                </c:pt>
                <c:pt idx="1517">
                  <c:v>38597</c:v>
                </c:pt>
                <c:pt idx="1518">
                  <c:v>38604</c:v>
                </c:pt>
                <c:pt idx="1519">
                  <c:v>38611</c:v>
                </c:pt>
                <c:pt idx="1520">
                  <c:v>38618</c:v>
                </c:pt>
                <c:pt idx="1521">
                  <c:v>38625</c:v>
                </c:pt>
                <c:pt idx="1522">
                  <c:v>38632</c:v>
                </c:pt>
                <c:pt idx="1523">
                  <c:v>38639</c:v>
                </c:pt>
                <c:pt idx="1524">
                  <c:v>38646</c:v>
                </c:pt>
                <c:pt idx="1525">
                  <c:v>38653</c:v>
                </c:pt>
                <c:pt idx="1526">
                  <c:v>38660</c:v>
                </c:pt>
                <c:pt idx="1527">
                  <c:v>38667</c:v>
                </c:pt>
                <c:pt idx="1528">
                  <c:v>38674</c:v>
                </c:pt>
                <c:pt idx="1529">
                  <c:v>38681</c:v>
                </c:pt>
                <c:pt idx="1530">
                  <c:v>38688</c:v>
                </c:pt>
                <c:pt idx="1531">
                  <c:v>38695</c:v>
                </c:pt>
                <c:pt idx="1532">
                  <c:v>38702</c:v>
                </c:pt>
                <c:pt idx="1533">
                  <c:v>38709</c:v>
                </c:pt>
                <c:pt idx="1534">
                  <c:v>38716</c:v>
                </c:pt>
                <c:pt idx="1535">
                  <c:v>38723</c:v>
                </c:pt>
                <c:pt idx="1536">
                  <c:v>38730</c:v>
                </c:pt>
                <c:pt idx="1537">
                  <c:v>38737</c:v>
                </c:pt>
                <c:pt idx="1538">
                  <c:v>38744</c:v>
                </c:pt>
                <c:pt idx="1539">
                  <c:v>38751</c:v>
                </c:pt>
                <c:pt idx="1540">
                  <c:v>38758</c:v>
                </c:pt>
                <c:pt idx="1541">
                  <c:v>38765</c:v>
                </c:pt>
                <c:pt idx="1542">
                  <c:v>38772</c:v>
                </c:pt>
                <c:pt idx="1543">
                  <c:v>38779</c:v>
                </c:pt>
                <c:pt idx="1544">
                  <c:v>38786</c:v>
                </c:pt>
                <c:pt idx="1545">
                  <c:v>38793</c:v>
                </c:pt>
                <c:pt idx="1546">
                  <c:v>38800</c:v>
                </c:pt>
                <c:pt idx="1547">
                  <c:v>38807</c:v>
                </c:pt>
                <c:pt idx="1548">
                  <c:v>38814</c:v>
                </c:pt>
                <c:pt idx="1549">
                  <c:v>38821</c:v>
                </c:pt>
                <c:pt idx="1550">
                  <c:v>38828</c:v>
                </c:pt>
                <c:pt idx="1551">
                  <c:v>38835</c:v>
                </c:pt>
                <c:pt idx="1552">
                  <c:v>38842</c:v>
                </c:pt>
                <c:pt idx="1553">
                  <c:v>38849</c:v>
                </c:pt>
                <c:pt idx="1554">
                  <c:v>38856</c:v>
                </c:pt>
                <c:pt idx="1555">
                  <c:v>38863</c:v>
                </c:pt>
                <c:pt idx="1556">
                  <c:v>38870</c:v>
                </c:pt>
                <c:pt idx="1557">
                  <c:v>38877</c:v>
                </c:pt>
                <c:pt idx="1558">
                  <c:v>38884</c:v>
                </c:pt>
                <c:pt idx="1559">
                  <c:v>38891</c:v>
                </c:pt>
                <c:pt idx="1560">
                  <c:v>38898</c:v>
                </c:pt>
                <c:pt idx="1561">
                  <c:v>38905</c:v>
                </c:pt>
                <c:pt idx="1562">
                  <c:v>38912</c:v>
                </c:pt>
                <c:pt idx="1563">
                  <c:v>38919</c:v>
                </c:pt>
                <c:pt idx="1564">
                  <c:v>38926</c:v>
                </c:pt>
                <c:pt idx="1565">
                  <c:v>38933</c:v>
                </c:pt>
                <c:pt idx="1566">
                  <c:v>38940</c:v>
                </c:pt>
                <c:pt idx="1567">
                  <c:v>38947</c:v>
                </c:pt>
                <c:pt idx="1568">
                  <c:v>38954</c:v>
                </c:pt>
                <c:pt idx="1569">
                  <c:v>38961</c:v>
                </c:pt>
                <c:pt idx="1570">
                  <c:v>38968</c:v>
                </c:pt>
                <c:pt idx="1571">
                  <c:v>38975</c:v>
                </c:pt>
                <c:pt idx="1572">
                  <c:v>38982</c:v>
                </c:pt>
                <c:pt idx="1573">
                  <c:v>38989</c:v>
                </c:pt>
                <c:pt idx="1574">
                  <c:v>38996</c:v>
                </c:pt>
                <c:pt idx="1575">
                  <c:v>39003</c:v>
                </c:pt>
                <c:pt idx="1576">
                  <c:v>39010</c:v>
                </c:pt>
                <c:pt idx="1577">
                  <c:v>39017</c:v>
                </c:pt>
                <c:pt idx="1578">
                  <c:v>39024</c:v>
                </c:pt>
                <c:pt idx="1579">
                  <c:v>39031</c:v>
                </c:pt>
                <c:pt idx="1580">
                  <c:v>39038</c:v>
                </c:pt>
                <c:pt idx="1581">
                  <c:v>39045</c:v>
                </c:pt>
                <c:pt idx="1582">
                  <c:v>39052</c:v>
                </c:pt>
                <c:pt idx="1583">
                  <c:v>39059</c:v>
                </c:pt>
                <c:pt idx="1584">
                  <c:v>39066</c:v>
                </c:pt>
                <c:pt idx="1585">
                  <c:v>39073</c:v>
                </c:pt>
                <c:pt idx="1586">
                  <c:v>39080</c:v>
                </c:pt>
                <c:pt idx="1587">
                  <c:v>39087</c:v>
                </c:pt>
                <c:pt idx="1588">
                  <c:v>39094</c:v>
                </c:pt>
                <c:pt idx="1589">
                  <c:v>39101</c:v>
                </c:pt>
                <c:pt idx="1590">
                  <c:v>39108</c:v>
                </c:pt>
                <c:pt idx="1591">
                  <c:v>39115</c:v>
                </c:pt>
                <c:pt idx="1592">
                  <c:v>39122</c:v>
                </c:pt>
                <c:pt idx="1593">
                  <c:v>39129</c:v>
                </c:pt>
                <c:pt idx="1594">
                  <c:v>39136</c:v>
                </c:pt>
                <c:pt idx="1595">
                  <c:v>39143</c:v>
                </c:pt>
                <c:pt idx="1596">
                  <c:v>39150</c:v>
                </c:pt>
                <c:pt idx="1597">
                  <c:v>39157</c:v>
                </c:pt>
                <c:pt idx="1598">
                  <c:v>39164</c:v>
                </c:pt>
                <c:pt idx="1599">
                  <c:v>39171</c:v>
                </c:pt>
                <c:pt idx="1600">
                  <c:v>39178</c:v>
                </c:pt>
                <c:pt idx="1601">
                  <c:v>39185</c:v>
                </c:pt>
                <c:pt idx="1602">
                  <c:v>39192</c:v>
                </c:pt>
                <c:pt idx="1603">
                  <c:v>39199</c:v>
                </c:pt>
                <c:pt idx="1604">
                  <c:v>39206</c:v>
                </c:pt>
                <c:pt idx="1605">
                  <c:v>39213</c:v>
                </c:pt>
                <c:pt idx="1606">
                  <c:v>39220</c:v>
                </c:pt>
                <c:pt idx="1607">
                  <c:v>39227</c:v>
                </c:pt>
                <c:pt idx="1608">
                  <c:v>39234</c:v>
                </c:pt>
                <c:pt idx="1609">
                  <c:v>39241</c:v>
                </c:pt>
                <c:pt idx="1610">
                  <c:v>39248</c:v>
                </c:pt>
                <c:pt idx="1611">
                  <c:v>39255</c:v>
                </c:pt>
                <c:pt idx="1612">
                  <c:v>39262</c:v>
                </c:pt>
                <c:pt idx="1613">
                  <c:v>39269</c:v>
                </c:pt>
                <c:pt idx="1614">
                  <c:v>39276</c:v>
                </c:pt>
                <c:pt idx="1615">
                  <c:v>39283</c:v>
                </c:pt>
                <c:pt idx="1616">
                  <c:v>39290</c:v>
                </c:pt>
                <c:pt idx="1617">
                  <c:v>39297</c:v>
                </c:pt>
                <c:pt idx="1618">
                  <c:v>39304</c:v>
                </c:pt>
                <c:pt idx="1619">
                  <c:v>39311</c:v>
                </c:pt>
                <c:pt idx="1620">
                  <c:v>39318</c:v>
                </c:pt>
                <c:pt idx="1621">
                  <c:v>39325</c:v>
                </c:pt>
                <c:pt idx="1622">
                  <c:v>39332</c:v>
                </c:pt>
                <c:pt idx="1623">
                  <c:v>39339</c:v>
                </c:pt>
                <c:pt idx="1624">
                  <c:v>39346</c:v>
                </c:pt>
                <c:pt idx="1625">
                  <c:v>39353</c:v>
                </c:pt>
                <c:pt idx="1626">
                  <c:v>39360</c:v>
                </c:pt>
                <c:pt idx="1627">
                  <c:v>39367</c:v>
                </c:pt>
                <c:pt idx="1628">
                  <c:v>39374</c:v>
                </c:pt>
                <c:pt idx="1629">
                  <c:v>39381</c:v>
                </c:pt>
                <c:pt idx="1630">
                  <c:v>39388</c:v>
                </c:pt>
                <c:pt idx="1631">
                  <c:v>39395</c:v>
                </c:pt>
                <c:pt idx="1632">
                  <c:v>39402</c:v>
                </c:pt>
                <c:pt idx="1633">
                  <c:v>39409</c:v>
                </c:pt>
                <c:pt idx="1634">
                  <c:v>39416</c:v>
                </c:pt>
                <c:pt idx="1635">
                  <c:v>39423</c:v>
                </c:pt>
                <c:pt idx="1636">
                  <c:v>39430</c:v>
                </c:pt>
                <c:pt idx="1637">
                  <c:v>39437</c:v>
                </c:pt>
                <c:pt idx="1638">
                  <c:v>39444</c:v>
                </c:pt>
                <c:pt idx="1639">
                  <c:v>39451</c:v>
                </c:pt>
                <c:pt idx="1640">
                  <c:v>39458</c:v>
                </c:pt>
                <c:pt idx="1641">
                  <c:v>39465</c:v>
                </c:pt>
                <c:pt idx="1642">
                  <c:v>39472</c:v>
                </c:pt>
                <c:pt idx="1643">
                  <c:v>39479</c:v>
                </c:pt>
                <c:pt idx="1644">
                  <c:v>39486</c:v>
                </c:pt>
                <c:pt idx="1645">
                  <c:v>39493</c:v>
                </c:pt>
                <c:pt idx="1646">
                  <c:v>39500</c:v>
                </c:pt>
                <c:pt idx="1647">
                  <c:v>39507</c:v>
                </c:pt>
                <c:pt idx="1648">
                  <c:v>39514</c:v>
                </c:pt>
                <c:pt idx="1649">
                  <c:v>39521</c:v>
                </c:pt>
                <c:pt idx="1650">
                  <c:v>39528</c:v>
                </c:pt>
                <c:pt idx="1651">
                  <c:v>39535</c:v>
                </c:pt>
                <c:pt idx="1652">
                  <c:v>39542</c:v>
                </c:pt>
                <c:pt idx="1653">
                  <c:v>39549</c:v>
                </c:pt>
                <c:pt idx="1654">
                  <c:v>39556</c:v>
                </c:pt>
                <c:pt idx="1655">
                  <c:v>39563</c:v>
                </c:pt>
                <c:pt idx="1656">
                  <c:v>39570</c:v>
                </c:pt>
                <c:pt idx="1657">
                  <c:v>39577</c:v>
                </c:pt>
                <c:pt idx="1658">
                  <c:v>39584</c:v>
                </c:pt>
                <c:pt idx="1659">
                  <c:v>39591</c:v>
                </c:pt>
                <c:pt idx="1660">
                  <c:v>39598</c:v>
                </c:pt>
                <c:pt idx="1661">
                  <c:v>39605</c:v>
                </c:pt>
                <c:pt idx="1662">
                  <c:v>39612</c:v>
                </c:pt>
                <c:pt idx="1663">
                  <c:v>39619</c:v>
                </c:pt>
                <c:pt idx="1664">
                  <c:v>39626</c:v>
                </c:pt>
                <c:pt idx="1665">
                  <c:v>39633</c:v>
                </c:pt>
                <c:pt idx="1666">
                  <c:v>39640</c:v>
                </c:pt>
                <c:pt idx="1667">
                  <c:v>39647</c:v>
                </c:pt>
                <c:pt idx="1668">
                  <c:v>39654</c:v>
                </c:pt>
                <c:pt idx="1669">
                  <c:v>39661</c:v>
                </c:pt>
                <c:pt idx="1670">
                  <c:v>39668</c:v>
                </c:pt>
                <c:pt idx="1671">
                  <c:v>39675</c:v>
                </c:pt>
                <c:pt idx="1672">
                  <c:v>39682</c:v>
                </c:pt>
                <c:pt idx="1673">
                  <c:v>39689</c:v>
                </c:pt>
                <c:pt idx="1674">
                  <c:v>39696</c:v>
                </c:pt>
                <c:pt idx="1675">
                  <c:v>39703</c:v>
                </c:pt>
                <c:pt idx="1676">
                  <c:v>39710</c:v>
                </c:pt>
                <c:pt idx="1677">
                  <c:v>39717</c:v>
                </c:pt>
                <c:pt idx="1678">
                  <c:v>39724</c:v>
                </c:pt>
                <c:pt idx="1679">
                  <c:v>39731</c:v>
                </c:pt>
                <c:pt idx="1680">
                  <c:v>39738</c:v>
                </c:pt>
                <c:pt idx="1681">
                  <c:v>39745</c:v>
                </c:pt>
                <c:pt idx="1682">
                  <c:v>39752</c:v>
                </c:pt>
                <c:pt idx="1683">
                  <c:v>39759</c:v>
                </c:pt>
                <c:pt idx="1684">
                  <c:v>39766</c:v>
                </c:pt>
                <c:pt idx="1685">
                  <c:v>39773</c:v>
                </c:pt>
                <c:pt idx="1686">
                  <c:v>39780</c:v>
                </c:pt>
                <c:pt idx="1687">
                  <c:v>39787</c:v>
                </c:pt>
                <c:pt idx="1688">
                  <c:v>39794</c:v>
                </c:pt>
                <c:pt idx="1689">
                  <c:v>39801</c:v>
                </c:pt>
                <c:pt idx="1690">
                  <c:v>39808</c:v>
                </c:pt>
                <c:pt idx="1691">
                  <c:v>39815</c:v>
                </c:pt>
                <c:pt idx="1692">
                  <c:v>39822</c:v>
                </c:pt>
                <c:pt idx="1693">
                  <c:v>39829</c:v>
                </c:pt>
                <c:pt idx="1694">
                  <c:v>39836</c:v>
                </c:pt>
                <c:pt idx="1695">
                  <c:v>39843</c:v>
                </c:pt>
                <c:pt idx="1696">
                  <c:v>39850</c:v>
                </c:pt>
                <c:pt idx="1697">
                  <c:v>39857</c:v>
                </c:pt>
                <c:pt idx="1698">
                  <c:v>39864</c:v>
                </c:pt>
                <c:pt idx="1699">
                  <c:v>39871</c:v>
                </c:pt>
                <c:pt idx="1700">
                  <c:v>39878</c:v>
                </c:pt>
                <c:pt idx="1701">
                  <c:v>39885</c:v>
                </c:pt>
                <c:pt idx="1702">
                  <c:v>39892</c:v>
                </c:pt>
                <c:pt idx="1703">
                  <c:v>39899</c:v>
                </c:pt>
                <c:pt idx="1704">
                  <c:v>39906</c:v>
                </c:pt>
                <c:pt idx="1705">
                  <c:v>39913</c:v>
                </c:pt>
                <c:pt idx="1706">
                  <c:v>39920</c:v>
                </c:pt>
                <c:pt idx="1707">
                  <c:v>39927</c:v>
                </c:pt>
                <c:pt idx="1708">
                  <c:v>39934</c:v>
                </c:pt>
                <c:pt idx="1709">
                  <c:v>39941</c:v>
                </c:pt>
                <c:pt idx="1710">
                  <c:v>39948</c:v>
                </c:pt>
                <c:pt idx="1711">
                  <c:v>39955</c:v>
                </c:pt>
                <c:pt idx="1712">
                  <c:v>39962</c:v>
                </c:pt>
                <c:pt idx="1713">
                  <c:v>39969</c:v>
                </c:pt>
                <c:pt idx="1714">
                  <c:v>39976</c:v>
                </c:pt>
                <c:pt idx="1715">
                  <c:v>39983</c:v>
                </c:pt>
                <c:pt idx="1716">
                  <c:v>39990</c:v>
                </c:pt>
                <c:pt idx="1717">
                  <c:v>39997</c:v>
                </c:pt>
                <c:pt idx="1718">
                  <c:v>40004</c:v>
                </c:pt>
                <c:pt idx="1719">
                  <c:v>40011</c:v>
                </c:pt>
                <c:pt idx="1720">
                  <c:v>40018</c:v>
                </c:pt>
                <c:pt idx="1721">
                  <c:v>40025</c:v>
                </c:pt>
                <c:pt idx="1722">
                  <c:v>40032</c:v>
                </c:pt>
                <c:pt idx="1723">
                  <c:v>40039</c:v>
                </c:pt>
                <c:pt idx="1724">
                  <c:v>40046</c:v>
                </c:pt>
                <c:pt idx="1725">
                  <c:v>40053</c:v>
                </c:pt>
                <c:pt idx="1726">
                  <c:v>40060</c:v>
                </c:pt>
                <c:pt idx="1727">
                  <c:v>40067</c:v>
                </c:pt>
                <c:pt idx="1728">
                  <c:v>40074</c:v>
                </c:pt>
                <c:pt idx="1729">
                  <c:v>40081</c:v>
                </c:pt>
                <c:pt idx="1730">
                  <c:v>40088</c:v>
                </c:pt>
                <c:pt idx="1731">
                  <c:v>40095</c:v>
                </c:pt>
                <c:pt idx="1732">
                  <c:v>40102</c:v>
                </c:pt>
                <c:pt idx="1733">
                  <c:v>40109</c:v>
                </c:pt>
                <c:pt idx="1734">
                  <c:v>40116</c:v>
                </c:pt>
                <c:pt idx="1735">
                  <c:v>40123</c:v>
                </c:pt>
                <c:pt idx="1736">
                  <c:v>40130</c:v>
                </c:pt>
                <c:pt idx="1737">
                  <c:v>40137</c:v>
                </c:pt>
                <c:pt idx="1738">
                  <c:v>40144</c:v>
                </c:pt>
                <c:pt idx="1739">
                  <c:v>40151</c:v>
                </c:pt>
                <c:pt idx="1740">
                  <c:v>40158</c:v>
                </c:pt>
                <c:pt idx="1741">
                  <c:v>40165</c:v>
                </c:pt>
                <c:pt idx="1742">
                  <c:v>40172</c:v>
                </c:pt>
                <c:pt idx="1743">
                  <c:v>40179</c:v>
                </c:pt>
                <c:pt idx="1744">
                  <c:v>40186</c:v>
                </c:pt>
                <c:pt idx="1745">
                  <c:v>40193</c:v>
                </c:pt>
                <c:pt idx="1746">
                  <c:v>40200</c:v>
                </c:pt>
                <c:pt idx="1747">
                  <c:v>40207</c:v>
                </c:pt>
                <c:pt idx="1748">
                  <c:v>40214</c:v>
                </c:pt>
                <c:pt idx="1749">
                  <c:v>40221</c:v>
                </c:pt>
                <c:pt idx="1750">
                  <c:v>40228</c:v>
                </c:pt>
                <c:pt idx="1751">
                  <c:v>40235</c:v>
                </c:pt>
                <c:pt idx="1752">
                  <c:v>40242</c:v>
                </c:pt>
                <c:pt idx="1753">
                  <c:v>40249</c:v>
                </c:pt>
                <c:pt idx="1754">
                  <c:v>40256</c:v>
                </c:pt>
                <c:pt idx="1755">
                  <c:v>40263</c:v>
                </c:pt>
                <c:pt idx="1756">
                  <c:v>40270</c:v>
                </c:pt>
                <c:pt idx="1757">
                  <c:v>40277</c:v>
                </c:pt>
                <c:pt idx="1758">
                  <c:v>40284</c:v>
                </c:pt>
                <c:pt idx="1759">
                  <c:v>40291</c:v>
                </c:pt>
                <c:pt idx="1760">
                  <c:v>40298</c:v>
                </c:pt>
                <c:pt idx="1761">
                  <c:v>40305</c:v>
                </c:pt>
                <c:pt idx="1762">
                  <c:v>40312</c:v>
                </c:pt>
                <c:pt idx="1763">
                  <c:v>40319</c:v>
                </c:pt>
                <c:pt idx="1764">
                  <c:v>40326</c:v>
                </c:pt>
                <c:pt idx="1765">
                  <c:v>40333</c:v>
                </c:pt>
                <c:pt idx="1766">
                  <c:v>40340</c:v>
                </c:pt>
                <c:pt idx="1767">
                  <c:v>40347</c:v>
                </c:pt>
                <c:pt idx="1768">
                  <c:v>40354</c:v>
                </c:pt>
                <c:pt idx="1769">
                  <c:v>40361</c:v>
                </c:pt>
                <c:pt idx="1770">
                  <c:v>40368</c:v>
                </c:pt>
                <c:pt idx="1771">
                  <c:v>40375</c:v>
                </c:pt>
                <c:pt idx="1772">
                  <c:v>40382</c:v>
                </c:pt>
                <c:pt idx="1773">
                  <c:v>40389</c:v>
                </c:pt>
                <c:pt idx="1774">
                  <c:v>40396</c:v>
                </c:pt>
                <c:pt idx="1775">
                  <c:v>40403</c:v>
                </c:pt>
                <c:pt idx="1776">
                  <c:v>40410</c:v>
                </c:pt>
                <c:pt idx="1777">
                  <c:v>40417</c:v>
                </c:pt>
                <c:pt idx="1778">
                  <c:v>40424</c:v>
                </c:pt>
                <c:pt idx="1779">
                  <c:v>40431</c:v>
                </c:pt>
                <c:pt idx="1780">
                  <c:v>40438</c:v>
                </c:pt>
                <c:pt idx="1781">
                  <c:v>40445</c:v>
                </c:pt>
                <c:pt idx="1782">
                  <c:v>40452</c:v>
                </c:pt>
                <c:pt idx="1783">
                  <c:v>40459</c:v>
                </c:pt>
                <c:pt idx="1784">
                  <c:v>40466</c:v>
                </c:pt>
                <c:pt idx="1785">
                  <c:v>40473</c:v>
                </c:pt>
                <c:pt idx="1786">
                  <c:v>40480</c:v>
                </c:pt>
                <c:pt idx="1787">
                  <c:v>40487</c:v>
                </c:pt>
                <c:pt idx="1788">
                  <c:v>40494</c:v>
                </c:pt>
                <c:pt idx="1789">
                  <c:v>40501</c:v>
                </c:pt>
                <c:pt idx="1790">
                  <c:v>40508</c:v>
                </c:pt>
                <c:pt idx="1791">
                  <c:v>40515</c:v>
                </c:pt>
                <c:pt idx="1792">
                  <c:v>40522</c:v>
                </c:pt>
                <c:pt idx="1793">
                  <c:v>40529</c:v>
                </c:pt>
                <c:pt idx="1794">
                  <c:v>40536</c:v>
                </c:pt>
                <c:pt idx="1795">
                  <c:v>40543</c:v>
                </c:pt>
                <c:pt idx="1796">
                  <c:v>40550</c:v>
                </c:pt>
                <c:pt idx="1797">
                  <c:v>40557</c:v>
                </c:pt>
                <c:pt idx="1798">
                  <c:v>40564</c:v>
                </c:pt>
                <c:pt idx="1799">
                  <c:v>40571</c:v>
                </c:pt>
                <c:pt idx="1800">
                  <c:v>40578</c:v>
                </c:pt>
                <c:pt idx="1801">
                  <c:v>40585</c:v>
                </c:pt>
                <c:pt idx="1802">
                  <c:v>40592</c:v>
                </c:pt>
                <c:pt idx="1803">
                  <c:v>40599</c:v>
                </c:pt>
                <c:pt idx="1804">
                  <c:v>40606</c:v>
                </c:pt>
                <c:pt idx="1805">
                  <c:v>40613</c:v>
                </c:pt>
                <c:pt idx="1806">
                  <c:v>40620</c:v>
                </c:pt>
                <c:pt idx="1807">
                  <c:v>40627</c:v>
                </c:pt>
                <c:pt idx="1808">
                  <c:v>40634</c:v>
                </c:pt>
                <c:pt idx="1809">
                  <c:v>40641</c:v>
                </c:pt>
                <c:pt idx="1810">
                  <c:v>40648</c:v>
                </c:pt>
                <c:pt idx="1811">
                  <c:v>40655</c:v>
                </c:pt>
                <c:pt idx="1812">
                  <c:v>40662</c:v>
                </c:pt>
                <c:pt idx="1813">
                  <c:v>40669</c:v>
                </c:pt>
                <c:pt idx="1814">
                  <c:v>40676</c:v>
                </c:pt>
                <c:pt idx="1815">
                  <c:v>40683</c:v>
                </c:pt>
                <c:pt idx="1816">
                  <c:v>40690</c:v>
                </c:pt>
                <c:pt idx="1817">
                  <c:v>40697</c:v>
                </c:pt>
                <c:pt idx="1818">
                  <c:v>40704</c:v>
                </c:pt>
                <c:pt idx="1819">
                  <c:v>40711</c:v>
                </c:pt>
                <c:pt idx="1820">
                  <c:v>40718</c:v>
                </c:pt>
                <c:pt idx="1821">
                  <c:v>40725</c:v>
                </c:pt>
                <c:pt idx="1822">
                  <c:v>40732</c:v>
                </c:pt>
                <c:pt idx="1823">
                  <c:v>40739</c:v>
                </c:pt>
                <c:pt idx="1824">
                  <c:v>40746</c:v>
                </c:pt>
                <c:pt idx="1825">
                  <c:v>40753</c:v>
                </c:pt>
                <c:pt idx="1826">
                  <c:v>40760</c:v>
                </c:pt>
                <c:pt idx="1827">
                  <c:v>40767</c:v>
                </c:pt>
                <c:pt idx="1828">
                  <c:v>40774</c:v>
                </c:pt>
                <c:pt idx="1829">
                  <c:v>40781</c:v>
                </c:pt>
                <c:pt idx="1830">
                  <c:v>40788</c:v>
                </c:pt>
                <c:pt idx="1831">
                  <c:v>40795</c:v>
                </c:pt>
                <c:pt idx="1832">
                  <c:v>40802</c:v>
                </c:pt>
                <c:pt idx="1833">
                  <c:v>40809</c:v>
                </c:pt>
                <c:pt idx="1834">
                  <c:v>40816</c:v>
                </c:pt>
                <c:pt idx="1835">
                  <c:v>40823</c:v>
                </c:pt>
                <c:pt idx="1836">
                  <c:v>40830</c:v>
                </c:pt>
                <c:pt idx="1837">
                  <c:v>40837</c:v>
                </c:pt>
                <c:pt idx="1838">
                  <c:v>40844</c:v>
                </c:pt>
                <c:pt idx="1839">
                  <c:v>40851</c:v>
                </c:pt>
                <c:pt idx="1840">
                  <c:v>40858</c:v>
                </c:pt>
                <c:pt idx="1841">
                  <c:v>40865</c:v>
                </c:pt>
                <c:pt idx="1842">
                  <c:v>40872</c:v>
                </c:pt>
                <c:pt idx="1843">
                  <c:v>40879</c:v>
                </c:pt>
                <c:pt idx="1844">
                  <c:v>40886</c:v>
                </c:pt>
                <c:pt idx="1845">
                  <c:v>40893</c:v>
                </c:pt>
                <c:pt idx="1846">
                  <c:v>40900</c:v>
                </c:pt>
                <c:pt idx="1847">
                  <c:v>40907</c:v>
                </c:pt>
                <c:pt idx="1848">
                  <c:v>40914</c:v>
                </c:pt>
                <c:pt idx="1849">
                  <c:v>40921</c:v>
                </c:pt>
                <c:pt idx="1850">
                  <c:v>40928</c:v>
                </c:pt>
                <c:pt idx="1851">
                  <c:v>40935</c:v>
                </c:pt>
                <c:pt idx="1852">
                  <c:v>40942</c:v>
                </c:pt>
                <c:pt idx="1853">
                  <c:v>40949</c:v>
                </c:pt>
                <c:pt idx="1854">
                  <c:v>40956</c:v>
                </c:pt>
                <c:pt idx="1855">
                  <c:v>40963</c:v>
                </c:pt>
                <c:pt idx="1856">
                  <c:v>40970</c:v>
                </c:pt>
                <c:pt idx="1857">
                  <c:v>40977</c:v>
                </c:pt>
                <c:pt idx="1858">
                  <c:v>40984</c:v>
                </c:pt>
                <c:pt idx="1859">
                  <c:v>40991</c:v>
                </c:pt>
                <c:pt idx="1860">
                  <c:v>40998</c:v>
                </c:pt>
                <c:pt idx="1861">
                  <c:v>41005</c:v>
                </c:pt>
                <c:pt idx="1862">
                  <c:v>41012</c:v>
                </c:pt>
                <c:pt idx="1863">
                  <c:v>41019</c:v>
                </c:pt>
                <c:pt idx="1864">
                  <c:v>41026</c:v>
                </c:pt>
                <c:pt idx="1865">
                  <c:v>41033</c:v>
                </c:pt>
                <c:pt idx="1866">
                  <c:v>41040</c:v>
                </c:pt>
                <c:pt idx="1867">
                  <c:v>41047</c:v>
                </c:pt>
                <c:pt idx="1868">
                  <c:v>41054</c:v>
                </c:pt>
                <c:pt idx="1869">
                  <c:v>41061</c:v>
                </c:pt>
                <c:pt idx="1870">
                  <c:v>41068</c:v>
                </c:pt>
                <c:pt idx="1871">
                  <c:v>41075</c:v>
                </c:pt>
                <c:pt idx="1872">
                  <c:v>41082</c:v>
                </c:pt>
                <c:pt idx="1873">
                  <c:v>41089</c:v>
                </c:pt>
                <c:pt idx="1874">
                  <c:v>41096</c:v>
                </c:pt>
                <c:pt idx="1875">
                  <c:v>41103</c:v>
                </c:pt>
                <c:pt idx="1876">
                  <c:v>41110</c:v>
                </c:pt>
                <c:pt idx="1877">
                  <c:v>41117</c:v>
                </c:pt>
                <c:pt idx="1878">
                  <c:v>41124</c:v>
                </c:pt>
                <c:pt idx="1879">
                  <c:v>41131</c:v>
                </c:pt>
                <c:pt idx="1880">
                  <c:v>41138</c:v>
                </c:pt>
                <c:pt idx="1881">
                  <c:v>41145</c:v>
                </c:pt>
                <c:pt idx="1882">
                  <c:v>41152</c:v>
                </c:pt>
                <c:pt idx="1883">
                  <c:v>41159</c:v>
                </c:pt>
                <c:pt idx="1884">
                  <c:v>41166</c:v>
                </c:pt>
                <c:pt idx="1885">
                  <c:v>41173</c:v>
                </c:pt>
                <c:pt idx="1886">
                  <c:v>41180</c:v>
                </c:pt>
                <c:pt idx="1887">
                  <c:v>41187</c:v>
                </c:pt>
                <c:pt idx="1888">
                  <c:v>41194</c:v>
                </c:pt>
                <c:pt idx="1889">
                  <c:v>41201</c:v>
                </c:pt>
                <c:pt idx="1890">
                  <c:v>41208</c:v>
                </c:pt>
                <c:pt idx="1891">
                  <c:v>41215</c:v>
                </c:pt>
                <c:pt idx="1892">
                  <c:v>41222</c:v>
                </c:pt>
                <c:pt idx="1893">
                  <c:v>41229</c:v>
                </c:pt>
                <c:pt idx="1894">
                  <c:v>41236</c:v>
                </c:pt>
                <c:pt idx="1895">
                  <c:v>41243</c:v>
                </c:pt>
                <c:pt idx="1896">
                  <c:v>41250</c:v>
                </c:pt>
                <c:pt idx="1897">
                  <c:v>41257</c:v>
                </c:pt>
                <c:pt idx="1898">
                  <c:v>41264</c:v>
                </c:pt>
                <c:pt idx="1899">
                  <c:v>41271</c:v>
                </c:pt>
                <c:pt idx="1900">
                  <c:v>41278</c:v>
                </c:pt>
                <c:pt idx="1901">
                  <c:v>41285</c:v>
                </c:pt>
                <c:pt idx="1902">
                  <c:v>41292</c:v>
                </c:pt>
                <c:pt idx="1903">
                  <c:v>41299</c:v>
                </c:pt>
                <c:pt idx="1904">
                  <c:v>41306</c:v>
                </c:pt>
                <c:pt idx="1905">
                  <c:v>41313</c:v>
                </c:pt>
                <c:pt idx="1906">
                  <c:v>41320</c:v>
                </c:pt>
                <c:pt idx="1907">
                  <c:v>41327</c:v>
                </c:pt>
                <c:pt idx="1908">
                  <c:v>41334</c:v>
                </c:pt>
                <c:pt idx="1909">
                  <c:v>41341</c:v>
                </c:pt>
                <c:pt idx="1910">
                  <c:v>41348</c:v>
                </c:pt>
                <c:pt idx="1911">
                  <c:v>41355</c:v>
                </c:pt>
                <c:pt idx="1912">
                  <c:v>41362</c:v>
                </c:pt>
                <c:pt idx="1913">
                  <c:v>41369</c:v>
                </c:pt>
                <c:pt idx="1914">
                  <c:v>41376</c:v>
                </c:pt>
                <c:pt idx="1915">
                  <c:v>41383</c:v>
                </c:pt>
                <c:pt idx="1916">
                  <c:v>41390</c:v>
                </c:pt>
                <c:pt idx="1917">
                  <c:v>41397</c:v>
                </c:pt>
                <c:pt idx="1918">
                  <c:v>41404</c:v>
                </c:pt>
                <c:pt idx="1919">
                  <c:v>41411</c:v>
                </c:pt>
                <c:pt idx="1920">
                  <c:v>41418</c:v>
                </c:pt>
                <c:pt idx="1921">
                  <c:v>41425</c:v>
                </c:pt>
                <c:pt idx="1922">
                  <c:v>41432</c:v>
                </c:pt>
                <c:pt idx="1923">
                  <c:v>41439</c:v>
                </c:pt>
                <c:pt idx="1924">
                  <c:v>41446</c:v>
                </c:pt>
                <c:pt idx="1925">
                  <c:v>41453</c:v>
                </c:pt>
                <c:pt idx="1926">
                  <c:v>41460</c:v>
                </c:pt>
                <c:pt idx="1927">
                  <c:v>41467</c:v>
                </c:pt>
                <c:pt idx="1928">
                  <c:v>41474</c:v>
                </c:pt>
                <c:pt idx="1929">
                  <c:v>41481</c:v>
                </c:pt>
                <c:pt idx="1930">
                  <c:v>41488</c:v>
                </c:pt>
                <c:pt idx="1931">
                  <c:v>41495</c:v>
                </c:pt>
                <c:pt idx="1932">
                  <c:v>41502</c:v>
                </c:pt>
                <c:pt idx="1933">
                  <c:v>41509</c:v>
                </c:pt>
                <c:pt idx="1934">
                  <c:v>41516</c:v>
                </c:pt>
                <c:pt idx="1935">
                  <c:v>41523</c:v>
                </c:pt>
                <c:pt idx="1936">
                  <c:v>41530</c:v>
                </c:pt>
                <c:pt idx="1937">
                  <c:v>41537</c:v>
                </c:pt>
                <c:pt idx="1938">
                  <c:v>41544</c:v>
                </c:pt>
                <c:pt idx="1939">
                  <c:v>41551</c:v>
                </c:pt>
                <c:pt idx="1940">
                  <c:v>41558</c:v>
                </c:pt>
                <c:pt idx="1941">
                  <c:v>41565</c:v>
                </c:pt>
                <c:pt idx="1942">
                  <c:v>41572</c:v>
                </c:pt>
                <c:pt idx="1943">
                  <c:v>41579</c:v>
                </c:pt>
                <c:pt idx="1944">
                  <c:v>41586</c:v>
                </c:pt>
                <c:pt idx="1945">
                  <c:v>41593</c:v>
                </c:pt>
                <c:pt idx="1946">
                  <c:v>41600</c:v>
                </c:pt>
                <c:pt idx="1947">
                  <c:v>41607</c:v>
                </c:pt>
                <c:pt idx="1948">
                  <c:v>41614</c:v>
                </c:pt>
                <c:pt idx="1949">
                  <c:v>41621</c:v>
                </c:pt>
                <c:pt idx="1950">
                  <c:v>41628</c:v>
                </c:pt>
                <c:pt idx="1951">
                  <c:v>41635</c:v>
                </c:pt>
                <c:pt idx="1952">
                  <c:v>41642</c:v>
                </c:pt>
                <c:pt idx="1953">
                  <c:v>41649</c:v>
                </c:pt>
                <c:pt idx="1954">
                  <c:v>41656</c:v>
                </c:pt>
                <c:pt idx="1955">
                  <c:v>41663</c:v>
                </c:pt>
                <c:pt idx="1956">
                  <c:v>41670</c:v>
                </c:pt>
                <c:pt idx="1957">
                  <c:v>41677</c:v>
                </c:pt>
                <c:pt idx="1958">
                  <c:v>41684</c:v>
                </c:pt>
                <c:pt idx="1959">
                  <c:v>41691</c:v>
                </c:pt>
                <c:pt idx="1960">
                  <c:v>41698</c:v>
                </c:pt>
                <c:pt idx="1961">
                  <c:v>41705</c:v>
                </c:pt>
                <c:pt idx="1962">
                  <c:v>41712</c:v>
                </c:pt>
                <c:pt idx="1963">
                  <c:v>41719</c:v>
                </c:pt>
                <c:pt idx="1964">
                  <c:v>41726</c:v>
                </c:pt>
                <c:pt idx="1965">
                  <c:v>41733</c:v>
                </c:pt>
                <c:pt idx="1966">
                  <c:v>41740</c:v>
                </c:pt>
                <c:pt idx="1967">
                  <c:v>41747</c:v>
                </c:pt>
                <c:pt idx="1968">
                  <c:v>41754</c:v>
                </c:pt>
                <c:pt idx="1969">
                  <c:v>41761</c:v>
                </c:pt>
                <c:pt idx="1970">
                  <c:v>41768</c:v>
                </c:pt>
                <c:pt idx="1971">
                  <c:v>41775</c:v>
                </c:pt>
                <c:pt idx="1972">
                  <c:v>41782</c:v>
                </c:pt>
                <c:pt idx="1973">
                  <c:v>41789</c:v>
                </c:pt>
                <c:pt idx="1974">
                  <c:v>41796</c:v>
                </c:pt>
                <c:pt idx="1975">
                  <c:v>41803</c:v>
                </c:pt>
                <c:pt idx="1976">
                  <c:v>41810</c:v>
                </c:pt>
                <c:pt idx="1977">
                  <c:v>41817</c:v>
                </c:pt>
                <c:pt idx="1978">
                  <c:v>41824</c:v>
                </c:pt>
                <c:pt idx="1979">
                  <c:v>41831</c:v>
                </c:pt>
                <c:pt idx="1980">
                  <c:v>41838</c:v>
                </c:pt>
                <c:pt idx="1981">
                  <c:v>41845</c:v>
                </c:pt>
                <c:pt idx="1982">
                  <c:v>41852</c:v>
                </c:pt>
                <c:pt idx="1983">
                  <c:v>41859</c:v>
                </c:pt>
                <c:pt idx="1984">
                  <c:v>41866</c:v>
                </c:pt>
                <c:pt idx="1985">
                  <c:v>41873</c:v>
                </c:pt>
                <c:pt idx="1986">
                  <c:v>41880</c:v>
                </c:pt>
                <c:pt idx="1987">
                  <c:v>41887</c:v>
                </c:pt>
                <c:pt idx="1988">
                  <c:v>41894</c:v>
                </c:pt>
                <c:pt idx="1989">
                  <c:v>41901</c:v>
                </c:pt>
                <c:pt idx="1990">
                  <c:v>41908</c:v>
                </c:pt>
                <c:pt idx="1991">
                  <c:v>41915</c:v>
                </c:pt>
                <c:pt idx="1992">
                  <c:v>41922</c:v>
                </c:pt>
                <c:pt idx="1993">
                  <c:v>41929</c:v>
                </c:pt>
                <c:pt idx="1994">
                  <c:v>41936</c:v>
                </c:pt>
                <c:pt idx="1995">
                  <c:v>41943</c:v>
                </c:pt>
                <c:pt idx="1996">
                  <c:v>41950</c:v>
                </c:pt>
                <c:pt idx="1997">
                  <c:v>41957</c:v>
                </c:pt>
                <c:pt idx="1998">
                  <c:v>41964</c:v>
                </c:pt>
                <c:pt idx="1999">
                  <c:v>41971</c:v>
                </c:pt>
                <c:pt idx="2000">
                  <c:v>41978</c:v>
                </c:pt>
                <c:pt idx="2001">
                  <c:v>41985</c:v>
                </c:pt>
                <c:pt idx="2002">
                  <c:v>41992</c:v>
                </c:pt>
                <c:pt idx="2003">
                  <c:v>41999</c:v>
                </c:pt>
                <c:pt idx="2004">
                  <c:v>42006</c:v>
                </c:pt>
                <c:pt idx="2005">
                  <c:v>42013</c:v>
                </c:pt>
                <c:pt idx="2006">
                  <c:v>42020</c:v>
                </c:pt>
                <c:pt idx="2007">
                  <c:v>42027</c:v>
                </c:pt>
                <c:pt idx="2008">
                  <c:v>42034</c:v>
                </c:pt>
                <c:pt idx="2009">
                  <c:v>42041</c:v>
                </c:pt>
                <c:pt idx="2010">
                  <c:v>42048</c:v>
                </c:pt>
                <c:pt idx="2011">
                  <c:v>42055</c:v>
                </c:pt>
                <c:pt idx="2012">
                  <c:v>42062</c:v>
                </c:pt>
                <c:pt idx="2013">
                  <c:v>42069</c:v>
                </c:pt>
                <c:pt idx="2014">
                  <c:v>42076</c:v>
                </c:pt>
                <c:pt idx="2015">
                  <c:v>42083</c:v>
                </c:pt>
                <c:pt idx="2016">
                  <c:v>42090</c:v>
                </c:pt>
                <c:pt idx="2017">
                  <c:v>42097</c:v>
                </c:pt>
                <c:pt idx="2018">
                  <c:v>42104</c:v>
                </c:pt>
                <c:pt idx="2019">
                  <c:v>42111</c:v>
                </c:pt>
                <c:pt idx="2020">
                  <c:v>42118</c:v>
                </c:pt>
                <c:pt idx="2021">
                  <c:v>42125</c:v>
                </c:pt>
                <c:pt idx="2022">
                  <c:v>42132</c:v>
                </c:pt>
                <c:pt idx="2023">
                  <c:v>42139</c:v>
                </c:pt>
                <c:pt idx="2024">
                  <c:v>42146</c:v>
                </c:pt>
                <c:pt idx="2025">
                  <c:v>42153</c:v>
                </c:pt>
                <c:pt idx="2026">
                  <c:v>42160</c:v>
                </c:pt>
                <c:pt idx="2027">
                  <c:v>42167</c:v>
                </c:pt>
                <c:pt idx="2028">
                  <c:v>42174</c:v>
                </c:pt>
                <c:pt idx="2029">
                  <c:v>42181</c:v>
                </c:pt>
                <c:pt idx="2030">
                  <c:v>42188</c:v>
                </c:pt>
                <c:pt idx="2031">
                  <c:v>42195</c:v>
                </c:pt>
                <c:pt idx="2032">
                  <c:v>42202</c:v>
                </c:pt>
                <c:pt idx="2033">
                  <c:v>42209</c:v>
                </c:pt>
                <c:pt idx="2034">
                  <c:v>42216</c:v>
                </c:pt>
                <c:pt idx="2035">
                  <c:v>42223</c:v>
                </c:pt>
                <c:pt idx="2036">
                  <c:v>42230</c:v>
                </c:pt>
                <c:pt idx="2037">
                  <c:v>42237</c:v>
                </c:pt>
                <c:pt idx="2038">
                  <c:v>42244</c:v>
                </c:pt>
                <c:pt idx="2039">
                  <c:v>42251</c:v>
                </c:pt>
                <c:pt idx="2040">
                  <c:v>42258</c:v>
                </c:pt>
                <c:pt idx="2041">
                  <c:v>42265</c:v>
                </c:pt>
                <c:pt idx="2042">
                  <c:v>42272</c:v>
                </c:pt>
                <c:pt idx="2043">
                  <c:v>42279</c:v>
                </c:pt>
                <c:pt idx="2044">
                  <c:v>42286</c:v>
                </c:pt>
                <c:pt idx="2045">
                  <c:v>42293</c:v>
                </c:pt>
                <c:pt idx="2046">
                  <c:v>42300</c:v>
                </c:pt>
                <c:pt idx="2047">
                  <c:v>42307</c:v>
                </c:pt>
                <c:pt idx="2048">
                  <c:v>42314</c:v>
                </c:pt>
                <c:pt idx="2049">
                  <c:v>42321</c:v>
                </c:pt>
                <c:pt idx="2050">
                  <c:v>42328</c:v>
                </c:pt>
                <c:pt idx="2051">
                  <c:v>42335</c:v>
                </c:pt>
                <c:pt idx="2052">
                  <c:v>42342</c:v>
                </c:pt>
                <c:pt idx="2053">
                  <c:v>42349</c:v>
                </c:pt>
                <c:pt idx="2054">
                  <c:v>42356</c:v>
                </c:pt>
                <c:pt idx="2055">
                  <c:v>42363</c:v>
                </c:pt>
                <c:pt idx="2056">
                  <c:v>42370</c:v>
                </c:pt>
                <c:pt idx="2057">
                  <c:v>42377</c:v>
                </c:pt>
                <c:pt idx="2058">
                  <c:v>42384</c:v>
                </c:pt>
                <c:pt idx="2059">
                  <c:v>42391</c:v>
                </c:pt>
                <c:pt idx="2060">
                  <c:v>42398</c:v>
                </c:pt>
                <c:pt idx="2061">
                  <c:v>42405</c:v>
                </c:pt>
                <c:pt idx="2062">
                  <c:v>42412</c:v>
                </c:pt>
                <c:pt idx="2063">
                  <c:v>42419</c:v>
                </c:pt>
                <c:pt idx="2064">
                  <c:v>42426</c:v>
                </c:pt>
                <c:pt idx="2065">
                  <c:v>42433</c:v>
                </c:pt>
                <c:pt idx="2066">
                  <c:v>42440</c:v>
                </c:pt>
                <c:pt idx="2067">
                  <c:v>42447</c:v>
                </c:pt>
                <c:pt idx="2068">
                  <c:v>42454</c:v>
                </c:pt>
                <c:pt idx="2069">
                  <c:v>42461</c:v>
                </c:pt>
                <c:pt idx="2070">
                  <c:v>42468</c:v>
                </c:pt>
                <c:pt idx="2071">
                  <c:v>42475</c:v>
                </c:pt>
                <c:pt idx="2072">
                  <c:v>42482</c:v>
                </c:pt>
                <c:pt idx="2073">
                  <c:v>42489</c:v>
                </c:pt>
                <c:pt idx="2074">
                  <c:v>42496</c:v>
                </c:pt>
                <c:pt idx="2075">
                  <c:v>42503</c:v>
                </c:pt>
                <c:pt idx="2076">
                  <c:v>42510</c:v>
                </c:pt>
                <c:pt idx="2077">
                  <c:v>42517</c:v>
                </c:pt>
                <c:pt idx="2078">
                  <c:v>42524</c:v>
                </c:pt>
                <c:pt idx="2079">
                  <c:v>42531</c:v>
                </c:pt>
                <c:pt idx="2080">
                  <c:v>42538</c:v>
                </c:pt>
                <c:pt idx="2081">
                  <c:v>42545</c:v>
                </c:pt>
                <c:pt idx="2082">
                  <c:v>42552</c:v>
                </c:pt>
                <c:pt idx="2083">
                  <c:v>42559</c:v>
                </c:pt>
                <c:pt idx="2084">
                  <c:v>42566</c:v>
                </c:pt>
                <c:pt idx="2085">
                  <c:v>42573</c:v>
                </c:pt>
                <c:pt idx="2086">
                  <c:v>42580</c:v>
                </c:pt>
                <c:pt idx="2087">
                  <c:v>42587</c:v>
                </c:pt>
                <c:pt idx="2088">
                  <c:v>42594</c:v>
                </c:pt>
                <c:pt idx="2089">
                  <c:v>42601</c:v>
                </c:pt>
                <c:pt idx="2090">
                  <c:v>42608</c:v>
                </c:pt>
                <c:pt idx="2091">
                  <c:v>42615</c:v>
                </c:pt>
                <c:pt idx="2092">
                  <c:v>42622</c:v>
                </c:pt>
                <c:pt idx="2093">
                  <c:v>42629</c:v>
                </c:pt>
                <c:pt idx="2094">
                  <c:v>42636</c:v>
                </c:pt>
                <c:pt idx="2095">
                  <c:v>42643</c:v>
                </c:pt>
                <c:pt idx="2096">
                  <c:v>42650</c:v>
                </c:pt>
                <c:pt idx="2097">
                  <c:v>42657</c:v>
                </c:pt>
                <c:pt idx="2098">
                  <c:v>42664</c:v>
                </c:pt>
                <c:pt idx="2099">
                  <c:v>42671</c:v>
                </c:pt>
                <c:pt idx="2100">
                  <c:v>42678</c:v>
                </c:pt>
                <c:pt idx="2101">
                  <c:v>42685</c:v>
                </c:pt>
                <c:pt idx="2102">
                  <c:v>42692</c:v>
                </c:pt>
                <c:pt idx="2103">
                  <c:v>42699</c:v>
                </c:pt>
                <c:pt idx="2104">
                  <c:v>42706</c:v>
                </c:pt>
                <c:pt idx="2105">
                  <c:v>42713</c:v>
                </c:pt>
                <c:pt idx="2106">
                  <c:v>42720</c:v>
                </c:pt>
                <c:pt idx="2107">
                  <c:v>42727</c:v>
                </c:pt>
                <c:pt idx="2108">
                  <c:v>42734</c:v>
                </c:pt>
                <c:pt idx="2109">
                  <c:v>42741</c:v>
                </c:pt>
                <c:pt idx="2110">
                  <c:v>42748</c:v>
                </c:pt>
                <c:pt idx="2111">
                  <c:v>42755</c:v>
                </c:pt>
                <c:pt idx="2112">
                  <c:v>42762</c:v>
                </c:pt>
                <c:pt idx="2113">
                  <c:v>42769</c:v>
                </c:pt>
                <c:pt idx="2114">
                  <c:v>42776</c:v>
                </c:pt>
                <c:pt idx="2115">
                  <c:v>42783</c:v>
                </c:pt>
                <c:pt idx="2116">
                  <c:v>42790</c:v>
                </c:pt>
                <c:pt idx="2117">
                  <c:v>42797</c:v>
                </c:pt>
                <c:pt idx="2118">
                  <c:v>42804</c:v>
                </c:pt>
                <c:pt idx="2119">
                  <c:v>42811</c:v>
                </c:pt>
                <c:pt idx="2120">
                  <c:v>42818</c:v>
                </c:pt>
                <c:pt idx="2121">
                  <c:v>42825</c:v>
                </c:pt>
                <c:pt idx="2122">
                  <c:v>42832</c:v>
                </c:pt>
                <c:pt idx="2123">
                  <c:v>42839</c:v>
                </c:pt>
                <c:pt idx="2124">
                  <c:v>42846</c:v>
                </c:pt>
                <c:pt idx="2125">
                  <c:v>42853</c:v>
                </c:pt>
                <c:pt idx="2126">
                  <c:v>42860</c:v>
                </c:pt>
                <c:pt idx="2127">
                  <c:v>42867</c:v>
                </c:pt>
                <c:pt idx="2128">
                  <c:v>42874</c:v>
                </c:pt>
                <c:pt idx="2129">
                  <c:v>42881</c:v>
                </c:pt>
                <c:pt idx="2130">
                  <c:v>42888</c:v>
                </c:pt>
                <c:pt idx="2131">
                  <c:v>42895</c:v>
                </c:pt>
                <c:pt idx="2132">
                  <c:v>42902</c:v>
                </c:pt>
                <c:pt idx="2133">
                  <c:v>42909</c:v>
                </c:pt>
                <c:pt idx="2134">
                  <c:v>42916</c:v>
                </c:pt>
                <c:pt idx="2135">
                  <c:v>42923</c:v>
                </c:pt>
                <c:pt idx="2136">
                  <c:v>42930</c:v>
                </c:pt>
                <c:pt idx="2137">
                  <c:v>42937</c:v>
                </c:pt>
                <c:pt idx="2138">
                  <c:v>42944</c:v>
                </c:pt>
                <c:pt idx="2139">
                  <c:v>42951</c:v>
                </c:pt>
                <c:pt idx="2140">
                  <c:v>42958</c:v>
                </c:pt>
                <c:pt idx="2141">
                  <c:v>42965</c:v>
                </c:pt>
                <c:pt idx="2142">
                  <c:v>42972</c:v>
                </c:pt>
                <c:pt idx="2143">
                  <c:v>42979</c:v>
                </c:pt>
                <c:pt idx="2144">
                  <c:v>42986</c:v>
                </c:pt>
                <c:pt idx="2145">
                  <c:v>42993</c:v>
                </c:pt>
                <c:pt idx="2146">
                  <c:v>43000</c:v>
                </c:pt>
                <c:pt idx="2147">
                  <c:v>43007</c:v>
                </c:pt>
                <c:pt idx="2148">
                  <c:v>43014</c:v>
                </c:pt>
                <c:pt idx="2149">
                  <c:v>43021</c:v>
                </c:pt>
                <c:pt idx="2150">
                  <c:v>43028</c:v>
                </c:pt>
                <c:pt idx="2151">
                  <c:v>43035</c:v>
                </c:pt>
                <c:pt idx="2152">
                  <c:v>43042</c:v>
                </c:pt>
                <c:pt idx="2153">
                  <c:v>43049</c:v>
                </c:pt>
                <c:pt idx="2154">
                  <c:v>43056</c:v>
                </c:pt>
                <c:pt idx="2155">
                  <c:v>43063</c:v>
                </c:pt>
                <c:pt idx="2156">
                  <c:v>43070</c:v>
                </c:pt>
                <c:pt idx="2157">
                  <c:v>43077</c:v>
                </c:pt>
                <c:pt idx="2158">
                  <c:v>43084</c:v>
                </c:pt>
                <c:pt idx="2159">
                  <c:v>43091</c:v>
                </c:pt>
                <c:pt idx="2160">
                  <c:v>43098</c:v>
                </c:pt>
                <c:pt idx="2161">
                  <c:v>43105</c:v>
                </c:pt>
                <c:pt idx="2162">
                  <c:v>43112</c:v>
                </c:pt>
                <c:pt idx="2163">
                  <c:v>43119</c:v>
                </c:pt>
                <c:pt idx="2164">
                  <c:v>43126</c:v>
                </c:pt>
                <c:pt idx="2165">
                  <c:v>43133</c:v>
                </c:pt>
                <c:pt idx="2166">
                  <c:v>43140</c:v>
                </c:pt>
              </c:numCache>
            </c:numRef>
          </c:cat>
          <c:val>
            <c:numRef>
              <c:f>'10 Year - 2 Year Treasuries'!$C$13:$C$2179</c:f>
              <c:numCache>
                <c:formatCode>General</c:formatCode>
                <c:ptCount val="2167"/>
                <c:pt idx="0">
                  <c:v>6.7299999999999999E-2</c:v>
                </c:pt>
                <c:pt idx="1">
                  <c:v>6.6500000000000004E-2</c:v>
                </c:pt>
                <c:pt idx="2">
                  <c:v>6.6000000000000003E-2</c:v>
                </c:pt>
                <c:pt idx="3">
                  <c:v>6.5799999999999997E-2</c:v>
                </c:pt>
                <c:pt idx="4">
                  <c:v>6.5299999999999997E-2</c:v>
                </c:pt>
                <c:pt idx="5">
                  <c:v>6.4600000000000005E-2</c:v>
                </c:pt>
                <c:pt idx="6">
                  <c:v>6.4199999999999993E-2</c:v>
                </c:pt>
                <c:pt idx="7">
                  <c:v>6.3600000000000004E-2</c:v>
                </c:pt>
                <c:pt idx="8">
                  <c:v>6.3399999999999998E-2</c:v>
                </c:pt>
                <c:pt idx="9">
                  <c:v>6.0899999999999996E-2</c:v>
                </c:pt>
                <c:pt idx="10">
                  <c:v>5.7999999999999996E-2</c:v>
                </c:pt>
                <c:pt idx="11">
                  <c:v>5.9200000000000003E-2</c:v>
                </c:pt>
                <c:pt idx="12">
                  <c:v>6.0400000000000002E-2</c:v>
                </c:pt>
                <c:pt idx="13">
                  <c:v>6.0199999999999997E-2</c:v>
                </c:pt>
                <c:pt idx="14">
                  <c:v>6.0400000000000002E-2</c:v>
                </c:pt>
                <c:pt idx="15">
                  <c:v>5.8400000000000001E-2</c:v>
                </c:pt>
                <c:pt idx="16">
                  <c:v>5.5300000000000002E-2</c:v>
                </c:pt>
                <c:pt idx="17">
                  <c:v>5.3899999999999997E-2</c:v>
                </c:pt>
                <c:pt idx="18">
                  <c:v>5.3899999999999997E-2</c:v>
                </c:pt>
                <c:pt idx="19">
                  <c:v>5.4000000000000006E-2</c:v>
                </c:pt>
                <c:pt idx="20">
                  <c:v>5.3499999999999999E-2</c:v>
                </c:pt>
                <c:pt idx="21">
                  <c:v>5.3699999999999998E-2</c:v>
                </c:pt>
                <c:pt idx="22">
                  <c:v>5.5300000000000002E-2</c:v>
                </c:pt>
                <c:pt idx="23">
                  <c:v>5.8499999999999996E-2</c:v>
                </c:pt>
                <c:pt idx="24">
                  <c:v>6.0100000000000001E-2</c:v>
                </c:pt>
                <c:pt idx="25">
                  <c:v>6.1500000000000006E-2</c:v>
                </c:pt>
                <c:pt idx="26">
                  <c:v>6.1799999999999994E-2</c:v>
                </c:pt>
                <c:pt idx="27">
                  <c:v>6.0299999999999999E-2</c:v>
                </c:pt>
                <c:pt idx="28">
                  <c:v>6.0299999999999999E-2</c:v>
                </c:pt>
                <c:pt idx="29">
                  <c:v>6.1399999999999996E-2</c:v>
                </c:pt>
                <c:pt idx="30">
                  <c:v>6.1100000000000002E-2</c:v>
                </c:pt>
                <c:pt idx="31">
                  <c:v>6.1200000000000004E-2</c:v>
                </c:pt>
                <c:pt idx="32">
                  <c:v>6.08E-2</c:v>
                </c:pt>
                <c:pt idx="33">
                  <c:v>6.0599999999999994E-2</c:v>
                </c:pt>
                <c:pt idx="34">
                  <c:v>6.0499999999999998E-2</c:v>
                </c:pt>
                <c:pt idx="35">
                  <c:v>6.0299999999999999E-2</c:v>
                </c:pt>
                <c:pt idx="36">
                  <c:v>5.8799999999999998E-2</c:v>
                </c:pt>
                <c:pt idx="37">
                  <c:v>5.91E-2</c:v>
                </c:pt>
                <c:pt idx="38">
                  <c:v>6.0400000000000002E-2</c:v>
                </c:pt>
                <c:pt idx="39">
                  <c:v>6.1600000000000002E-2</c:v>
                </c:pt>
                <c:pt idx="40">
                  <c:v>6.2899999999999998E-2</c:v>
                </c:pt>
                <c:pt idx="41">
                  <c:v>6.3099999999999989E-2</c:v>
                </c:pt>
                <c:pt idx="42">
                  <c:v>6.2699999999999992E-2</c:v>
                </c:pt>
                <c:pt idx="43">
                  <c:v>6.2E-2</c:v>
                </c:pt>
                <c:pt idx="44">
                  <c:v>6.1600000000000002E-2</c:v>
                </c:pt>
                <c:pt idx="45">
                  <c:v>6.1100000000000002E-2</c:v>
                </c:pt>
                <c:pt idx="46">
                  <c:v>6.1100000000000002E-2</c:v>
                </c:pt>
                <c:pt idx="47">
                  <c:v>6.0700000000000004E-2</c:v>
                </c:pt>
                <c:pt idx="48">
                  <c:v>6.1500000000000006E-2</c:v>
                </c:pt>
                <c:pt idx="49">
                  <c:v>6.2199999999999998E-2</c:v>
                </c:pt>
                <c:pt idx="50">
                  <c:v>6.3399999999999998E-2</c:v>
                </c:pt>
                <c:pt idx="51">
                  <c:v>6.3799999999999996E-2</c:v>
                </c:pt>
                <c:pt idx="52">
                  <c:v>6.5199999999999994E-2</c:v>
                </c:pt>
                <c:pt idx="53">
                  <c:v>6.6000000000000003E-2</c:v>
                </c:pt>
                <c:pt idx="54">
                  <c:v>6.7000000000000004E-2</c:v>
                </c:pt>
                <c:pt idx="55">
                  <c:v>6.6400000000000001E-2</c:v>
                </c:pt>
                <c:pt idx="56">
                  <c:v>6.5599999999999992E-2</c:v>
                </c:pt>
                <c:pt idx="57">
                  <c:v>6.59E-2</c:v>
                </c:pt>
                <c:pt idx="58">
                  <c:v>6.7299999999999999E-2</c:v>
                </c:pt>
                <c:pt idx="59">
                  <c:v>6.7599999999999993E-2</c:v>
                </c:pt>
                <c:pt idx="60">
                  <c:v>6.8199999999999997E-2</c:v>
                </c:pt>
                <c:pt idx="61">
                  <c:v>6.88E-2</c:v>
                </c:pt>
                <c:pt idx="62">
                  <c:v>7.1399999999999991E-2</c:v>
                </c:pt>
                <c:pt idx="63">
                  <c:v>7.22E-2</c:v>
                </c:pt>
                <c:pt idx="64">
                  <c:v>7.17E-2</c:v>
                </c:pt>
                <c:pt idx="65">
                  <c:v>7.22E-2</c:v>
                </c:pt>
                <c:pt idx="66">
                  <c:v>7.1599999999999997E-2</c:v>
                </c:pt>
                <c:pt idx="67">
                  <c:v>7.1099999999999997E-2</c:v>
                </c:pt>
                <c:pt idx="68">
                  <c:v>7.1199999999999999E-2</c:v>
                </c:pt>
                <c:pt idx="69">
                  <c:v>7.1199999999999999E-2</c:v>
                </c:pt>
                <c:pt idx="70">
                  <c:v>7.1500000000000008E-2</c:v>
                </c:pt>
                <c:pt idx="71">
                  <c:v>7.1500000000000008E-2</c:v>
                </c:pt>
                <c:pt idx="72">
                  <c:v>7.1900000000000006E-2</c:v>
                </c:pt>
                <c:pt idx="73">
                  <c:v>7.2499999999999995E-2</c:v>
                </c:pt>
                <c:pt idx="74">
                  <c:v>7.2599999999999998E-2</c:v>
                </c:pt>
                <c:pt idx="75">
                  <c:v>7.5899999999999995E-2</c:v>
                </c:pt>
                <c:pt idx="76">
                  <c:v>7.5499999999999998E-2</c:v>
                </c:pt>
                <c:pt idx="77">
                  <c:v>7.5199999999999989E-2</c:v>
                </c:pt>
                <c:pt idx="78">
                  <c:v>7.4700000000000003E-2</c:v>
                </c:pt>
                <c:pt idx="79">
                  <c:v>7.5199999999999989E-2</c:v>
                </c:pt>
                <c:pt idx="80">
                  <c:v>7.6100000000000001E-2</c:v>
                </c:pt>
                <c:pt idx="81">
                  <c:v>7.6399999999999996E-2</c:v>
                </c:pt>
                <c:pt idx="82">
                  <c:v>7.5899999999999995E-2</c:v>
                </c:pt>
                <c:pt idx="83">
                  <c:v>7.5600000000000001E-2</c:v>
                </c:pt>
                <c:pt idx="84">
                  <c:v>7.5399999999999995E-2</c:v>
                </c:pt>
                <c:pt idx="85">
                  <c:v>7.5399999999999995E-2</c:v>
                </c:pt>
                <c:pt idx="86">
                  <c:v>7.6499999999999999E-2</c:v>
                </c:pt>
                <c:pt idx="87">
                  <c:v>7.7100000000000002E-2</c:v>
                </c:pt>
                <c:pt idx="88">
                  <c:v>7.6799999999999993E-2</c:v>
                </c:pt>
                <c:pt idx="89">
                  <c:v>7.7199999999999991E-2</c:v>
                </c:pt>
                <c:pt idx="90">
                  <c:v>7.8700000000000006E-2</c:v>
                </c:pt>
                <c:pt idx="91">
                  <c:v>7.9199999999999993E-2</c:v>
                </c:pt>
                <c:pt idx="92">
                  <c:v>7.9899999999999999E-2</c:v>
                </c:pt>
                <c:pt idx="93">
                  <c:v>8.0100000000000005E-2</c:v>
                </c:pt>
                <c:pt idx="94">
                  <c:v>8.09E-2</c:v>
                </c:pt>
                <c:pt idx="95">
                  <c:v>8.1099999999999992E-2</c:v>
                </c:pt>
                <c:pt idx="96">
                  <c:v>8.0700000000000008E-2</c:v>
                </c:pt>
                <c:pt idx="97">
                  <c:v>8.1300000000000011E-2</c:v>
                </c:pt>
                <c:pt idx="98">
                  <c:v>8.3599999999999994E-2</c:v>
                </c:pt>
                <c:pt idx="99">
                  <c:v>8.4499999999999992E-2</c:v>
                </c:pt>
                <c:pt idx="100">
                  <c:v>8.4499999999999992E-2</c:v>
                </c:pt>
                <c:pt idx="101">
                  <c:v>8.4900000000000003E-2</c:v>
                </c:pt>
                <c:pt idx="102">
                  <c:v>8.5000000000000006E-2</c:v>
                </c:pt>
                <c:pt idx="103">
                  <c:v>8.5099999999999995E-2</c:v>
                </c:pt>
                <c:pt idx="104">
                  <c:v>8.3699999999999997E-2</c:v>
                </c:pt>
                <c:pt idx="105">
                  <c:v>8.2100000000000006E-2</c:v>
                </c:pt>
                <c:pt idx="106">
                  <c:v>8.4100000000000008E-2</c:v>
                </c:pt>
                <c:pt idx="107">
                  <c:v>8.4399999999999989E-2</c:v>
                </c:pt>
                <c:pt idx="108">
                  <c:v>8.4600000000000009E-2</c:v>
                </c:pt>
                <c:pt idx="109">
                  <c:v>8.4499999999999992E-2</c:v>
                </c:pt>
                <c:pt idx="110">
                  <c:v>8.4499999999999992E-2</c:v>
                </c:pt>
                <c:pt idx="111">
                  <c:v>8.6199999999999999E-2</c:v>
                </c:pt>
                <c:pt idx="112">
                  <c:v>8.7300000000000003E-2</c:v>
                </c:pt>
                <c:pt idx="113">
                  <c:v>8.6899999999999991E-2</c:v>
                </c:pt>
                <c:pt idx="114">
                  <c:v>8.6999999999999994E-2</c:v>
                </c:pt>
                <c:pt idx="115">
                  <c:v>8.8000000000000009E-2</c:v>
                </c:pt>
                <c:pt idx="116">
                  <c:v>8.9600000000000013E-2</c:v>
                </c:pt>
                <c:pt idx="117">
                  <c:v>9.4399999999999998E-2</c:v>
                </c:pt>
                <c:pt idx="118">
                  <c:v>9.4800000000000009E-2</c:v>
                </c:pt>
                <c:pt idx="119">
                  <c:v>9.3100000000000002E-2</c:v>
                </c:pt>
                <c:pt idx="120">
                  <c:v>9.35E-2</c:v>
                </c:pt>
                <c:pt idx="121">
                  <c:v>9.5600000000000004E-2</c:v>
                </c:pt>
                <c:pt idx="122">
                  <c:v>9.5000000000000001E-2</c:v>
                </c:pt>
                <c:pt idx="123">
                  <c:v>9.5399999999999985E-2</c:v>
                </c:pt>
                <c:pt idx="124">
                  <c:v>9.9299999999999999E-2</c:v>
                </c:pt>
                <c:pt idx="125">
                  <c:v>9.98E-2</c:v>
                </c:pt>
                <c:pt idx="126">
                  <c:v>9.9299999999999999E-2</c:v>
                </c:pt>
                <c:pt idx="127">
                  <c:v>9.9199999999999997E-2</c:v>
                </c:pt>
                <c:pt idx="128">
                  <c:v>9.9100000000000008E-2</c:v>
                </c:pt>
                <c:pt idx="129">
                  <c:v>9.8000000000000004E-2</c:v>
                </c:pt>
                <c:pt idx="130">
                  <c:v>9.6199999999999994E-2</c:v>
                </c:pt>
                <c:pt idx="131">
                  <c:v>9.64E-2</c:v>
                </c:pt>
                <c:pt idx="132">
                  <c:v>9.6799999999999997E-2</c:v>
                </c:pt>
                <c:pt idx="133">
                  <c:v>9.8100000000000007E-2</c:v>
                </c:pt>
                <c:pt idx="134">
                  <c:v>9.8900000000000002E-2</c:v>
                </c:pt>
                <c:pt idx="135">
                  <c:v>9.8000000000000004E-2</c:v>
                </c:pt>
                <c:pt idx="136">
                  <c:v>9.820000000000001E-2</c:v>
                </c:pt>
                <c:pt idx="137">
                  <c:v>9.7899999999999987E-2</c:v>
                </c:pt>
                <c:pt idx="138">
                  <c:v>9.7200000000000009E-2</c:v>
                </c:pt>
                <c:pt idx="139">
                  <c:v>9.7200000000000009E-2</c:v>
                </c:pt>
                <c:pt idx="140">
                  <c:v>9.8299999999999998E-2</c:v>
                </c:pt>
                <c:pt idx="141">
                  <c:v>9.7500000000000003E-2</c:v>
                </c:pt>
                <c:pt idx="142">
                  <c:v>9.8000000000000004E-2</c:v>
                </c:pt>
                <c:pt idx="143">
                  <c:v>9.9199999999999997E-2</c:v>
                </c:pt>
                <c:pt idx="144">
                  <c:v>9.9100000000000008E-2</c:v>
                </c:pt>
                <c:pt idx="145">
                  <c:v>9.8000000000000004E-2</c:v>
                </c:pt>
                <c:pt idx="146">
                  <c:v>9.6300000000000011E-2</c:v>
                </c:pt>
                <c:pt idx="147">
                  <c:v>9.5399999999999985E-2</c:v>
                </c:pt>
                <c:pt idx="148">
                  <c:v>9.4100000000000003E-2</c:v>
                </c:pt>
                <c:pt idx="149">
                  <c:v>9.1499999999999998E-2</c:v>
                </c:pt>
                <c:pt idx="150">
                  <c:v>9.2499999999999999E-2</c:v>
                </c:pt>
                <c:pt idx="151">
                  <c:v>0.09</c:v>
                </c:pt>
                <c:pt idx="152">
                  <c:v>8.9700000000000002E-2</c:v>
                </c:pt>
                <c:pt idx="153">
                  <c:v>9.0299999999999991E-2</c:v>
                </c:pt>
                <c:pt idx="154">
                  <c:v>9.1300000000000006E-2</c:v>
                </c:pt>
                <c:pt idx="155">
                  <c:v>9.3200000000000005E-2</c:v>
                </c:pt>
                <c:pt idx="156">
                  <c:v>9.2699999999999991E-2</c:v>
                </c:pt>
                <c:pt idx="157">
                  <c:v>9.2699999999999991E-2</c:v>
                </c:pt>
                <c:pt idx="158">
                  <c:v>9.3800000000000008E-2</c:v>
                </c:pt>
                <c:pt idx="159">
                  <c:v>9.5700000000000007E-2</c:v>
                </c:pt>
                <c:pt idx="160">
                  <c:v>9.7500000000000003E-2</c:v>
                </c:pt>
                <c:pt idx="161">
                  <c:v>0.10039999999999999</c:v>
                </c:pt>
                <c:pt idx="162">
                  <c:v>0.10060000000000001</c:v>
                </c:pt>
                <c:pt idx="163">
                  <c:v>0.1008</c:v>
                </c:pt>
                <c:pt idx="164">
                  <c:v>0.10050000000000001</c:v>
                </c:pt>
                <c:pt idx="165">
                  <c:v>0.1023</c:v>
                </c:pt>
                <c:pt idx="166">
                  <c:v>0.1124</c:v>
                </c:pt>
                <c:pt idx="167">
                  <c:v>0.1162</c:v>
                </c:pt>
                <c:pt idx="168">
                  <c:v>0.1244</c:v>
                </c:pt>
                <c:pt idx="169">
                  <c:v>0.12130000000000001</c:v>
                </c:pt>
                <c:pt idx="170">
                  <c:v>0.1215</c:v>
                </c:pt>
                <c:pt idx="171">
                  <c:v>0.11779999999999999</c:v>
                </c:pt>
                <c:pt idx="172">
                  <c:v>0.1202</c:v>
                </c:pt>
                <c:pt idx="173">
                  <c:v>0.11269999999999999</c:v>
                </c:pt>
                <c:pt idx="174">
                  <c:v>0.1124</c:v>
                </c:pt>
                <c:pt idx="175">
                  <c:v>0.1157</c:v>
                </c:pt>
                <c:pt idx="176">
                  <c:v>0.1139</c:v>
                </c:pt>
                <c:pt idx="177">
                  <c:v>0.1139</c:v>
                </c:pt>
                <c:pt idx="178">
                  <c:v>0.1139</c:v>
                </c:pt>
                <c:pt idx="179">
                  <c:v>0.11269999999999999</c:v>
                </c:pt>
                <c:pt idx="180">
                  <c:v>0.1137</c:v>
                </c:pt>
                <c:pt idx="181">
                  <c:v>0.11630000000000001</c:v>
                </c:pt>
                <c:pt idx="182">
                  <c:v>0.1186</c:v>
                </c:pt>
                <c:pt idx="183">
                  <c:v>0.1231</c:v>
                </c:pt>
                <c:pt idx="184">
                  <c:v>0.12710000000000002</c:v>
                </c:pt>
                <c:pt idx="185">
                  <c:v>0.1426</c:v>
                </c:pt>
                <c:pt idx="186">
                  <c:v>0.14699999999999999</c:v>
                </c:pt>
                <c:pt idx="187">
                  <c:v>0.15029999999999999</c:v>
                </c:pt>
                <c:pt idx="188">
                  <c:v>0.1467</c:v>
                </c:pt>
                <c:pt idx="189">
                  <c:v>0.1472</c:v>
                </c:pt>
                <c:pt idx="190">
                  <c:v>0.15160000000000001</c:v>
                </c:pt>
                <c:pt idx="191">
                  <c:v>0.14560000000000001</c:v>
                </c:pt>
                <c:pt idx="192">
                  <c:v>0.1361</c:v>
                </c:pt>
                <c:pt idx="193">
                  <c:v>0.12279999999999999</c:v>
                </c:pt>
                <c:pt idx="194">
                  <c:v>0.1144</c:v>
                </c:pt>
                <c:pt idx="195">
                  <c:v>0.1061</c:v>
                </c:pt>
                <c:pt idx="196">
                  <c:v>9.6000000000000002E-2</c:v>
                </c:pt>
                <c:pt idx="197">
                  <c:v>9.4800000000000009E-2</c:v>
                </c:pt>
                <c:pt idx="198">
                  <c:v>9.2100000000000015E-2</c:v>
                </c:pt>
                <c:pt idx="199">
                  <c:v>9.0700000000000003E-2</c:v>
                </c:pt>
                <c:pt idx="200">
                  <c:v>9.06E-2</c:v>
                </c:pt>
                <c:pt idx="201">
                  <c:v>8.5800000000000001E-2</c:v>
                </c:pt>
                <c:pt idx="202">
                  <c:v>8.4900000000000003E-2</c:v>
                </c:pt>
                <c:pt idx="203">
                  <c:v>8.7400000000000005E-2</c:v>
                </c:pt>
                <c:pt idx="204">
                  <c:v>8.9399999999999993E-2</c:v>
                </c:pt>
                <c:pt idx="205">
                  <c:v>8.8900000000000007E-2</c:v>
                </c:pt>
                <c:pt idx="206">
                  <c:v>8.9499999999999996E-2</c:v>
                </c:pt>
                <c:pt idx="207">
                  <c:v>9.0200000000000002E-2</c:v>
                </c:pt>
                <c:pt idx="208">
                  <c:v>9.4700000000000006E-2</c:v>
                </c:pt>
                <c:pt idx="209">
                  <c:v>9.6999999999999989E-2</c:v>
                </c:pt>
                <c:pt idx="210">
                  <c:v>0.10060000000000001</c:v>
                </c:pt>
                <c:pt idx="211">
                  <c:v>0.1103</c:v>
                </c:pt>
                <c:pt idx="212">
                  <c:v>0.11470000000000001</c:v>
                </c:pt>
                <c:pt idx="213">
                  <c:v>0.10859999999999999</c:v>
                </c:pt>
                <c:pt idx="214">
                  <c:v>0.1119</c:v>
                </c:pt>
                <c:pt idx="215">
                  <c:v>0.1174</c:v>
                </c:pt>
                <c:pt idx="216">
                  <c:v>0.121</c:v>
                </c:pt>
                <c:pt idx="217">
                  <c:v>0.1202</c:v>
                </c:pt>
                <c:pt idx="218">
                  <c:v>0.11560000000000001</c:v>
                </c:pt>
                <c:pt idx="219">
                  <c:v>0.11710000000000001</c:v>
                </c:pt>
                <c:pt idx="220">
                  <c:v>0.122</c:v>
                </c:pt>
                <c:pt idx="221">
                  <c:v>0.1295</c:v>
                </c:pt>
                <c:pt idx="222">
                  <c:v>0.13390000000000002</c:v>
                </c:pt>
                <c:pt idx="223">
                  <c:v>0.13070000000000001</c:v>
                </c:pt>
                <c:pt idx="224">
                  <c:v>0.1358</c:v>
                </c:pt>
                <c:pt idx="225">
                  <c:v>0.14000000000000001</c:v>
                </c:pt>
                <c:pt idx="226">
                  <c:v>0.1421</c:v>
                </c:pt>
                <c:pt idx="227">
                  <c:v>0.14660000000000001</c:v>
                </c:pt>
                <c:pt idx="228">
                  <c:v>0.1477</c:v>
                </c:pt>
                <c:pt idx="229">
                  <c:v>0.13150000000000001</c:v>
                </c:pt>
                <c:pt idx="230">
                  <c:v>0.13</c:v>
                </c:pt>
                <c:pt idx="231">
                  <c:v>0.1285</c:v>
                </c:pt>
                <c:pt idx="232">
                  <c:v>0.13150000000000001</c:v>
                </c:pt>
                <c:pt idx="233">
                  <c:v>0.13689999999999999</c:v>
                </c:pt>
                <c:pt idx="234">
                  <c:v>0.13390000000000002</c:v>
                </c:pt>
                <c:pt idx="235">
                  <c:v>0.13669999999999999</c:v>
                </c:pt>
                <c:pt idx="236">
                  <c:v>0.14219999999999999</c:v>
                </c:pt>
                <c:pt idx="237">
                  <c:v>0.1381</c:v>
                </c:pt>
                <c:pt idx="238">
                  <c:v>0.14019999999999999</c:v>
                </c:pt>
                <c:pt idx="239">
                  <c:v>0.1416</c:v>
                </c:pt>
                <c:pt idx="240">
                  <c:v>0.13699999999999998</c:v>
                </c:pt>
                <c:pt idx="241">
                  <c:v>0.12990000000000002</c:v>
                </c:pt>
                <c:pt idx="242">
                  <c:v>0.13539999999999999</c:v>
                </c:pt>
                <c:pt idx="243">
                  <c:v>0.1333</c:v>
                </c:pt>
                <c:pt idx="244">
                  <c:v>0.13900000000000001</c:v>
                </c:pt>
                <c:pt idx="245">
                  <c:v>0.14099999999999999</c:v>
                </c:pt>
                <c:pt idx="246">
                  <c:v>0.14449999999999999</c:v>
                </c:pt>
                <c:pt idx="247">
                  <c:v>0.1472</c:v>
                </c:pt>
                <c:pt idx="248">
                  <c:v>0.157</c:v>
                </c:pt>
                <c:pt idx="249">
                  <c:v>0.15789999999999998</c:v>
                </c:pt>
                <c:pt idx="250">
                  <c:v>0.155</c:v>
                </c:pt>
                <c:pt idx="251">
                  <c:v>0.14859999999999998</c:v>
                </c:pt>
                <c:pt idx="252">
                  <c:v>0.14649999999999999</c:v>
                </c:pt>
                <c:pt idx="253">
                  <c:v>0.14369999999999999</c:v>
                </c:pt>
                <c:pt idx="254">
                  <c:v>0.14360000000000001</c:v>
                </c:pt>
                <c:pt idx="255">
                  <c:v>0.14610000000000001</c:v>
                </c:pt>
                <c:pt idx="256">
                  <c:v>0.1474</c:v>
                </c:pt>
                <c:pt idx="257">
                  <c:v>0.14929999999999999</c:v>
                </c:pt>
                <c:pt idx="258">
                  <c:v>0.1502</c:v>
                </c:pt>
                <c:pt idx="259">
                  <c:v>0.1588</c:v>
                </c:pt>
                <c:pt idx="260">
                  <c:v>0.15770000000000001</c:v>
                </c:pt>
                <c:pt idx="261">
                  <c:v>0.16089999999999999</c:v>
                </c:pt>
                <c:pt idx="262">
                  <c:v>0.15970000000000001</c:v>
                </c:pt>
                <c:pt idx="263">
                  <c:v>0.1628</c:v>
                </c:pt>
                <c:pt idx="264">
                  <c:v>0.1671</c:v>
                </c:pt>
                <c:pt idx="265">
                  <c:v>0.16820000000000002</c:v>
                </c:pt>
                <c:pt idx="266">
                  <c:v>0.16769999999999999</c:v>
                </c:pt>
                <c:pt idx="267">
                  <c:v>0.16140000000000002</c:v>
                </c:pt>
                <c:pt idx="268">
                  <c:v>0.1613</c:v>
                </c:pt>
                <c:pt idx="269">
                  <c:v>0.16550000000000001</c:v>
                </c:pt>
                <c:pt idx="270">
                  <c:v>0.15689999999999998</c:v>
                </c:pt>
                <c:pt idx="271">
                  <c:v>0.15340000000000001</c:v>
                </c:pt>
                <c:pt idx="272">
                  <c:v>0.155</c:v>
                </c:pt>
                <c:pt idx="273">
                  <c:v>0.15240000000000001</c:v>
                </c:pt>
                <c:pt idx="274">
                  <c:v>0.14150000000000001</c:v>
                </c:pt>
                <c:pt idx="275">
                  <c:v>0.13</c:v>
                </c:pt>
                <c:pt idx="276">
                  <c:v>0.124</c:v>
                </c:pt>
                <c:pt idx="277">
                  <c:v>0.1222</c:v>
                </c:pt>
                <c:pt idx="278">
                  <c:v>0.12609999999999999</c:v>
                </c:pt>
                <c:pt idx="279">
                  <c:v>0.12920000000000001</c:v>
                </c:pt>
                <c:pt idx="280">
                  <c:v>0.13220000000000001</c:v>
                </c:pt>
                <c:pt idx="281">
                  <c:v>0.1386</c:v>
                </c:pt>
                <c:pt idx="282">
                  <c:v>0.13880000000000001</c:v>
                </c:pt>
                <c:pt idx="283">
                  <c:v>0.14119999999999999</c:v>
                </c:pt>
                <c:pt idx="284">
                  <c:v>0.1467</c:v>
                </c:pt>
                <c:pt idx="285">
                  <c:v>0.14929999999999999</c:v>
                </c:pt>
                <c:pt idx="286">
                  <c:v>0.14550000000000002</c:v>
                </c:pt>
                <c:pt idx="287">
                  <c:v>0.14929999999999999</c:v>
                </c:pt>
                <c:pt idx="288">
                  <c:v>0.151</c:v>
                </c:pt>
                <c:pt idx="289">
                  <c:v>0.15039999999999998</c:v>
                </c:pt>
                <c:pt idx="290">
                  <c:v>0.14319999999999999</c:v>
                </c:pt>
                <c:pt idx="291">
                  <c:v>0.14029999999999998</c:v>
                </c:pt>
                <c:pt idx="292">
                  <c:v>0.1404</c:v>
                </c:pt>
                <c:pt idx="293">
                  <c:v>0.14300000000000002</c:v>
                </c:pt>
                <c:pt idx="294">
                  <c:v>0.14180000000000001</c:v>
                </c:pt>
                <c:pt idx="295">
                  <c:v>0.14510000000000001</c:v>
                </c:pt>
                <c:pt idx="296">
                  <c:v>0.14400000000000002</c:v>
                </c:pt>
                <c:pt idx="297">
                  <c:v>0.14269999999999999</c:v>
                </c:pt>
                <c:pt idx="298">
                  <c:v>0.1409</c:v>
                </c:pt>
                <c:pt idx="299">
                  <c:v>0.1399</c:v>
                </c:pt>
                <c:pt idx="300">
                  <c:v>0.1396</c:v>
                </c:pt>
                <c:pt idx="301">
                  <c:v>0.1381</c:v>
                </c:pt>
                <c:pt idx="302">
                  <c:v>0.1371</c:v>
                </c:pt>
                <c:pt idx="303">
                  <c:v>0.1363</c:v>
                </c:pt>
                <c:pt idx="304">
                  <c:v>0.13949999999999999</c:v>
                </c:pt>
                <c:pt idx="305">
                  <c:v>0.1406</c:v>
                </c:pt>
                <c:pt idx="306">
                  <c:v>0.14599999999999999</c:v>
                </c:pt>
                <c:pt idx="307">
                  <c:v>0.14940000000000001</c:v>
                </c:pt>
                <c:pt idx="308">
                  <c:v>0.14749999999999999</c:v>
                </c:pt>
                <c:pt idx="309">
                  <c:v>0.14429999999999998</c:v>
                </c:pt>
                <c:pt idx="310">
                  <c:v>0.14000000000000001</c:v>
                </c:pt>
                <c:pt idx="311">
                  <c:v>0.13200000000000001</c:v>
                </c:pt>
                <c:pt idx="312">
                  <c:v>0.13339999999999999</c:v>
                </c:pt>
                <c:pt idx="313">
                  <c:v>0.12990000000000002</c:v>
                </c:pt>
                <c:pt idx="314">
                  <c:v>0.13009999999999999</c:v>
                </c:pt>
                <c:pt idx="315">
                  <c:v>0.11749999999999999</c:v>
                </c:pt>
                <c:pt idx="316">
                  <c:v>0.1167</c:v>
                </c:pt>
                <c:pt idx="317">
                  <c:v>0.1193</c:v>
                </c:pt>
                <c:pt idx="318">
                  <c:v>0.11900000000000001</c:v>
                </c:pt>
                <c:pt idx="319">
                  <c:v>0.1201</c:v>
                </c:pt>
                <c:pt idx="320">
                  <c:v>0.1168</c:v>
                </c:pt>
                <c:pt idx="321">
                  <c:v>0.1137</c:v>
                </c:pt>
                <c:pt idx="322">
                  <c:v>0.10949999999999999</c:v>
                </c:pt>
                <c:pt idx="323">
                  <c:v>9.8000000000000004E-2</c:v>
                </c:pt>
                <c:pt idx="324">
                  <c:v>9.8000000000000004E-2</c:v>
                </c:pt>
                <c:pt idx="325">
                  <c:v>9.9299999999999999E-2</c:v>
                </c:pt>
                <c:pt idx="326">
                  <c:v>9.6799999999999997E-2</c:v>
                </c:pt>
                <c:pt idx="327">
                  <c:v>9.8000000000000004E-2</c:v>
                </c:pt>
                <c:pt idx="328">
                  <c:v>9.8599999999999993E-2</c:v>
                </c:pt>
                <c:pt idx="329">
                  <c:v>9.7599999999999992E-2</c:v>
                </c:pt>
                <c:pt idx="330">
                  <c:v>9.8900000000000002E-2</c:v>
                </c:pt>
                <c:pt idx="331">
                  <c:v>9.8000000000000004E-2</c:v>
                </c:pt>
                <c:pt idx="332">
                  <c:v>9.6199999999999994E-2</c:v>
                </c:pt>
                <c:pt idx="333">
                  <c:v>9.5700000000000007E-2</c:v>
                </c:pt>
                <c:pt idx="334">
                  <c:v>9.5199999999999993E-2</c:v>
                </c:pt>
                <c:pt idx="335">
                  <c:v>9.35E-2</c:v>
                </c:pt>
                <c:pt idx="336">
                  <c:v>9.1700000000000004E-2</c:v>
                </c:pt>
                <c:pt idx="337">
                  <c:v>9.2499999999999999E-2</c:v>
                </c:pt>
                <c:pt idx="338">
                  <c:v>9.4899999999999998E-2</c:v>
                </c:pt>
                <c:pt idx="339">
                  <c:v>9.6799999999999997E-2</c:v>
                </c:pt>
                <c:pt idx="340">
                  <c:v>9.7899999999999987E-2</c:v>
                </c:pt>
                <c:pt idx="341">
                  <c:v>9.69E-2</c:v>
                </c:pt>
                <c:pt idx="342">
                  <c:v>9.3800000000000008E-2</c:v>
                </c:pt>
                <c:pt idx="343">
                  <c:v>9.2699999999999991E-2</c:v>
                </c:pt>
                <c:pt idx="344">
                  <c:v>9.6099999999999991E-2</c:v>
                </c:pt>
                <c:pt idx="345">
                  <c:v>9.6600000000000005E-2</c:v>
                </c:pt>
                <c:pt idx="346">
                  <c:v>9.8299999999999998E-2</c:v>
                </c:pt>
                <c:pt idx="347">
                  <c:v>9.8900000000000002E-2</c:v>
                </c:pt>
                <c:pt idx="348">
                  <c:v>9.7200000000000009E-2</c:v>
                </c:pt>
                <c:pt idx="349">
                  <c:v>9.5399999999999985E-2</c:v>
                </c:pt>
                <c:pt idx="350">
                  <c:v>9.5700000000000007E-2</c:v>
                </c:pt>
                <c:pt idx="351">
                  <c:v>9.4399999999999998E-2</c:v>
                </c:pt>
                <c:pt idx="352">
                  <c:v>9.2300000000000007E-2</c:v>
                </c:pt>
                <c:pt idx="353">
                  <c:v>9.2699999999999991E-2</c:v>
                </c:pt>
                <c:pt idx="354">
                  <c:v>9.5399999999999985E-2</c:v>
                </c:pt>
                <c:pt idx="355">
                  <c:v>9.8100000000000007E-2</c:v>
                </c:pt>
                <c:pt idx="356">
                  <c:v>9.9900000000000003E-2</c:v>
                </c:pt>
                <c:pt idx="357">
                  <c:v>0.1016</c:v>
                </c:pt>
                <c:pt idx="358">
                  <c:v>0.1008</c:v>
                </c:pt>
                <c:pt idx="359">
                  <c:v>0.1032</c:v>
                </c:pt>
                <c:pt idx="360">
                  <c:v>0.10289999999999999</c:v>
                </c:pt>
                <c:pt idx="361">
                  <c:v>0.1057</c:v>
                </c:pt>
                <c:pt idx="362">
                  <c:v>0.10710000000000001</c:v>
                </c:pt>
                <c:pt idx="363">
                  <c:v>0.107</c:v>
                </c:pt>
                <c:pt idx="364">
                  <c:v>0.10830000000000001</c:v>
                </c:pt>
                <c:pt idx="365">
                  <c:v>0.1118</c:v>
                </c:pt>
                <c:pt idx="366">
                  <c:v>0.1134</c:v>
                </c:pt>
                <c:pt idx="367">
                  <c:v>0.10929999999999999</c:v>
                </c:pt>
                <c:pt idx="368">
                  <c:v>0.10800000000000001</c:v>
                </c:pt>
                <c:pt idx="369">
                  <c:v>0.1114</c:v>
                </c:pt>
                <c:pt idx="370">
                  <c:v>0.10949999999999999</c:v>
                </c:pt>
                <c:pt idx="371">
                  <c:v>0.10830000000000001</c:v>
                </c:pt>
                <c:pt idx="372">
                  <c:v>0.107</c:v>
                </c:pt>
                <c:pt idx="373">
                  <c:v>0.1056</c:v>
                </c:pt>
                <c:pt idx="374">
                  <c:v>0.10490000000000001</c:v>
                </c:pt>
                <c:pt idx="375">
                  <c:v>0.1067</c:v>
                </c:pt>
                <c:pt idx="376">
                  <c:v>0.1051</c:v>
                </c:pt>
                <c:pt idx="377">
                  <c:v>0.10630000000000001</c:v>
                </c:pt>
                <c:pt idx="378">
                  <c:v>0.1065</c:v>
                </c:pt>
                <c:pt idx="379">
                  <c:v>0.1072</c:v>
                </c:pt>
                <c:pt idx="380">
                  <c:v>0.1066</c:v>
                </c:pt>
                <c:pt idx="381">
                  <c:v>0.10630000000000001</c:v>
                </c:pt>
                <c:pt idx="382">
                  <c:v>0.1069</c:v>
                </c:pt>
                <c:pt idx="383">
                  <c:v>0.1079</c:v>
                </c:pt>
                <c:pt idx="384">
                  <c:v>0.10890000000000001</c:v>
                </c:pt>
                <c:pt idx="385">
                  <c:v>0.10859999999999999</c:v>
                </c:pt>
                <c:pt idx="386">
                  <c:v>0.1085</c:v>
                </c:pt>
                <c:pt idx="387">
                  <c:v>0.10769999999999999</c:v>
                </c:pt>
                <c:pt idx="388">
                  <c:v>0.1066</c:v>
                </c:pt>
                <c:pt idx="389">
                  <c:v>0.1056</c:v>
                </c:pt>
                <c:pt idx="390">
                  <c:v>0.10630000000000001</c:v>
                </c:pt>
                <c:pt idx="391">
                  <c:v>0.1056</c:v>
                </c:pt>
                <c:pt idx="392">
                  <c:v>0.1067</c:v>
                </c:pt>
                <c:pt idx="393">
                  <c:v>0.10779999999999999</c:v>
                </c:pt>
                <c:pt idx="394">
                  <c:v>0.1094</c:v>
                </c:pt>
                <c:pt idx="395">
                  <c:v>0.11</c:v>
                </c:pt>
                <c:pt idx="396">
                  <c:v>0.1109</c:v>
                </c:pt>
                <c:pt idx="397">
                  <c:v>0.1124</c:v>
                </c:pt>
                <c:pt idx="398">
                  <c:v>0.1152</c:v>
                </c:pt>
                <c:pt idx="399">
                  <c:v>0.11539999999999999</c:v>
                </c:pt>
                <c:pt idx="400">
                  <c:v>0.1167</c:v>
                </c:pt>
                <c:pt idx="401">
                  <c:v>0.11550000000000001</c:v>
                </c:pt>
                <c:pt idx="402">
                  <c:v>0.11689999999999999</c:v>
                </c:pt>
                <c:pt idx="403">
                  <c:v>0.11789999999999999</c:v>
                </c:pt>
                <c:pt idx="404">
                  <c:v>0.11960000000000001</c:v>
                </c:pt>
                <c:pt idx="405">
                  <c:v>0.12330000000000001</c:v>
                </c:pt>
                <c:pt idx="406">
                  <c:v>0.125</c:v>
                </c:pt>
                <c:pt idx="407">
                  <c:v>0.1265</c:v>
                </c:pt>
                <c:pt idx="408">
                  <c:v>0.12939999999999999</c:v>
                </c:pt>
                <c:pt idx="409">
                  <c:v>0.12710000000000002</c:v>
                </c:pt>
                <c:pt idx="410">
                  <c:v>0.1283</c:v>
                </c:pt>
                <c:pt idx="411">
                  <c:v>0.1298</c:v>
                </c:pt>
                <c:pt idx="412">
                  <c:v>0.13150000000000001</c:v>
                </c:pt>
                <c:pt idx="413">
                  <c:v>0.13119999999999998</c:v>
                </c:pt>
                <c:pt idx="414">
                  <c:v>0.12970000000000001</c:v>
                </c:pt>
                <c:pt idx="415">
                  <c:v>0.1288</c:v>
                </c:pt>
                <c:pt idx="416">
                  <c:v>0.127</c:v>
                </c:pt>
                <c:pt idx="417">
                  <c:v>0.125</c:v>
                </c:pt>
                <c:pt idx="418">
                  <c:v>0.12380000000000001</c:v>
                </c:pt>
                <c:pt idx="419">
                  <c:v>0.124</c:v>
                </c:pt>
                <c:pt idx="420">
                  <c:v>0.12429999999999999</c:v>
                </c:pt>
                <c:pt idx="421">
                  <c:v>0.1255</c:v>
                </c:pt>
                <c:pt idx="422">
                  <c:v>0.1255</c:v>
                </c:pt>
                <c:pt idx="423">
                  <c:v>0.12240000000000001</c:v>
                </c:pt>
                <c:pt idx="424">
                  <c:v>0.12039999999999999</c:v>
                </c:pt>
                <c:pt idx="425">
                  <c:v>0.1206</c:v>
                </c:pt>
                <c:pt idx="426">
                  <c:v>0.12029999999999999</c:v>
                </c:pt>
                <c:pt idx="427">
                  <c:v>0.1182</c:v>
                </c:pt>
                <c:pt idx="428">
                  <c:v>0.11630000000000001</c:v>
                </c:pt>
                <c:pt idx="429">
                  <c:v>0.11220000000000001</c:v>
                </c:pt>
                <c:pt idx="430">
                  <c:v>0.1108</c:v>
                </c:pt>
                <c:pt idx="431">
                  <c:v>0.1084</c:v>
                </c:pt>
                <c:pt idx="432">
                  <c:v>0.1082</c:v>
                </c:pt>
                <c:pt idx="433">
                  <c:v>0.10490000000000001</c:v>
                </c:pt>
                <c:pt idx="434">
                  <c:v>0.10369999999999999</c:v>
                </c:pt>
                <c:pt idx="435">
                  <c:v>0.1047</c:v>
                </c:pt>
                <c:pt idx="436">
                  <c:v>0.1036</c:v>
                </c:pt>
                <c:pt idx="437">
                  <c:v>9.9399999999999988E-2</c:v>
                </c:pt>
                <c:pt idx="438">
                  <c:v>9.9399999999999988E-2</c:v>
                </c:pt>
                <c:pt idx="439">
                  <c:v>0.10050000000000001</c:v>
                </c:pt>
                <c:pt idx="440">
                  <c:v>0.10009999999999999</c:v>
                </c:pt>
                <c:pt idx="441">
                  <c:v>9.9900000000000003E-2</c:v>
                </c:pt>
                <c:pt idx="442">
                  <c:v>9.7899999999999987E-2</c:v>
                </c:pt>
                <c:pt idx="443">
                  <c:v>9.8599999999999993E-2</c:v>
                </c:pt>
                <c:pt idx="444">
                  <c:v>0.1003</c:v>
                </c:pt>
                <c:pt idx="445">
                  <c:v>0.1002</c:v>
                </c:pt>
                <c:pt idx="446">
                  <c:v>0.10189999999999999</c:v>
                </c:pt>
                <c:pt idx="447">
                  <c:v>0.10529999999999999</c:v>
                </c:pt>
                <c:pt idx="448">
                  <c:v>0.10730000000000001</c:v>
                </c:pt>
                <c:pt idx="449">
                  <c:v>0.10730000000000001</c:v>
                </c:pt>
                <c:pt idx="450">
                  <c:v>0.1081</c:v>
                </c:pt>
                <c:pt idx="451">
                  <c:v>0.10589999999999999</c:v>
                </c:pt>
                <c:pt idx="452">
                  <c:v>0.10490000000000001</c:v>
                </c:pt>
                <c:pt idx="453">
                  <c:v>0.10289999999999999</c:v>
                </c:pt>
                <c:pt idx="454">
                  <c:v>9.8800000000000013E-2</c:v>
                </c:pt>
                <c:pt idx="455">
                  <c:v>9.8400000000000001E-2</c:v>
                </c:pt>
                <c:pt idx="456">
                  <c:v>9.849999999999999E-2</c:v>
                </c:pt>
                <c:pt idx="457">
                  <c:v>9.6799999999999997E-2</c:v>
                </c:pt>
                <c:pt idx="458">
                  <c:v>9.4399999999999998E-2</c:v>
                </c:pt>
                <c:pt idx="459">
                  <c:v>9.1300000000000006E-2</c:v>
                </c:pt>
                <c:pt idx="460">
                  <c:v>9.01E-2</c:v>
                </c:pt>
                <c:pt idx="461">
                  <c:v>8.6300000000000002E-2</c:v>
                </c:pt>
                <c:pt idx="462">
                  <c:v>8.72E-2</c:v>
                </c:pt>
                <c:pt idx="463">
                  <c:v>8.5500000000000007E-2</c:v>
                </c:pt>
                <c:pt idx="464">
                  <c:v>8.8499999999999995E-2</c:v>
                </c:pt>
                <c:pt idx="465">
                  <c:v>8.5900000000000004E-2</c:v>
                </c:pt>
                <c:pt idx="466">
                  <c:v>8.6199999999999999E-2</c:v>
                </c:pt>
                <c:pt idx="467">
                  <c:v>8.7300000000000003E-2</c:v>
                </c:pt>
                <c:pt idx="468">
                  <c:v>8.9700000000000002E-2</c:v>
                </c:pt>
                <c:pt idx="469">
                  <c:v>9.0500000000000011E-2</c:v>
                </c:pt>
                <c:pt idx="470">
                  <c:v>9.06E-2</c:v>
                </c:pt>
                <c:pt idx="471">
                  <c:v>8.9499999999999996E-2</c:v>
                </c:pt>
                <c:pt idx="472">
                  <c:v>8.8499999999999995E-2</c:v>
                </c:pt>
                <c:pt idx="473">
                  <c:v>8.8599999999999998E-2</c:v>
                </c:pt>
                <c:pt idx="474">
                  <c:v>8.9700000000000002E-2</c:v>
                </c:pt>
                <c:pt idx="475">
                  <c:v>9.11E-2</c:v>
                </c:pt>
                <c:pt idx="476">
                  <c:v>9.0500000000000011E-2</c:v>
                </c:pt>
                <c:pt idx="477">
                  <c:v>8.7899999999999992E-2</c:v>
                </c:pt>
                <c:pt idx="478">
                  <c:v>8.8499999999999995E-2</c:v>
                </c:pt>
                <c:pt idx="479">
                  <c:v>8.9600000000000013E-2</c:v>
                </c:pt>
                <c:pt idx="480">
                  <c:v>8.8699999999999987E-2</c:v>
                </c:pt>
                <c:pt idx="481">
                  <c:v>8.8499999999999995E-2</c:v>
                </c:pt>
                <c:pt idx="482">
                  <c:v>8.7599999999999997E-2</c:v>
                </c:pt>
                <c:pt idx="483">
                  <c:v>8.6599999999999996E-2</c:v>
                </c:pt>
                <c:pt idx="484">
                  <c:v>8.5999999999999993E-2</c:v>
                </c:pt>
                <c:pt idx="485">
                  <c:v>8.5199999999999998E-2</c:v>
                </c:pt>
                <c:pt idx="486">
                  <c:v>8.5099999999999995E-2</c:v>
                </c:pt>
                <c:pt idx="487">
                  <c:v>8.5000000000000006E-2</c:v>
                </c:pt>
                <c:pt idx="488">
                  <c:v>8.1199999999999994E-2</c:v>
                </c:pt>
                <c:pt idx="489">
                  <c:v>0.08</c:v>
                </c:pt>
                <c:pt idx="490">
                  <c:v>0.08</c:v>
                </c:pt>
                <c:pt idx="491">
                  <c:v>8.0100000000000005E-2</c:v>
                </c:pt>
                <c:pt idx="492">
                  <c:v>8.1500000000000003E-2</c:v>
                </c:pt>
                <c:pt idx="493">
                  <c:v>8.2699999999999996E-2</c:v>
                </c:pt>
                <c:pt idx="494">
                  <c:v>8.1699999999999995E-2</c:v>
                </c:pt>
                <c:pt idx="495">
                  <c:v>8.0299999999999996E-2</c:v>
                </c:pt>
                <c:pt idx="496">
                  <c:v>8.0100000000000005E-2</c:v>
                </c:pt>
                <c:pt idx="497">
                  <c:v>8.0500000000000002E-2</c:v>
                </c:pt>
                <c:pt idx="498">
                  <c:v>0.08</c:v>
                </c:pt>
                <c:pt idx="499">
                  <c:v>7.8100000000000003E-2</c:v>
                </c:pt>
                <c:pt idx="500">
                  <c:v>7.4299999999999991E-2</c:v>
                </c:pt>
                <c:pt idx="501">
                  <c:v>7.17E-2</c:v>
                </c:pt>
                <c:pt idx="502">
                  <c:v>7.2000000000000008E-2</c:v>
                </c:pt>
                <c:pt idx="503">
                  <c:v>7.0999999999999994E-2</c:v>
                </c:pt>
                <c:pt idx="504">
                  <c:v>6.9000000000000006E-2</c:v>
                </c:pt>
                <c:pt idx="505">
                  <c:v>6.6699999999999995E-2</c:v>
                </c:pt>
                <c:pt idx="506">
                  <c:v>6.4699999999999994E-2</c:v>
                </c:pt>
                <c:pt idx="507">
                  <c:v>6.7000000000000004E-2</c:v>
                </c:pt>
                <c:pt idx="508">
                  <c:v>6.8499999999999991E-2</c:v>
                </c:pt>
                <c:pt idx="509">
                  <c:v>6.8199999999999997E-2</c:v>
                </c:pt>
                <c:pt idx="510">
                  <c:v>7.0900000000000005E-2</c:v>
                </c:pt>
                <c:pt idx="511">
                  <c:v>7.22E-2</c:v>
                </c:pt>
                <c:pt idx="512">
                  <c:v>7.2599999999999998E-2</c:v>
                </c:pt>
                <c:pt idx="513">
                  <c:v>7.4900000000000008E-2</c:v>
                </c:pt>
                <c:pt idx="514">
                  <c:v>7.3200000000000001E-2</c:v>
                </c:pt>
                <c:pt idx="515">
                  <c:v>7.0699999999999999E-2</c:v>
                </c:pt>
                <c:pt idx="516">
                  <c:v>6.93E-2</c:v>
                </c:pt>
                <c:pt idx="517">
                  <c:v>6.7799999999999999E-2</c:v>
                </c:pt>
                <c:pt idx="518">
                  <c:v>6.7199999999999996E-2</c:v>
                </c:pt>
                <c:pt idx="519">
                  <c:v>6.5799999999999997E-2</c:v>
                </c:pt>
                <c:pt idx="520">
                  <c:v>6.6299999999999998E-2</c:v>
                </c:pt>
                <c:pt idx="521">
                  <c:v>6.6500000000000004E-2</c:v>
                </c:pt>
                <c:pt idx="522">
                  <c:v>6.5799999999999997E-2</c:v>
                </c:pt>
                <c:pt idx="523">
                  <c:v>6.4199999999999993E-2</c:v>
                </c:pt>
                <c:pt idx="524">
                  <c:v>6.2100000000000002E-2</c:v>
                </c:pt>
                <c:pt idx="525">
                  <c:v>6.0499999999999998E-2</c:v>
                </c:pt>
                <c:pt idx="526">
                  <c:v>6.1200000000000004E-2</c:v>
                </c:pt>
                <c:pt idx="527">
                  <c:v>6.3500000000000001E-2</c:v>
                </c:pt>
                <c:pt idx="528">
                  <c:v>6.4299999999999996E-2</c:v>
                </c:pt>
                <c:pt idx="529">
                  <c:v>6.4199999999999993E-2</c:v>
                </c:pt>
                <c:pt idx="530">
                  <c:v>6.3500000000000001E-2</c:v>
                </c:pt>
                <c:pt idx="531">
                  <c:v>6.1399999999999996E-2</c:v>
                </c:pt>
                <c:pt idx="532">
                  <c:v>6.3E-2</c:v>
                </c:pt>
                <c:pt idx="533">
                  <c:v>6.3700000000000007E-2</c:v>
                </c:pt>
                <c:pt idx="534">
                  <c:v>6.3E-2</c:v>
                </c:pt>
                <c:pt idx="535">
                  <c:v>6.2699999999999992E-2</c:v>
                </c:pt>
                <c:pt idx="536">
                  <c:v>6.3700000000000007E-2</c:v>
                </c:pt>
                <c:pt idx="537">
                  <c:v>6.2600000000000003E-2</c:v>
                </c:pt>
                <c:pt idx="538">
                  <c:v>6.2100000000000002E-2</c:v>
                </c:pt>
                <c:pt idx="539">
                  <c:v>6.2100000000000002E-2</c:v>
                </c:pt>
                <c:pt idx="540">
                  <c:v>6.2199999999999998E-2</c:v>
                </c:pt>
                <c:pt idx="541">
                  <c:v>6.3E-2</c:v>
                </c:pt>
                <c:pt idx="542">
                  <c:v>6.3E-2</c:v>
                </c:pt>
                <c:pt idx="543">
                  <c:v>6.3600000000000004E-2</c:v>
                </c:pt>
                <c:pt idx="544">
                  <c:v>6.2199999999999998E-2</c:v>
                </c:pt>
                <c:pt idx="545">
                  <c:v>6.2199999999999998E-2</c:v>
                </c:pt>
                <c:pt idx="546">
                  <c:v>6.1799999999999994E-2</c:v>
                </c:pt>
                <c:pt idx="547">
                  <c:v>6.2600000000000003E-2</c:v>
                </c:pt>
                <c:pt idx="548">
                  <c:v>6.3700000000000007E-2</c:v>
                </c:pt>
                <c:pt idx="549">
                  <c:v>6.480000000000001E-2</c:v>
                </c:pt>
                <c:pt idx="550">
                  <c:v>6.3899999999999998E-2</c:v>
                </c:pt>
                <c:pt idx="551">
                  <c:v>6.3500000000000001E-2</c:v>
                </c:pt>
                <c:pt idx="552">
                  <c:v>6.3600000000000004E-2</c:v>
                </c:pt>
                <c:pt idx="553">
                  <c:v>6.4299999999999996E-2</c:v>
                </c:pt>
                <c:pt idx="554">
                  <c:v>6.4000000000000001E-2</c:v>
                </c:pt>
                <c:pt idx="555">
                  <c:v>6.4500000000000002E-2</c:v>
                </c:pt>
                <c:pt idx="556">
                  <c:v>6.6100000000000006E-2</c:v>
                </c:pt>
                <c:pt idx="557">
                  <c:v>6.6900000000000001E-2</c:v>
                </c:pt>
                <c:pt idx="558">
                  <c:v>7.0499999999999993E-2</c:v>
                </c:pt>
                <c:pt idx="559">
                  <c:v>7.2400000000000006E-2</c:v>
                </c:pt>
                <c:pt idx="560">
                  <c:v>7.4400000000000008E-2</c:v>
                </c:pt>
                <c:pt idx="561">
                  <c:v>7.5999999999999998E-2</c:v>
                </c:pt>
                <c:pt idx="562">
                  <c:v>7.7300000000000008E-2</c:v>
                </c:pt>
                <c:pt idx="563">
                  <c:v>0.08</c:v>
                </c:pt>
                <c:pt idx="564">
                  <c:v>7.7800000000000008E-2</c:v>
                </c:pt>
                <c:pt idx="565">
                  <c:v>7.7399999999999997E-2</c:v>
                </c:pt>
                <c:pt idx="566">
                  <c:v>7.6499999999999999E-2</c:v>
                </c:pt>
                <c:pt idx="567">
                  <c:v>7.4499999999999997E-2</c:v>
                </c:pt>
                <c:pt idx="568">
                  <c:v>7.4900000000000008E-2</c:v>
                </c:pt>
                <c:pt idx="569">
                  <c:v>7.4499999999999997E-2</c:v>
                </c:pt>
                <c:pt idx="570">
                  <c:v>7.3599999999999999E-2</c:v>
                </c:pt>
                <c:pt idx="571">
                  <c:v>7.3499999999999996E-2</c:v>
                </c:pt>
                <c:pt idx="572">
                  <c:v>7.46E-2</c:v>
                </c:pt>
                <c:pt idx="573">
                  <c:v>7.6200000000000004E-2</c:v>
                </c:pt>
                <c:pt idx="574">
                  <c:v>7.690000000000001E-2</c:v>
                </c:pt>
                <c:pt idx="575">
                  <c:v>7.6700000000000004E-2</c:v>
                </c:pt>
                <c:pt idx="576">
                  <c:v>7.7300000000000008E-2</c:v>
                </c:pt>
                <c:pt idx="577">
                  <c:v>7.8899999999999998E-2</c:v>
                </c:pt>
                <c:pt idx="578">
                  <c:v>8.1099999999999992E-2</c:v>
                </c:pt>
                <c:pt idx="579">
                  <c:v>8.3900000000000002E-2</c:v>
                </c:pt>
                <c:pt idx="580">
                  <c:v>8.3100000000000007E-2</c:v>
                </c:pt>
                <c:pt idx="581">
                  <c:v>8.3699999999999997E-2</c:v>
                </c:pt>
                <c:pt idx="582">
                  <c:v>8.5800000000000001E-2</c:v>
                </c:pt>
                <c:pt idx="583">
                  <c:v>8.8300000000000003E-2</c:v>
                </c:pt>
                <c:pt idx="584">
                  <c:v>9.1300000000000006E-2</c:v>
                </c:pt>
                <c:pt idx="585">
                  <c:v>8.09E-2</c:v>
                </c:pt>
                <c:pt idx="586">
                  <c:v>7.5999999999999998E-2</c:v>
                </c:pt>
                <c:pt idx="587">
                  <c:v>7.6200000000000004E-2</c:v>
                </c:pt>
                <c:pt idx="588">
                  <c:v>7.6700000000000004E-2</c:v>
                </c:pt>
                <c:pt idx="589">
                  <c:v>7.7199999999999991E-2</c:v>
                </c:pt>
                <c:pt idx="590">
                  <c:v>7.7600000000000002E-2</c:v>
                </c:pt>
                <c:pt idx="591">
                  <c:v>7.7499999999999999E-2</c:v>
                </c:pt>
                <c:pt idx="592">
                  <c:v>7.9299999999999995E-2</c:v>
                </c:pt>
                <c:pt idx="593">
                  <c:v>7.9100000000000004E-2</c:v>
                </c:pt>
                <c:pt idx="594">
                  <c:v>7.85E-2</c:v>
                </c:pt>
                <c:pt idx="595">
                  <c:v>7.8200000000000006E-2</c:v>
                </c:pt>
                <c:pt idx="596">
                  <c:v>7.8100000000000003E-2</c:v>
                </c:pt>
                <c:pt idx="597">
                  <c:v>7.7499999999999999E-2</c:v>
                </c:pt>
                <c:pt idx="598">
                  <c:v>7.5700000000000003E-2</c:v>
                </c:pt>
                <c:pt idx="599">
                  <c:v>7.3899999999999993E-2</c:v>
                </c:pt>
                <c:pt idx="600">
                  <c:v>7.2000000000000008E-2</c:v>
                </c:pt>
                <c:pt idx="601">
                  <c:v>7.1399999999999991E-2</c:v>
                </c:pt>
                <c:pt idx="602">
                  <c:v>7.2400000000000006E-2</c:v>
                </c:pt>
                <c:pt idx="603">
                  <c:v>7.17E-2</c:v>
                </c:pt>
                <c:pt idx="604">
                  <c:v>7.1199999999999999E-2</c:v>
                </c:pt>
                <c:pt idx="605">
                  <c:v>7.2300000000000003E-2</c:v>
                </c:pt>
                <c:pt idx="606">
                  <c:v>7.2099999999999997E-2</c:v>
                </c:pt>
                <c:pt idx="607">
                  <c:v>7.3800000000000004E-2</c:v>
                </c:pt>
                <c:pt idx="608">
                  <c:v>7.4200000000000002E-2</c:v>
                </c:pt>
                <c:pt idx="609">
                  <c:v>7.5499999999999998E-2</c:v>
                </c:pt>
                <c:pt idx="610">
                  <c:v>7.5199999999999989E-2</c:v>
                </c:pt>
                <c:pt idx="611">
                  <c:v>7.6200000000000004E-2</c:v>
                </c:pt>
                <c:pt idx="612">
                  <c:v>7.6700000000000004E-2</c:v>
                </c:pt>
                <c:pt idx="613">
                  <c:v>7.8E-2</c:v>
                </c:pt>
                <c:pt idx="614">
                  <c:v>7.9500000000000001E-2</c:v>
                </c:pt>
                <c:pt idx="615">
                  <c:v>8.0199999999999994E-2</c:v>
                </c:pt>
                <c:pt idx="616">
                  <c:v>8.1799999999999998E-2</c:v>
                </c:pt>
                <c:pt idx="617">
                  <c:v>8.1199999999999994E-2</c:v>
                </c:pt>
                <c:pt idx="618">
                  <c:v>0.08</c:v>
                </c:pt>
                <c:pt idx="619">
                  <c:v>7.9399999999999998E-2</c:v>
                </c:pt>
                <c:pt idx="620">
                  <c:v>8.0799999999999997E-2</c:v>
                </c:pt>
                <c:pt idx="621">
                  <c:v>8.0399999999999985E-2</c:v>
                </c:pt>
                <c:pt idx="622">
                  <c:v>8.1199999999999994E-2</c:v>
                </c:pt>
                <c:pt idx="623">
                  <c:v>8.2899999999999988E-2</c:v>
                </c:pt>
                <c:pt idx="624">
                  <c:v>8.3400000000000002E-2</c:v>
                </c:pt>
                <c:pt idx="625">
                  <c:v>8.3900000000000002E-2</c:v>
                </c:pt>
                <c:pt idx="626">
                  <c:v>8.3599999999999994E-2</c:v>
                </c:pt>
                <c:pt idx="627">
                  <c:v>8.6099999999999996E-2</c:v>
                </c:pt>
                <c:pt idx="628">
                  <c:v>8.7300000000000003E-2</c:v>
                </c:pt>
                <c:pt idx="629">
                  <c:v>8.7499999999999994E-2</c:v>
                </c:pt>
                <c:pt idx="630">
                  <c:v>8.6599999999999996E-2</c:v>
                </c:pt>
                <c:pt idx="631">
                  <c:v>8.4499999999999992E-2</c:v>
                </c:pt>
                <c:pt idx="632">
                  <c:v>8.4000000000000005E-2</c:v>
                </c:pt>
                <c:pt idx="633">
                  <c:v>8.4399999999999989E-2</c:v>
                </c:pt>
                <c:pt idx="634">
                  <c:v>8.5199999999999998E-2</c:v>
                </c:pt>
                <c:pt idx="635">
                  <c:v>8.3900000000000002E-2</c:v>
                </c:pt>
                <c:pt idx="636">
                  <c:v>8.3299999999999999E-2</c:v>
                </c:pt>
                <c:pt idx="637">
                  <c:v>8.3599999999999994E-2</c:v>
                </c:pt>
                <c:pt idx="638">
                  <c:v>8.3400000000000002E-2</c:v>
                </c:pt>
                <c:pt idx="639">
                  <c:v>8.2899999999999988E-2</c:v>
                </c:pt>
                <c:pt idx="640">
                  <c:v>8.5500000000000007E-2</c:v>
                </c:pt>
                <c:pt idx="641">
                  <c:v>8.72E-2</c:v>
                </c:pt>
                <c:pt idx="642">
                  <c:v>8.8900000000000007E-2</c:v>
                </c:pt>
                <c:pt idx="643">
                  <c:v>8.9600000000000013E-2</c:v>
                </c:pt>
                <c:pt idx="644">
                  <c:v>8.9900000000000008E-2</c:v>
                </c:pt>
                <c:pt idx="645">
                  <c:v>9.1600000000000001E-2</c:v>
                </c:pt>
                <c:pt idx="646">
                  <c:v>9.0899999999999995E-2</c:v>
                </c:pt>
                <c:pt idx="647">
                  <c:v>9.1799999999999993E-2</c:v>
                </c:pt>
                <c:pt idx="648">
                  <c:v>9.2799999999999994E-2</c:v>
                </c:pt>
                <c:pt idx="649">
                  <c:v>9.2300000000000007E-2</c:v>
                </c:pt>
                <c:pt idx="650">
                  <c:v>9.1300000000000006E-2</c:v>
                </c:pt>
                <c:pt idx="651">
                  <c:v>9.0999999999999998E-2</c:v>
                </c:pt>
                <c:pt idx="652">
                  <c:v>9.1400000000000009E-2</c:v>
                </c:pt>
                <c:pt idx="653">
                  <c:v>9.2600000000000002E-2</c:v>
                </c:pt>
                <c:pt idx="654">
                  <c:v>9.3900000000000011E-2</c:v>
                </c:pt>
                <c:pt idx="655">
                  <c:v>9.5399999999999985E-2</c:v>
                </c:pt>
                <c:pt idx="656">
                  <c:v>9.5500000000000002E-2</c:v>
                </c:pt>
                <c:pt idx="657">
                  <c:v>9.5100000000000004E-2</c:v>
                </c:pt>
                <c:pt idx="658">
                  <c:v>9.6699999999999994E-2</c:v>
                </c:pt>
                <c:pt idx="659">
                  <c:v>9.8599999999999993E-2</c:v>
                </c:pt>
                <c:pt idx="660">
                  <c:v>9.8100000000000007E-2</c:v>
                </c:pt>
                <c:pt idx="661">
                  <c:v>9.5199999999999993E-2</c:v>
                </c:pt>
                <c:pt idx="662">
                  <c:v>9.5600000000000004E-2</c:v>
                </c:pt>
                <c:pt idx="663">
                  <c:v>9.3900000000000011E-2</c:v>
                </c:pt>
                <c:pt idx="664">
                  <c:v>9.3299999999999994E-2</c:v>
                </c:pt>
                <c:pt idx="665">
                  <c:v>9.2200000000000004E-2</c:v>
                </c:pt>
                <c:pt idx="666">
                  <c:v>9.11E-2</c:v>
                </c:pt>
                <c:pt idx="667">
                  <c:v>8.9499999999999996E-2</c:v>
                </c:pt>
                <c:pt idx="668">
                  <c:v>8.8599999999999998E-2</c:v>
                </c:pt>
                <c:pt idx="669">
                  <c:v>8.7599999999999997E-2</c:v>
                </c:pt>
                <c:pt idx="670">
                  <c:v>8.3800000000000013E-2</c:v>
                </c:pt>
                <c:pt idx="671">
                  <c:v>8.4100000000000008E-2</c:v>
                </c:pt>
                <c:pt idx="672">
                  <c:v>8.5000000000000006E-2</c:v>
                </c:pt>
                <c:pt idx="673">
                  <c:v>8.2299999999999998E-2</c:v>
                </c:pt>
                <c:pt idx="674">
                  <c:v>7.9500000000000001E-2</c:v>
                </c:pt>
                <c:pt idx="675">
                  <c:v>7.7899999999999997E-2</c:v>
                </c:pt>
                <c:pt idx="676">
                  <c:v>7.8799999999999995E-2</c:v>
                </c:pt>
                <c:pt idx="677">
                  <c:v>7.7499999999999999E-2</c:v>
                </c:pt>
                <c:pt idx="678">
                  <c:v>7.6100000000000001E-2</c:v>
                </c:pt>
                <c:pt idx="679">
                  <c:v>8.0100000000000005E-2</c:v>
                </c:pt>
                <c:pt idx="680">
                  <c:v>8.2599999999999993E-2</c:v>
                </c:pt>
                <c:pt idx="681">
                  <c:v>8.3599999999999994E-2</c:v>
                </c:pt>
                <c:pt idx="682">
                  <c:v>8.4100000000000008E-2</c:v>
                </c:pt>
                <c:pt idx="683">
                  <c:v>8.3400000000000002E-2</c:v>
                </c:pt>
                <c:pt idx="684">
                  <c:v>8.1500000000000003E-2</c:v>
                </c:pt>
                <c:pt idx="685">
                  <c:v>8.2400000000000001E-2</c:v>
                </c:pt>
                <c:pt idx="686">
                  <c:v>8.4100000000000008E-2</c:v>
                </c:pt>
                <c:pt idx="687">
                  <c:v>8.3299999999999999E-2</c:v>
                </c:pt>
                <c:pt idx="688">
                  <c:v>7.9600000000000004E-2</c:v>
                </c:pt>
                <c:pt idx="689">
                  <c:v>7.8600000000000003E-2</c:v>
                </c:pt>
                <c:pt idx="690">
                  <c:v>7.8100000000000003E-2</c:v>
                </c:pt>
                <c:pt idx="691">
                  <c:v>7.8799999999999995E-2</c:v>
                </c:pt>
                <c:pt idx="692">
                  <c:v>7.8600000000000003E-2</c:v>
                </c:pt>
                <c:pt idx="693">
                  <c:v>7.7499999999999999E-2</c:v>
                </c:pt>
                <c:pt idx="694">
                  <c:v>7.7100000000000002E-2</c:v>
                </c:pt>
                <c:pt idx="695">
                  <c:v>7.7600000000000002E-2</c:v>
                </c:pt>
                <c:pt idx="696">
                  <c:v>7.7699999999999991E-2</c:v>
                </c:pt>
                <c:pt idx="697">
                  <c:v>7.7800000000000008E-2</c:v>
                </c:pt>
                <c:pt idx="698">
                  <c:v>7.7100000000000002E-2</c:v>
                </c:pt>
                <c:pt idx="699">
                  <c:v>7.8899999999999998E-2</c:v>
                </c:pt>
                <c:pt idx="700">
                  <c:v>7.9100000000000004E-2</c:v>
                </c:pt>
                <c:pt idx="701">
                  <c:v>7.9100000000000004E-2</c:v>
                </c:pt>
                <c:pt idx="702">
                  <c:v>8.1600000000000006E-2</c:v>
                </c:pt>
                <c:pt idx="703">
                  <c:v>8.2200000000000009E-2</c:v>
                </c:pt>
                <c:pt idx="704">
                  <c:v>8.3100000000000007E-2</c:v>
                </c:pt>
                <c:pt idx="705">
                  <c:v>8.3699999999999997E-2</c:v>
                </c:pt>
                <c:pt idx="706">
                  <c:v>8.3000000000000004E-2</c:v>
                </c:pt>
                <c:pt idx="707">
                  <c:v>8.48E-2</c:v>
                </c:pt>
                <c:pt idx="708">
                  <c:v>8.43E-2</c:v>
                </c:pt>
                <c:pt idx="709">
                  <c:v>8.5900000000000004E-2</c:v>
                </c:pt>
                <c:pt idx="710">
                  <c:v>8.6999999999999994E-2</c:v>
                </c:pt>
                <c:pt idx="711">
                  <c:v>8.6599999999999996E-2</c:v>
                </c:pt>
                <c:pt idx="712">
                  <c:v>8.6099999999999996E-2</c:v>
                </c:pt>
                <c:pt idx="713">
                  <c:v>8.5699999999999998E-2</c:v>
                </c:pt>
                <c:pt idx="714">
                  <c:v>8.5500000000000007E-2</c:v>
                </c:pt>
                <c:pt idx="715">
                  <c:v>8.7499999999999994E-2</c:v>
                </c:pt>
                <c:pt idx="716">
                  <c:v>8.9499999999999996E-2</c:v>
                </c:pt>
                <c:pt idx="717">
                  <c:v>8.9399999999999993E-2</c:v>
                </c:pt>
                <c:pt idx="718">
                  <c:v>8.6800000000000002E-2</c:v>
                </c:pt>
                <c:pt idx="719">
                  <c:v>8.5600000000000009E-2</c:v>
                </c:pt>
                <c:pt idx="720">
                  <c:v>8.539999999999999E-2</c:v>
                </c:pt>
                <c:pt idx="721">
                  <c:v>8.4600000000000009E-2</c:v>
                </c:pt>
                <c:pt idx="722">
                  <c:v>8.3299999999999999E-2</c:v>
                </c:pt>
                <c:pt idx="723">
                  <c:v>8.3100000000000007E-2</c:v>
                </c:pt>
                <c:pt idx="724">
                  <c:v>8.4100000000000008E-2</c:v>
                </c:pt>
                <c:pt idx="725">
                  <c:v>8.3599999999999994E-2</c:v>
                </c:pt>
                <c:pt idx="726">
                  <c:v>8.2500000000000004E-2</c:v>
                </c:pt>
                <c:pt idx="727">
                  <c:v>8.3000000000000004E-2</c:v>
                </c:pt>
                <c:pt idx="728">
                  <c:v>8.1199999999999994E-2</c:v>
                </c:pt>
                <c:pt idx="729">
                  <c:v>8.0700000000000008E-2</c:v>
                </c:pt>
                <c:pt idx="730">
                  <c:v>7.8799999999999995E-2</c:v>
                </c:pt>
                <c:pt idx="731">
                  <c:v>7.980000000000001E-2</c:v>
                </c:pt>
                <c:pt idx="732">
                  <c:v>0.08</c:v>
                </c:pt>
                <c:pt idx="733">
                  <c:v>8.2299999999999998E-2</c:v>
                </c:pt>
                <c:pt idx="734">
                  <c:v>8.1600000000000006E-2</c:v>
                </c:pt>
                <c:pt idx="735">
                  <c:v>8.0600000000000005E-2</c:v>
                </c:pt>
                <c:pt idx="736">
                  <c:v>8.0600000000000005E-2</c:v>
                </c:pt>
                <c:pt idx="737">
                  <c:v>8.0799999999999997E-2</c:v>
                </c:pt>
                <c:pt idx="738">
                  <c:v>8.1199999999999994E-2</c:v>
                </c:pt>
                <c:pt idx="739">
                  <c:v>7.8799999999999995E-2</c:v>
                </c:pt>
                <c:pt idx="740">
                  <c:v>7.9699999999999993E-2</c:v>
                </c:pt>
                <c:pt idx="741">
                  <c:v>7.9000000000000001E-2</c:v>
                </c:pt>
                <c:pt idx="742">
                  <c:v>7.8299999999999995E-2</c:v>
                </c:pt>
                <c:pt idx="743">
                  <c:v>7.7499999999999999E-2</c:v>
                </c:pt>
                <c:pt idx="744">
                  <c:v>7.6499999999999999E-2</c:v>
                </c:pt>
                <c:pt idx="745">
                  <c:v>7.5899999999999995E-2</c:v>
                </c:pt>
                <c:pt idx="746">
                  <c:v>7.5800000000000006E-2</c:v>
                </c:pt>
                <c:pt idx="747">
                  <c:v>7.5399999999999995E-2</c:v>
                </c:pt>
                <c:pt idx="748">
                  <c:v>7.4499999999999997E-2</c:v>
                </c:pt>
                <c:pt idx="749">
                  <c:v>7.2800000000000004E-2</c:v>
                </c:pt>
                <c:pt idx="750">
                  <c:v>7.2700000000000001E-2</c:v>
                </c:pt>
                <c:pt idx="751">
                  <c:v>7.2800000000000004E-2</c:v>
                </c:pt>
                <c:pt idx="752">
                  <c:v>7.1199999999999999E-2</c:v>
                </c:pt>
                <c:pt idx="753">
                  <c:v>7.1500000000000008E-2</c:v>
                </c:pt>
                <c:pt idx="754">
                  <c:v>7.1800000000000003E-2</c:v>
                </c:pt>
                <c:pt idx="755">
                  <c:v>7.0900000000000005E-2</c:v>
                </c:pt>
                <c:pt idx="756">
                  <c:v>7.0300000000000001E-2</c:v>
                </c:pt>
                <c:pt idx="757">
                  <c:v>6.8099999999999994E-2</c:v>
                </c:pt>
                <c:pt idx="758">
                  <c:v>6.7900000000000002E-2</c:v>
                </c:pt>
                <c:pt idx="759">
                  <c:v>6.9099999999999995E-2</c:v>
                </c:pt>
                <c:pt idx="760">
                  <c:v>7.0499999999999993E-2</c:v>
                </c:pt>
                <c:pt idx="761">
                  <c:v>7.1300000000000002E-2</c:v>
                </c:pt>
                <c:pt idx="762">
                  <c:v>7.0199999999999999E-2</c:v>
                </c:pt>
                <c:pt idx="763">
                  <c:v>7.1500000000000008E-2</c:v>
                </c:pt>
                <c:pt idx="764">
                  <c:v>7.0999999999999994E-2</c:v>
                </c:pt>
                <c:pt idx="765">
                  <c:v>6.9699999999999998E-2</c:v>
                </c:pt>
                <c:pt idx="766">
                  <c:v>6.9400000000000003E-2</c:v>
                </c:pt>
                <c:pt idx="767">
                  <c:v>6.9500000000000006E-2</c:v>
                </c:pt>
                <c:pt idx="768">
                  <c:v>6.9800000000000001E-2</c:v>
                </c:pt>
                <c:pt idx="769">
                  <c:v>6.8099999999999994E-2</c:v>
                </c:pt>
                <c:pt idx="770">
                  <c:v>6.8400000000000002E-2</c:v>
                </c:pt>
                <c:pt idx="771">
                  <c:v>6.8499999999999991E-2</c:v>
                </c:pt>
                <c:pt idx="772">
                  <c:v>6.7799999999999999E-2</c:v>
                </c:pt>
                <c:pt idx="773">
                  <c:v>6.6400000000000001E-2</c:v>
                </c:pt>
                <c:pt idx="774">
                  <c:v>6.8499999999999991E-2</c:v>
                </c:pt>
                <c:pt idx="775">
                  <c:v>7.0400000000000004E-2</c:v>
                </c:pt>
                <c:pt idx="776">
                  <c:v>6.9599999999999995E-2</c:v>
                </c:pt>
                <c:pt idx="777">
                  <c:v>6.9800000000000001E-2</c:v>
                </c:pt>
                <c:pt idx="778">
                  <c:v>7.0000000000000007E-2</c:v>
                </c:pt>
                <c:pt idx="779">
                  <c:v>6.9500000000000006E-2</c:v>
                </c:pt>
                <c:pt idx="780">
                  <c:v>6.9000000000000006E-2</c:v>
                </c:pt>
                <c:pt idx="781">
                  <c:v>6.8900000000000003E-2</c:v>
                </c:pt>
                <c:pt idx="782">
                  <c:v>6.8000000000000005E-2</c:v>
                </c:pt>
                <c:pt idx="783">
                  <c:v>6.5599999999999992E-2</c:v>
                </c:pt>
                <c:pt idx="784">
                  <c:v>6.4000000000000001E-2</c:v>
                </c:pt>
                <c:pt idx="785">
                  <c:v>6.2800000000000009E-2</c:v>
                </c:pt>
                <c:pt idx="786">
                  <c:v>6.3600000000000004E-2</c:v>
                </c:pt>
                <c:pt idx="787">
                  <c:v>6.3E-2</c:v>
                </c:pt>
                <c:pt idx="788">
                  <c:v>6.2100000000000002E-2</c:v>
                </c:pt>
                <c:pt idx="789">
                  <c:v>6.1799999999999994E-2</c:v>
                </c:pt>
                <c:pt idx="790">
                  <c:v>6.0899999999999996E-2</c:v>
                </c:pt>
                <c:pt idx="791">
                  <c:v>5.9699999999999996E-2</c:v>
                </c:pt>
                <c:pt idx="792">
                  <c:v>5.9299999999999999E-2</c:v>
                </c:pt>
                <c:pt idx="793">
                  <c:v>5.9000000000000004E-2</c:v>
                </c:pt>
                <c:pt idx="794">
                  <c:v>5.9800000000000006E-2</c:v>
                </c:pt>
                <c:pt idx="795">
                  <c:v>5.7500000000000002E-2</c:v>
                </c:pt>
                <c:pt idx="796">
                  <c:v>5.6399999999999999E-2</c:v>
                </c:pt>
                <c:pt idx="797">
                  <c:v>5.6100000000000004E-2</c:v>
                </c:pt>
                <c:pt idx="798">
                  <c:v>5.5099999999999996E-2</c:v>
                </c:pt>
                <c:pt idx="799">
                  <c:v>5.4400000000000004E-2</c:v>
                </c:pt>
                <c:pt idx="800">
                  <c:v>5.2499999999999998E-2</c:v>
                </c:pt>
                <c:pt idx="801">
                  <c:v>5.0700000000000002E-2</c:v>
                </c:pt>
                <c:pt idx="802">
                  <c:v>5.0099999999999999E-2</c:v>
                </c:pt>
                <c:pt idx="803">
                  <c:v>4.8300000000000003E-2</c:v>
                </c:pt>
                <c:pt idx="804">
                  <c:v>4.7899999999999998E-2</c:v>
                </c:pt>
                <c:pt idx="805">
                  <c:v>4.7400000000000005E-2</c:v>
                </c:pt>
                <c:pt idx="806">
                  <c:v>5.0199999999999995E-2</c:v>
                </c:pt>
                <c:pt idx="807">
                  <c:v>5.0199999999999995E-2</c:v>
                </c:pt>
                <c:pt idx="808">
                  <c:v>5.1399999999999994E-2</c:v>
                </c:pt>
                <c:pt idx="809">
                  <c:v>5.0700000000000002E-2</c:v>
                </c:pt>
                <c:pt idx="810">
                  <c:v>5.0999999999999997E-2</c:v>
                </c:pt>
                <c:pt idx="811">
                  <c:v>5.3200000000000004E-2</c:v>
                </c:pt>
                <c:pt idx="812">
                  <c:v>5.3699999999999998E-2</c:v>
                </c:pt>
                <c:pt idx="813">
                  <c:v>5.5300000000000002E-2</c:v>
                </c:pt>
                <c:pt idx="814">
                  <c:v>5.6600000000000004E-2</c:v>
                </c:pt>
                <c:pt idx="815">
                  <c:v>5.8400000000000001E-2</c:v>
                </c:pt>
                <c:pt idx="816">
                  <c:v>5.7500000000000002E-2</c:v>
                </c:pt>
                <c:pt idx="817">
                  <c:v>5.5300000000000002E-2</c:v>
                </c:pt>
                <c:pt idx="818">
                  <c:v>5.2600000000000001E-2</c:v>
                </c:pt>
                <c:pt idx="819">
                  <c:v>5.21E-2</c:v>
                </c:pt>
                <c:pt idx="820">
                  <c:v>5.4000000000000006E-2</c:v>
                </c:pt>
                <c:pt idx="821">
                  <c:v>5.4000000000000006E-2</c:v>
                </c:pt>
                <c:pt idx="822">
                  <c:v>5.2999999999999999E-2</c:v>
                </c:pt>
                <c:pt idx="823">
                  <c:v>5.16E-2</c:v>
                </c:pt>
                <c:pt idx="824">
                  <c:v>5.1699999999999996E-2</c:v>
                </c:pt>
                <c:pt idx="825">
                  <c:v>5.2600000000000001E-2</c:v>
                </c:pt>
                <c:pt idx="826">
                  <c:v>5.21E-2</c:v>
                </c:pt>
                <c:pt idx="827">
                  <c:v>5.0999999999999997E-2</c:v>
                </c:pt>
                <c:pt idx="828">
                  <c:v>0.05</c:v>
                </c:pt>
                <c:pt idx="829">
                  <c:v>4.9599999999999998E-2</c:v>
                </c:pt>
                <c:pt idx="830">
                  <c:v>4.7599999999999996E-2</c:v>
                </c:pt>
                <c:pt idx="831">
                  <c:v>4.41E-2</c:v>
                </c:pt>
                <c:pt idx="832">
                  <c:v>4.2999999999999997E-2</c:v>
                </c:pt>
                <c:pt idx="833">
                  <c:v>4.2800000000000005E-2</c:v>
                </c:pt>
                <c:pt idx="834">
                  <c:v>4.3099999999999999E-2</c:v>
                </c:pt>
                <c:pt idx="835">
                  <c:v>4.2900000000000001E-2</c:v>
                </c:pt>
                <c:pt idx="836">
                  <c:v>4.1599999999999998E-2</c:v>
                </c:pt>
                <c:pt idx="837">
                  <c:v>4.0800000000000003E-2</c:v>
                </c:pt>
                <c:pt idx="838">
                  <c:v>4.2500000000000003E-2</c:v>
                </c:pt>
                <c:pt idx="839">
                  <c:v>4.07E-2</c:v>
                </c:pt>
                <c:pt idx="840">
                  <c:v>3.85E-2</c:v>
                </c:pt>
                <c:pt idx="841">
                  <c:v>3.8599999999999995E-2</c:v>
                </c:pt>
                <c:pt idx="842">
                  <c:v>3.9100000000000003E-2</c:v>
                </c:pt>
                <c:pt idx="843">
                  <c:v>3.7499999999999999E-2</c:v>
                </c:pt>
                <c:pt idx="844">
                  <c:v>3.8300000000000001E-2</c:v>
                </c:pt>
                <c:pt idx="845">
                  <c:v>4.0199999999999993E-2</c:v>
                </c:pt>
                <c:pt idx="846">
                  <c:v>4.2800000000000005E-2</c:v>
                </c:pt>
                <c:pt idx="847">
                  <c:v>4.3499999999999997E-2</c:v>
                </c:pt>
                <c:pt idx="848">
                  <c:v>4.4400000000000002E-2</c:v>
                </c:pt>
                <c:pt idx="849">
                  <c:v>4.5100000000000001E-2</c:v>
                </c:pt>
                <c:pt idx="850">
                  <c:v>4.6399999999999997E-2</c:v>
                </c:pt>
                <c:pt idx="851">
                  <c:v>4.6900000000000004E-2</c:v>
                </c:pt>
                <c:pt idx="852">
                  <c:v>4.7800000000000002E-2</c:v>
                </c:pt>
                <c:pt idx="853">
                  <c:v>4.6500000000000007E-2</c:v>
                </c:pt>
                <c:pt idx="854">
                  <c:v>4.7199999999999999E-2</c:v>
                </c:pt>
                <c:pt idx="855">
                  <c:v>4.6300000000000001E-2</c:v>
                </c:pt>
                <c:pt idx="856">
                  <c:v>4.5899999999999996E-2</c:v>
                </c:pt>
                <c:pt idx="857">
                  <c:v>4.5199999999999997E-2</c:v>
                </c:pt>
                <c:pt idx="858">
                  <c:v>4.4299999999999999E-2</c:v>
                </c:pt>
                <c:pt idx="859">
                  <c:v>4.3700000000000003E-2</c:v>
                </c:pt>
                <c:pt idx="860">
                  <c:v>4.24E-2</c:v>
                </c:pt>
                <c:pt idx="861">
                  <c:v>4.1900000000000007E-2</c:v>
                </c:pt>
                <c:pt idx="862">
                  <c:v>4.2099999999999999E-2</c:v>
                </c:pt>
                <c:pt idx="863">
                  <c:v>4.0399999999999998E-2</c:v>
                </c:pt>
                <c:pt idx="864">
                  <c:v>3.95E-2</c:v>
                </c:pt>
                <c:pt idx="865">
                  <c:v>3.85E-2</c:v>
                </c:pt>
                <c:pt idx="866">
                  <c:v>4.0300000000000002E-2</c:v>
                </c:pt>
                <c:pt idx="867">
                  <c:v>3.9900000000000005E-2</c:v>
                </c:pt>
                <c:pt idx="868">
                  <c:v>3.9300000000000002E-2</c:v>
                </c:pt>
                <c:pt idx="869">
                  <c:v>3.95E-2</c:v>
                </c:pt>
                <c:pt idx="870">
                  <c:v>3.9199999999999999E-2</c:v>
                </c:pt>
                <c:pt idx="871">
                  <c:v>3.7999999999999999E-2</c:v>
                </c:pt>
                <c:pt idx="872">
                  <c:v>3.7699999999999997E-2</c:v>
                </c:pt>
                <c:pt idx="873">
                  <c:v>3.8300000000000001E-2</c:v>
                </c:pt>
                <c:pt idx="874">
                  <c:v>3.78E-2</c:v>
                </c:pt>
                <c:pt idx="875">
                  <c:v>3.8599999999999995E-2</c:v>
                </c:pt>
                <c:pt idx="876">
                  <c:v>4.07E-2</c:v>
                </c:pt>
                <c:pt idx="877">
                  <c:v>4.2099999999999999E-2</c:v>
                </c:pt>
                <c:pt idx="878">
                  <c:v>4.2000000000000003E-2</c:v>
                </c:pt>
                <c:pt idx="879">
                  <c:v>4.2699999999999995E-2</c:v>
                </c:pt>
                <c:pt idx="880">
                  <c:v>4.1100000000000005E-2</c:v>
                </c:pt>
                <c:pt idx="881">
                  <c:v>4.1500000000000002E-2</c:v>
                </c:pt>
                <c:pt idx="882">
                  <c:v>4.0099999999999997E-2</c:v>
                </c:pt>
                <c:pt idx="883">
                  <c:v>0.04</c:v>
                </c:pt>
                <c:pt idx="884">
                  <c:v>0.04</c:v>
                </c:pt>
                <c:pt idx="885">
                  <c:v>4.1399999999999999E-2</c:v>
                </c:pt>
                <c:pt idx="886">
                  <c:v>4.1900000000000007E-2</c:v>
                </c:pt>
                <c:pt idx="887">
                  <c:v>4.1500000000000002E-2</c:v>
                </c:pt>
                <c:pt idx="888">
                  <c:v>4.0599999999999997E-2</c:v>
                </c:pt>
                <c:pt idx="889">
                  <c:v>3.9699999999999999E-2</c:v>
                </c:pt>
                <c:pt idx="890">
                  <c:v>3.8800000000000001E-2</c:v>
                </c:pt>
                <c:pt idx="891">
                  <c:v>3.8300000000000001E-2</c:v>
                </c:pt>
                <c:pt idx="892">
                  <c:v>3.7900000000000003E-2</c:v>
                </c:pt>
                <c:pt idx="893">
                  <c:v>3.8800000000000001E-2</c:v>
                </c:pt>
                <c:pt idx="894">
                  <c:v>3.9E-2</c:v>
                </c:pt>
                <c:pt idx="895">
                  <c:v>3.8300000000000001E-2</c:v>
                </c:pt>
                <c:pt idx="896">
                  <c:v>3.8300000000000001E-2</c:v>
                </c:pt>
                <c:pt idx="897">
                  <c:v>3.8199999999999998E-2</c:v>
                </c:pt>
                <c:pt idx="898">
                  <c:v>3.8699999999999998E-2</c:v>
                </c:pt>
                <c:pt idx="899">
                  <c:v>3.9699999999999999E-2</c:v>
                </c:pt>
                <c:pt idx="900">
                  <c:v>4.1500000000000002E-2</c:v>
                </c:pt>
                <c:pt idx="901">
                  <c:v>4.1299999999999996E-2</c:v>
                </c:pt>
                <c:pt idx="902">
                  <c:v>4.1299999999999996E-2</c:v>
                </c:pt>
                <c:pt idx="903">
                  <c:v>4.2000000000000003E-2</c:v>
                </c:pt>
                <c:pt idx="904">
                  <c:v>4.2099999999999999E-2</c:v>
                </c:pt>
                <c:pt idx="905">
                  <c:v>4.1900000000000007E-2</c:v>
                </c:pt>
                <c:pt idx="906">
                  <c:v>4.2300000000000004E-2</c:v>
                </c:pt>
                <c:pt idx="907">
                  <c:v>4.2099999999999999E-2</c:v>
                </c:pt>
                <c:pt idx="908">
                  <c:v>4.2199999999999994E-2</c:v>
                </c:pt>
                <c:pt idx="909">
                  <c:v>4.2500000000000003E-2</c:v>
                </c:pt>
                <c:pt idx="910">
                  <c:v>4.0999999999999995E-2</c:v>
                </c:pt>
                <c:pt idx="911">
                  <c:v>4.1100000000000005E-2</c:v>
                </c:pt>
                <c:pt idx="912">
                  <c:v>4.0999999999999995E-2</c:v>
                </c:pt>
                <c:pt idx="913">
                  <c:v>4.24E-2</c:v>
                </c:pt>
                <c:pt idx="914">
                  <c:v>4.4299999999999999E-2</c:v>
                </c:pt>
                <c:pt idx="915">
                  <c:v>4.4800000000000006E-2</c:v>
                </c:pt>
                <c:pt idx="916">
                  <c:v>4.6699999999999998E-2</c:v>
                </c:pt>
                <c:pt idx="917">
                  <c:v>4.8000000000000001E-2</c:v>
                </c:pt>
                <c:pt idx="918">
                  <c:v>4.9299999999999997E-2</c:v>
                </c:pt>
                <c:pt idx="919">
                  <c:v>4.9800000000000004E-2</c:v>
                </c:pt>
                <c:pt idx="920">
                  <c:v>5.0599999999999999E-2</c:v>
                </c:pt>
                <c:pt idx="921">
                  <c:v>5.1799999999999999E-2</c:v>
                </c:pt>
                <c:pt idx="922">
                  <c:v>5.4400000000000004E-2</c:v>
                </c:pt>
                <c:pt idx="923">
                  <c:v>5.45E-2</c:v>
                </c:pt>
                <c:pt idx="924">
                  <c:v>5.6600000000000004E-2</c:v>
                </c:pt>
                <c:pt idx="925">
                  <c:v>5.67E-2</c:v>
                </c:pt>
                <c:pt idx="926">
                  <c:v>5.91E-2</c:v>
                </c:pt>
                <c:pt idx="927">
                  <c:v>6.1500000000000006E-2</c:v>
                </c:pt>
                <c:pt idx="928">
                  <c:v>5.8499999999999996E-2</c:v>
                </c:pt>
                <c:pt idx="929">
                  <c:v>5.9400000000000001E-2</c:v>
                </c:pt>
                <c:pt idx="930">
                  <c:v>5.9400000000000001E-2</c:v>
                </c:pt>
                <c:pt idx="931">
                  <c:v>5.7999999999999996E-2</c:v>
                </c:pt>
                <c:pt idx="932">
                  <c:v>5.8600000000000006E-2</c:v>
                </c:pt>
                <c:pt idx="933">
                  <c:v>5.9900000000000002E-2</c:v>
                </c:pt>
                <c:pt idx="934">
                  <c:v>6.1399999999999996E-2</c:v>
                </c:pt>
                <c:pt idx="935">
                  <c:v>6.1500000000000006E-2</c:v>
                </c:pt>
                <c:pt idx="936">
                  <c:v>6.1699999999999998E-2</c:v>
                </c:pt>
                <c:pt idx="937">
                  <c:v>6.0499999999999998E-2</c:v>
                </c:pt>
                <c:pt idx="938">
                  <c:v>6.1399999999999996E-2</c:v>
                </c:pt>
                <c:pt idx="939">
                  <c:v>6.0299999999999999E-2</c:v>
                </c:pt>
                <c:pt idx="940">
                  <c:v>6.2300000000000001E-2</c:v>
                </c:pt>
                <c:pt idx="941">
                  <c:v>6.2100000000000002E-2</c:v>
                </c:pt>
                <c:pt idx="942">
                  <c:v>6.2300000000000001E-2</c:v>
                </c:pt>
                <c:pt idx="943">
                  <c:v>6.1699999999999998E-2</c:v>
                </c:pt>
                <c:pt idx="944">
                  <c:v>6.25E-2</c:v>
                </c:pt>
                <c:pt idx="945">
                  <c:v>6.3500000000000001E-2</c:v>
                </c:pt>
                <c:pt idx="946">
                  <c:v>6.4699999999999994E-2</c:v>
                </c:pt>
                <c:pt idx="947">
                  <c:v>6.5599999999999992E-2</c:v>
                </c:pt>
                <c:pt idx="948">
                  <c:v>6.6900000000000001E-2</c:v>
                </c:pt>
                <c:pt idx="949">
                  <c:v>6.6299999999999998E-2</c:v>
                </c:pt>
                <c:pt idx="950">
                  <c:v>6.6900000000000001E-2</c:v>
                </c:pt>
                <c:pt idx="951">
                  <c:v>6.8600000000000008E-2</c:v>
                </c:pt>
                <c:pt idx="952">
                  <c:v>6.9500000000000006E-2</c:v>
                </c:pt>
                <c:pt idx="953">
                  <c:v>7.0400000000000004E-2</c:v>
                </c:pt>
                <c:pt idx="954">
                  <c:v>7.1500000000000008E-2</c:v>
                </c:pt>
                <c:pt idx="955">
                  <c:v>7.2400000000000006E-2</c:v>
                </c:pt>
                <c:pt idx="956">
                  <c:v>7.4099999999999999E-2</c:v>
                </c:pt>
                <c:pt idx="957">
                  <c:v>7.51E-2</c:v>
                </c:pt>
                <c:pt idx="958">
                  <c:v>7.6100000000000001E-2</c:v>
                </c:pt>
                <c:pt idx="959">
                  <c:v>7.6299999999999993E-2</c:v>
                </c:pt>
                <c:pt idx="960">
                  <c:v>7.690000000000001E-2</c:v>
                </c:pt>
                <c:pt idx="961">
                  <c:v>7.6600000000000001E-2</c:v>
                </c:pt>
                <c:pt idx="962">
                  <c:v>7.5700000000000003E-2</c:v>
                </c:pt>
                <c:pt idx="963">
                  <c:v>7.4800000000000005E-2</c:v>
                </c:pt>
                <c:pt idx="964">
                  <c:v>7.4499999999999997E-2</c:v>
                </c:pt>
                <c:pt idx="965">
                  <c:v>7.2700000000000001E-2</c:v>
                </c:pt>
                <c:pt idx="966">
                  <c:v>7.22E-2</c:v>
                </c:pt>
                <c:pt idx="967">
                  <c:v>7.1500000000000008E-2</c:v>
                </c:pt>
                <c:pt idx="968">
                  <c:v>6.9599999999999995E-2</c:v>
                </c:pt>
                <c:pt idx="969">
                  <c:v>6.83E-2</c:v>
                </c:pt>
                <c:pt idx="970">
                  <c:v>6.9099999999999995E-2</c:v>
                </c:pt>
                <c:pt idx="971">
                  <c:v>6.7099999999999993E-2</c:v>
                </c:pt>
                <c:pt idx="972">
                  <c:v>6.7099999999999993E-2</c:v>
                </c:pt>
                <c:pt idx="973">
                  <c:v>6.7299999999999999E-2</c:v>
                </c:pt>
                <c:pt idx="974">
                  <c:v>6.6900000000000001E-2</c:v>
                </c:pt>
                <c:pt idx="975">
                  <c:v>6.6100000000000006E-2</c:v>
                </c:pt>
                <c:pt idx="976">
                  <c:v>6.4600000000000005E-2</c:v>
                </c:pt>
                <c:pt idx="977">
                  <c:v>6.5199999999999994E-2</c:v>
                </c:pt>
                <c:pt idx="978">
                  <c:v>6.4299999999999996E-2</c:v>
                </c:pt>
                <c:pt idx="979">
                  <c:v>6.1500000000000006E-2</c:v>
                </c:pt>
                <c:pt idx="980">
                  <c:v>6.1500000000000006E-2</c:v>
                </c:pt>
                <c:pt idx="981">
                  <c:v>6.0599999999999994E-2</c:v>
                </c:pt>
                <c:pt idx="982">
                  <c:v>5.7599999999999998E-2</c:v>
                </c:pt>
                <c:pt idx="983">
                  <c:v>5.74E-2</c:v>
                </c:pt>
                <c:pt idx="984">
                  <c:v>5.7500000000000002E-2</c:v>
                </c:pt>
                <c:pt idx="985">
                  <c:v>5.6600000000000004E-2</c:v>
                </c:pt>
                <c:pt idx="986">
                  <c:v>5.7500000000000002E-2</c:v>
                </c:pt>
                <c:pt idx="987">
                  <c:v>5.67E-2</c:v>
                </c:pt>
                <c:pt idx="988">
                  <c:v>5.6100000000000004E-2</c:v>
                </c:pt>
                <c:pt idx="989">
                  <c:v>5.8600000000000006E-2</c:v>
                </c:pt>
                <c:pt idx="990">
                  <c:v>5.9400000000000001E-2</c:v>
                </c:pt>
                <c:pt idx="991">
                  <c:v>5.91E-2</c:v>
                </c:pt>
                <c:pt idx="992">
                  <c:v>5.9500000000000004E-2</c:v>
                </c:pt>
                <c:pt idx="993">
                  <c:v>6.0999999999999999E-2</c:v>
                </c:pt>
                <c:pt idx="994">
                  <c:v>6.0400000000000002E-2</c:v>
                </c:pt>
                <c:pt idx="995">
                  <c:v>5.8600000000000006E-2</c:v>
                </c:pt>
                <c:pt idx="996">
                  <c:v>5.7999999999999996E-2</c:v>
                </c:pt>
                <c:pt idx="997">
                  <c:v>5.7599999999999998E-2</c:v>
                </c:pt>
                <c:pt idx="998">
                  <c:v>5.79E-2</c:v>
                </c:pt>
                <c:pt idx="999">
                  <c:v>5.8899999999999994E-2</c:v>
                </c:pt>
                <c:pt idx="1000">
                  <c:v>5.7599999999999998E-2</c:v>
                </c:pt>
                <c:pt idx="1001">
                  <c:v>5.7200000000000001E-2</c:v>
                </c:pt>
                <c:pt idx="1002">
                  <c:v>5.6799999999999996E-2</c:v>
                </c:pt>
                <c:pt idx="1003">
                  <c:v>5.67E-2</c:v>
                </c:pt>
                <c:pt idx="1004">
                  <c:v>5.5399999999999998E-2</c:v>
                </c:pt>
                <c:pt idx="1005">
                  <c:v>5.5099999999999996E-2</c:v>
                </c:pt>
                <c:pt idx="1006">
                  <c:v>5.4800000000000001E-2</c:v>
                </c:pt>
                <c:pt idx="1007">
                  <c:v>5.4900000000000004E-2</c:v>
                </c:pt>
                <c:pt idx="1008">
                  <c:v>5.4000000000000006E-2</c:v>
                </c:pt>
                <c:pt idx="1009">
                  <c:v>5.33E-2</c:v>
                </c:pt>
                <c:pt idx="1010">
                  <c:v>5.3800000000000001E-2</c:v>
                </c:pt>
                <c:pt idx="1011">
                  <c:v>5.3499999999999999E-2</c:v>
                </c:pt>
                <c:pt idx="1012">
                  <c:v>5.2199999999999996E-2</c:v>
                </c:pt>
                <c:pt idx="1013">
                  <c:v>5.1799999999999999E-2</c:v>
                </c:pt>
                <c:pt idx="1014">
                  <c:v>5.2000000000000005E-2</c:v>
                </c:pt>
                <c:pt idx="1015">
                  <c:v>5.04E-2</c:v>
                </c:pt>
                <c:pt idx="1016">
                  <c:v>5.0900000000000001E-2</c:v>
                </c:pt>
                <c:pt idx="1017">
                  <c:v>4.9800000000000004E-2</c:v>
                </c:pt>
                <c:pt idx="1018">
                  <c:v>4.9100000000000005E-2</c:v>
                </c:pt>
                <c:pt idx="1019">
                  <c:v>4.8399999999999999E-2</c:v>
                </c:pt>
                <c:pt idx="1020">
                  <c:v>5.1500000000000004E-2</c:v>
                </c:pt>
                <c:pt idx="1021">
                  <c:v>5.3200000000000004E-2</c:v>
                </c:pt>
                <c:pt idx="1022">
                  <c:v>5.4000000000000006E-2</c:v>
                </c:pt>
                <c:pt idx="1023">
                  <c:v>5.7599999999999998E-2</c:v>
                </c:pt>
                <c:pt idx="1024">
                  <c:v>5.79E-2</c:v>
                </c:pt>
                <c:pt idx="1025">
                  <c:v>5.7800000000000004E-2</c:v>
                </c:pt>
                <c:pt idx="1026">
                  <c:v>5.8400000000000001E-2</c:v>
                </c:pt>
                <c:pt idx="1027">
                  <c:v>6.0700000000000004E-2</c:v>
                </c:pt>
                <c:pt idx="1028">
                  <c:v>5.9500000000000004E-2</c:v>
                </c:pt>
                <c:pt idx="1029">
                  <c:v>5.9400000000000001E-2</c:v>
                </c:pt>
                <c:pt idx="1030">
                  <c:v>6.08E-2</c:v>
                </c:pt>
                <c:pt idx="1031">
                  <c:v>6.1399999999999996E-2</c:v>
                </c:pt>
                <c:pt idx="1032">
                  <c:v>6.0400000000000002E-2</c:v>
                </c:pt>
                <c:pt idx="1033">
                  <c:v>6.0299999999999999E-2</c:v>
                </c:pt>
                <c:pt idx="1034">
                  <c:v>6.1699999999999998E-2</c:v>
                </c:pt>
                <c:pt idx="1035">
                  <c:v>6.2600000000000003E-2</c:v>
                </c:pt>
                <c:pt idx="1036">
                  <c:v>6.3600000000000004E-2</c:v>
                </c:pt>
                <c:pt idx="1037">
                  <c:v>6.3200000000000006E-2</c:v>
                </c:pt>
                <c:pt idx="1038">
                  <c:v>6.25E-2</c:v>
                </c:pt>
                <c:pt idx="1039">
                  <c:v>6.25E-2</c:v>
                </c:pt>
                <c:pt idx="1040">
                  <c:v>6.3399999999999998E-2</c:v>
                </c:pt>
                <c:pt idx="1041">
                  <c:v>6.2199999999999998E-2</c:v>
                </c:pt>
                <c:pt idx="1042">
                  <c:v>6.25E-2</c:v>
                </c:pt>
                <c:pt idx="1043">
                  <c:v>6.1699999999999998E-2</c:v>
                </c:pt>
                <c:pt idx="1044">
                  <c:v>5.9500000000000004E-2</c:v>
                </c:pt>
                <c:pt idx="1045">
                  <c:v>5.96E-2</c:v>
                </c:pt>
                <c:pt idx="1046">
                  <c:v>0.06</c:v>
                </c:pt>
                <c:pt idx="1047">
                  <c:v>6.2199999999999998E-2</c:v>
                </c:pt>
                <c:pt idx="1048">
                  <c:v>6.3600000000000004E-2</c:v>
                </c:pt>
                <c:pt idx="1049">
                  <c:v>6.2699999999999992E-2</c:v>
                </c:pt>
                <c:pt idx="1050">
                  <c:v>6.2300000000000001E-2</c:v>
                </c:pt>
                <c:pt idx="1051">
                  <c:v>6.1200000000000004E-2</c:v>
                </c:pt>
                <c:pt idx="1052">
                  <c:v>5.9900000000000002E-2</c:v>
                </c:pt>
                <c:pt idx="1053">
                  <c:v>5.9400000000000001E-2</c:v>
                </c:pt>
                <c:pt idx="1054">
                  <c:v>5.91E-2</c:v>
                </c:pt>
                <c:pt idx="1055">
                  <c:v>5.9299999999999999E-2</c:v>
                </c:pt>
                <c:pt idx="1056">
                  <c:v>5.8099999999999999E-2</c:v>
                </c:pt>
                <c:pt idx="1057">
                  <c:v>5.7599999999999998E-2</c:v>
                </c:pt>
                <c:pt idx="1058">
                  <c:v>5.7000000000000002E-2</c:v>
                </c:pt>
                <c:pt idx="1059">
                  <c:v>5.6799999999999996E-2</c:v>
                </c:pt>
                <c:pt idx="1060">
                  <c:v>5.6500000000000002E-2</c:v>
                </c:pt>
                <c:pt idx="1061">
                  <c:v>5.6600000000000004E-2</c:v>
                </c:pt>
                <c:pt idx="1062">
                  <c:v>5.7699999999999994E-2</c:v>
                </c:pt>
                <c:pt idx="1063">
                  <c:v>5.8499999999999996E-2</c:v>
                </c:pt>
                <c:pt idx="1064">
                  <c:v>5.8400000000000001E-2</c:v>
                </c:pt>
                <c:pt idx="1065">
                  <c:v>5.9000000000000004E-2</c:v>
                </c:pt>
                <c:pt idx="1066">
                  <c:v>5.9900000000000002E-2</c:v>
                </c:pt>
                <c:pt idx="1067">
                  <c:v>6.0100000000000001E-2</c:v>
                </c:pt>
                <c:pt idx="1068">
                  <c:v>6.0299999999999999E-2</c:v>
                </c:pt>
                <c:pt idx="1069">
                  <c:v>6.0299999999999999E-2</c:v>
                </c:pt>
                <c:pt idx="1070">
                  <c:v>5.8899999999999994E-2</c:v>
                </c:pt>
                <c:pt idx="1071">
                  <c:v>5.8499999999999996E-2</c:v>
                </c:pt>
                <c:pt idx="1072">
                  <c:v>5.8299999999999998E-2</c:v>
                </c:pt>
                <c:pt idx="1073">
                  <c:v>6.0100000000000001E-2</c:v>
                </c:pt>
                <c:pt idx="1074">
                  <c:v>6.1200000000000004E-2</c:v>
                </c:pt>
                <c:pt idx="1075">
                  <c:v>6.1399999999999996E-2</c:v>
                </c:pt>
                <c:pt idx="1076">
                  <c:v>6.25E-2</c:v>
                </c:pt>
                <c:pt idx="1077">
                  <c:v>6.3600000000000004E-2</c:v>
                </c:pt>
                <c:pt idx="1078">
                  <c:v>6.4299999999999996E-2</c:v>
                </c:pt>
                <c:pt idx="1079">
                  <c:v>6.4600000000000005E-2</c:v>
                </c:pt>
                <c:pt idx="1080">
                  <c:v>6.4699999999999994E-2</c:v>
                </c:pt>
                <c:pt idx="1081">
                  <c:v>6.480000000000001E-2</c:v>
                </c:pt>
                <c:pt idx="1082">
                  <c:v>6.3299999999999995E-2</c:v>
                </c:pt>
                <c:pt idx="1083">
                  <c:v>6.3E-2</c:v>
                </c:pt>
                <c:pt idx="1084">
                  <c:v>6.2600000000000003E-2</c:v>
                </c:pt>
                <c:pt idx="1085">
                  <c:v>6.2600000000000003E-2</c:v>
                </c:pt>
                <c:pt idx="1086">
                  <c:v>6.2899999999999998E-2</c:v>
                </c:pt>
                <c:pt idx="1087">
                  <c:v>6.1900000000000004E-2</c:v>
                </c:pt>
                <c:pt idx="1088">
                  <c:v>6.1200000000000004E-2</c:v>
                </c:pt>
                <c:pt idx="1089">
                  <c:v>6.0299999999999999E-2</c:v>
                </c:pt>
                <c:pt idx="1090">
                  <c:v>6.0400000000000002E-2</c:v>
                </c:pt>
                <c:pt idx="1091">
                  <c:v>6.0100000000000001E-2</c:v>
                </c:pt>
                <c:pt idx="1092">
                  <c:v>5.91E-2</c:v>
                </c:pt>
                <c:pt idx="1093">
                  <c:v>5.9000000000000004E-2</c:v>
                </c:pt>
                <c:pt idx="1094">
                  <c:v>5.8899999999999994E-2</c:v>
                </c:pt>
                <c:pt idx="1095">
                  <c:v>5.8099999999999999E-2</c:v>
                </c:pt>
                <c:pt idx="1096">
                  <c:v>5.9400000000000001E-2</c:v>
                </c:pt>
                <c:pt idx="1097">
                  <c:v>5.9500000000000004E-2</c:v>
                </c:pt>
                <c:pt idx="1098">
                  <c:v>5.9000000000000004E-2</c:v>
                </c:pt>
                <c:pt idx="1099">
                  <c:v>5.9800000000000006E-2</c:v>
                </c:pt>
                <c:pt idx="1100">
                  <c:v>5.9699999999999996E-2</c:v>
                </c:pt>
                <c:pt idx="1101">
                  <c:v>5.9800000000000006E-2</c:v>
                </c:pt>
                <c:pt idx="1102">
                  <c:v>5.8299999999999998E-2</c:v>
                </c:pt>
                <c:pt idx="1103">
                  <c:v>5.7999999999999996E-2</c:v>
                </c:pt>
                <c:pt idx="1104">
                  <c:v>5.7599999999999998E-2</c:v>
                </c:pt>
                <c:pt idx="1105">
                  <c:v>5.7599999999999998E-2</c:v>
                </c:pt>
                <c:pt idx="1106">
                  <c:v>5.8499999999999996E-2</c:v>
                </c:pt>
                <c:pt idx="1107">
                  <c:v>5.8600000000000006E-2</c:v>
                </c:pt>
                <c:pt idx="1108">
                  <c:v>5.6500000000000002E-2</c:v>
                </c:pt>
                <c:pt idx="1109">
                  <c:v>5.7099999999999998E-2</c:v>
                </c:pt>
                <c:pt idx="1110">
                  <c:v>5.7099999999999998E-2</c:v>
                </c:pt>
                <c:pt idx="1111">
                  <c:v>5.7000000000000002E-2</c:v>
                </c:pt>
                <c:pt idx="1112">
                  <c:v>5.7300000000000004E-2</c:v>
                </c:pt>
                <c:pt idx="1113">
                  <c:v>5.7599999999999998E-2</c:v>
                </c:pt>
                <c:pt idx="1114">
                  <c:v>5.74E-2</c:v>
                </c:pt>
                <c:pt idx="1115">
                  <c:v>5.6799999999999996E-2</c:v>
                </c:pt>
                <c:pt idx="1116">
                  <c:v>5.6900000000000006E-2</c:v>
                </c:pt>
                <c:pt idx="1117">
                  <c:v>5.6600000000000004E-2</c:v>
                </c:pt>
                <c:pt idx="1118">
                  <c:v>5.3499999999999999E-2</c:v>
                </c:pt>
                <c:pt idx="1119">
                  <c:v>5.28E-2</c:v>
                </c:pt>
                <c:pt idx="1120">
                  <c:v>5.3600000000000002E-2</c:v>
                </c:pt>
                <c:pt idx="1121">
                  <c:v>5.4000000000000006E-2</c:v>
                </c:pt>
                <c:pt idx="1122">
                  <c:v>5.3499999999999999E-2</c:v>
                </c:pt>
                <c:pt idx="1123">
                  <c:v>5.3899999999999997E-2</c:v>
                </c:pt>
                <c:pt idx="1124">
                  <c:v>5.3800000000000001E-2</c:v>
                </c:pt>
                <c:pt idx="1125">
                  <c:v>5.5399999999999998E-2</c:v>
                </c:pt>
                <c:pt idx="1126">
                  <c:v>5.6100000000000004E-2</c:v>
                </c:pt>
                <c:pt idx="1127">
                  <c:v>5.5300000000000002E-2</c:v>
                </c:pt>
                <c:pt idx="1128">
                  <c:v>5.5099999999999996E-2</c:v>
                </c:pt>
                <c:pt idx="1129">
                  <c:v>5.57E-2</c:v>
                </c:pt>
                <c:pt idx="1130">
                  <c:v>5.5500000000000001E-2</c:v>
                </c:pt>
                <c:pt idx="1131">
                  <c:v>5.4699999999999999E-2</c:v>
                </c:pt>
                <c:pt idx="1132">
                  <c:v>5.5599999999999997E-2</c:v>
                </c:pt>
                <c:pt idx="1133">
                  <c:v>5.5999999999999994E-2</c:v>
                </c:pt>
                <c:pt idx="1134">
                  <c:v>5.6600000000000004E-2</c:v>
                </c:pt>
                <c:pt idx="1135">
                  <c:v>5.5899999999999998E-2</c:v>
                </c:pt>
                <c:pt idx="1136">
                  <c:v>5.62E-2</c:v>
                </c:pt>
                <c:pt idx="1137">
                  <c:v>5.5999999999999994E-2</c:v>
                </c:pt>
                <c:pt idx="1138">
                  <c:v>5.5599999999999997E-2</c:v>
                </c:pt>
                <c:pt idx="1139">
                  <c:v>5.5500000000000001E-2</c:v>
                </c:pt>
                <c:pt idx="1140">
                  <c:v>5.5199999999999999E-2</c:v>
                </c:pt>
                <c:pt idx="1141">
                  <c:v>5.5099999999999996E-2</c:v>
                </c:pt>
                <c:pt idx="1142">
                  <c:v>5.5099999999999996E-2</c:v>
                </c:pt>
                <c:pt idx="1143">
                  <c:v>5.4800000000000001E-2</c:v>
                </c:pt>
                <c:pt idx="1144">
                  <c:v>5.4299999999999994E-2</c:v>
                </c:pt>
                <c:pt idx="1145">
                  <c:v>5.4600000000000003E-2</c:v>
                </c:pt>
                <c:pt idx="1146">
                  <c:v>5.4699999999999999E-2</c:v>
                </c:pt>
                <c:pt idx="1147">
                  <c:v>5.4800000000000001E-2</c:v>
                </c:pt>
                <c:pt idx="1148">
                  <c:v>5.4000000000000006E-2</c:v>
                </c:pt>
                <c:pt idx="1149">
                  <c:v>5.3399999999999996E-2</c:v>
                </c:pt>
                <c:pt idx="1150">
                  <c:v>5.3200000000000004E-2</c:v>
                </c:pt>
                <c:pt idx="1151">
                  <c:v>5.0900000000000001E-2</c:v>
                </c:pt>
                <c:pt idx="1152">
                  <c:v>4.9100000000000005E-2</c:v>
                </c:pt>
                <c:pt idx="1153">
                  <c:v>4.7400000000000005E-2</c:v>
                </c:pt>
                <c:pt idx="1154">
                  <c:v>4.7E-2</c:v>
                </c:pt>
                <c:pt idx="1155">
                  <c:v>4.53E-2</c:v>
                </c:pt>
                <c:pt idx="1156">
                  <c:v>4.3099999999999999E-2</c:v>
                </c:pt>
                <c:pt idx="1157">
                  <c:v>4.1100000000000005E-2</c:v>
                </c:pt>
                <c:pt idx="1158">
                  <c:v>4.0500000000000001E-2</c:v>
                </c:pt>
                <c:pt idx="1159">
                  <c:v>4.07E-2</c:v>
                </c:pt>
                <c:pt idx="1160">
                  <c:v>4.0999999999999995E-2</c:v>
                </c:pt>
                <c:pt idx="1161">
                  <c:v>4.4000000000000004E-2</c:v>
                </c:pt>
                <c:pt idx="1162">
                  <c:v>4.5199999999999997E-2</c:v>
                </c:pt>
                <c:pt idx="1163">
                  <c:v>4.6199999999999998E-2</c:v>
                </c:pt>
                <c:pt idx="1164">
                  <c:v>4.6399999999999997E-2</c:v>
                </c:pt>
                <c:pt idx="1165">
                  <c:v>4.4299999999999999E-2</c:v>
                </c:pt>
                <c:pt idx="1166">
                  <c:v>4.4500000000000005E-2</c:v>
                </c:pt>
                <c:pt idx="1167">
                  <c:v>4.4299999999999999E-2</c:v>
                </c:pt>
                <c:pt idx="1168">
                  <c:v>4.6699999999999998E-2</c:v>
                </c:pt>
                <c:pt idx="1169">
                  <c:v>4.6100000000000002E-2</c:v>
                </c:pt>
                <c:pt idx="1170">
                  <c:v>4.6399999999999997E-2</c:v>
                </c:pt>
                <c:pt idx="1171">
                  <c:v>4.6100000000000002E-2</c:v>
                </c:pt>
                <c:pt idx="1172">
                  <c:v>4.6300000000000001E-2</c:v>
                </c:pt>
                <c:pt idx="1173">
                  <c:v>4.5899999999999996E-2</c:v>
                </c:pt>
                <c:pt idx="1174">
                  <c:v>4.7300000000000002E-2</c:v>
                </c:pt>
                <c:pt idx="1175">
                  <c:v>4.8099999999999997E-2</c:v>
                </c:pt>
                <c:pt idx="1176">
                  <c:v>4.9299999999999997E-2</c:v>
                </c:pt>
                <c:pt idx="1177">
                  <c:v>5.0499999999999996E-2</c:v>
                </c:pt>
                <c:pt idx="1178">
                  <c:v>5.1799999999999999E-2</c:v>
                </c:pt>
                <c:pt idx="1179">
                  <c:v>5.0499999999999996E-2</c:v>
                </c:pt>
                <c:pt idx="1180">
                  <c:v>0.05</c:v>
                </c:pt>
                <c:pt idx="1181">
                  <c:v>5.0199999999999995E-2</c:v>
                </c:pt>
                <c:pt idx="1182">
                  <c:v>4.99E-2</c:v>
                </c:pt>
                <c:pt idx="1183">
                  <c:v>4.9100000000000005E-2</c:v>
                </c:pt>
                <c:pt idx="1184">
                  <c:v>4.9599999999999998E-2</c:v>
                </c:pt>
                <c:pt idx="1185">
                  <c:v>0.05</c:v>
                </c:pt>
                <c:pt idx="1186">
                  <c:v>5.0300000000000004E-2</c:v>
                </c:pt>
                <c:pt idx="1187">
                  <c:v>5.1299999999999998E-2</c:v>
                </c:pt>
                <c:pt idx="1188">
                  <c:v>5.1900000000000002E-2</c:v>
                </c:pt>
                <c:pt idx="1189">
                  <c:v>5.3399999999999996E-2</c:v>
                </c:pt>
                <c:pt idx="1190">
                  <c:v>5.3499999999999999E-2</c:v>
                </c:pt>
                <c:pt idx="1191">
                  <c:v>5.5500000000000001E-2</c:v>
                </c:pt>
                <c:pt idx="1192">
                  <c:v>5.62E-2</c:v>
                </c:pt>
                <c:pt idx="1193">
                  <c:v>5.5999999999999994E-2</c:v>
                </c:pt>
                <c:pt idx="1194">
                  <c:v>5.6900000000000006E-2</c:v>
                </c:pt>
                <c:pt idx="1195">
                  <c:v>5.6100000000000004E-2</c:v>
                </c:pt>
                <c:pt idx="1196">
                  <c:v>5.62E-2</c:v>
                </c:pt>
                <c:pt idx="1197">
                  <c:v>5.5199999999999999E-2</c:v>
                </c:pt>
                <c:pt idx="1198">
                  <c:v>5.4900000000000004E-2</c:v>
                </c:pt>
                <c:pt idx="1199">
                  <c:v>5.5899999999999998E-2</c:v>
                </c:pt>
                <c:pt idx="1200">
                  <c:v>5.6399999999999999E-2</c:v>
                </c:pt>
                <c:pt idx="1201">
                  <c:v>5.7699999999999994E-2</c:v>
                </c:pt>
                <c:pt idx="1202">
                  <c:v>5.6799999999999996E-2</c:v>
                </c:pt>
                <c:pt idx="1203">
                  <c:v>5.6100000000000004E-2</c:v>
                </c:pt>
                <c:pt idx="1204">
                  <c:v>5.7200000000000001E-2</c:v>
                </c:pt>
                <c:pt idx="1205">
                  <c:v>5.6799999999999996E-2</c:v>
                </c:pt>
                <c:pt idx="1206">
                  <c:v>5.6600000000000004E-2</c:v>
                </c:pt>
                <c:pt idx="1207">
                  <c:v>5.6399999999999999E-2</c:v>
                </c:pt>
                <c:pt idx="1208">
                  <c:v>5.6600000000000004E-2</c:v>
                </c:pt>
                <c:pt idx="1209">
                  <c:v>5.7800000000000004E-2</c:v>
                </c:pt>
                <c:pt idx="1210">
                  <c:v>5.8499999999999996E-2</c:v>
                </c:pt>
                <c:pt idx="1211">
                  <c:v>5.9200000000000003E-2</c:v>
                </c:pt>
                <c:pt idx="1212">
                  <c:v>5.9200000000000003E-2</c:v>
                </c:pt>
                <c:pt idx="1213">
                  <c:v>5.7800000000000004E-2</c:v>
                </c:pt>
                <c:pt idx="1214">
                  <c:v>5.7800000000000004E-2</c:v>
                </c:pt>
                <c:pt idx="1215">
                  <c:v>5.8700000000000002E-2</c:v>
                </c:pt>
                <c:pt idx="1216">
                  <c:v>5.96E-2</c:v>
                </c:pt>
                <c:pt idx="1217">
                  <c:v>6.0299999999999999E-2</c:v>
                </c:pt>
                <c:pt idx="1218">
                  <c:v>5.96E-2</c:v>
                </c:pt>
                <c:pt idx="1219">
                  <c:v>6.0899999999999996E-2</c:v>
                </c:pt>
                <c:pt idx="1220">
                  <c:v>6.2300000000000001E-2</c:v>
                </c:pt>
                <c:pt idx="1221">
                  <c:v>6.2199999999999998E-2</c:v>
                </c:pt>
                <c:pt idx="1222">
                  <c:v>6.3399999999999998E-2</c:v>
                </c:pt>
                <c:pt idx="1223">
                  <c:v>6.4299999999999996E-2</c:v>
                </c:pt>
                <c:pt idx="1224">
                  <c:v>6.480000000000001E-2</c:v>
                </c:pt>
                <c:pt idx="1225">
                  <c:v>6.480000000000001E-2</c:v>
                </c:pt>
                <c:pt idx="1226">
                  <c:v>6.6100000000000006E-2</c:v>
                </c:pt>
                <c:pt idx="1227">
                  <c:v>6.6799999999999998E-2</c:v>
                </c:pt>
                <c:pt idx="1228">
                  <c:v>6.6500000000000004E-2</c:v>
                </c:pt>
                <c:pt idx="1229">
                  <c:v>6.54E-2</c:v>
                </c:pt>
                <c:pt idx="1230">
                  <c:v>6.5099999999999991E-2</c:v>
                </c:pt>
                <c:pt idx="1231">
                  <c:v>6.5099999999999991E-2</c:v>
                </c:pt>
                <c:pt idx="1232">
                  <c:v>6.5000000000000002E-2</c:v>
                </c:pt>
                <c:pt idx="1233">
                  <c:v>6.54E-2</c:v>
                </c:pt>
                <c:pt idx="1234">
                  <c:v>6.5700000000000008E-2</c:v>
                </c:pt>
                <c:pt idx="1235">
                  <c:v>6.3799999999999996E-2</c:v>
                </c:pt>
                <c:pt idx="1236">
                  <c:v>6.3500000000000001E-2</c:v>
                </c:pt>
                <c:pt idx="1237">
                  <c:v>6.3399999999999998E-2</c:v>
                </c:pt>
                <c:pt idx="1238">
                  <c:v>6.5299999999999997E-2</c:v>
                </c:pt>
                <c:pt idx="1239">
                  <c:v>6.7599999999999993E-2</c:v>
                </c:pt>
                <c:pt idx="1240">
                  <c:v>6.8600000000000008E-2</c:v>
                </c:pt>
                <c:pt idx="1241">
                  <c:v>6.8900000000000003E-2</c:v>
                </c:pt>
                <c:pt idx="1242">
                  <c:v>6.7699999999999996E-2</c:v>
                </c:pt>
                <c:pt idx="1243">
                  <c:v>6.6400000000000001E-2</c:v>
                </c:pt>
                <c:pt idx="1244">
                  <c:v>6.5299999999999997E-2</c:v>
                </c:pt>
                <c:pt idx="1245">
                  <c:v>6.4500000000000002E-2</c:v>
                </c:pt>
                <c:pt idx="1246">
                  <c:v>6.480000000000001E-2</c:v>
                </c:pt>
                <c:pt idx="1247">
                  <c:v>6.4399999999999999E-2</c:v>
                </c:pt>
                <c:pt idx="1248">
                  <c:v>6.3099999999999989E-2</c:v>
                </c:pt>
                <c:pt idx="1249">
                  <c:v>6.3399999999999998E-2</c:v>
                </c:pt>
                <c:pt idx="1250">
                  <c:v>6.4000000000000001E-2</c:v>
                </c:pt>
                <c:pt idx="1251">
                  <c:v>6.3099999999999989E-2</c:v>
                </c:pt>
                <c:pt idx="1252">
                  <c:v>6.2300000000000001E-2</c:v>
                </c:pt>
                <c:pt idx="1253">
                  <c:v>6.1900000000000004E-2</c:v>
                </c:pt>
                <c:pt idx="1254">
                  <c:v>6.2800000000000009E-2</c:v>
                </c:pt>
                <c:pt idx="1255">
                  <c:v>6.2300000000000001E-2</c:v>
                </c:pt>
                <c:pt idx="1256">
                  <c:v>6.2E-2</c:v>
                </c:pt>
                <c:pt idx="1257">
                  <c:v>6.1100000000000002E-2</c:v>
                </c:pt>
                <c:pt idx="1258">
                  <c:v>6.0999999999999999E-2</c:v>
                </c:pt>
                <c:pt idx="1259">
                  <c:v>6.08E-2</c:v>
                </c:pt>
                <c:pt idx="1260">
                  <c:v>6.0400000000000002E-2</c:v>
                </c:pt>
                <c:pt idx="1261">
                  <c:v>0.06</c:v>
                </c:pt>
                <c:pt idx="1262">
                  <c:v>5.9000000000000004E-2</c:v>
                </c:pt>
                <c:pt idx="1263">
                  <c:v>5.8499999999999996E-2</c:v>
                </c:pt>
                <c:pt idx="1264">
                  <c:v>5.8799999999999998E-2</c:v>
                </c:pt>
                <c:pt idx="1265">
                  <c:v>5.9200000000000003E-2</c:v>
                </c:pt>
                <c:pt idx="1266">
                  <c:v>5.9699999999999996E-2</c:v>
                </c:pt>
                <c:pt idx="1267">
                  <c:v>5.8899999999999994E-2</c:v>
                </c:pt>
                <c:pt idx="1268">
                  <c:v>5.8600000000000006E-2</c:v>
                </c:pt>
                <c:pt idx="1269">
                  <c:v>5.7099999999999998E-2</c:v>
                </c:pt>
                <c:pt idx="1270">
                  <c:v>5.4900000000000004E-2</c:v>
                </c:pt>
                <c:pt idx="1271">
                  <c:v>5.4600000000000003E-2</c:v>
                </c:pt>
                <c:pt idx="1272">
                  <c:v>5.2300000000000006E-2</c:v>
                </c:pt>
                <c:pt idx="1273">
                  <c:v>5.1200000000000002E-2</c:v>
                </c:pt>
                <c:pt idx="1274">
                  <c:v>4.7800000000000002E-2</c:v>
                </c:pt>
                <c:pt idx="1275">
                  <c:v>4.7199999999999999E-2</c:v>
                </c:pt>
                <c:pt idx="1276">
                  <c:v>4.8000000000000001E-2</c:v>
                </c:pt>
                <c:pt idx="1277">
                  <c:v>4.7899999999999998E-2</c:v>
                </c:pt>
                <c:pt idx="1278">
                  <c:v>4.6600000000000003E-2</c:v>
                </c:pt>
                <c:pt idx="1279">
                  <c:v>4.7E-2</c:v>
                </c:pt>
                <c:pt idx="1280">
                  <c:v>4.7800000000000002E-2</c:v>
                </c:pt>
                <c:pt idx="1281">
                  <c:v>4.6399999999999997E-2</c:v>
                </c:pt>
                <c:pt idx="1282">
                  <c:v>4.4400000000000002E-2</c:v>
                </c:pt>
                <c:pt idx="1283">
                  <c:v>4.4600000000000001E-2</c:v>
                </c:pt>
                <c:pt idx="1284">
                  <c:v>4.3400000000000001E-2</c:v>
                </c:pt>
                <c:pt idx="1285">
                  <c:v>4.24E-2</c:v>
                </c:pt>
                <c:pt idx="1286">
                  <c:v>4.2900000000000001E-2</c:v>
                </c:pt>
                <c:pt idx="1287">
                  <c:v>4.1500000000000002E-2</c:v>
                </c:pt>
                <c:pt idx="1288">
                  <c:v>4.2500000000000003E-2</c:v>
                </c:pt>
                <c:pt idx="1289">
                  <c:v>4.3400000000000001E-2</c:v>
                </c:pt>
                <c:pt idx="1290">
                  <c:v>4.1900000000000007E-2</c:v>
                </c:pt>
                <c:pt idx="1291">
                  <c:v>4.2300000000000004E-2</c:v>
                </c:pt>
                <c:pt idx="1292">
                  <c:v>4.1599999999999998E-2</c:v>
                </c:pt>
                <c:pt idx="1293">
                  <c:v>4.2999999999999997E-2</c:v>
                </c:pt>
                <c:pt idx="1294">
                  <c:v>4.3299999999999998E-2</c:v>
                </c:pt>
                <c:pt idx="1295">
                  <c:v>4.2800000000000005E-2</c:v>
                </c:pt>
                <c:pt idx="1296">
                  <c:v>4.1500000000000002E-2</c:v>
                </c:pt>
                <c:pt idx="1297">
                  <c:v>4.07E-2</c:v>
                </c:pt>
                <c:pt idx="1298">
                  <c:v>3.9699999999999999E-2</c:v>
                </c:pt>
                <c:pt idx="1299">
                  <c:v>4.0999999999999995E-2</c:v>
                </c:pt>
                <c:pt idx="1300">
                  <c:v>4.2099999999999999E-2</c:v>
                </c:pt>
                <c:pt idx="1301">
                  <c:v>4.0999999999999995E-2</c:v>
                </c:pt>
                <c:pt idx="1302">
                  <c:v>4.0199999999999993E-2</c:v>
                </c:pt>
                <c:pt idx="1303">
                  <c:v>3.95E-2</c:v>
                </c:pt>
                <c:pt idx="1304">
                  <c:v>3.8599999999999995E-2</c:v>
                </c:pt>
                <c:pt idx="1305">
                  <c:v>3.8100000000000002E-2</c:v>
                </c:pt>
                <c:pt idx="1306">
                  <c:v>3.73E-2</c:v>
                </c:pt>
                <c:pt idx="1307">
                  <c:v>3.73E-2</c:v>
                </c:pt>
                <c:pt idx="1308">
                  <c:v>3.6799999999999999E-2</c:v>
                </c:pt>
                <c:pt idx="1309">
                  <c:v>3.7000000000000005E-2</c:v>
                </c:pt>
                <c:pt idx="1310">
                  <c:v>3.1300000000000001E-2</c:v>
                </c:pt>
                <c:pt idx="1311">
                  <c:v>2.9100000000000001E-2</c:v>
                </c:pt>
                <c:pt idx="1312">
                  <c:v>2.86E-2</c:v>
                </c:pt>
                <c:pt idx="1313">
                  <c:v>2.76E-2</c:v>
                </c:pt>
                <c:pt idx="1314">
                  <c:v>2.7999999999999997E-2</c:v>
                </c:pt>
                <c:pt idx="1315">
                  <c:v>2.7799999999999998E-2</c:v>
                </c:pt>
                <c:pt idx="1316">
                  <c:v>2.7200000000000002E-2</c:v>
                </c:pt>
                <c:pt idx="1317">
                  <c:v>2.4900000000000002E-2</c:v>
                </c:pt>
                <c:pt idx="1318">
                  <c:v>2.4E-2</c:v>
                </c:pt>
                <c:pt idx="1319">
                  <c:v>2.8300000000000002E-2</c:v>
                </c:pt>
                <c:pt idx="1320">
                  <c:v>3.0499999999999999E-2</c:v>
                </c:pt>
                <c:pt idx="1321">
                  <c:v>3.0299999999999997E-2</c:v>
                </c:pt>
                <c:pt idx="1322">
                  <c:v>3.0200000000000001E-2</c:v>
                </c:pt>
                <c:pt idx="1323">
                  <c:v>3.0800000000000001E-2</c:v>
                </c:pt>
                <c:pt idx="1324">
                  <c:v>3.15E-2</c:v>
                </c:pt>
                <c:pt idx="1325">
                  <c:v>3.2099999999999997E-2</c:v>
                </c:pt>
                <c:pt idx="1326">
                  <c:v>3.1699999999999999E-2</c:v>
                </c:pt>
                <c:pt idx="1327">
                  <c:v>2.98E-2</c:v>
                </c:pt>
                <c:pt idx="1328">
                  <c:v>2.86E-2</c:v>
                </c:pt>
                <c:pt idx="1329">
                  <c:v>3.0899999999999997E-2</c:v>
                </c:pt>
                <c:pt idx="1330">
                  <c:v>3.1099999999999999E-2</c:v>
                </c:pt>
                <c:pt idx="1331">
                  <c:v>2.98E-2</c:v>
                </c:pt>
                <c:pt idx="1332">
                  <c:v>3.0200000000000001E-2</c:v>
                </c:pt>
                <c:pt idx="1333">
                  <c:v>2.9900000000000003E-2</c:v>
                </c:pt>
                <c:pt idx="1334">
                  <c:v>3.0800000000000001E-2</c:v>
                </c:pt>
                <c:pt idx="1335">
                  <c:v>3.3399999999999999E-2</c:v>
                </c:pt>
                <c:pt idx="1336">
                  <c:v>3.5799999999999998E-2</c:v>
                </c:pt>
                <c:pt idx="1337">
                  <c:v>3.7000000000000005E-2</c:v>
                </c:pt>
                <c:pt idx="1338">
                  <c:v>3.7100000000000001E-2</c:v>
                </c:pt>
                <c:pt idx="1339">
                  <c:v>3.6000000000000004E-2</c:v>
                </c:pt>
                <c:pt idx="1340">
                  <c:v>3.4700000000000002E-2</c:v>
                </c:pt>
                <c:pt idx="1341">
                  <c:v>3.39E-2</c:v>
                </c:pt>
                <c:pt idx="1342">
                  <c:v>3.3000000000000002E-2</c:v>
                </c:pt>
                <c:pt idx="1343">
                  <c:v>3.2300000000000002E-2</c:v>
                </c:pt>
                <c:pt idx="1344">
                  <c:v>3.2199999999999999E-2</c:v>
                </c:pt>
                <c:pt idx="1345">
                  <c:v>3.3500000000000002E-2</c:v>
                </c:pt>
                <c:pt idx="1346">
                  <c:v>3.2799999999999996E-2</c:v>
                </c:pt>
                <c:pt idx="1347">
                  <c:v>3.2300000000000002E-2</c:v>
                </c:pt>
                <c:pt idx="1348">
                  <c:v>3.15E-2</c:v>
                </c:pt>
                <c:pt idx="1349">
                  <c:v>3.04E-2</c:v>
                </c:pt>
                <c:pt idx="1350">
                  <c:v>2.8999999999999998E-2</c:v>
                </c:pt>
                <c:pt idx="1351">
                  <c:v>2.87E-2</c:v>
                </c:pt>
                <c:pt idx="1352">
                  <c:v>2.8399999999999998E-2</c:v>
                </c:pt>
                <c:pt idx="1353">
                  <c:v>2.6699999999999998E-2</c:v>
                </c:pt>
                <c:pt idx="1354">
                  <c:v>2.5699999999999997E-2</c:v>
                </c:pt>
                <c:pt idx="1355">
                  <c:v>2.3199999999999998E-2</c:v>
                </c:pt>
                <c:pt idx="1356">
                  <c:v>2.2400000000000003E-2</c:v>
                </c:pt>
                <c:pt idx="1357">
                  <c:v>2.0400000000000001E-2</c:v>
                </c:pt>
                <c:pt idx="1358">
                  <c:v>2.1400000000000002E-2</c:v>
                </c:pt>
                <c:pt idx="1359">
                  <c:v>2.18E-2</c:v>
                </c:pt>
                <c:pt idx="1360">
                  <c:v>2.1899999999999999E-2</c:v>
                </c:pt>
                <c:pt idx="1361">
                  <c:v>2.0199999999999999E-2</c:v>
                </c:pt>
                <c:pt idx="1362">
                  <c:v>2.12E-2</c:v>
                </c:pt>
                <c:pt idx="1363">
                  <c:v>2.0099999999999996E-2</c:v>
                </c:pt>
                <c:pt idx="1364">
                  <c:v>1.9299999999999998E-2</c:v>
                </c:pt>
                <c:pt idx="1365">
                  <c:v>1.7600000000000001E-2</c:v>
                </c:pt>
                <c:pt idx="1366">
                  <c:v>1.78E-2</c:v>
                </c:pt>
                <c:pt idx="1367">
                  <c:v>2.07E-2</c:v>
                </c:pt>
                <c:pt idx="1368">
                  <c:v>2.1400000000000002E-2</c:v>
                </c:pt>
                <c:pt idx="1369">
                  <c:v>1.77E-2</c:v>
                </c:pt>
                <c:pt idx="1370">
                  <c:v>1.84E-2</c:v>
                </c:pt>
                <c:pt idx="1371">
                  <c:v>1.84E-2</c:v>
                </c:pt>
                <c:pt idx="1372">
                  <c:v>1.9900000000000001E-2</c:v>
                </c:pt>
                <c:pt idx="1373">
                  <c:v>2.07E-2</c:v>
                </c:pt>
                <c:pt idx="1374">
                  <c:v>2.0099999999999996E-2</c:v>
                </c:pt>
                <c:pt idx="1375">
                  <c:v>1.8700000000000001E-2</c:v>
                </c:pt>
                <c:pt idx="1376">
                  <c:v>1.83E-2</c:v>
                </c:pt>
                <c:pt idx="1377">
                  <c:v>1.7100000000000001E-2</c:v>
                </c:pt>
                <c:pt idx="1378">
                  <c:v>1.7000000000000001E-2</c:v>
                </c:pt>
                <c:pt idx="1379">
                  <c:v>1.8000000000000002E-2</c:v>
                </c:pt>
                <c:pt idx="1380">
                  <c:v>1.7500000000000002E-2</c:v>
                </c:pt>
                <c:pt idx="1381">
                  <c:v>1.67E-2</c:v>
                </c:pt>
                <c:pt idx="1382">
                  <c:v>1.72E-2</c:v>
                </c:pt>
                <c:pt idx="1383">
                  <c:v>1.6899999999999998E-2</c:v>
                </c:pt>
                <c:pt idx="1384">
                  <c:v>1.6299999999999999E-2</c:v>
                </c:pt>
                <c:pt idx="1385">
                  <c:v>1.6200000000000003E-2</c:v>
                </c:pt>
                <c:pt idx="1386">
                  <c:v>1.5700000000000002E-2</c:v>
                </c:pt>
                <c:pt idx="1387">
                  <c:v>1.47E-2</c:v>
                </c:pt>
                <c:pt idx="1388">
                  <c:v>1.47E-2</c:v>
                </c:pt>
                <c:pt idx="1389">
                  <c:v>1.72E-2</c:v>
                </c:pt>
                <c:pt idx="1390">
                  <c:v>1.6500000000000001E-2</c:v>
                </c:pt>
                <c:pt idx="1391">
                  <c:v>1.54E-2</c:v>
                </c:pt>
                <c:pt idx="1392">
                  <c:v>1.61E-2</c:v>
                </c:pt>
                <c:pt idx="1393">
                  <c:v>1.7000000000000001E-2</c:v>
                </c:pt>
                <c:pt idx="1394">
                  <c:v>1.66E-2</c:v>
                </c:pt>
                <c:pt idx="1395">
                  <c:v>1.5600000000000001E-2</c:v>
                </c:pt>
                <c:pt idx="1396">
                  <c:v>1.4800000000000001E-2</c:v>
                </c:pt>
                <c:pt idx="1397">
                  <c:v>1.44E-2</c:v>
                </c:pt>
                <c:pt idx="1398">
                  <c:v>1.3600000000000001E-2</c:v>
                </c:pt>
                <c:pt idx="1399">
                  <c:v>1.3300000000000001E-2</c:v>
                </c:pt>
                <c:pt idx="1400">
                  <c:v>1.2500000000000001E-2</c:v>
                </c:pt>
                <c:pt idx="1401">
                  <c:v>1.1399999999999999E-2</c:v>
                </c:pt>
                <c:pt idx="1402">
                  <c:v>1.2199999999999999E-2</c:v>
                </c:pt>
                <c:pt idx="1403">
                  <c:v>1.2800000000000001E-2</c:v>
                </c:pt>
                <c:pt idx="1404">
                  <c:v>1.3100000000000001E-2</c:v>
                </c:pt>
                <c:pt idx="1405">
                  <c:v>1.3500000000000002E-2</c:v>
                </c:pt>
                <c:pt idx="1406">
                  <c:v>1.4499999999999999E-2</c:v>
                </c:pt>
                <c:pt idx="1407">
                  <c:v>1.5600000000000001E-2</c:v>
                </c:pt>
                <c:pt idx="1408">
                  <c:v>1.7100000000000001E-2</c:v>
                </c:pt>
                <c:pt idx="1409">
                  <c:v>1.77E-2</c:v>
                </c:pt>
                <c:pt idx="1410">
                  <c:v>1.8200000000000001E-2</c:v>
                </c:pt>
                <c:pt idx="1411">
                  <c:v>1.89E-2</c:v>
                </c:pt>
                <c:pt idx="1412">
                  <c:v>1.9799999999999998E-2</c:v>
                </c:pt>
                <c:pt idx="1413">
                  <c:v>1.9199999999999998E-2</c:v>
                </c:pt>
                <c:pt idx="1414">
                  <c:v>1.6899999999999998E-2</c:v>
                </c:pt>
                <c:pt idx="1415">
                  <c:v>1.6500000000000001E-2</c:v>
                </c:pt>
                <c:pt idx="1416">
                  <c:v>1.66E-2</c:v>
                </c:pt>
                <c:pt idx="1417">
                  <c:v>1.54E-2</c:v>
                </c:pt>
                <c:pt idx="1418">
                  <c:v>1.6500000000000001E-2</c:v>
                </c:pt>
                <c:pt idx="1419">
                  <c:v>1.8500000000000003E-2</c:v>
                </c:pt>
                <c:pt idx="1420">
                  <c:v>1.83E-2</c:v>
                </c:pt>
                <c:pt idx="1421">
                  <c:v>1.8100000000000002E-2</c:v>
                </c:pt>
                <c:pt idx="1422">
                  <c:v>1.95E-2</c:v>
                </c:pt>
                <c:pt idx="1423">
                  <c:v>1.9699999999999999E-2</c:v>
                </c:pt>
                <c:pt idx="1424">
                  <c:v>1.84E-2</c:v>
                </c:pt>
                <c:pt idx="1425">
                  <c:v>1.9699999999999999E-2</c:v>
                </c:pt>
                <c:pt idx="1426">
                  <c:v>2.0400000000000001E-2</c:v>
                </c:pt>
                <c:pt idx="1427">
                  <c:v>1.9E-2</c:v>
                </c:pt>
                <c:pt idx="1428">
                  <c:v>1.84E-2</c:v>
                </c:pt>
                <c:pt idx="1429">
                  <c:v>1.8600000000000002E-2</c:v>
                </c:pt>
                <c:pt idx="1430">
                  <c:v>1.8799999999999997E-2</c:v>
                </c:pt>
                <c:pt idx="1431">
                  <c:v>1.83E-2</c:v>
                </c:pt>
                <c:pt idx="1432">
                  <c:v>1.67E-2</c:v>
                </c:pt>
                <c:pt idx="1433">
                  <c:v>1.6899999999999998E-2</c:v>
                </c:pt>
                <c:pt idx="1434">
                  <c:v>1.8100000000000002E-2</c:v>
                </c:pt>
                <c:pt idx="1435">
                  <c:v>1.8100000000000002E-2</c:v>
                </c:pt>
                <c:pt idx="1436">
                  <c:v>1.7500000000000002E-2</c:v>
                </c:pt>
                <c:pt idx="1437">
                  <c:v>1.72E-2</c:v>
                </c:pt>
                <c:pt idx="1438">
                  <c:v>1.6799999999999999E-2</c:v>
                </c:pt>
                <c:pt idx="1439">
                  <c:v>1.6899999999999998E-2</c:v>
                </c:pt>
                <c:pt idx="1440">
                  <c:v>1.5300000000000001E-2</c:v>
                </c:pt>
                <c:pt idx="1441">
                  <c:v>1.54E-2</c:v>
                </c:pt>
                <c:pt idx="1442">
                  <c:v>1.5300000000000001E-2</c:v>
                </c:pt>
                <c:pt idx="1443">
                  <c:v>1.67E-2</c:v>
                </c:pt>
                <c:pt idx="1444">
                  <c:v>1.8799999999999997E-2</c:v>
                </c:pt>
                <c:pt idx="1445">
                  <c:v>2.0400000000000001E-2</c:v>
                </c:pt>
                <c:pt idx="1446">
                  <c:v>2.1700000000000001E-2</c:v>
                </c:pt>
                <c:pt idx="1447">
                  <c:v>2.29E-2</c:v>
                </c:pt>
                <c:pt idx="1448">
                  <c:v>2.41E-2</c:v>
                </c:pt>
                <c:pt idx="1449">
                  <c:v>2.6200000000000001E-2</c:v>
                </c:pt>
                <c:pt idx="1450">
                  <c:v>2.5699999999999997E-2</c:v>
                </c:pt>
                <c:pt idx="1451">
                  <c:v>2.5399999999999999E-2</c:v>
                </c:pt>
                <c:pt idx="1452">
                  <c:v>2.6499999999999999E-2</c:v>
                </c:pt>
                <c:pt idx="1453">
                  <c:v>2.75E-2</c:v>
                </c:pt>
                <c:pt idx="1454">
                  <c:v>2.8399999999999998E-2</c:v>
                </c:pt>
                <c:pt idx="1455">
                  <c:v>2.7699999999999999E-2</c:v>
                </c:pt>
                <c:pt idx="1456">
                  <c:v>2.7099999999999999E-2</c:v>
                </c:pt>
                <c:pt idx="1457">
                  <c:v>2.5600000000000001E-2</c:v>
                </c:pt>
                <c:pt idx="1458">
                  <c:v>2.58E-2</c:v>
                </c:pt>
                <c:pt idx="1459">
                  <c:v>2.6600000000000002E-2</c:v>
                </c:pt>
                <c:pt idx="1460">
                  <c:v>2.76E-2</c:v>
                </c:pt>
                <c:pt idx="1461">
                  <c:v>2.6000000000000002E-2</c:v>
                </c:pt>
                <c:pt idx="1462">
                  <c:v>2.5099999999999997E-2</c:v>
                </c:pt>
                <c:pt idx="1463">
                  <c:v>2.46E-2</c:v>
                </c:pt>
                <c:pt idx="1464">
                  <c:v>2.4900000000000002E-2</c:v>
                </c:pt>
                <c:pt idx="1465">
                  <c:v>2.4700000000000003E-2</c:v>
                </c:pt>
                <c:pt idx="1466">
                  <c:v>2.52E-2</c:v>
                </c:pt>
                <c:pt idx="1467">
                  <c:v>2.4900000000000002E-2</c:v>
                </c:pt>
                <c:pt idx="1468">
                  <c:v>2.53E-2</c:v>
                </c:pt>
                <c:pt idx="1469">
                  <c:v>2.6000000000000002E-2</c:v>
                </c:pt>
                <c:pt idx="1470">
                  <c:v>2.6699999999999998E-2</c:v>
                </c:pt>
                <c:pt idx="1471">
                  <c:v>2.53E-2</c:v>
                </c:pt>
                <c:pt idx="1472">
                  <c:v>2.5499999999999998E-2</c:v>
                </c:pt>
                <c:pt idx="1473">
                  <c:v>2.5699999999999997E-2</c:v>
                </c:pt>
                <c:pt idx="1474">
                  <c:v>2.6499999999999999E-2</c:v>
                </c:pt>
                <c:pt idx="1475">
                  <c:v>2.8199999999999999E-2</c:v>
                </c:pt>
                <c:pt idx="1476">
                  <c:v>2.8900000000000002E-2</c:v>
                </c:pt>
                <c:pt idx="1477">
                  <c:v>2.9900000000000003E-2</c:v>
                </c:pt>
                <c:pt idx="1478">
                  <c:v>3.0200000000000001E-2</c:v>
                </c:pt>
                <c:pt idx="1479">
                  <c:v>2.9300000000000003E-2</c:v>
                </c:pt>
                <c:pt idx="1480">
                  <c:v>0.03</c:v>
                </c:pt>
                <c:pt idx="1481">
                  <c:v>3.04E-2</c:v>
                </c:pt>
                <c:pt idx="1482">
                  <c:v>3.0899999999999997E-2</c:v>
                </c:pt>
                <c:pt idx="1483">
                  <c:v>3.1800000000000002E-2</c:v>
                </c:pt>
                <c:pt idx="1484">
                  <c:v>3.2300000000000002E-2</c:v>
                </c:pt>
                <c:pt idx="1485">
                  <c:v>3.2199999999999999E-2</c:v>
                </c:pt>
                <c:pt idx="1486">
                  <c:v>3.2500000000000001E-2</c:v>
                </c:pt>
                <c:pt idx="1487">
                  <c:v>3.3099999999999997E-2</c:v>
                </c:pt>
                <c:pt idx="1488">
                  <c:v>3.3000000000000002E-2</c:v>
                </c:pt>
                <c:pt idx="1489">
                  <c:v>3.4000000000000002E-2</c:v>
                </c:pt>
                <c:pt idx="1490">
                  <c:v>3.5000000000000003E-2</c:v>
                </c:pt>
                <c:pt idx="1491">
                  <c:v>3.5799999999999998E-2</c:v>
                </c:pt>
                <c:pt idx="1492">
                  <c:v>3.6600000000000001E-2</c:v>
                </c:pt>
                <c:pt idx="1493">
                  <c:v>3.73E-2</c:v>
                </c:pt>
                <c:pt idx="1494">
                  <c:v>3.8300000000000001E-2</c:v>
                </c:pt>
                <c:pt idx="1495">
                  <c:v>3.8399999999999997E-2</c:v>
                </c:pt>
                <c:pt idx="1496">
                  <c:v>3.7400000000000003E-2</c:v>
                </c:pt>
                <c:pt idx="1497">
                  <c:v>3.6499999999999998E-2</c:v>
                </c:pt>
                <c:pt idx="1498">
                  <c:v>3.5699999999999996E-2</c:v>
                </c:pt>
                <c:pt idx="1499">
                  <c:v>3.6400000000000002E-2</c:v>
                </c:pt>
                <c:pt idx="1500">
                  <c:v>3.6499999999999998E-2</c:v>
                </c:pt>
                <c:pt idx="1501">
                  <c:v>3.6799999999999999E-2</c:v>
                </c:pt>
                <c:pt idx="1502">
                  <c:v>3.6200000000000003E-2</c:v>
                </c:pt>
                <c:pt idx="1503">
                  <c:v>3.6299999999999999E-2</c:v>
                </c:pt>
                <c:pt idx="1504">
                  <c:v>3.5499999999999997E-2</c:v>
                </c:pt>
                <c:pt idx="1505">
                  <c:v>3.6200000000000003E-2</c:v>
                </c:pt>
                <c:pt idx="1506">
                  <c:v>3.7100000000000001E-2</c:v>
                </c:pt>
                <c:pt idx="1507">
                  <c:v>3.6499999999999998E-2</c:v>
                </c:pt>
                <c:pt idx="1508">
                  <c:v>3.6600000000000001E-2</c:v>
                </c:pt>
                <c:pt idx="1509">
                  <c:v>3.7599999999999995E-2</c:v>
                </c:pt>
                <c:pt idx="1510">
                  <c:v>3.8399999999999997E-2</c:v>
                </c:pt>
                <c:pt idx="1511">
                  <c:v>3.9100000000000003E-2</c:v>
                </c:pt>
                <c:pt idx="1512">
                  <c:v>3.9699999999999999E-2</c:v>
                </c:pt>
                <c:pt idx="1513">
                  <c:v>4.0500000000000001E-2</c:v>
                </c:pt>
                <c:pt idx="1514">
                  <c:v>4.1100000000000005E-2</c:v>
                </c:pt>
                <c:pt idx="1515">
                  <c:v>4.0399999999999998E-2</c:v>
                </c:pt>
                <c:pt idx="1516">
                  <c:v>4.0199999999999993E-2</c:v>
                </c:pt>
                <c:pt idx="1517">
                  <c:v>3.8699999999999998E-2</c:v>
                </c:pt>
                <c:pt idx="1518">
                  <c:v>3.8599999999999995E-2</c:v>
                </c:pt>
                <c:pt idx="1519">
                  <c:v>3.9100000000000003E-2</c:v>
                </c:pt>
                <c:pt idx="1520">
                  <c:v>3.9699999999999999E-2</c:v>
                </c:pt>
                <c:pt idx="1521">
                  <c:v>4.1100000000000005E-2</c:v>
                </c:pt>
                <c:pt idx="1522">
                  <c:v>4.2000000000000003E-2</c:v>
                </c:pt>
                <c:pt idx="1523">
                  <c:v>4.24E-2</c:v>
                </c:pt>
                <c:pt idx="1524">
                  <c:v>4.2599999999999999E-2</c:v>
                </c:pt>
                <c:pt idx="1525">
                  <c:v>4.3499999999999997E-2</c:v>
                </c:pt>
                <c:pt idx="1526">
                  <c:v>4.4400000000000002E-2</c:v>
                </c:pt>
                <c:pt idx="1527">
                  <c:v>4.4600000000000001E-2</c:v>
                </c:pt>
                <c:pt idx="1528">
                  <c:v>4.4299999999999999E-2</c:v>
                </c:pt>
                <c:pt idx="1529">
                  <c:v>4.3499999999999997E-2</c:v>
                </c:pt>
                <c:pt idx="1530">
                  <c:v>4.41E-2</c:v>
                </c:pt>
                <c:pt idx="1531">
                  <c:v>4.4199999999999996E-2</c:v>
                </c:pt>
                <c:pt idx="1532">
                  <c:v>4.4000000000000004E-2</c:v>
                </c:pt>
                <c:pt idx="1533">
                  <c:v>4.4000000000000004E-2</c:v>
                </c:pt>
                <c:pt idx="1534">
                  <c:v>4.3799999999999999E-2</c:v>
                </c:pt>
                <c:pt idx="1535">
                  <c:v>4.3299999999999998E-2</c:v>
                </c:pt>
                <c:pt idx="1536">
                  <c:v>4.3899999999999995E-2</c:v>
                </c:pt>
                <c:pt idx="1537">
                  <c:v>4.3499999999999997E-2</c:v>
                </c:pt>
                <c:pt idx="1538">
                  <c:v>4.4400000000000002E-2</c:v>
                </c:pt>
                <c:pt idx="1539">
                  <c:v>4.5700000000000005E-2</c:v>
                </c:pt>
                <c:pt idx="1540">
                  <c:v>4.6399999999999997E-2</c:v>
                </c:pt>
                <c:pt idx="1541">
                  <c:v>4.6900000000000004E-2</c:v>
                </c:pt>
                <c:pt idx="1542">
                  <c:v>4.7100000000000003E-2</c:v>
                </c:pt>
                <c:pt idx="1543">
                  <c:v>4.7199999999999999E-2</c:v>
                </c:pt>
                <c:pt idx="1544">
                  <c:v>4.7400000000000005E-2</c:v>
                </c:pt>
                <c:pt idx="1545">
                  <c:v>4.6699999999999998E-2</c:v>
                </c:pt>
                <c:pt idx="1546">
                  <c:v>4.7199999999999999E-2</c:v>
                </c:pt>
                <c:pt idx="1547">
                  <c:v>4.8000000000000001E-2</c:v>
                </c:pt>
                <c:pt idx="1548">
                  <c:v>4.8499999999999995E-2</c:v>
                </c:pt>
                <c:pt idx="1549">
                  <c:v>4.9100000000000005E-2</c:v>
                </c:pt>
                <c:pt idx="1550">
                  <c:v>4.8799999999999996E-2</c:v>
                </c:pt>
                <c:pt idx="1551">
                  <c:v>4.9200000000000001E-2</c:v>
                </c:pt>
                <c:pt idx="1552">
                  <c:v>4.9400000000000006E-2</c:v>
                </c:pt>
                <c:pt idx="1553">
                  <c:v>4.99E-2</c:v>
                </c:pt>
                <c:pt idx="1554">
                  <c:v>4.9599999999999998E-2</c:v>
                </c:pt>
                <c:pt idx="1555">
                  <c:v>4.9599999999999998E-2</c:v>
                </c:pt>
                <c:pt idx="1556">
                  <c:v>0.05</c:v>
                </c:pt>
                <c:pt idx="1557">
                  <c:v>0.05</c:v>
                </c:pt>
                <c:pt idx="1558">
                  <c:v>5.0900000000000001E-2</c:v>
                </c:pt>
                <c:pt idx="1559">
                  <c:v>5.2199999999999996E-2</c:v>
                </c:pt>
                <c:pt idx="1560">
                  <c:v>5.2300000000000006E-2</c:v>
                </c:pt>
                <c:pt idx="1561">
                  <c:v>5.2000000000000005E-2</c:v>
                </c:pt>
                <c:pt idx="1562">
                  <c:v>5.1399999999999994E-2</c:v>
                </c:pt>
                <c:pt idx="1563">
                  <c:v>5.1100000000000007E-2</c:v>
                </c:pt>
                <c:pt idx="1564">
                  <c:v>5.0599999999999999E-2</c:v>
                </c:pt>
                <c:pt idx="1565">
                  <c:v>4.9599999999999998E-2</c:v>
                </c:pt>
                <c:pt idx="1566">
                  <c:v>4.9299999999999997E-2</c:v>
                </c:pt>
                <c:pt idx="1567">
                  <c:v>4.9200000000000001E-2</c:v>
                </c:pt>
                <c:pt idx="1568">
                  <c:v>4.87E-2</c:v>
                </c:pt>
                <c:pt idx="1569">
                  <c:v>4.8300000000000003E-2</c:v>
                </c:pt>
                <c:pt idx="1570">
                  <c:v>4.8099999999999997E-2</c:v>
                </c:pt>
                <c:pt idx="1571">
                  <c:v>4.8300000000000003E-2</c:v>
                </c:pt>
                <c:pt idx="1572">
                  <c:v>4.7699999999999992E-2</c:v>
                </c:pt>
                <c:pt idx="1573">
                  <c:v>4.6699999999999998E-2</c:v>
                </c:pt>
                <c:pt idx="1574">
                  <c:v>4.6600000000000003E-2</c:v>
                </c:pt>
                <c:pt idx="1575">
                  <c:v>4.8499999999999995E-2</c:v>
                </c:pt>
                <c:pt idx="1576">
                  <c:v>4.8499999999999995E-2</c:v>
                </c:pt>
                <c:pt idx="1577">
                  <c:v>4.8499999999999995E-2</c:v>
                </c:pt>
                <c:pt idx="1578">
                  <c:v>4.7300000000000002E-2</c:v>
                </c:pt>
                <c:pt idx="1579">
                  <c:v>4.7599999999999996E-2</c:v>
                </c:pt>
                <c:pt idx="1580">
                  <c:v>4.7800000000000002E-2</c:v>
                </c:pt>
                <c:pt idx="1581">
                  <c:v>4.7500000000000001E-2</c:v>
                </c:pt>
                <c:pt idx="1582">
                  <c:v>4.6399999999999997E-2</c:v>
                </c:pt>
                <c:pt idx="1583">
                  <c:v>4.58E-2</c:v>
                </c:pt>
                <c:pt idx="1584">
                  <c:v>4.6900000000000004E-2</c:v>
                </c:pt>
                <c:pt idx="1585">
                  <c:v>4.7E-2</c:v>
                </c:pt>
                <c:pt idx="1586">
                  <c:v>4.7800000000000002E-2</c:v>
                </c:pt>
                <c:pt idx="1587">
                  <c:v>4.7599999999999996E-2</c:v>
                </c:pt>
                <c:pt idx="1588">
                  <c:v>4.82E-2</c:v>
                </c:pt>
                <c:pt idx="1589">
                  <c:v>4.9000000000000002E-2</c:v>
                </c:pt>
                <c:pt idx="1590">
                  <c:v>4.9500000000000002E-2</c:v>
                </c:pt>
                <c:pt idx="1591">
                  <c:v>4.9599999999999998E-2</c:v>
                </c:pt>
                <c:pt idx="1592">
                  <c:v>4.9000000000000002E-2</c:v>
                </c:pt>
                <c:pt idx="1593">
                  <c:v>4.8799999999999996E-2</c:v>
                </c:pt>
                <c:pt idx="1594">
                  <c:v>4.8300000000000003E-2</c:v>
                </c:pt>
                <c:pt idx="1595">
                  <c:v>4.6399999999999997E-2</c:v>
                </c:pt>
                <c:pt idx="1596">
                  <c:v>4.5700000000000005E-2</c:v>
                </c:pt>
                <c:pt idx="1597">
                  <c:v>4.5700000000000005E-2</c:v>
                </c:pt>
                <c:pt idx="1598">
                  <c:v>4.58E-2</c:v>
                </c:pt>
                <c:pt idx="1599">
                  <c:v>4.5700000000000005E-2</c:v>
                </c:pt>
                <c:pt idx="1600">
                  <c:v>4.6399999999999997E-2</c:v>
                </c:pt>
                <c:pt idx="1601">
                  <c:v>4.7300000000000002E-2</c:v>
                </c:pt>
                <c:pt idx="1602">
                  <c:v>4.6699999999999998E-2</c:v>
                </c:pt>
                <c:pt idx="1603">
                  <c:v>4.6300000000000001E-2</c:v>
                </c:pt>
                <c:pt idx="1604">
                  <c:v>4.6500000000000007E-2</c:v>
                </c:pt>
                <c:pt idx="1605">
                  <c:v>4.7E-2</c:v>
                </c:pt>
                <c:pt idx="1606">
                  <c:v>4.7599999999999996E-2</c:v>
                </c:pt>
                <c:pt idx="1607">
                  <c:v>4.8399999999999999E-2</c:v>
                </c:pt>
                <c:pt idx="1608">
                  <c:v>4.9200000000000001E-2</c:v>
                </c:pt>
                <c:pt idx="1609">
                  <c:v>4.99E-2</c:v>
                </c:pt>
                <c:pt idx="1610">
                  <c:v>5.0599999999999999E-2</c:v>
                </c:pt>
                <c:pt idx="1611">
                  <c:v>4.9599999999999998E-2</c:v>
                </c:pt>
                <c:pt idx="1612">
                  <c:v>4.9000000000000002E-2</c:v>
                </c:pt>
                <c:pt idx="1613">
                  <c:v>4.9299999999999997E-2</c:v>
                </c:pt>
                <c:pt idx="1614">
                  <c:v>4.9200000000000001E-2</c:v>
                </c:pt>
                <c:pt idx="1615">
                  <c:v>4.8600000000000004E-2</c:v>
                </c:pt>
                <c:pt idx="1616">
                  <c:v>4.6900000000000004E-2</c:v>
                </c:pt>
                <c:pt idx="1617">
                  <c:v>4.5499999999999999E-2</c:v>
                </c:pt>
                <c:pt idx="1618">
                  <c:v>4.5199999999999997E-2</c:v>
                </c:pt>
                <c:pt idx="1619">
                  <c:v>4.2800000000000005E-2</c:v>
                </c:pt>
                <c:pt idx="1620">
                  <c:v>4.1599999999999998E-2</c:v>
                </c:pt>
                <c:pt idx="1621">
                  <c:v>4.1599999999999998E-2</c:v>
                </c:pt>
                <c:pt idx="1622">
                  <c:v>4.0399999999999998E-2</c:v>
                </c:pt>
                <c:pt idx="1623">
                  <c:v>3.9800000000000002E-2</c:v>
                </c:pt>
                <c:pt idx="1624">
                  <c:v>4.0500000000000001E-2</c:v>
                </c:pt>
                <c:pt idx="1625">
                  <c:v>3.9900000000000005E-2</c:v>
                </c:pt>
                <c:pt idx="1626">
                  <c:v>4.0199999999999993E-2</c:v>
                </c:pt>
                <c:pt idx="1627">
                  <c:v>4.1700000000000001E-2</c:v>
                </c:pt>
                <c:pt idx="1628">
                  <c:v>4.0099999999999997E-2</c:v>
                </c:pt>
                <c:pt idx="1629">
                  <c:v>3.78E-2</c:v>
                </c:pt>
                <c:pt idx="1630">
                  <c:v>3.7999999999999999E-2</c:v>
                </c:pt>
                <c:pt idx="1631">
                  <c:v>3.5799999999999998E-2</c:v>
                </c:pt>
                <c:pt idx="1632">
                  <c:v>3.4500000000000003E-2</c:v>
                </c:pt>
                <c:pt idx="1633">
                  <c:v>3.1E-2</c:v>
                </c:pt>
                <c:pt idx="1634">
                  <c:v>3.0499999999999999E-2</c:v>
                </c:pt>
                <c:pt idx="1635">
                  <c:v>2.9700000000000001E-2</c:v>
                </c:pt>
                <c:pt idx="1636">
                  <c:v>3.1400000000000004E-2</c:v>
                </c:pt>
                <c:pt idx="1637">
                  <c:v>3.1699999999999999E-2</c:v>
                </c:pt>
                <c:pt idx="1638">
                  <c:v>3.2300000000000002E-2</c:v>
                </c:pt>
                <c:pt idx="1639">
                  <c:v>2.8799999999999999E-2</c:v>
                </c:pt>
                <c:pt idx="1640">
                  <c:v>2.7000000000000003E-2</c:v>
                </c:pt>
                <c:pt idx="1641">
                  <c:v>2.4799999999999999E-2</c:v>
                </c:pt>
                <c:pt idx="1642">
                  <c:v>2.1600000000000001E-2</c:v>
                </c:pt>
                <c:pt idx="1643">
                  <c:v>2.2099999999999998E-2</c:v>
                </c:pt>
                <c:pt idx="1644">
                  <c:v>1.9799999999999998E-2</c:v>
                </c:pt>
                <c:pt idx="1645">
                  <c:v>1.9199999999999998E-2</c:v>
                </c:pt>
                <c:pt idx="1646">
                  <c:v>2.0400000000000001E-2</c:v>
                </c:pt>
                <c:pt idx="1647">
                  <c:v>1.9400000000000001E-2</c:v>
                </c:pt>
                <c:pt idx="1648">
                  <c:v>1.6E-2</c:v>
                </c:pt>
                <c:pt idx="1649">
                  <c:v>1.5900000000000001E-2</c:v>
                </c:pt>
                <c:pt idx="1650">
                  <c:v>1.52E-2</c:v>
                </c:pt>
                <c:pt idx="1651">
                  <c:v>1.7500000000000002E-2</c:v>
                </c:pt>
                <c:pt idx="1652">
                  <c:v>1.8100000000000002E-2</c:v>
                </c:pt>
                <c:pt idx="1653">
                  <c:v>1.84E-2</c:v>
                </c:pt>
                <c:pt idx="1654">
                  <c:v>1.9799999999999998E-2</c:v>
                </c:pt>
                <c:pt idx="1655">
                  <c:v>2.3E-2</c:v>
                </c:pt>
                <c:pt idx="1656">
                  <c:v>2.3700000000000002E-2</c:v>
                </c:pt>
                <c:pt idx="1657">
                  <c:v>2.3199999999999998E-2</c:v>
                </c:pt>
                <c:pt idx="1658">
                  <c:v>2.4399999999999998E-2</c:v>
                </c:pt>
                <c:pt idx="1659">
                  <c:v>2.4399999999999998E-2</c:v>
                </c:pt>
                <c:pt idx="1660">
                  <c:v>2.63E-2</c:v>
                </c:pt>
                <c:pt idx="1661">
                  <c:v>2.4700000000000003E-2</c:v>
                </c:pt>
                <c:pt idx="1662">
                  <c:v>2.9100000000000001E-2</c:v>
                </c:pt>
                <c:pt idx="1663">
                  <c:v>2.9399999999999999E-2</c:v>
                </c:pt>
                <c:pt idx="1664">
                  <c:v>2.7999999999999997E-2</c:v>
                </c:pt>
                <c:pt idx="1665">
                  <c:v>2.6000000000000002E-2</c:v>
                </c:pt>
                <c:pt idx="1666">
                  <c:v>2.4799999999999999E-2</c:v>
                </c:pt>
                <c:pt idx="1667">
                  <c:v>2.5099999999999997E-2</c:v>
                </c:pt>
                <c:pt idx="1668">
                  <c:v>2.7000000000000003E-2</c:v>
                </c:pt>
                <c:pt idx="1669">
                  <c:v>2.58E-2</c:v>
                </c:pt>
                <c:pt idx="1670">
                  <c:v>2.5099999999999997E-2</c:v>
                </c:pt>
                <c:pt idx="1671">
                  <c:v>2.4700000000000003E-2</c:v>
                </c:pt>
                <c:pt idx="1672">
                  <c:v>2.3300000000000001E-2</c:v>
                </c:pt>
                <c:pt idx="1673">
                  <c:v>2.3399999999999997E-2</c:v>
                </c:pt>
                <c:pt idx="1674">
                  <c:v>2.2400000000000003E-2</c:v>
                </c:pt>
                <c:pt idx="1675">
                  <c:v>2.23E-2</c:v>
                </c:pt>
                <c:pt idx="1676">
                  <c:v>1.8500000000000003E-2</c:v>
                </c:pt>
                <c:pt idx="1677">
                  <c:v>2.1099999999999997E-2</c:v>
                </c:pt>
                <c:pt idx="1678">
                  <c:v>1.7500000000000002E-2</c:v>
                </c:pt>
                <c:pt idx="1679">
                  <c:v>1.5600000000000001E-2</c:v>
                </c:pt>
                <c:pt idx="1680">
                  <c:v>1.6799999999999999E-2</c:v>
                </c:pt>
                <c:pt idx="1681">
                  <c:v>1.5900000000000001E-2</c:v>
                </c:pt>
                <c:pt idx="1682">
                  <c:v>1.5900000000000001E-2</c:v>
                </c:pt>
                <c:pt idx="1683">
                  <c:v>1.3600000000000001E-2</c:v>
                </c:pt>
                <c:pt idx="1684">
                  <c:v>1.23E-2</c:v>
                </c:pt>
                <c:pt idx="1685">
                  <c:v>1.11E-2</c:v>
                </c:pt>
                <c:pt idx="1686">
                  <c:v>1.1399999999999999E-2</c:v>
                </c:pt>
                <c:pt idx="1687">
                  <c:v>8.8000000000000005E-3</c:v>
                </c:pt>
                <c:pt idx="1688">
                  <c:v>8.5000000000000006E-3</c:v>
                </c:pt>
                <c:pt idx="1689">
                  <c:v>7.0999999999999995E-3</c:v>
                </c:pt>
                <c:pt idx="1690">
                  <c:v>8.8999999999999999E-3</c:v>
                </c:pt>
                <c:pt idx="1691">
                  <c:v>7.9000000000000008E-3</c:v>
                </c:pt>
                <c:pt idx="1692">
                  <c:v>8.0000000000000002E-3</c:v>
                </c:pt>
                <c:pt idx="1693">
                  <c:v>7.4000000000000003E-3</c:v>
                </c:pt>
                <c:pt idx="1694">
                  <c:v>7.7000000000000002E-3</c:v>
                </c:pt>
                <c:pt idx="1695">
                  <c:v>9.0000000000000011E-3</c:v>
                </c:pt>
                <c:pt idx="1696">
                  <c:v>9.5999999999999992E-3</c:v>
                </c:pt>
                <c:pt idx="1697">
                  <c:v>9.4999999999999998E-3</c:v>
                </c:pt>
                <c:pt idx="1698">
                  <c:v>9.4999999999999998E-3</c:v>
                </c:pt>
                <c:pt idx="1699">
                  <c:v>1.03E-2</c:v>
                </c:pt>
                <c:pt idx="1700">
                  <c:v>9.1999999999999998E-3</c:v>
                </c:pt>
                <c:pt idx="1701">
                  <c:v>0.01</c:v>
                </c:pt>
                <c:pt idx="1702">
                  <c:v>9.300000000000001E-3</c:v>
                </c:pt>
                <c:pt idx="1703">
                  <c:v>9.1999999999999998E-3</c:v>
                </c:pt>
                <c:pt idx="1704">
                  <c:v>8.6E-3</c:v>
                </c:pt>
                <c:pt idx="1705">
                  <c:v>9.3999999999999986E-3</c:v>
                </c:pt>
                <c:pt idx="1706">
                  <c:v>9.0000000000000011E-3</c:v>
                </c:pt>
                <c:pt idx="1707">
                  <c:v>9.7000000000000003E-3</c:v>
                </c:pt>
                <c:pt idx="1708">
                  <c:v>9.1999999999999998E-3</c:v>
                </c:pt>
                <c:pt idx="1709">
                  <c:v>9.7999999999999997E-3</c:v>
                </c:pt>
                <c:pt idx="1710">
                  <c:v>8.8999999999999999E-3</c:v>
                </c:pt>
                <c:pt idx="1711">
                  <c:v>9.0000000000000011E-3</c:v>
                </c:pt>
                <c:pt idx="1712">
                  <c:v>9.4999999999999998E-3</c:v>
                </c:pt>
                <c:pt idx="1713">
                  <c:v>1.0200000000000001E-2</c:v>
                </c:pt>
                <c:pt idx="1714">
                  <c:v>1.3600000000000001E-2</c:v>
                </c:pt>
                <c:pt idx="1715">
                  <c:v>1.24E-2</c:v>
                </c:pt>
                <c:pt idx="1716">
                  <c:v>1.1399999999999999E-2</c:v>
                </c:pt>
                <c:pt idx="1717">
                  <c:v>1.06E-2</c:v>
                </c:pt>
                <c:pt idx="1718">
                  <c:v>9.3999999999999986E-3</c:v>
                </c:pt>
                <c:pt idx="1719">
                  <c:v>9.8999999999999991E-3</c:v>
                </c:pt>
                <c:pt idx="1720">
                  <c:v>1.01E-2</c:v>
                </c:pt>
                <c:pt idx="1721">
                  <c:v>1.1399999999999999E-2</c:v>
                </c:pt>
                <c:pt idx="1722">
                  <c:v>1.23E-2</c:v>
                </c:pt>
                <c:pt idx="1723">
                  <c:v>1.1599999999999999E-2</c:v>
                </c:pt>
                <c:pt idx="1724">
                  <c:v>1.0500000000000001E-2</c:v>
                </c:pt>
                <c:pt idx="1725">
                  <c:v>1.04E-2</c:v>
                </c:pt>
                <c:pt idx="1726">
                  <c:v>9.300000000000001E-3</c:v>
                </c:pt>
                <c:pt idx="1727">
                  <c:v>9.1999999999999998E-3</c:v>
                </c:pt>
                <c:pt idx="1728">
                  <c:v>9.7999999999999997E-3</c:v>
                </c:pt>
                <c:pt idx="1729">
                  <c:v>9.7999999999999997E-3</c:v>
                </c:pt>
                <c:pt idx="1730">
                  <c:v>9.3999999999999986E-3</c:v>
                </c:pt>
                <c:pt idx="1731">
                  <c:v>9.1000000000000004E-3</c:v>
                </c:pt>
                <c:pt idx="1732">
                  <c:v>9.4999999999999998E-3</c:v>
                </c:pt>
                <c:pt idx="1733">
                  <c:v>9.8999999999999991E-3</c:v>
                </c:pt>
                <c:pt idx="1734">
                  <c:v>9.7999999999999997E-3</c:v>
                </c:pt>
                <c:pt idx="1735">
                  <c:v>9.0000000000000011E-3</c:v>
                </c:pt>
                <c:pt idx="1736">
                  <c:v>8.3999999999999995E-3</c:v>
                </c:pt>
                <c:pt idx="1737">
                  <c:v>7.6E-3</c:v>
                </c:pt>
                <c:pt idx="1738">
                  <c:v>7.3000000000000001E-3</c:v>
                </c:pt>
                <c:pt idx="1739">
                  <c:v>7.3000000000000001E-3</c:v>
                </c:pt>
                <c:pt idx="1740">
                  <c:v>7.8000000000000005E-3</c:v>
                </c:pt>
                <c:pt idx="1741">
                  <c:v>8.3999999999999995E-3</c:v>
                </c:pt>
                <c:pt idx="1742">
                  <c:v>9.4999999999999998E-3</c:v>
                </c:pt>
                <c:pt idx="1743">
                  <c:v>1.1000000000000001E-2</c:v>
                </c:pt>
                <c:pt idx="1744">
                  <c:v>1.0200000000000001E-2</c:v>
                </c:pt>
                <c:pt idx="1745">
                  <c:v>9.300000000000001E-3</c:v>
                </c:pt>
                <c:pt idx="1746">
                  <c:v>8.8999999999999999E-3</c:v>
                </c:pt>
                <c:pt idx="1747">
                  <c:v>8.6E-3</c:v>
                </c:pt>
                <c:pt idx="1748">
                  <c:v>8.3000000000000001E-3</c:v>
                </c:pt>
                <c:pt idx="1749">
                  <c:v>8.6E-3</c:v>
                </c:pt>
                <c:pt idx="1750">
                  <c:v>8.8999999999999999E-3</c:v>
                </c:pt>
                <c:pt idx="1751">
                  <c:v>8.6E-3</c:v>
                </c:pt>
                <c:pt idx="1752">
                  <c:v>8.3999999999999995E-3</c:v>
                </c:pt>
                <c:pt idx="1753">
                  <c:v>9.300000000000001E-3</c:v>
                </c:pt>
                <c:pt idx="1754">
                  <c:v>9.7000000000000003E-3</c:v>
                </c:pt>
                <c:pt idx="1755">
                  <c:v>1.0500000000000001E-2</c:v>
                </c:pt>
                <c:pt idx="1756">
                  <c:v>1.06E-2</c:v>
                </c:pt>
                <c:pt idx="1757">
                  <c:v>1.11E-2</c:v>
                </c:pt>
                <c:pt idx="1758">
                  <c:v>1.0500000000000001E-2</c:v>
                </c:pt>
                <c:pt idx="1759">
                  <c:v>1.0500000000000001E-2</c:v>
                </c:pt>
                <c:pt idx="1760">
                  <c:v>1.03E-2</c:v>
                </c:pt>
                <c:pt idx="1761">
                  <c:v>8.8000000000000005E-3</c:v>
                </c:pt>
                <c:pt idx="1762">
                  <c:v>8.5000000000000006E-3</c:v>
                </c:pt>
                <c:pt idx="1763">
                  <c:v>7.8000000000000005E-3</c:v>
                </c:pt>
                <c:pt idx="1764">
                  <c:v>8.1000000000000013E-3</c:v>
                </c:pt>
                <c:pt idx="1765">
                  <c:v>7.9000000000000008E-3</c:v>
                </c:pt>
                <c:pt idx="1766">
                  <c:v>7.4999999999999997E-3</c:v>
                </c:pt>
                <c:pt idx="1767">
                  <c:v>7.4999999999999997E-3</c:v>
                </c:pt>
                <c:pt idx="1768">
                  <c:v>6.8999999999999999E-3</c:v>
                </c:pt>
                <c:pt idx="1769">
                  <c:v>6.1999999999999998E-3</c:v>
                </c:pt>
                <c:pt idx="1770">
                  <c:v>6.3E-3</c:v>
                </c:pt>
                <c:pt idx="1771">
                  <c:v>6.3E-3</c:v>
                </c:pt>
                <c:pt idx="1772">
                  <c:v>6.0000000000000001E-3</c:v>
                </c:pt>
                <c:pt idx="1773">
                  <c:v>6.0000000000000001E-3</c:v>
                </c:pt>
                <c:pt idx="1774">
                  <c:v>5.4000000000000003E-3</c:v>
                </c:pt>
                <c:pt idx="1775">
                  <c:v>5.4000000000000003E-3</c:v>
                </c:pt>
                <c:pt idx="1776">
                  <c:v>5.0000000000000001E-3</c:v>
                </c:pt>
                <c:pt idx="1777">
                  <c:v>5.1999999999999998E-3</c:v>
                </c:pt>
                <c:pt idx="1778">
                  <c:v>5.0000000000000001E-3</c:v>
                </c:pt>
                <c:pt idx="1779">
                  <c:v>5.4000000000000003E-3</c:v>
                </c:pt>
                <c:pt idx="1780">
                  <c:v>5.0000000000000001E-3</c:v>
                </c:pt>
                <c:pt idx="1781">
                  <c:v>4.5000000000000005E-3</c:v>
                </c:pt>
                <c:pt idx="1782">
                  <c:v>4.1999999999999997E-3</c:v>
                </c:pt>
                <c:pt idx="1783">
                  <c:v>3.8E-3</c:v>
                </c:pt>
                <c:pt idx="1784">
                  <c:v>3.7000000000000002E-3</c:v>
                </c:pt>
                <c:pt idx="1785">
                  <c:v>3.5999999999999999E-3</c:v>
                </c:pt>
                <c:pt idx="1786">
                  <c:v>3.8E-3</c:v>
                </c:pt>
                <c:pt idx="1787">
                  <c:v>3.4999999999999996E-3</c:v>
                </c:pt>
                <c:pt idx="1788">
                  <c:v>4.5999999999999999E-3</c:v>
                </c:pt>
                <c:pt idx="1789">
                  <c:v>5.1999999999999998E-3</c:v>
                </c:pt>
                <c:pt idx="1790">
                  <c:v>5.0000000000000001E-3</c:v>
                </c:pt>
                <c:pt idx="1791">
                  <c:v>5.1000000000000004E-3</c:v>
                </c:pt>
                <c:pt idx="1792">
                  <c:v>5.6999999999999993E-3</c:v>
                </c:pt>
                <c:pt idx="1793">
                  <c:v>6.4000000000000003E-3</c:v>
                </c:pt>
                <c:pt idx="1794">
                  <c:v>6.4000000000000003E-3</c:v>
                </c:pt>
                <c:pt idx="1795">
                  <c:v>6.7000000000000002E-3</c:v>
                </c:pt>
                <c:pt idx="1796">
                  <c:v>6.5000000000000006E-3</c:v>
                </c:pt>
                <c:pt idx="1797">
                  <c:v>6.0000000000000001E-3</c:v>
                </c:pt>
                <c:pt idx="1798">
                  <c:v>6.1999999999999998E-3</c:v>
                </c:pt>
                <c:pt idx="1799">
                  <c:v>6.0000000000000001E-3</c:v>
                </c:pt>
                <c:pt idx="1800">
                  <c:v>6.7000000000000002E-3</c:v>
                </c:pt>
                <c:pt idx="1801">
                  <c:v>8.3000000000000001E-3</c:v>
                </c:pt>
                <c:pt idx="1802">
                  <c:v>8.3000000000000001E-3</c:v>
                </c:pt>
                <c:pt idx="1803">
                  <c:v>7.3000000000000001E-3</c:v>
                </c:pt>
                <c:pt idx="1804">
                  <c:v>6.9999999999999993E-3</c:v>
                </c:pt>
                <c:pt idx="1805">
                  <c:v>6.8000000000000005E-3</c:v>
                </c:pt>
                <c:pt idx="1806">
                  <c:v>6.0999999999999995E-3</c:v>
                </c:pt>
                <c:pt idx="1807">
                  <c:v>7.0999999999999995E-3</c:v>
                </c:pt>
                <c:pt idx="1808">
                  <c:v>8.0000000000000002E-3</c:v>
                </c:pt>
                <c:pt idx="1809">
                  <c:v>8.199999999999999E-3</c:v>
                </c:pt>
                <c:pt idx="1810">
                  <c:v>7.7000000000000002E-3</c:v>
                </c:pt>
                <c:pt idx="1811">
                  <c:v>6.8999999999999999E-3</c:v>
                </c:pt>
                <c:pt idx="1812">
                  <c:v>6.4000000000000003E-3</c:v>
                </c:pt>
                <c:pt idx="1813">
                  <c:v>5.8999999999999999E-3</c:v>
                </c:pt>
                <c:pt idx="1814">
                  <c:v>5.6999999999999993E-3</c:v>
                </c:pt>
                <c:pt idx="1815">
                  <c:v>5.5000000000000005E-3</c:v>
                </c:pt>
                <c:pt idx="1816">
                  <c:v>5.1999999999999998E-3</c:v>
                </c:pt>
                <c:pt idx="1817">
                  <c:v>4.4000000000000003E-3</c:v>
                </c:pt>
                <c:pt idx="1818">
                  <c:v>4.0999999999999995E-3</c:v>
                </c:pt>
                <c:pt idx="1819">
                  <c:v>4.0000000000000001E-3</c:v>
                </c:pt>
                <c:pt idx="1820">
                  <c:v>3.7000000000000002E-3</c:v>
                </c:pt>
                <c:pt idx="1821">
                  <c:v>4.5999999999999999E-3</c:v>
                </c:pt>
                <c:pt idx="1822">
                  <c:v>4.4000000000000003E-3</c:v>
                </c:pt>
                <c:pt idx="1823">
                  <c:v>3.7000000000000002E-3</c:v>
                </c:pt>
                <c:pt idx="1824">
                  <c:v>3.9000000000000003E-3</c:v>
                </c:pt>
                <c:pt idx="1825">
                  <c:v>4.0999999999999995E-3</c:v>
                </c:pt>
                <c:pt idx="1826">
                  <c:v>3.2000000000000002E-3</c:v>
                </c:pt>
                <c:pt idx="1827">
                  <c:v>2.0999999999999999E-3</c:v>
                </c:pt>
                <c:pt idx="1828">
                  <c:v>2E-3</c:v>
                </c:pt>
                <c:pt idx="1829">
                  <c:v>2.2000000000000001E-3</c:v>
                </c:pt>
                <c:pt idx="1830">
                  <c:v>2E-3</c:v>
                </c:pt>
                <c:pt idx="1831">
                  <c:v>2E-3</c:v>
                </c:pt>
                <c:pt idx="1832">
                  <c:v>2E-3</c:v>
                </c:pt>
                <c:pt idx="1833">
                  <c:v>2E-3</c:v>
                </c:pt>
                <c:pt idx="1834">
                  <c:v>2.5999999999999999E-3</c:v>
                </c:pt>
                <c:pt idx="1835">
                  <c:v>2.7000000000000001E-3</c:v>
                </c:pt>
                <c:pt idx="1836">
                  <c:v>3.0000000000000001E-3</c:v>
                </c:pt>
                <c:pt idx="1837">
                  <c:v>2.8000000000000004E-3</c:v>
                </c:pt>
                <c:pt idx="1838">
                  <c:v>2.8999999999999998E-3</c:v>
                </c:pt>
                <c:pt idx="1839">
                  <c:v>2.3E-3</c:v>
                </c:pt>
                <c:pt idx="1840">
                  <c:v>2.5000000000000001E-3</c:v>
                </c:pt>
                <c:pt idx="1841">
                  <c:v>2.5999999999999999E-3</c:v>
                </c:pt>
                <c:pt idx="1842">
                  <c:v>2.7000000000000001E-3</c:v>
                </c:pt>
                <c:pt idx="1843">
                  <c:v>2.5999999999999999E-3</c:v>
                </c:pt>
                <c:pt idx="1844">
                  <c:v>2.3999999999999998E-3</c:v>
                </c:pt>
                <c:pt idx="1845">
                  <c:v>2.5000000000000001E-3</c:v>
                </c:pt>
                <c:pt idx="1846">
                  <c:v>2.7000000000000001E-3</c:v>
                </c:pt>
                <c:pt idx="1847">
                  <c:v>2.8000000000000004E-3</c:v>
                </c:pt>
                <c:pt idx="1848">
                  <c:v>2.5999999999999999E-3</c:v>
                </c:pt>
                <c:pt idx="1849">
                  <c:v>2.3999999999999998E-3</c:v>
                </c:pt>
                <c:pt idx="1850">
                  <c:v>2.3999999999999998E-3</c:v>
                </c:pt>
                <c:pt idx="1851">
                  <c:v>2.3E-3</c:v>
                </c:pt>
                <c:pt idx="1852">
                  <c:v>2.3E-3</c:v>
                </c:pt>
                <c:pt idx="1853">
                  <c:v>2.5999999999999999E-3</c:v>
                </c:pt>
                <c:pt idx="1854">
                  <c:v>2.8999999999999998E-3</c:v>
                </c:pt>
                <c:pt idx="1855">
                  <c:v>3.0999999999999999E-3</c:v>
                </c:pt>
                <c:pt idx="1856">
                  <c:v>3.0000000000000001E-3</c:v>
                </c:pt>
                <c:pt idx="1857">
                  <c:v>3.0999999999999999E-3</c:v>
                </c:pt>
                <c:pt idx="1858">
                  <c:v>3.5999999999999999E-3</c:v>
                </c:pt>
                <c:pt idx="1859">
                  <c:v>3.9000000000000003E-3</c:v>
                </c:pt>
                <c:pt idx="1860">
                  <c:v>3.4000000000000002E-3</c:v>
                </c:pt>
                <c:pt idx="1861">
                  <c:v>3.4000000000000002E-3</c:v>
                </c:pt>
                <c:pt idx="1862">
                  <c:v>2.8999999999999998E-3</c:v>
                </c:pt>
                <c:pt idx="1863">
                  <c:v>2.7000000000000001E-3</c:v>
                </c:pt>
                <c:pt idx="1864">
                  <c:v>2.5999999999999999E-3</c:v>
                </c:pt>
                <c:pt idx="1865">
                  <c:v>2.7000000000000001E-3</c:v>
                </c:pt>
                <c:pt idx="1866">
                  <c:v>2.7000000000000001E-3</c:v>
                </c:pt>
                <c:pt idx="1867">
                  <c:v>3.0000000000000001E-3</c:v>
                </c:pt>
                <c:pt idx="1868">
                  <c:v>2.8999999999999998E-3</c:v>
                </c:pt>
                <c:pt idx="1869">
                  <c:v>2.7000000000000001E-3</c:v>
                </c:pt>
                <c:pt idx="1870">
                  <c:v>2.5999999999999999E-3</c:v>
                </c:pt>
                <c:pt idx="1871">
                  <c:v>2.8999999999999998E-3</c:v>
                </c:pt>
                <c:pt idx="1872">
                  <c:v>3.0999999999999999E-3</c:v>
                </c:pt>
                <c:pt idx="1873">
                  <c:v>3.0999999999999999E-3</c:v>
                </c:pt>
                <c:pt idx="1874">
                  <c:v>2.8999999999999998E-3</c:v>
                </c:pt>
                <c:pt idx="1875">
                  <c:v>2.5999999999999999E-3</c:v>
                </c:pt>
                <c:pt idx="1876">
                  <c:v>2.3E-3</c:v>
                </c:pt>
                <c:pt idx="1877">
                  <c:v>2.3E-3</c:v>
                </c:pt>
                <c:pt idx="1878">
                  <c:v>2.3999999999999998E-3</c:v>
                </c:pt>
                <c:pt idx="1879">
                  <c:v>2.7000000000000001E-3</c:v>
                </c:pt>
                <c:pt idx="1880">
                  <c:v>2.8000000000000004E-3</c:v>
                </c:pt>
                <c:pt idx="1881">
                  <c:v>2.8000000000000004E-3</c:v>
                </c:pt>
                <c:pt idx="1882">
                  <c:v>2.5999999999999999E-3</c:v>
                </c:pt>
                <c:pt idx="1883">
                  <c:v>2.5000000000000001E-3</c:v>
                </c:pt>
                <c:pt idx="1884">
                  <c:v>2.5000000000000001E-3</c:v>
                </c:pt>
                <c:pt idx="1885">
                  <c:v>2.5999999999999999E-3</c:v>
                </c:pt>
                <c:pt idx="1886">
                  <c:v>2.5999999999999999E-3</c:v>
                </c:pt>
                <c:pt idx="1887">
                  <c:v>2.3999999999999998E-3</c:v>
                </c:pt>
                <c:pt idx="1888">
                  <c:v>2.7000000000000001E-3</c:v>
                </c:pt>
                <c:pt idx="1889">
                  <c:v>2.8999999999999998E-3</c:v>
                </c:pt>
                <c:pt idx="1890">
                  <c:v>3.0000000000000001E-3</c:v>
                </c:pt>
                <c:pt idx="1891">
                  <c:v>3.0000000000000001E-3</c:v>
                </c:pt>
                <c:pt idx="1892">
                  <c:v>2.8000000000000004E-3</c:v>
                </c:pt>
                <c:pt idx="1893">
                  <c:v>2.5000000000000001E-3</c:v>
                </c:pt>
                <c:pt idx="1894">
                  <c:v>2.7000000000000001E-3</c:v>
                </c:pt>
                <c:pt idx="1895">
                  <c:v>2.5999999999999999E-3</c:v>
                </c:pt>
                <c:pt idx="1896">
                  <c:v>2.5000000000000001E-3</c:v>
                </c:pt>
                <c:pt idx="1897">
                  <c:v>2.5000000000000001E-3</c:v>
                </c:pt>
                <c:pt idx="1898">
                  <c:v>2.7000000000000001E-3</c:v>
                </c:pt>
                <c:pt idx="1899">
                  <c:v>2.5999999999999999E-3</c:v>
                </c:pt>
                <c:pt idx="1900">
                  <c:v>2.7000000000000001E-3</c:v>
                </c:pt>
                <c:pt idx="1901">
                  <c:v>2.5999999999999999E-3</c:v>
                </c:pt>
                <c:pt idx="1902">
                  <c:v>2.5999999999999999E-3</c:v>
                </c:pt>
                <c:pt idx="1903">
                  <c:v>2.5999999999999999E-3</c:v>
                </c:pt>
                <c:pt idx="1904">
                  <c:v>2.8000000000000004E-3</c:v>
                </c:pt>
                <c:pt idx="1905">
                  <c:v>2.5999999999999999E-3</c:v>
                </c:pt>
                <c:pt idx="1906">
                  <c:v>2.8000000000000004E-3</c:v>
                </c:pt>
                <c:pt idx="1907">
                  <c:v>2.7000000000000001E-3</c:v>
                </c:pt>
                <c:pt idx="1908">
                  <c:v>2.5000000000000001E-3</c:v>
                </c:pt>
                <c:pt idx="1909">
                  <c:v>2.5000000000000001E-3</c:v>
                </c:pt>
                <c:pt idx="1910">
                  <c:v>2.7000000000000001E-3</c:v>
                </c:pt>
                <c:pt idx="1911">
                  <c:v>2.5999999999999999E-3</c:v>
                </c:pt>
                <c:pt idx="1912">
                  <c:v>2.5000000000000001E-3</c:v>
                </c:pt>
                <c:pt idx="1913">
                  <c:v>2.3999999999999998E-3</c:v>
                </c:pt>
                <c:pt idx="1914">
                  <c:v>2.3999999999999998E-3</c:v>
                </c:pt>
                <c:pt idx="1915">
                  <c:v>2.3999999999999998E-3</c:v>
                </c:pt>
                <c:pt idx="1916">
                  <c:v>2.3E-3</c:v>
                </c:pt>
                <c:pt idx="1917">
                  <c:v>2.0999999999999999E-3</c:v>
                </c:pt>
                <c:pt idx="1918">
                  <c:v>2.3E-3</c:v>
                </c:pt>
                <c:pt idx="1919">
                  <c:v>2.5000000000000001E-3</c:v>
                </c:pt>
                <c:pt idx="1920">
                  <c:v>2.5999999999999999E-3</c:v>
                </c:pt>
                <c:pt idx="1921">
                  <c:v>3.0000000000000001E-3</c:v>
                </c:pt>
                <c:pt idx="1922">
                  <c:v>3.0999999999999999E-3</c:v>
                </c:pt>
                <c:pt idx="1923">
                  <c:v>3.2000000000000002E-3</c:v>
                </c:pt>
                <c:pt idx="1924">
                  <c:v>3.0999999999999999E-3</c:v>
                </c:pt>
                <c:pt idx="1925">
                  <c:v>3.9000000000000003E-3</c:v>
                </c:pt>
                <c:pt idx="1926">
                  <c:v>3.5999999999999999E-3</c:v>
                </c:pt>
                <c:pt idx="1927">
                  <c:v>3.7000000000000002E-3</c:v>
                </c:pt>
                <c:pt idx="1928">
                  <c:v>3.3E-3</c:v>
                </c:pt>
                <c:pt idx="1929">
                  <c:v>3.2000000000000002E-3</c:v>
                </c:pt>
                <c:pt idx="1930">
                  <c:v>3.2000000000000002E-3</c:v>
                </c:pt>
                <c:pt idx="1931">
                  <c:v>3.2000000000000002E-3</c:v>
                </c:pt>
                <c:pt idx="1932">
                  <c:v>3.4000000000000002E-3</c:v>
                </c:pt>
                <c:pt idx="1933">
                  <c:v>3.8E-3</c:v>
                </c:pt>
                <c:pt idx="1934">
                  <c:v>3.9000000000000003E-3</c:v>
                </c:pt>
                <c:pt idx="1935">
                  <c:v>4.6999999999999993E-3</c:v>
                </c:pt>
                <c:pt idx="1936">
                  <c:v>4.5999999999999999E-3</c:v>
                </c:pt>
                <c:pt idx="1937">
                  <c:v>3.5999999999999999E-3</c:v>
                </c:pt>
                <c:pt idx="1938">
                  <c:v>3.4999999999999996E-3</c:v>
                </c:pt>
                <c:pt idx="1939">
                  <c:v>3.3E-3</c:v>
                </c:pt>
                <c:pt idx="1940">
                  <c:v>3.7000000000000002E-3</c:v>
                </c:pt>
                <c:pt idx="1941">
                  <c:v>3.4000000000000002E-3</c:v>
                </c:pt>
                <c:pt idx="1942">
                  <c:v>3.2000000000000002E-3</c:v>
                </c:pt>
                <c:pt idx="1943">
                  <c:v>3.2000000000000002E-3</c:v>
                </c:pt>
                <c:pt idx="1944">
                  <c:v>3.0999999999999999E-3</c:v>
                </c:pt>
                <c:pt idx="1945">
                  <c:v>3.2000000000000002E-3</c:v>
                </c:pt>
                <c:pt idx="1946">
                  <c:v>3.0000000000000001E-3</c:v>
                </c:pt>
                <c:pt idx="1947">
                  <c:v>2.8999999999999998E-3</c:v>
                </c:pt>
                <c:pt idx="1948">
                  <c:v>3.0000000000000001E-3</c:v>
                </c:pt>
                <c:pt idx="1949">
                  <c:v>3.2000000000000002E-3</c:v>
                </c:pt>
                <c:pt idx="1950">
                  <c:v>3.4000000000000002E-3</c:v>
                </c:pt>
                <c:pt idx="1951">
                  <c:v>4.0000000000000001E-3</c:v>
                </c:pt>
                <c:pt idx="1952">
                  <c:v>3.9000000000000003E-3</c:v>
                </c:pt>
                <c:pt idx="1953">
                  <c:v>4.0999999999999995E-3</c:v>
                </c:pt>
                <c:pt idx="1954">
                  <c:v>4.0000000000000001E-3</c:v>
                </c:pt>
                <c:pt idx="1955">
                  <c:v>4.0000000000000001E-3</c:v>
                </c:pt>
                <c:pt idx="1956">
                  <c:v>3.5999999999999999E-3</c:v>
                </c:pt>
                <c:pt idx="1957">
                  <c:v>3.0999999999999999E-3</c:v>
                </c:pt>
                <c:pt idx="1958">
                  <c:v>3.3E-3</c:v>
                </c:pt>
                <c:pt idx="1959">
                  <c:v>3.3E-3</c:v>
                </c:pt>
                <c:pt idx="1960">
                  <c:v>3.4000000000000002E-3</c:v>
                </c:pt>
                <c:pt idx="1961">
                  <c:v>3.4999999999999996E-3</c:v>
                </c:pt>
                <c:pt idx="1962">
                  <c:v>3.5999999999999999E-3</c:v>
                </c:pt>
                <c:pt idx="1963">
                  <c:v>4.1999999999999997E-3</c:v>
                </c:pt>
                <c:pt idx="1964">
                  <c:v>4.5999999999999999E-3</c:v>
                </c:pt>
                <c:pt idx="1965">
                  <c:v>4.5000000000000005E-3</c:v>
                </c:pt>
                <c:pt idx="1966">
                  <c:v>3.8E-3</c:v>
                </c:pt>
                <c:pt idx="1967">
                  <c:v>4.0000000000000001E-3</c:v>
                </c:pt>
                <c:pt idx="1968">
                  <c:v>4.3E-3</c:v>
                </c:pt>
                <c:pt idx="1969">
                  <c:v>4.3E-3</c:v>
                </c:pt>
                <c:pt idx="1970">
                  <c:v>4.0999999999999995E-3</c:v>
                </c:pt>
                <c:pt idx="1971">
                  <c:v>3.9000000000000003E-3</c:v>
                </c:pt>
                <c:pt idx="1972">
                  <c:v>3.5999999999999999E-3</c:v>
                </c:pt>
                <c:pt idx="1973">
                  <c:v>3.8E-3</c:v>
                </c:pt>
                <c:pt idx="1974">
                  <c:v>4.0000000000000001E-3</c:v>
                </c:pt>
                <c:pt idx="1975">
                  <c:v>4.4000000000000003E-3</c:v>
                </c:pt>
                <c:pt idx="1976">
                  <c:v>4.8999999999999998E-3</c:v>
                </c:pt>
                <c:pt idx="1977">
                  <c:v>4.6999999999999993E-3</c:v>
                </c:pt>
                <c:pt idx="1978">
                  <c:v>4.8999999999999998E-3</c:v>
                </c:pt>
                <c:pt idx="1979">
                  <c:v>5.0000000000000001E-3</c:v>
                </c:pt>
                <c:pt idx="1980">
                  <c:v>4.8999999999999998E-3</c:v>
                </c:pt>
                <c:pt idx="1981">
                  <c:v>5.1000000000000004E-3</c:v>
                </c:pt>
                <c:pt idx="1982">
                  <c:v>5.3E-3</c:v>
                </c:pt>
                <c:pt idx="1983">
                  <c:v>4.5999999999999999E-3</c:v>
                </c:pt>
                <c:pt idx="1984">
                  <c:v>4.4000000000000003E-3</c:v>
                </c:pt>
                <c:pt idx="1985">
                  <c:v>4.7999999999999996E-3</c:v>
                </c:pt>
                <c:pt idx="1986">
                  <c:v>5.1000000000000004E-3</c:v>
                </c:pt>
                <c:pt idx="1987">
                  <c:v>5.3E-3</c:v>
                </c:pt>
                <c:pt idx="1988">
                  <c:v>5.6999999999999993E-3</c:v>
                </c:pt>
                <c:pt idx="1989">
                  <c:v>5.7999999999999996E-3</c:v>
                </c:pt>
                <c:pt idx="1990">
                  <c:v>5.7999999999999996E-3</c:v>
                </c:pt>
                <c:pt idx="1991">
                  <c:v>5.6000000000000008E-3</c:v>
                </c:pt>
                <c:pt idx="1992">
                  <c:v>4.8999999999999998E-3</c:v>
                </c:pt>
                <c:pt idx="1993">
                  <c:v>3.7000000000000002E-3</c:v>
                </c:pt>
                <c:pt idx="1994">
                  <c:v>4.0000000000000001E-3</c:v>
                </c:pt>
                <c:pt idx="1995">
                  <c:v>4.5999999999999999E-3</c:v>
                </c:pt>
                <c:pt idx="1996">
                  <c:v>5.1999999999999998E-3</c:v>
                </c:pt>
                <c:pt idx="1997">
                  <c:v>5.4000000000000003E-3</c:v>
                </c:pt>
                <c:pt idx="1998">
                  <c:v>5.3E-3</c:v>
                </c:pt>
                <c:pt idx="1999">
                  <c:v>5.1000000000000004E-3</c:v>
                </c:pt>
                <c:pt idx="2000">
                  <c:v>5.6000000000000008E-3</c:v>
                </c:pt>
                <c:pt idx="2001">
                  <c:v>6.0999999999999995E-3</c:v>
                </c:pt>
                <c:pt idx="2002">
                  <c:v>6.3E-3</c:v>
                </c:pt>
                <c:pt idx="2003">
                  <c:v>7.3000000000000001E-3</c:v>
                </c:pt>
                <c:pt idx="2004">
                  <c:v>6.8999999999999999E-3</c:v>
                </c:pt>
                <c:pt idx="2005">
                  <c:v>6.3E-3</c:v>
                </c:pt>
                <c:pt idx="2006">
                  <c:v>5.1000000000000004E-3</c:v>
                </c:pt>
                <c:pt idx="2007">
                  <c:v>5.3E-3</c:v>
                </c:pt>
                <c:pt idx="2008">
                  <c:v>5.1000000000000004E-3</c:v>
                </c:pt>
                <c:pt idx="2009">
                  <c:v>5.4000000000000003E-3</c:v>
                </c:pt>
                <c:pt idx="2010">
                  <c:v>6.5000000000000006E-3</c:v>
                </c:pt>
                <c:pt idx="2011">
                  <c:v>6.7000000000000002E-3</c:v>
                </c:pt>
                <c:pt idx="2012">
                  <c:v>6.3E-3</c:v>
                </c:pt>
                <c:pt idx="2013">
                  <c:v>6.8000000000000005E-3</c:v>
                </c:pt>
                <c:pt idx="2014">
                  <c:v>6.8999999999999999E-3</c:v>
                </c:pt>
                <c:pt idx="2015">
                  <c:v>6.3E-3</c:v>
                </c:pt>
                <c:pt idx="2016">
                  <c:v>5.8999999999999999E-3</c:v>
                </c:pt>
                <c:pt idx="2017">
                  <c:v>5.5000000000000005E-3</c:v>
                </c:pt>
                <c:pt idx="2018">
                  <c:v>5.4000000000000003E-3</c:v>
                </c:pt>
                <c:pt idx="2019">
                  <c:v>5.1999999999999998E-3</c:v>
                </c:pt>
                <c:pt idx="2020">
                  <c:v>5.5000000000000005E-3</c:v>
                </c:pt>
                <c:pt idx="2021">
                  <c:v>5.6999999999999993E-3</c:v>
                </c:pt>
                <c:pt idx="2022">
                  <c:v>6.1999999999999998E-3</c:v>
                </c:pt>
                <c:pt idx="2023">
                  <c:v>5.8999999999999999E-3</c:v>
                </c:pt>
                <c:pt idx="2024">
                  <c:v>6.0999999999999995E-3</c:v>
                </c:pt>
                <c:pt idx="2025">
                  <c:v>6.3E-3</c:v>
                </c:pt>
                <c:pt idx="2026">
                  <c:v>6.7000000000000002E-3</c:v>
                </c:pt>
                <c:pt idx="2027">
                  <c:v>7.3000000000000001E-3</c:v>
                </c:pt>
                <c:pt idx="2028">
                  <c:v>6.8000000000000005E-3</c:v>
                </c:pt>
                <c:pt idx="2029">
                  <c:v>6.8999999999999999E-3</c:v>
                </c:pt>
                <c:pt idx="2030">
                  <c:v>6.5000000000000006E-3</c:v>
                </c:pt>
                <c:pt idx="2031">
                  <c:v>6.0000000000000001E-3</c:v>
                </c:pt>
                <c:pt idx="2032">
                  <c:v>6.7000000000000002E-3</c:v>
                </c:pt>
                <c:pt idx="2033">
                  <c:v>7.1999999999999998E-3</c:v>
                </c:pt>
                <c:pt idx="2034">
                  <c:v>6.8999999999999999E-3</c:v>
                </c:pt>
                <c:pt idx="2035">
                  <c:v>7.1999999999999998E-3</c:v>
                </c:pt>
                <c:pt idx="2036">
                  <c:v>7.0999999999999995E-3</c:v>
                </c:pt>
                <c:pt idx="2037">
                  <c:v>6.8999999999999999E-3</c:v>
                </c:pt>
                <c:pt idx="2038">
                  <c:v>6.7000000000000002E-3</c:v>
                </c:pt>
                <c:pt idx="2039">
                  <c:v>7.1999999999999998E-3</c:v>
                </c:pt>
                <c:pt idx="2040">
                  <c:v>7.4000000000000003E-3</c:v>
                </c:pt>
                <c:pt idx="2041">
                  <c:v>7.4999999999999997E-3</c:v>
                </c:pt>
                <c:pt idx="2042">
                  <c:v>6.9999999999999993E-3</c:v>
                </c:pt>
                <c:pt idx="2043">
                  <c:v>6.3E-3</c:v>
                </c:pt>
                <c:pt idx="2044">
                  <c:v>6.3E-3</c:v>
                </c:pt>
                <c:pt idx="2045">
                  <c:v>6.0999999999999995E-3</c:v>
                </c:pt>
                <c:pt idx="2046">
                  <c:v>6.4000000000000003E-3</c:v>
                </c:pt>
                <c:pt idx="2047">
                  <c:v>7.0999999999999995E-3</c:v>
                </c:pt>
                <c:pt idx="2048">
                  <c:v>8.3000000000000001E-3</c:v>
                </c:pt>
                <c:pt idx="2049">
                  <c:v>8.8000000000000005E-3</c:v>
                </c:pt>
                <c:pt idx="2050">
                  <c:v>9.0000000000000011E-3</c:v>
                </c:pt>
                <c:pt idx="2051">
                  <c:v>9.300000000000001E-3</c:v>
                </c:pt>
                <c:pt idx="2052">
                  <c:v>9.3999999999999986E-3</c:v>
                </c:pt>
                <c:pt idx="2053">
                  <c:v>9.300000000000001E-3</c:v>
                </c:pt>
                <c:pt idx="2054">
                  <c:v>9.8999999999999991E-3</c:v>
                </c:pt>
                <c:pt idx="2055">
                  <c:v>0.01</c:v>
                </c:pt>
                <c:pt idx="2056">
                  <c:v>1.0700000000000001E-2</c:v>
                </c:pt>
                <c:pt idx="2057">
                  <c:v>9.8999999999999991E-3</c:v>
                </c:pt>
                <c:pt idx="2058">
                  <c:v>9.1000000000000004E-3</c:v>
                </c:pt>
                <c:pt idx="2059">
                  <c:v>8.6E-3</c:v>
                </c:pt>
                <c:pt idx="2060">
                  <c:v>8.3000000000000001E-3</c:v>
                </c:pt>
                <c:pt idx="2061">
                  <c:v>7.4000000000000003E-3</c:v>
                </c:pt>
                <c:pt idx="2062">
                  <c:v>6.8000000000000005E-3</c:v>
                </c:pt>
                <c:pt idx="2063">
                  <c:v>7.4000000000000003E-3</c:v>
                </c:pt>
                <c:pt idx="2064">
                  <c:v>7.6E-3</c:v>
                </c:pt>
                <c:pt idx="2065">
                  <c:v>8.3999999999999995E-3</c:v>
                </c:pt>
                <c:pt idx="2066">
                  <c:v>9.1999999999999998E-3</c:v>
                </c:pt>
                <c:pt idx="2067">
                  <c:v>9.1000000000000004E-3</c:v>
                </c:pt>
                <c:pt idx="2068">
                  <c:v>8.8999999999999999E-3</c:v>
                </c:pt>
                <c:pt idx="2069">
                  <c:v>7.8000000000000005E-3</c:v>
                </c:pt>
                <c:pt idx="2070">
                  <c:v>7.1999999999999998E-3</c:v>
                </c:pt>
                <c:pt idx="2071">
                  <c:v>7.4000000000000003E-3</c:v>
                </c:pt>
                <c:pt idx="2072">
                  <c:v>8.0000000000000002E-3</c:v>
                </c:pt>
                <c:pt idx="2073">
                  <c:v>8.199999999999999E-3</c:v>
                </c:pt>
                <c:pt idx="2074">
                  <c:v>7.4999999999999997E-3</c:v>
                </c:pt>
                <c:pt idx="2075">
                  <c:v>7.4000000000000003E-3</c:v>
                </c:pt>
                <c:pt idx="2076">
                  <c:v>8.6E-3</c:v>
                </c:pt>
                <c:pt idx="2077">
                  <c:v>9.0000000000000011E-3</c:v>
                </c:pt>
                <c:pt idx="2078">
                  <c:v>8.6E-3</c:v>
                </c:pt>
                <c:pt idx="2079">
                  <c:v>7.7000000000000002E-3</c:v>
                </c:pt>
                <c:pt idx="2080">
                  <c:v>7.0999999999999995E-3</c:v>
                </c:pt>
                <c:pt idx="2081">
                  <c:v>7.3000000000000001E-3</c:v>
                </c:pt>
                <c:pt idx="2082">
                  <c:v>6.0000000000000001E-3</c:v>
                </c:pt>
                <c:pt idx="2083">
                  <c:v>5.7999999999999996E-3</c:v>
                </c:pt>
                <c:pt idx="2084">
                  <c:v>6.8000000000000005E-3</c:v>
                </c:pt>
                <c:pt idx="2085">
                  <c:v>6.9999999999999993E-3</c:v>
                </c:pt>
                <c:pt idx="2086">
                  <c:v>7.1999999999999998E-3</c:v>
                </c:pt>
                <c:pt idx="2087">
                  <c:v>6.7000000000000002E-3</c:v>
                </c:pt>
                <c:pt idx="2088">
                  <c:v>7.1999999999999998E-3</c:v>
                </c:pt>
                <c:pt idx="2089">
                  <c:v>7.4000000000000003E-3</c:v>
                </c:pt>
                <c:pt idx="2090">
                  <c:v>7.8000000000000005E-3</c:v>
                </c:pt>
                <c:pt idx="2091">
                  <c:v>8.0000000000000002E-3</c:v>
                </c:pt>
                <c:pt idx="2092">
                  <c:v>7.6E-3</c:v>
                </c:pt>
                <c:pt idx="2093">
                  <c:v>7.7000000000000002E-3</c:v>
                </c:pt>
                <c:pt idx="2094">
                  <c:v>7.9000000000000008E-3</c:v>
                </c:pt>
                <c:pt idx="2095">
                  <c:v>7.4999999999999997E-3</c:v>
                </c:pt>
                <c:pt idx="2096">
                  <c:v>8.3000000000000001E-3</c:v>
                </c:pt>
                <c:pt idx="2097">
                  <c:v>8.6E-3</c:v>
                </c:pt>
                <c:pt idx="2098">
                  <c:v>8.199999999999999E-3</c:v>
                </c:pt>
                <c:pt idx="2099">
                  <c:v>8.6E-3</c:v>
                </c:pt>
                <c:pt idx="2100">
                  <c:v>8.199999999999999E-3</c:v>
                </c:pt>
                <c:pt idx="2101">
                  <c:v>8.8000000000000005E-3</c:v>
                </c:pt>
                <c:pt idx="2102">
                  <c:v>1.03E-2</c:v>
                </c:pt>
                <c:pt idx="2103">
                  <c:v>1.1000000000000001E-2</c:v>
                </c:pt>
                <c:pt idx="2104">
                  <c:v>1.11E-2</c:v>
                </c:pt>
                <c:pt idx="2105">
                  <c:v>1.1200000000000002E-2</c:v>
                </c:pt>
                <c:pt idx="2106">
                  <c:v>1.23E-2</c:v>
                </c:pt>
                <c:pt idx="2107">
                  <c:v>1.23E-2</c:v>
                </c:pt>
                <c:pt idx="2108">
                  <c:v>1.24E-2</c:v>
                </c:pt>
                <c:pt idx="2109">
                  <c:v>1.21E-2</c:v>
                </c:pt>
                <c:pt idx="2110">
                  <c:v>1.2E-2</c:v>
                </c:pt>
                <c:pt idx="2111">
                  <c:v>1.21E-2</c:v>
                </c:pt>
                <c:pt idx="2112">
                  <c:v>1.21E-2</c:v>
                </c:pt>
                <c:pt idx="2113">
                  <c:v>1.21E-2</c:v>
                </c:pt>
                <c:pt idx="2114">
                  <c:v>1.1699999999999999E-2</c:v>
                </c:pt>
                <c:pt idx="2115">
                  <c:v>1.23E-2</c:v>
                </c:pt>
                <c:pt idx="2116">
                  <c:v>1.1899999999999999E-2</c:v>
                </c:pt>
                <c:pt idx="2117">
                  <c:v>1.2699999999999999E-2</c:v>
                </c:pt>
                <c:pt idx="2118">
                  <c:v>1.34E-2</c:v>
                </c:pt>
                <c:pt idx="2119">
                  <c:v>1.3600000000000001E-2</c:v>
                </c:pt>
                <c:pt idx="2120">
                  <c:v>1.2699999999999999E-2</c:v>
                </c:pt>
                <c:pt idx="2121">
                  <c:v>1.2800000000000001E-2</c:v>
                </c:pt>
                <c:pt idx="2122">
                  <c:v>1.2500000000000001E-2</c:v>
                </c:pt>
                <c:pt idx="2123">
                  <c:v>1.2500000000000001E-2</c:v>
                </c:pt>
                <c:pt idx="2124">
                  <c:v>1.2E-2</c:v>
                </c:pt>
                <c:pt idx="2125">
                  <c:v>1.2699999999999999E-2</c:v>
                </c:pt>
                <c:pt idx="2126">
                  <c:v>1.3000000000000001E-2</c:v>
                </c:pt>
                <c:pt idx="2127">
                  <c:v>1.34E-2</c:v>
                </c:pt>
                <c:pt idx="2128">
                  <c:v>1.2800000000000001E-2</c:v>
                </c:pt>
                <c:pt idx="2129">
                  <c:v>1.3000000000000001E-2</c:v>
                </c:pt>
                <c:pt idx="2130">
                  <c:v>1.2800000000000001E-2</c:v>
                </c:pt>
                <c:pt idx="2131">
                  <c:v>1.32E-2</c:v>
                </c:pt>
                <c:pt idx="2132">
                  <c:v>1.3500000000000002E-2</c:v>
                </c:pt>
                <c:pt idx="2133">
                  <c:v>1.3500000000000002E-2</c:v>
                </c:pt>
                <c:pt idx="2134">
                  <c:v>1.37E-2</c:v>
                </c:pt>
                <c:pt idx="2135">
                  <c:v>1.41E-2</c:v>
                </c:pt>
                <c:pt idx="2136">
                  <c:v>1.37E-2</c:v>
                </c:pt>
                <c:pt idx="2137">
                  <c:v>1.3600000000000001E-2</c:v>
                </c:pt>
                <c:pt idx="2138">
                  <c:v>1.37E-2</c:v>
                </c:pt>
                <c:pt idx="2139">
                  <c:v>1.3500000000000002E-2</c:v>
                </c:pt>
                <c:pt idx="2140">
                  <c:v>1.34E-2</c:v>
                </c:pt>
                <c:pt idx="2141">
                  <c:v>1.3300000000000001E-2</c:v>
                </c:pt>
                <c:pt idx="2142">
                  <c:v>1.3300000000000001E-2</c:v>
                </c:pt>
                <c:pt idx="2143">
                  <c:v>1.3300000000000001E-2</c:v>
                </c:pt>
                <c:pt idx="2144">
                  <c:v>1.29E-2</c:v>
                </c:pt>
                <c:pt idx="2145">
                  <c:v>1.3500000000000002E-2</c:v>
                </c:pt>
                <c:pt idx="2146">
                  <c:v>1.43E-2</c:v>
                </c:pt>
                <c:pt idx="2147">
                  <c:v>1.46E-2</c:v>
                </c:pt>
                <c:pt idx="2148">
                  <c:v>1.49E-2</c:v>
                </c:pt>
                <c:pt idx="2149">
                  <c:v>1.5100000000000001E-2</c:v>
                </c:pt>
                <c:pt idx="2150">
                  <c:v>1.5700000000000002E-2</c:v>
                </c:pt>
                <c:pt idx="2151">
                  <c:v>1.6E-2</c:v>
                </c:pt>
                <c:pt idx="2152">
                  <c:v>1.61E-2</c:v>
                </c:pt>
                <c:pt idx="2153">
                  <c:v>1.6399999999999998E-2</c:v>
                </c:pt>
                <c:pt idx="2154">
                  <c:v>1.7000000000000001E-2</c:v>
                </c:pt>
                <c:pt idx="2155">
                  <c:v>1.7600000000000001E-2</c:v>
                </c:pt>
                <c:pt idx="2156">
                  <c:v>1.77E-2</c:v>
                </c:pt>
                <c:pt idx="2157">
                  <c:v>1.8000000000000002E-2</c:v>
                </c:pt>
                <c:pt idx="2158">
                  <c:v>1.8200000000000001E-2</c:v>
                </c:pt>
                <c:pt idx="2159">
                  <c:v>1.8799999999999997E-2</c:v>
                </c:pt>
                <c:pt idx="2160">
                  <c:v>1.9E-2</c:v>
                </c:pt>
                <c:pt idx="2161">
                  <c:v>1.95E-2</c:v>
                </c:pt>
                <c:pt idx="2162">
                  <c:v>1.9799999999999998E-2</c:v>
                </c:pt>
                <c:pt idx="2163">
                  <c:v>2.0499999999999997E-2</c:v>
                </c:pt>
                <c:pt idx="2164">
                  <c:v>2.0899999999999998E-2</c:v>
                </c:pt>
                <c:pt idx="2165">
                  <c:v>2.1400000000000002E-2</c:v>
                </c:pt>
                <c:pt idx="2166">
                  <c:v>2.1000000000000001E-2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32-4588-B8C1-F4AB18BE79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6658111"/>
        <c:axId val="846652287"/>
      </c:lineChart>
      <c:dateAx>
        <c:axId val="846658111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652287"/>
        <c:crosses val="autoZero"/>
        <c:auto val="1"/>
        <c:lblOffset val="100"/>
        <c:baseTimeUnit val="days"/>
        <c:majorUnit val="8"/>
        <c:majorTimeUnit val="years"/>
      </c:dateAx>
      <c:valAx>
        <c:axId val="846652287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658111"/>
        <c:crosses val="autoZero"/>
        <c:crossBetween val="between"/>
      </c:valAx>
      <c:valAx>
        <c:axId val="847484943"/>
        <c:scaling>
          <c:orientation val="minMax"/>
          <c:max val="0.18100000000000002"/>
          <c:min val="0"/>
        </c:scaling>
        <c:delete val="0"/>
        <c:axPos val="r"/>
        <c:numFmt formatCode="General" sourceLinked="1"/>
        <c:majorTickMark val="out"/>
        <c:minorTickMark val="none"/>
        <c:tickLblPos val="none"/>
        <c:spPr>
          <a:noFill/>
          <a:ln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7476207"/>
        <c:crosses val="max"/>
        <c:crossBetween val="between"/>
      </c:valAx>
      <c:dateAx>
        <c:axId val="847476207"/>
        <c:scaling>
          <c:orientation val="minMax"/>
        </c:scaling>
        <c:delete val="1"/>
        <c:axPos val="b"/>
        <c:numFmt formatCode="yyyy\-mm\-dd" sourceLinked="1"/>
        <c:majorTickMark val="out"/>
        <c:minorTickMark val="none"/>
        <c:tickLblPos val="nextTo"/>
        <c:crossAx val="847484943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l"/>
      <c:legendEntry>
        <c:idx val="0"/>
        <c:delete val="1"/>
      </c:legendEntry>
      <c:layout>
        <c:manualLayout>
          <c:xMode val="edge"/>
          <c:yMode val="edge"/>
          <c:x val="0.41666666666666674"/>
          <c:y val="0.18373760571595218"/>
          <c:w val="0.19155504694234263"/>
          <c:h val="0.2657498914997830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'[STI Model.xlsx]Bank Stats - Net Interest Incom'!$F$3</c:f>
              <c:strCache>
                <c:ptCount val="1"/>
                <c:pt idx="0">
                  <c:v>Net Interest Margin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'[STI Model.xlsx]Bank Stats - Net Interest Incom'!$A$4:$A$85</c:f>
              <c:numCache>
                <c:formatCode>m/d/yyyy</c:formatCode>
                <c:ptCount val="82"/>
                <c:pt idx="0">
                  <c:v>12785</c:v>
                </c:pt>
                <c:pt idx="1">
                  <c:v>13150</c:v>
                </c:pt>
                <c:pt idx="2">
                  <c:v>13516</c:v>
                </c:pt>
                <c:pt idx="3">
                  <c:v>13881</c:v>
                </c:pt>
                <c:pt idx="4">
                  <c:v>14246</c:v>
                </c:pt>
                <c:pt idx="5">
                  <c:v>14611</c:v>
                </c:pt>
                <c:pt idx="6">
                  <c:v>14977</c:v>
                </c:pt>
                <c:pt idx="7">
                  <c:v>15342</c:v>
                </c:pt>
                <c:pt idx="8">
                  <c:v>15707</c:v>
                </c:pt>
                <c:pt idx="9">
                  <c:v>16072</c:v>
                </c:pt>
                <c:pt idx="10">
                  <c:v>16438</c:v>
                </c:pt>
                <c:pt idx="11">
                  <c:v>16803</c:v>
                </c:pt>
                <c:pt idx="12">
                  <c:v>17168</c:v>
                </c:pt>
                <c:pt idx="13">
                  <c:v>17533</c:v>
                </c:pt>
                <c:pt idx="14">
                  <c:v>17899</c:v>
                </c:pt>
                <c:pt idx="15">
                  <c:v>18264</c:v>
                </c:pt>
                <c:pt idx="16">
                  <c:v>18629</c:v>
                </c:pt>
                <c:pt idx="17">
                  <c:v>18994</c:v>
                </c:pt>
                <c:pt idx="18">
                  <c:v>19360</c:v>
                </c:pt>
                <c:pt idx="19">
                  <c:v>19725</c:v>
                </c:pt>
                <c:pt idx="20">
                  <c:v>20090</c:v>
                </c:pt>
                <c:pt idx="21">
                  <c:v>20455</c:v>
                </c:pt>
                <c:pt idx="22">
                  <c:v>20821</c:v>
                </c:pt>
                <c:pt idx="23">
                  <c:v>21186</c:v>
                </c:pt>
                <c:pt idx="24">
                  <c:v>21551</c:v>
                </c:pt>
                <c:pt idx="25">
                  <c:v>21916</c:v>
                </c:pt>
                <c:pt idx="26">
                  <c:v>22282</c:v>
                </c:pt>
                <c:pt idx="27">
                  <c:v>22647</c:v>
                </c:pt>
                <c:pt idx="28">
                  <c:v>23012</c:v>
                </c:pt>
                <c:pt idx="29">
                  <c:v>23377</c:v>
                </c:pt>
                <c:pt idx="30">
                  <c:v>23743</c:v>
                </c:pt>
                <c:pt idx="31">
                  <c:v>24108</c:v>
                </c:pt>
                <c:pt idx="32">
                  <c:v>24473</c:v>
                </c:pt>
                <c:pt idx="33">
                  <c:v>24838</c:v>
                </c:pt>
                <c:pt idx="34">
                  <c:v>25204</c:v>
                </c:pt>
                <c:pt idx="35">
                  <c:v>25569</c:v>
                </c:pt>
                <c:pt idx="36">
                  <c:v>25934</c:v>
                </c:pt>
                <c:pt idx="37">
                  <c:v>26299</c:v>
                </c:pt>
                <c:pt idx="38">
                  <c:v>26665</c:v>
                </c:pt>
                <c:pt idx="39">
                  <c:v>27030</c:v>
                </c:pt>
                <c:pt idx="40">
                  <c:v>27395</c:v>
                </c:pt>
                <c:pt idx="41">
                  <c:v>27760</c:v>
                </c:pt>
                <c:pt idx="42">
                  <c:v>28126</c:v>
                </c:pt>
                <c:pt idx="43">
                  <c:v>28491</c:v>
                </c:pt>
                <c:pt idx="44">
                  <c:v>28856</c:v>
                </c:pt>
                <c:pt idx="45">
                  <c:v>29221</c:v>
                </c:pt>
                <c:pt idx="46">
                  <c:v>29587</c:v>
                </c:pt>
                <c:pt idx="47">
                  <c:v>29952</c:v>
                </c:pt>
                <c:pt idx="48">
                  <c:v>30317</c:v>
                </c:pt>
                <c:pt idx="49">
                  <c:v>30682</c:v>
                </c:pt>
                <c:pt idx="50">
                  <c:v>31048</c:v>
                </c:pt>
                <c:pt idx="51">
                  <c:v>31413</c:v>
                </c:pt>
                <c:pt idx="52">
                  <c:v>31778</c:v>
                </c:pt>
                <c:pt idx="53">
                  <c:v>32143</c:v>
                </c:pt>
                <c:pt idx="54">
                  <c:v>32509</c:v>
                </c:pt>
                <c:pt idx="55">
                  <c:v>32874</c:v>
                </c:pt>
                <c:pt idx="56">
                  <c:v>33239</c:v>
                </c:pt>
                <c:pt idx="57">
                  <c:v>33604</c:v>
                </c:pt>
                <c:pt idx="58">
                  <c:v>33970</c:v>
                </c:pt>
                <c:pt idx="59">
                  <c:v>34335</c:v>
                </c:pt>
                <c:pt idx="60">
                  <c:v>34700</c:v>
                </c:pt>
                <c:pt idx="61">
                  <c:v>35065</c:v>
                </c:pt>
                <c:pt idx="62">
                  <c:v>35431</c:v>
                </c:pt>
                <c:pt idx="63">
                  <c:v>35796</c:v>
                </c:pt>
                <c:pt idx="64">
                  <c:v>36161</c:v>
                </c:pt>
                <c:pt idx="65">
                  <c:v>36526</c:v>
                </c:pt>
                <c:pt idx="66">
                  <c:v>36892</c:v>
                </c:pt>
                <c:pt idx="67">
                  <c:v>37257</c:v>
                </c:pt>
                <c:pt idx="68">
                  <c:v>37622</c:v>
                </c:pt>
                <c:pt idx="69">
                  <c:v>37987</c:v>
                </c:pt>
                <c:pt idx="70">
                  <c:v>38353</c:v>
                </c:pt>
                <c:pt idx="71">
                  <c:v>38718</c:v>
                </c:pt>
                <c:pt idx="72">
                  <c:v>39083</c:v>
                </c:pt>
                <c:pt idx="73">
                  <c:v>39448</c:v>
                </c:pt>
                <c:pt idx="74">
                  <c:v>39814</c:v>
                </c:pt>
                <c:pt idx="75">
                  <c:v>40179</c:v>
                </c:pt>
                <c:pt idx="76">
                  <c:v>40544</c:v>
                </c:pt>
                <c:pt idx="77">
                  <c:v>40909</c:v>
                </c:pt>
                <c:pt idx="78">
                  <c:v>41275</c:v>
                </c:pt>
                <c:pt idx="79">
                  <c:v>41640</c:v>
                </c:pt>
                <c:pt idx="80">
                  <c:v>42005</c:v>
                </c:pt>
                <c:pt idx="81">
                  <c:v>42370</c:v>
                </c:pt>
              </c:numCache>
            </c:numRef>
          </c:cat>
          <c:val>
            <c:numRef>
              <c:f>'[STI Model.xlsx]Bank Stats - Net Interest Incom'!$F$4:$F$85</c:f>
              <c:numCache>
                <c:formatCode>0.00%</c:formatCode>
                <c:ptCount val="82"/>
                <c:pt idx="0">
                  <c:v>2.5436537089514863E-2</c:v>
                </c:pt>
                <c:pt idx="1">
                  <c:v>2.5011034379115182E-2</c:v>
                </c:pt>
                <c:pt idx="2">
                  <c:v>2.7274045502157358E-2</c:v>
                </c:pt>
                <c:pt idx="3">
                  <c:v>2.6168018115961245E-2</c:v>
                </c:pt>
                <c:pt idx="4">
                  <c:v>2.5681030589159815E-2</c:v>
                </c:pt>
                <c:pt idx="5">
                  <c:v>2.4581286312960617E-2</c:v>
                </c:pt>
                <c:pt idx="6">
                  <c:v>2.3234142146241501E-2</c:v>
                </c:pt>
                <c:pt idx="7">
                  <c:v>1.8651000307588976E-2</c:v>
                </c:pt>
                <c:pt idx="8">
                  <c:v>1.6608888592224088E-2</c:v>
                </c:pt>
                <c:pt idx="9">
                  <c:v>1.5332238077072432E-2</c:v>
                </c:pt>
                <c:pt idx="10">
                  <c:v>1.459503108079945E-2</c:v>
                </c:pt>
                <c:pt idx="11">
                  <c:v>1.8400021024484979E-2</c:v>
                </c:pt>
                <c:pt idx="12">
                  <c:v>1.9531249043778082E-2</c:v>
                </c:pt>
                <c:pt idx="13">
                  <c:v>2.199859842253981E-2</c:v>
                </c:pt>
                <c:pt idx="14">
                  <c:v>2.2284271033665485E-2</c:v>
                </c:pt>
                <c:pt idx="15">
                  <c:v>2.3142921631100481E-2</c:v>
                </c:pt>
                <c:pt idx="16">
                  <c:v>2.4854543380743624E-2</c:v>
                </c:pt>
                <c:pt idx="17">
                  <c:v>2.6225646692283867E-2</c:v>
                </c:pt>
                <c:pt idx="18">
                  <c:v>2.8422101490451126E-2</c:v>
                </c:pt>
                <c:pt idx="19">
                  <c:v>2.7357611168656516E-2</c:v>
                </c:pt>
                <c:pt idx="20">
                  <c:v>2.9283293424807563E-2</c:v>
                </c:pt>
                <c:pt idx="21">
                  <c:v>3.2109484614613208E-2</c:v>
                </c:pt>
                <c:pt idx="22">
                  <c:v>3.3230722062332754E-2</c:v>
                </c:pt>
                <c:pt idx="23">
                  <c:v>3.1348267077106903E-2</c:v>
                </c:pt>
                <c:pt idx="24">
                  <c:v>3.4762885588797664E-2</c:v>
                </c:pt>
                <c:pt idx="25">
                  <c:v>3.6738305339589786E-2</c:v>
                </c:pt>
                <c:pt idx="26">
                  <c:v>3.4420126304630337E-2</c:v>
                </c:pt>
                <c:pt idx="27">
                  <c:v>3.253143037574005E-2</c:v>
                </c:pt>
                <c:pt idx="28">
                  <c:v>3.2256050353758607E-2</c:v>
                </c:pt>
                <c:pt idx="29">
                  <c:v>3.2030189667383559E-2</c:v>
                </c:pt>
                <c:pt idx="30">
                  <c:v>3.0763870927998194E-2</c:v>
                </c:pt>
                <c:pt idx="31">
                  <c:v>3.2535599248191244E-2</c:v>
                </c:pt>
                <c:pt idx="32">
                  <c:v>3.1676828665833018E-2</c:v>
                </c:pt>
                <c:pt idx="33">
                  <c:v>3.2842740294316768E-2</c:v>
                </c:pt>
                <c:pt idx="34">
                  <c:v>3.7857825007570754E-2</c:v>
                </c:pt>
                <c:pt idx="35">
                  <c:v>3.9550531352234554E-2</c:v>
                </c:pt>
                <c:pt idx="36">
                  <c:v>3.5127568290592916E-2</c:v>
                </c:pt>
                <c:pt idx="37">
                  <c:v>3.2689188869021044E-2</c:v>
                </c:pt>
                <c:pt idx="38">
                  <c:v>3.3279378870284884E-2</c:v>
                </c:pt>
                <c:pt idx="39">
                  <c:v>3.206696663993152E-2</c:v>
                </c:pt>
                <c:pt idx="40">
                  <c:v>3.2263253789419813E-2</c:v>
                </c:pt>
                <c:pt idx="41">
                  <c:v>3.5972144400864485E-2</c:v>
                </c:pt>
                <c:pt idx="42">
                  <c:v>3.5961083746662674E-2</c:v>
                </c:pt>
                <c:pt idx="43">
                  <c:v>3.5666076419533684E-2</c:v>
                </c:pt>
                <c:pt idx="44">
                  <c:v>3.637235221859364E-2</c:v>
                </c:pt>
                <c:pt idx="45">
                  <c:v>3.6448025130407367E-2</c:v>
                </c:pt>
                <c:pt idx="46">
                  <c:v>3.5768203595917231E-2</c:v>
                </c:pt>
                <c:pt idx="47">
                  <c:v>3.6911966888243004E-2</c:v>
                </c:pt>
                <c:pt idx="48">
                  <c:v>3.6737133061967082E-2</c:v>
                </c:pt>
                <c:pt idx="49">
                  <c:v>3.7675963943385307E-2</c:v>
                </c:pt>
                <c:pt idx="50">
                  <c:v>3.847210931788364E-2</c:v>
                </c:pt>
                <c:pt idx="51">
                  <c:v>3.7250821758786114E-2</c:v>
                </c:pt>
                <c:pt idx="52">
                  <c:v>3.8022570680535946E-2</c:v>
                </c:pt>
                <c:pt idx="53">
                  <c:v>3.9221212127308266E-2</c:v>
                </c:pt>
                <c:pt idx="54">
                  <c:v>3.8861388617759167E-2</c:v>
                </c:pt>
                <c:pt idx="55">
                  <c:v>3.907714099900797E-2</c:v>
                </c:pt>
                <c:pt idx="56">
                  <c:v>4.0487230869448262E-2</c:v>
                </c:pt>
                <c:pt idx="57">
                  <c:v>4.3228983682990198E-2</c:v>
                </c:pt>
                <c:pt idx="58">
                  <c:v>4.2349456563744808E-2</c:v>
                </c:pt>
                <c:pt idx="59">
                  <c:v>4.1105141862583752E-2</c:v>
                </c:pt>
                <c:pt idx="60">
                  <c:v>4.0212208828303765E-2</c:v>
                </c:pt>
                <c:pt idx="61">
                  <c:v>4.0145801546499944E-2</c:v>
                </c:pt>
                <c:pt idx="62">
                  <c:v>3.9175692705309795E-2</c:v>
                </c:pt>
                <c:pt idx="63">
                  <c:v>3.7857176038230467E-2</c:v>
                </c:pt>
                <c:pt idx="64">
                  <c:v>3.7744435677399601E-2</c:v>
                </c:pt>
                <c:pt idx="65">
                  <c:v>3.6883650473438445E-2</c:v>
                </c:pt>
                <c:pt idx="66">
                  <c:v>3.7448057809412023E-2</c:v>
                </c:pt>
                <c:pt idx="67">
                  <c:v>3.787750818127842E-2</c:v>
                </c:pt>
                <c:pt idx="68">
                  <c:v>3.5720863214841629E-2</c:v>
                </c:pt>
                <c:pt idx="69">
                  <c:v>3.3527757013920141E-2</c:v>
                </c:pt>
                <c:pt idx="70">
                  <c:v>3.3703091101062274E-2</c:v>
                </c:pt>
                <c:pt idx="71">
                  <c:v>3.2073306380075106E-2</c:v>
                </c:pt>
                <c:pt idx="72">
                  <c:v>3.0832254346222145E-2</c:v>
                </c:pt>
                <c:pt idx="73">
                  <c:v>2.9524302329068386E-2</c:v>
                </c:pt>
                <c:pt idx="74">
                  <c:v>3.494372394943418E-2</c:v>
                </c:pt>
                <c:pt idx="75">
                  <c:v>3.6837811565924722E-2</c:v>
                </c:pt>
                <c:pt idx="76">
                  <c:v>3.4286067797770679E-2</c:v>
                </c:pt>
                <c:pt idx="77">
                  <c:v>3.2457190466617263E-2</c:v>
                </c:pt>
                <c:pt idx="78">
                  <c:v>3.1291022796870398E-2</c:v>
                </c:pt>
                <c:pt idx="79">
                  <c:v>2.9648651324840087E-2</c:v>
                </c:pt>
                <c:pt idx="80">
                  <c:v>2.9403259471602047E-2</c:v>
                </c:pt>
                <c:pt idx="81">
                  <c:v>2.9803026181372021E-2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54F-4635-9142-74F36C103375}"/>
            </c:ext>
          </c:extLst>
        </c:ser>
        <c:ser>
          <c:idx val="1"/>
          <c:order val="1"/>
          <c:tx>
            <c:strRef>
              <c:f>'[STI Model.xlsx]Bank Stats - Net Interest Incom'!$G$3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val>
            <c:numRef>
              <c:f>'[STI Model.xlsx]Bank Stats - Net Interest Incom'!$G$4:$G$85</c:f>
              <c:numCache>
                <c:formatCode>0.00%</c:formatCode>
                <c:ptCount val="82"/>
                <c:pt idx="0">
                  <c:v>3.2209031560119158E-2</c:v>
                </c:pt>
                <c:pt idx="1">
                  <c:v>3.2209031560119158E-2</c:v>
                </c:pt>
                <c:pt idx="2">
                  <c:v>3.2209031560119158E-2</c:v>
                </c:pt>
                <c:pt idx="3">
                  <c:v>3.2209031560119158E-2</c:v>
                </c:pt>
                <c:pt idx="4">
                  <c:v>3.2209031560119158E-2</c:v>
                </c:pt>
                <c:pt idx="5">
                  <c:v>3.2209031560119158E-2</c:v>
                </c:pt>
                <c:pt idx="6">
                  <c:v>3.2209031560119158E-2</c:v>
                </c:pt>
                <c:pt idx="7">
                  <c:v>3.2209031560119158E-2</c:v>
                </c:pt>
                <c:pt idx="8">
                  <c:v>3.2209031560119158E-2</c:v>
                </c:pt>
                <c:pt idx="9">
                  <c:v>3.2209031560119158E-2</c:v>
                </c:pt>
                <c:pt idx="10">
                  <c:v>3.2209031560119158E-2</c:v>
                </c:pt>
                <c:pt idx="11">
                  <c:v>3.2209031560119158E-2</c:v>
                </c:pt>
                <c:pt idx="12">
                  <c:v>3.2209031560119158E-2</c:v>
                </c:pt>
                <c:pt idx="13">
                  <c:v>3.2209031560119158E-2</c:v>
                </c:pt>
                <c:pt idx="14">
                  <c:v>3.2209031560119158E-2</c:v>
                </c:pt>
                <c:pt idx="15">
                  <c:v>3.2209031560119158E-2</c:v>
                </c:pt>
                <c:pt idx="16">
                  <c:v>3.2209031560119158E-2</c:v>
                </c:pt>
                <c:pt idx="17">
                  <c:v>3.2209031560119158E-2</c:v>
                </c:pt>
                <c:pt idx="18">
                  <c:v>3.2209031560119158E-2</c:v>
                </c:pt>
                <c:pt idx="19">
                  <c:v>3.2209031560119158E-2</c:v>
                </c:pt>
                <c:pt idx="20">
                  <c:v>3.2209031560119158E-2</c:v>
                </c:pt>
                <c:pt idx="21">
                  <c:v>3.2209031560119158E-2</c:v>
                </c:pt>
                <c:pt idx="22">
                  <c:v>3.2209031560119158E-2</c:v>
                </c:pt>
                <c:pt idx="23">
                  <c:v>3.2209031560119158E-2</c:v>
                </c:pt>
                <c:pt idx="24">
                  <c:v>3.2209031560119158E-2</c:v>
                </c:pt>
                <c:pt idx="25">
                  <c:v>3.2209031560119158E-2</c:v>
                </c:pt>
                <c:pt idx="26">
                  <c:v>3.2209031560119158E-2</c:v>
                </c:pt>
                <c:pt idx="27">
                  <c:v>3.2209031560119158E-2</c:v>
                </c:pt>
                <c:pt idx="28">
                  <c:v>3.2209031560119158E-2</c:v>
                </c:pt>
                <c:pt idx="29">
                  <c:v>3.2209031560119158E-2</c:v>
                </c:pt>
                <c:pt idx="30">
                  <c:v>3.2209031560119158E-2</c:v>
                </c:pt>
                <c:pt idx="31">
                  <c:v>3.2209031560119158E-2</c:v>
                </c:pt>
                <c:pt idx="32">
                  <c:v>3.2209031560119158E-2</c:v>
                </c:pt>
                <c:pt idx="33">
                  <c:v>3.2209031560119158E-2</c:v>
                </c:pt>
                <c:pt idx="34">
                  <c:v>3.2209031560119158E-2</c:v>
                </c:pt>
                <c:pt idx="35">
                  <c:v>3.2209031560119158E-2</c:v>
                </c:pt>
                <c:pt idx="36">
                  <c:v>3.2209031560119158E-2</c:v>
                </c:pt>
                <c:pt idx="37">
                  <c:v>3.2209031560119158E-2</c:v>
                </c:pt>
                <c:pt idx="38">
                  <c:v>3.2209031560119158E-2</c:v>
                </c:pt>
                <c:pt idx="39">
                  <c:v>3.2209031560119158E-2</c:v>
                </c:pt>
                <c:pt idx="40">
                  <c:v>3.2209031560119158E-2</c:v>
                </c:pt>
                <c:pt idx="41">
                  <c:v>3.2209031560119158E-2</c:v>
                </c:pt>
                <c:pt idx="42">
                  <c:v>3.2209031560119158E-2</c:v>
                </c:pt>
                <c:pt idx="43">
                  <c:v>3.2209031560119158E-2</c:v>
                </c:pt>
                <c:pt idx="44">
                  <c:v>3.2209031560119158E-2</c:v>
                </c:pt>
                <c:pt idx="45">
                  <c:v>3.2209031560119158E-2</c:v>
                </c:pt>
                <c:pt idx="46">
                  <c:v>3.2209031560119158E-2</c:v>
                </c:pt>
                <c:pt idx="47">
                  <c:v>3.2209031560119158E-2</c:v>
                </c:pt>
                <c:pt idx="48">
                  <c:v>3.2209031560119158E-2</c:v>
                </c:pt>
                <c:pt idx="49">
                  <c:v>3.2209031560119158E-2</c:v>
                </c:pt>
                <c:pt idx="50">
                  <c:v>3.2209031560119158E-2</c:v>
                </c:pt>
                <c:pt idx="51">
                  <c:v>3.2209031560119158E-2</c:v>
                </c:pt>
                <c:pt idx="52">
                  <c:v>3.2209031560119158E-2</c:v>
                </c:pt>
                <c:pt idx="53">
                  <c:v>3.2209031560119158E-2</c:v>
                </c:pt>
                <c:pt idx="54">
                  <c:v>3.2209031560119158E-2</c:v>
                </c:pt>
                <c:pt idx="55">
                  <c:v>3.2209031560119158E-2</c:v>
                </c:pt>
                <c:pt idx="56">
                  <c:v>3.2209031560119158E-2</c:v>
                </c:pt>
                <c:pt idx="57">
                  <c:v>3.2209031560119158E-2</c:v>
                </c:pt>
                <c:pt idx="58">
                  <c:v>3.2209031560119158E-2</c:v>
                </c:pt>
                <c:pt idx="59">
                  <c:v>3.2209031560119158E-2</c:v>
                </c:pt>
                <c:pt idx="60">
                  <c:v>3.2209031560119158E-2</c:v>
                </c:pt>
                <c:pt idx="61">
                  <c:v>3.2209031560119158E-2</c:v>
                </c:pt>
                <c:pt idx="62">
                  <c:v>3.2209031560119158E-2</c:v>
                </c:pt>
                <c:pt idx="63">
                  <c:v>3.2209031560119158E-2</c:v>
                </c:pt>
                <c:pt idx="64">
                  <c:v>3.2209031560119158E-2</c:v>
                </c:pt>
                <c:pt idx="65">
                  <c:v>3.2209031560119158E-2</c:v>
                </c:pt>
                <c:pt idx="66">
                  <c:v>3.2209031560119158E-2</c:v>
                </c:pt>
                <c:pt idx="67">
                  <c:v>3.2209031560119158E-2</c:v>
                </c:pt>
                <c:pt idx="68">
                  <c:v>3.2209031560119158E-2</c:v>
                </c:pt>
                <c:pt idx="69">
                  <c:v>3.2209031560119158E-2</c:v>
                </c:pt>
                <c:pt idx="70">
                  <c:v>3.2209031560119158E-2</c:v>
                </c:pt>
                <c:pt idx="71">
                  <c:v>3.2209031560119158E-2</c:v>
                </c:pt>
                <c:pt idx="72">
                  <c:v>3.2209031560119158E-2</c:v>
                </c:pt>
                <c:pt idx="73">
                  <c:v>3.2209031560119158E-2</c:v>
                </c:pt>
                <c:pt idx="74">
                  <c:v>3.2209031560119158E-2</c:v>
                </c:pt>
                <c:pt idx="75">
                  <c:v>3.2209031560119158E-2</c:v>
                </c:pt>
                <c:pt idx="76">
                  <c:v>3.2209031560119158E-2</c:v>
                </c:pt>
                <c:pt idx="77">
                  <c:v>3.2209031560119158E-2</c:v>
                </c:pt>
                <c:pt idx="78">
                  <c:v>3.2209031560119158E-2</c:v>
                </c:pt>
                <c:pt idx="79">
                  <c:v>3.2209031560119158E-2</c:v>
                </c:pt>
                <c:pt idx="80">
                  <c:v>3.2209031560119158E-2</c:v>
                </c:pt>
                <c:pt idx="81">
                  <c:v>3.2209031560119158E-2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4F-4635-9142-74F36C1033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7887567"/>
        <c:axId val="657887983"/>
      </c:lineChart>
      <c:dateAx>
        <c:axId val="657887567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887983"/>
        <c:crosses val="autoZero"/>
        <c:auto val="1"/>
        <c:lblOffset val="100"/>
        <c:baseTimeUnit val="years"/>
        <c:majorUnit val="9"/>
        <c:majorTimeUnit val="years"/>
      </c:dateAx>
      <c:valAx>
        <c:axId val="657887983"/>
        <c:scaling>
          <c:orientation val="minMax"/>
          <c:min val="1.0000000000000002E-2"/>
        </c:scaling>
        <c:delete val="0"/>
        <c:axPos val="l"/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887567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legend>
      <c:legendPos val="r"/>
      <c:layout>
        <c:manualLayout>
          <c:xMode val="edge"/>
          <c:yMode val="edge"/>
          <c:x val="0.50896455184481249"/>
          <c:y val="0.58855816290290441"/>
          <c:w val="0.29559020957521309"/>
          <c:h val="0.1711038591658932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'Deposit Growth'!$E$13</c:f>
              <c:strCache>
                <c:ptCount val="1"/>
                <c:pt idx="0">
                  <c:v>Deposit Growth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'Deposit Growth'!$D$14:$D$63</c:f>
              <c:numCache>
                <c:formatCode>m/d/yyyy</c:formatCode>
                <c:ptCount val="50"/>
                <c:pt idx="0">
                  <c:v>24837</c:v>
                </c:pt>
                <c:pt idx="1">
                  <c:v>25203</c:v>
                </c:pt>
                <c:pt idx="2">
                  <c:v>25568</c:v>
                </c:pt>
                <c:pt idx="3">
                  <c:v>25933</c:v>
                </c:pt>
                <c:pt idx="4">
                  <c:v>26298</c:v>
                </c:pt>
                <c:pt idx="5">
                  <c:v>26664</c:v>
                </c:pt>
                <c:pt idx="6">
                  <c:v>27029</c:v>
                </c:pt>
                <c:pt idx="7">
                  <c:v>27394</c:v>
                </c:pt>
                <c:pt idx="8">
                  <c:v>27759</c:v>
                </c:pt>
                <c:pt idx="9">
                  <c:v>28125</c:v>
                </c:pt>
                <c:pt idx="10">
                  <c:v>28490</c:v>
                </c:pt>
                <c:pt idx="11">
                  <c:v>28855</c:v>
                </c:pt>
                <c:pt idx="12">
                  <c:v>29220</c:v>
                </c:pt>
                <c:pt idx="13">
                  <c:v>29586</c:v>
                </c:pt>
                <c:pt idx="14">
                  <c:v>29951</c:v>
                </c:pt>
                <c:pt idx="15">
                  <c:v>30316</c:v>
                </c:pt>
                <c:pt idx="16">
                  <c:v>30681</c:v>
                </c:pt>
                <c:pt idx="17">
                  <c:v>31047</c:v>
                </c:pt>
                <c:pt idx="18">
                  <c:v>31412</c:v>
                </c:pt>
                <c:pt idx="19">
                  <c:v>31777</c:v>
                </c:pt>
                <c:pt idx="20">
                  <c:v>32142</c:v>
                </c:pt>
                <c:pt idx="21">
                  <c:v>32508</c:v>
                </c:pt>
                <c:pt idx="22">
                  <c:v>32873</c:v>
                </c:pt>
                <c:pt idx="23">
                  <c:v>33238</c:v>
                </c:pt>
                <c:pt idx="24">
                  <c:v>33603</c:v>
                </c:pt>
                <c:pt idx="25">
                  <c:v>33969</c:v>
                </c:pt>
                <c:pt idx="26">
                  <c:v>34334</c:v>
                </c:pt>
                <c:pt idx="27">
                  <c:v>34699</c:v>
                </c:pt>
                <c:pt idx="28">
                  <c:v>35064</c:v>
                </c:pt>
                <c:pt idx="29">
                  <c:v>35430</c:v>
                </c:pt>
                <c:pt idx="30">
                  <c:v>35795</c:v>
                </c:pt>
                <c:pt idx="31">
                  <c:v>36160</c:v>
                </c:pt>
                <c:pt idx="32">
                  <c:v>36525</c:v>
                </c:pt>
                <c:pt idx="33">
                  <c:v>36891</c:v>
                </c:pt>
                <c:pt idx="34">
                  <c:v>37256</c:v>
                </c:pt>
                <c:pt idx="35">
                  <c:v>37621</c:v>
                </c:pt>
                <c:pt idx="36">
                  <c:v>37986</c:v>
                </c:pt>
                <c:pt idx="37">
                  <c:v>38352</c:v>
                </c:pt>
                <c:pt idx="38">
                  <c:v>38717</c:v>
                </c:pt>
                <c:pt idx="39">
                  <c:v>39082</c:v>
                </c:pt>
                <c:pt idx="40">
                  <c:v>39447</c:v>
                </c:pt>
                <c:pt idx="41">
                  <c:v>39813</c:v>
                </c:pt>
                <c:pt idx="42">
                  <c:v>40178</c:v>
                </c:pt>
                <c:pt idx="43">
                  <c:v>40543</c:v>
                </c:pt>
                <c:pt idx="44">
                  <c:v>40908</c:v>
                </c:pt>
                <c:pt idx="45">
                  <c:v>41274</c:v>
                </c:pt>
                <c:pt idx="46">
                  <c:v>41639</c:v>
                </c:pt>
                <c:pt idx="47">
                  <c:v>42004</c:v>
                </c:pt>
                <c:pt idx="48">
                  <c:v>42369</c:v>
                </c:pt>
                <c:pt idx="49">
                  <c:v>42735</c:v>
                </c:pt>
              </c:numCache>
            </c:numRef>
          </c:cat>
          <c:val>
            <c:numRef>
              <c:f>'Deposit Growth'!$E$14:$E$63</c:f>
              <c:numCache>
                <c:formatCode>0.00%</c:formatCode>
                <c:ptCount val="50"/>
                <c:pt idx="0">
                  <c:v>0.12143656858227336</c:v>
                </c:pt>
                <c:pt idx="1">
                  <c:v>9.7911148044873775E-2</c:v>
                </c:pt>
                <c:pt idx="2">
                  <c:v>3.418325871108463E-3</c:v>
                </c:pt>
                <c:pt idx="3">
                  <c:v>0.10373677612698984</c:v>
                </c:pt>
                <c:pt idx="4">
                  <c:v>0.11797124644977774</c:v>
                </c:pt>
                <c:pt idx="5">
                  <c:v>0.14433079523541958</c:v>
                </c:pt>
                <c:pt idx="6">
                  <c:v>0.10494962460040558</c:v>
                </c:pt>
                <c:pt idx="7">
                  <c:v>9.5009519414856802E-2</c:v>
                </c:pt>
                <c:pt idx="8">
                  <c:v>4.5160147806446727E-2</c:v>
                </c:pt>
                <c:pt idx="9">
                  <c:v>6.4231377151092062E-2</c:v>
                </c:pt>
                <c:pt idx="10">
                  <c:v>0.11837882114886811</c:v>
                </c:pt>
                <c:pt idx="11">
                  <c:v>9.3618588153747684E-2</c:v>
                </c:pt>
                <c:pt idx="12">
                  <c:v>7.6012167526743779E-2</c:v>
                </c:pt>
                <c:pt idx="13">
                  <c:v>8.8780468485744057E-2</c:v>
                </c:pt>
                <c:pt idx="14">
                  <c:v>6.8953711313127775E-2</c:v>
                </c:pt>
                <c:pt idx="15">
                  <c:v>0.10230893943553743</c:v>
                </c:pt>
                <c:pt idx="16">
                  <c:v>9.6295262026078188E-2</c:v>
                </c:pt>
                <c:pt idx="17">
                  <c:v>7.2444281531887977E-2</c:v>
                </c:pt>
                <c:pt idx="18">
                  <c:v>9.1371368914237694E-2</c:v>
                </c:pt>
                <c:pt idx="19">
                  <c:v>9.6500740700540044E-2</c:v>
                </c:pt>
                <c:pt idx="20">
                  <c:v>1.1641453934169821E-2</c:v>
                </c:pt>
                <c:pt idx="21">
                  <c:v>6.1431914584816782E-2</c:v>
                </c:pt>
                <c:pt idx="22">
                  <c:v>5.6663528823646336E-2</c:v>
                </c:pt>
                <c:pt idx="23">
                  <c:v>5.214271010417848E-2</c:v>
                </c:pt>
                <c:pt idx="24">
                  <c:v>1.2324172046660031E-2</c:v>
                </c:pt>
                <c:pt idx="25">
                  <c:v>1.1375826716557347E-2</c:v>
                </c:pt>
                <c:pt idx="26">
                  <c:v>5.2729491955629815E-3</c:v>
                </c:pt>
                <c:pt idx="27">
                  <c:v>5.967773483326777E-3</c:v>
                </c:pt>
                <c:pt idx="28">
                  <c:v>5.3482772677781787E-2</c:v>
                </c:pt>
                <c:pt idx="29">
                  <c:v>5.863962113581267E-2</c:v>
                </c:pt>
                <c:pt idx="30">
                  <c:v>6.3489776477801962E-2</c:v>
                </c:pt>
                <c:pt idx="31">
                  <c:v>7.3120110973755148E-2</c:v>
                </c:pt>
                <c:pt idx="32">
                  <c:v>2.1058762439210676E-2</c:v>
                </c:pt>
                <c:pt idx="33">
                  <c:v>9.3542984234490811E-2</c:v>
                </c:pt>
                <c:pt idx="34">
                  <c:v>7.8844680789878163E-2</c:v>
                </c:pt>
                <c:pt idx="35">
                  <c:v>7.5261273897758052E-2</c:v>
                </c:pt>
                <c:pt idx="36">
                  <c:v>6.4572437409565309E-2</c:v>
                </c:pt>
                <c:pt idx="37">
                  <c:v>0.10185453830829605</c:v>
                </c:pt>
                <c:pt idx="38">
                  <c:v>8.8998131803140312E-2</c:v>
                </c:pt>
                <c:pt idx="39">
                  <c:v>7.5288373402292663E-2</c:v>
                </c:pt>
                <c:pt idx="40">
                  <c:v>4.8210118192759444E-2</c:v>
                </c:pt>
                <c:pt idx="41">
                  <c:v>0.12732325779578768</c:v>
                </c:pt>
                <c:pt idx="42">
                  <c:v>4.0697340757384071E-2</c:v>
                </c:pt>
                <c:pt idx="43">
                  <c:v>2.5432580528673032E-2</c:v>
                </c:pt>
                <c:pt idx="44">
                  <c:v>0.12460557562503261</c:v>
                </c:pt>
                <c:pt idx="45">
                  <c:v>0.10423398607625445</c:v>
                </c:pt>
                <c:pt idx="46">
                  <c:v>3.9938101327005482E-2</c:v>
                </c:pt>
                <c:pt idx="47">
                  <c:v>6.271955212681446E-2</c:v>
                </c:pt>
                <c:pt idx="48">
                  <c:v>5.5364115273430325E-2</c:v>
                </c:pt>
                <c:pt idx="49">
                  <c:v>6.6724336327304901E-2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04-4EF8-A9A9-658C844F07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847480367"/>
        <c:axId val="847489519"/>
      </c:barChart>
      <c:lineChart>
        <c:grouping val="standard"/>
        <c:varyColors val="0"/>
        <c:ser>
          <c:idx val="1"/>
          <c:order val="1"/>
          <c:tx>
            <c:strRef>
              <c:f>'Deposit Growth'!$F$13</c:f>
              <c:strCache>
                <c:ptCount val="1"/>
                <c:pt idx="0">
                  <c:v>Fed Funds 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'Deposit Growth'!$F$14:$F$63</c:f>
              <c:numCache>
                <c:formatCode>0.00%</c:formatCode>
                <c:ptCount val="50"/>
                <c:pt idx="0">
                  <c:v>5.6600000000000004E-2</c:v>
                </c:pt>
                <c:pt idx="1">
                  <c:v>8.199999999999999E-2</c:v>
                </c:pt>
                <c:pt idx="2">
                  <c:v>7.1800000000000003E-2</c:v>
                </c:pt>
                <c:pt idx="3">
                  <c:v>4.6600000000000003E-2</c:v>
                </c:pt>
                <c:pt idx="4">
                  <c:v>4.4299999999999999E-2</c:v>
                </c:pt>
                <c:pt idx="5">
                  <c:v>8.7300000000000003E-2</c:v>
                </c:pt>
                <c:pt idx="6">
                  <c:v>0.105</c:v>
                </c:pt>
                <c:pt idx="7">
                  <c:v>5.8200000000000002E-2</c:v>
                </c:pt>
                <c:pt idx="8">
                  <c:v>5.0499999999999996E-2</c:v>
                </c:pt>
                <c:pt idx="9">
                  <c:v>5.5399999999999998E-2</c:v>
                </c:pt>
                <c:pt idx="10">
                  <c:v>7.9299999999999995E-2</c:v>
                </c:pt>
                <c:pt idx="11">
                  <c:v>0.1119</c:v>
                </c:pt>
                <c:pt idx="12">
                  <c:v>0.1336</c:v>
                </c:pt>
                <c:pt idx="13">
                  <c:v>0.1638</c:v>
                </c:pt>
                <c:pt idx="14">
                  <c:v>0.1226</c:v>
                </c:pt>
                <c:pt idx="15">
                  <c:v>9.0899999999999995E-2</c:v>
                </c:pt>
                <c:pt idx="16">
                  <c:v>0.1023</c:v>
                </c:pt>
                <c:pt idx="17">
                  <c:v>8.1000000000000003E-2</c:v>
                </c:pt>
                <c:pt idx="18">
                  <c:v>6.8099999999999994E-2</c:v>
                </c:pt>
                <c:pt idx="19">
                  <c:v>6.6600000000000006E-2</c:v>
                </c:pt>
                <c:pt idx="20">
                  <c:v>7.5700000000000003E-2</c:v>
                </c:pt>
                <c:pt idx="21">
                  <c:v>9.2200000000000004E-2</c:v>
                </c:pt>
                <c:pt idx="22">
                  <c:v>8.1000000000000003E-2</c:v>
                </c:pt>
                <c:pt idx="23">
                  <c:v>5.6900000000000006E-2</c:v>
                </c:pt>
                <c:pt idx="24">
                  <c:v>3.5200000000000002E-2</c:v>
                </c:pt>
                <c:pt idx="25">
                  <c:v>3.0200000000000001E-2</c:v>
                </c:pt>
                <c:pt idx="26">
                  <c:v>4.2000000000000003E-2</c:v>
                </c:pt>
                <c:pt idx="27">
                  <c:v>5.8400000000000001E-2</c:v>
                </c:pt>
                <c:pt idx="28">
                  <c:v>5.2999999999999999E-2</c:v>
                </c:pt>
                <c:pt idx="29">
                  <c:v>5.4600000000000003E-2</c:v>
                </c:pt>
                <c:pt idx="30">
                  <c:v>5.3499999999999999E-2</c:v>
                </c:pt>
                <c:pt idx="31">
                  <c:v>4.9699999999999994E-2</c:v>
                </c:pt>
                <c:pt idx="32">
                  <c:v>6.2400000000000004E-2</c:v>
                </c:pt>
                <c:pt idx="33">
                  <c:v>3.8900000000000004E-2</c:v>
                </c:pt>
                <c:pt idx="34">
                  <c:v>1.67E-2</c:v>
                </c:pt>
                <c:pt idx="35">
                  <c:v>1.1299999999999999E-2</c:v>
                </c:pt>
                <c:pt idx="36">
                  <c:v>1.3500000000000002E-2</c:v>
                </c:pt>
                <c:pt idx="37">
                  <c:v>3.2099999999999997E-2</c:v>
                </c:pt>
                <c:pt idx="38">
                  <c:v>4.9599999999999998E-2</c:v>
                </c:pt>
                <c:pt idx="39">
                  <c:v>5.0199999999999995E-2</c:v>
                </c:pt>
                <c:pt idx="40">
                  <c:v>1.9299999999999998E-2</c:v>
                </c:pt>
                <c:pt idx="41">
                  <c:v>1.6000000000000001E-3</c:v>
                </c:pt>
                <c:pt idx="42">
                  <c:v>1.8E-3</c:v>
                </c:pt>
                <c:pt idx="43">
                  <c:v>1E-3</c:v>
                </c:pt>
                <c:pt idx="44">
                  <c:v>1.4000000000000002E-3</c:v>
                </c:pt>
                <c:pt idx="45">
                  <c:v>1.1000000000000001E-3</c:v>
                </c:pt>
                <c:pt idx="46">
                  <c:v>8.9999999999999998E-4</c:v>
                </c:pt>
                <c:pt idx="47">
                  <c:v>1.2999999999999999E-3</c:v>
                </c:pt>
                <c:pt idx="48">
                  <c:v>4.0000000000000001E-3</c:v>
                </c:pt>
                <c:pt idx="49">
                  <c:v>0.01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04-4EF8-A9A9-658C844F07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7480367"/>
        <c:axId val="847489519"/>
      </c:lineChart>
      <c:dateAx>
        <c:axId val="847480367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7489519"/>
        <c:crosses val="autoZero"/>
        <c:auto val="1"/>
        <c:lblOffset val="100"/>
        <c:baseTimeUnit val="years"/>
        <c:majorUnit val="7"/>
        <c:majorTimeUnit val="years"/>
      </c:dateAx>
      <c:valAx>
        <c:axId val="847489519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7480367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legend>
      <c:legendPos val="r"/>
      <c:layout>
        <c:manualLayout>
          <c:xMode val="edge"/>
          <c:yMode val="edge"/>
          <c:x val="0.42935545697119865"/>
          <c:y val="0.12941094127939889"/>
          <c:w val="0.34713131968398009"/>
          <c:h val="0.1764718233750193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'Loan Growth'!$B$11</c:f>
              <c:strCache>
                <c:ptCount val="1"/>
                <c:pt idx="0">
                  <c:v>Loan Growth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'Loan Growth'!$A$12:$A$74</c:f>
              <c:numCache>
                <c:formatCode>yyyy\-mm\-dd</c:formatCode>
                <c:ptCount val="63"/>
                <c:pt idx="0">
                  <c:v>20090</c:v>
                </c:pt>
                <c:pt idx="1">
                  <c:v>20455</c:v>
                </c:pt>
                <c:pt idx="2">
                  <c:v>20821</c:v>
                </c:pt>
                <c:pt idx="3">
                  <c:v>21186</c:v>
                </c:pt>
                <c:pt idx="4">
                  <c:v>21551</c:v>
                </c:pt>
                <c:pt idx="5">
                  <c:v>21916</c:v>
                </c:pt>
                <c:pt idx="6">
                  <c:v>22282</c:v>
                </c:pt>
                <c:pt idx="7">
                  <c:v>22647</c:v>
                </c:pt>
                <c:pt idx="8">
                  <c:v>23012</c:v>
                </c:pt>
                <c:pt idx="9">
                  <c:v>23377</c:v>
                </c:pt>
                <c:pt idx="10">
                  <c:v>23743</c:v>
                </c:pt>
                <c:pt idx="11">
                  <c:v>24108</c:v>
                </c:pt>
                <c:pt idx="12">
                  <c:v>24473</c:v>
                </c:pt>
                <c:pt idx="13">
                  <c:v>24838</c:v>
                </c:pt>
                <c:pt idx="14">
                  <c:v>25204</c:v>
                </c:pt>
                <c:pt idx="15">
                  <c:v>25569</c:v>
                </c:pt>
                <c:pt idx="16">
                  <c:v>25934</c:v>
                </c:pt>
                <c:pt idx="17">
                  <c:v>26299</c:v>
                </c:pt>
                <c:pt idx="18">
                  <c:v>26665</c:v>
                </c:pt>
                <c:pt idx="19">
                  <c:v>27030</c:v>
                </c:pt>
                <c:pt idx="20">
                  <c:v>27395</c:v>
                </c:pt>
                <c:pt idx="21">
                  <c:v>27760</c:v>
                </c:pt>
                <c:pt idx="22">
                  <c:v>28126</c:v>
                </c:pt>
                <c:pt idx="23">
                  <c:v>28491</c:v>
                </c:pt>
                <c:pt idx="24">
                  <c:v>28856</c:v>
                </c:pt>
                <c:pt idx="25">
                  <c:v>29221</c:v>
                </c:pt>
                <c:pt idx="26">
                  <c:v>29587</c:v>
                </c:pt>
                <c:pt idx="27">
                  <c:v>29952</c:v>
                </c:pt>
                <c:pt idx="28">
                  <c:v>30317</c:v>
                </c:pt>
                <c:pt idx="29">
                  <c:v>30682</c:v>
                </c:pt>
                <c:pt idx="30">
                  <c:v>31048</c:v>
                </c:pt>
                <c:pt idx="31">
                  <c:v>31413</c:v>
                </c:pt>
                <c:pt idx="32">
                  <c:v>31778</c:v>
                </c:pt>
                <c:pt idx="33">
                  <c:v>32143</c:v>
                </c:pt>
                <c:pt idx="34">
                  <c:v>32509</c:v>
                </c:pt>
                <c:pt idx="35">
                  <c:v>32874</c:v>
                </c:pt>
                <c:pt idx="36">
                  <c:v>33239</c:v>
                </c:pt>
                <c:pt idx="37">
                  <c:v>33604</c:v>
                </c:pt>
                <c:pt idx="38">
                  <c:v>33970</c:v>
                </c:pt>
                <c:pt idx="39">
                  <c:v>34335</c:v>
                </c:pt>
                <c:pt idx="40">
                  <c:v>34700</c:v>
                </c:pt>
                <c:pt idx="41">
                  <c:v>35065</c:v>
                </c:pt>
                <c:pt idx="42">
                  <c:v>35431</c:v>
                </c:pt>
                <c:pt idx="43">
                  <c:v>35796</c:v>
                </c:pt>
                <c:pt idx="44">
                  <c:v>36161</c:v>
                </c:pt>
                <c:pt idx="45">
                  <c:v>36526</c:v>
                </c:pt>
                <c:pt idx="46">
                  <c:v>36892</c:v>
                </c:pt>
                <c:pt idx="47">
                  <c:v>37257</c:v>
                </c:pt>
                <c:pt idx="48">
                  <c:v>37622</c:v>
                </c:pt>
                <c:pt idx="49">
                  <c:v>37987</c:v>
                </c:pt>
                <c:pt idx="50">
                  <c:v>38353</c:v>
                </c:pt>
                <c:pt idx="51">
                  <c:v>38718</c:v>
                </c:pt>
                <c:pt idx="52">
                  <c:v>39083</c:v>
                </c:pt>
                <c:pt idx="53">
                  <c:v>39448</c:v>
                </c:pt>
                <c:pt idx="54">
                  <c:v>39814</c:v>
                </c:pt>
                <c:pt idx="55">
                  <c:v>40179</c:v>
                </c:pt>
                <c:pt idx="56">
                  <c:v>40544</c:v>
                </c:pt>
                <c:pt idx="57">
                  <c:v>40909</c:v>
                </c:pt>
                <c:pt idx="58">
                  <c:v>41275</c:v>
                </c:pt>
                <c:pt idx="59">
                  <c:v>41640</c:v>
                </c:pt>
                <c:pt idx="60">
                  <c:v>42005</c:v>
                </c:pt>
                <c:pt idx="61">
                  <c:v>42370</c:v>
                </c:pt>
                <c:pt idx="62">
                  <c:v>42736</c:v>
                </c:pt>
              </c:numCache>
            </c:numRef>
          </c:cat>
          <c:val>
            <c:numRef>
              <c:f>'Loan Growth'!$B$12:$B$74</c:f>
              <c:numCache>
                <c:formatCode>0.00%</c:formatCode>
                <c:ptCount val="63"/>
                <c:pt idx="0">
                  <c:v>0.1199761</c:v>
                </c:pt>
                <c:pt idx="1">
                  <c:v>0.15120050000000002</c:v>
                </c:pt>
                <c:pt idx="2">
                  <c:v>7.1612200000000001E-2</c:v>
                </c:pt>
                <c:pt idx="3">
                  <c:v>0.1228706</c:v>
                </c:pt>
                <c:pt idx="4">
                  <c:v>0.10255710000000001</c:v>
                </c:pt>
                <c:pt idx="5">
                  <c:v>9.2956199999999989E-2</c:v>
                </c:pt>
                <c:pt idx="6">
                  <c:v>5.9072600000000003E-2</c:v>
                </c:pt>
                <c:pt idx="7">
                  <c:v>8.8115900000000011E-2</c:v>
                </c:pt>
                <c:pt idx="8">
                  <c:v>0.12496119999999999</c:v>
                </c:pt>
                <c:pt idx="9">
                  <c:v>0.12804840000000001</c:v>
                </c:pt>
                <c:pt idx="10">
                  <c:v>0.14120380000000002</c:v>
                </c:pt>
                <c:pt idx="11">
                  <c:v>0.11653040000000001</c:v>
                </c:pt>
                <c:pt idx="12">
                  <c:v>7.0841100000000004E-2</c:v>
                </c:pt>
                <c:pt idx="13">
                  <c:v>9.6414500000000014E-2</c:v>
                </c:pt>
                <c:pt idx="14">
                  <c:v>0.10476580000000001</c:v>
                </c:pt>
                <c:pt idx="15">
                  <c:v>5.1462399999999998E-2</c:v>
                </c:pt>
                <c:pt idx="16">
                  <c:v>9.4176800000000005E-2</c:v>
                </c:pt>
                <c:pt idx="17">
                  <c:v>0.1461104</c:v>
                </c:pt>
                <c:pt idx="18">
                  <c:v>0.2065468</c:v>
                </c:pt>
                <c:pt idx="19">
                  <c:v>0.1452474</c:v>
                </c:pt>
                <c:pt idx="20">
                  <c:v>2.5131800000000003E-2</c:v>
                </c:pt>
                <c:pt idx="21">
                  <c:v>3.6490399999999999E-2</c:v>
                </c:pt>
                <c:pt idx="22">
                  <c:v>0.11234949999999999</c:v>
                </c:pt>
                <c:pt idx="23">
                  <c:v>0.16129770000000002</c:v>
                </c:pt>
                <c:pt idx="24">
                  <c:v>0.15982379999999999</c:v>
                </c:pt>
                <c:pt idx="25">
                  <c:v>8.3405599999999996E-2</c:v>
                </c:pt>
                <c:pt idx="26">
                  <c:v>8.3130799999999991E-2</c:v>
                </c:pt>
                <c:pt idx="27">
                  <c:v>7.5877399999999998E-2</c:v>
                </c:pt>
                <c:pt idx="28">
                  <c:v>6.0375399999999996E-2</c:v>
                </c:pt>
                <c:pt idx="29">
                  <c:v>0.1241202</c:v>
                </c:pt>
                <c:pt idx="30">
                  <c:v>0.11161939999999999</c:v>
                </c:pt>
                <c:pt idx="31">
                  <c:v>9.1355599999999995E-2</c:v>
                </c:pt>
                <c:pt idx="32">
                  <c:v>9.4036300000000003E-2</c:v>
                </c:pt>
                <c:pt idx="33">
                  <c:v>8.247030000000001E-2</c:v>
                </c:pt>
                <c:pt idx="34">
                  <c:v>8.5110399999999989E-2</c:v>
                </c:pt>
                <c:pt idx="35">
                  <c:v>5.8151700000000001E-2</c:v>
                </c:pt>
                <c:pt idx="36">
                  <c:v>1.5227900000000001E-2</c:v>
                </c:pt>
                <c:pt idx="37">
                  <c:v>-6.0321000000000003E-3</c:v>
                </c:pt>
                <c:pt idx="38">
                  <c:v>1.3257099999999999E-2</c:v>
                </c:pt>
                <c:pt idx="39">
                  <c:v>5.9113899999999997E-2</c:v>
                </c:pt>
                <c:pt idx="40">
                  <c:v>0.10771309999999999</c:v>
                </c:pt>
                <c:pt idx="41">
                  <c:v>7.3842499999999991E-2</c:v>
                </c:pt>
                <c:pt idx="42">
                  <c:v>8.4289900000000001E-2</c:v>
                </c:pt>
                <c:pt idx="43">
                  <c:v>7.5647999999999993E-2</c:v>
                </c:pt>
                <c:pt idx="44">
                  <c:v>6.4346799999999996E-2</c:v>
                </c:pt>
                <c:pt idx="45">
                  <c:v>0.105875</c:v>
                </c:pt>
                <c:pt idx="46">
                  <c:v>5.0700200000000001E-2</c:v>
                </c:pt>
                <c:pt idx="47">
                  <c:v>1.9086800000000001E-2</c:v>
                </c:pt>
                <c:pt idx="48">
                  <c:v>7.1710999999999997E-2</c:v>
                </c:pt>
                <c:pt idx="49">
                  <c:v>7.8851900000000003E-2</c:v>
                </c:pt>
                <c:pt idx="50">
                  <c:v>0.1204393</c:v>
                </c:pt>
                <c:pt idx="51">
                  <c:v>0.1178406</c:v>
                </c:pt>
                <c:pt idx="52">
                  <c:v>0.10600300000000001</c:v>
                </c:pt>
                <c:pt idx="53">
                  <c:v>9.6835699999999997E-2</c:v>
                </c:pt>
                <c:pt idx="54">
                  <c:v>2.4719999999999999E-4</c:v>
                </c:pt>
                <c:pt idx="55">
                  <c:v>-2.3524600000000003E-2</c:v>
                </c:pt>
                <c:pt idx="56">
                  <c:v>-2.6629000000000002E-3</c:v>
                </c:pt>
                <c:pt idx="57">
                  <c:v>3.8724799999999997E-2</c:v>
                </c:pt>
                <c:pt idx="58">
                  <c:v>3.3097700000000001E-2</c:v>
                </c:pt>
                <c:pt idx="59">
                  <c:v>5.26036E-2</c:v>
                </c:pt>
                <c:pt idx="60">
                  <c:v>7.7602699999999997E-2</c:v>
                </c:pt>
                <c:pt idx="61">
                  <c:v>7.8423599999999996E-2</c:v>
                </c:pt>
                <c:pt idx="62">
                  <c:v>4.2743099999999999E-2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59-49AB-A1D3-BE0E6CE25F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1284234863"/>
        <c:axId val="1284239439"/>
      </c:barChart>
      <c:lineChart>
        <c:grouping val="standard"/>
        <c:varyColors val="0"/>
        <c:ser>
          <c:idx val="1"/>
          <c:order val="1"/>
          <c:tx>
            <c:strRef>
              <c:f>'Loan Growth'!$C$11</c:f>
              <c:strCache>
                <c:ptCount val="1"/>
                <c:pt idx="0">
                  <c:v>Fed Funds 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'Loan Growth'!$C$12:$C$74</c:f>
              <c:numCache>
                <c:formatCode>0.00%</c:formatCode>
                <c:ptCount val="63"/>
                <c:pt idx="0">
                  <c:v>1.7899999999999999E-2</c:v>
                </c:pt>
                <c:pt idx="1">
                  <c:v>2.7300000000000001E-2</c:v>
                </c:pt>
                <c:pt idx="2">
                  <c:v>3.1099999999999999E-2</c:v>
                </c:pt>
                <c:pt idx="3">
                  <c:v>1.5700000000000002E-2</c:v>
                </c:pt>
                <c:pt idx="4">
                  <c:v>3.3099999999999997E-2</c:v>
                </c:pt>
                <c:pt idx="5">
                  <c:v>3.2199999999999999E-2</c:v>
                </c:pt>
                <c:pt idx="6">
                  <c:v>1.9599999999999999E-2</c:v>
                </c:pt>
                <c:pt idx="7">
                  <c:v>2.7099999999999999E-2</c:v>
                </c:pt>
                <c:pt idx="8">
                  <c:v>3.1800000000000002E-2</c:v>
                </c:pt>
                <c:pt idx="9">
                  <c:v>3.5000000000000003E-2</c:v>
                </c:pt>
                <c:pt idx="10">
                  <c:v>4.07E-2</c:v>
                </c:pt>
                <c:pt idx="11">
                  <c:v>5.1100000000000007E-2</c:v>
                </c:pt>
                <c:pt idx="12">
                  <c:v>4.2199999999999994E-2</c:v>
                </c:pt>
                <c:pt idx="13">
                  <c:v>5.6600000000000004E-2</c:v>
                </c:pt>
                <c:pt idx="14">
                  <c:v>8.199999999999999E-2</c:v>
                </c:pt>
                <c:pt idx="15">
                  <c:v>7.1800000000000003E-2</c:v>
                </c:pt>
                <c:pt idx="16">
                  <c:v>4.6600000000000003E-2</c:v>
                </c:pt>
                <c:pt idx="17">
                  <c:v>4.4299999999999999E-2</c:v>
                </c:pt>
                <c:pt idx="18">
                  <c:v>8.7300000000000003E-2</c:v>
                </c:pt>
                <c:pt idx="19">
                  <c:v>0.105</c:v>
                </c:pt>
                <c:pt idx="20">
                  <c:v>5.8200000000000002E-2</c:v>
                </c:pt>
                <c:pt idx="21">
                  <c:v>5.0499999999999996E-2</c:v>
                </c:pt>
                <c:pt idx="22">
                  <c:v>5.5399999999999998E-2</c:v>
                </c:pt>
                <c:pt idx="23">
                  <c:v>7.9299999999999995E-2</c:v>
                </c:pt>
                <c:pt idx="24">
                  <c:v>0.1119</c:v>
                </c:pt>
                <c:pt idx="25">
                  <c:v>0.1336</c:v>
                </c:pt>
                <c:pt idx="26">
                  <c:v>0.1638</c:v>
                </c:pt>
                <c:pt idx="27">
                  <c:v>0.1226</c:v>
                </c:pt>
                <c:pt idx="28">
                  <c:v>9.0899999999999995E-2</c:v>
                </c:pt>
                <c:pt idx="29">
                  <c:v>0.1023</c:v>
                </c:pt>
                <c:pt idx="30">
                  <c:v>8.1000000000000003E-2</c:v>
                </c:pt>
                <c:pt idx="31">
                  <c:v>6.8099999999999994E-2</c:v>
                </c:pt>
                <c:pt idx="32">
                  <c:v>6.6600000000000006E-2</c:v>
                </c:pt>
                <c:pt idx="33">
                  <c:v>7.5700000000000003E-2</c:v>
                </c:pt>
                <c:pt idx="34">
                  <c:v>9.2200000000000004E-2</c:v>
                </c:pt>
                <c:pt idx="35">
                  <c:v>8.1000000000000003E-2</c:v>
                </c:pt>
                <c:pt idx="36">
                  <c:v>5.6900000000000006E-2</c:v>
                </c:pt>
                <c:pt idx="37">
                  <c:v>3.5200000000000002E-2</c:v>
                </c:pt>
                <c:pt idx="38">
                  <c:v>3.0200000000000001E-2</c:v>
                </c:pt>
                <c:pt idx="39">
                  <c:v>4.2000000000000003E-2</c:v>
                </c:pt>
                <c:pt idx="40">
                  <c:v>5.8400000000000001E-2</c:v>
                </c:pt>
                <c:pt idx="41">
                  <c:v>5.2999999999999999E-2</c:v>
                </c:pt>
                <c:pt idx="42">
                  <c:v>5.4600000000000003E-2</c:v>
                </c:pt>
                <c:pt idx="43">
                  <c:v>5.3499999999999999E-2</c:v>
                </c:pt>
                <c:pt idx="44">
                  <c:v>4.9699999999999994E-2</c:v>
                </c:pt>
                <c:pt idx="45">
                  <c:v>6.2400000000000004E-2</c:v>
                </c:pt>
                <c:pt idx="46">
                  <c:v>3.8900000000000004E-2</c:v>
                </c:pt>
                <c:pt idx="47">
                  <c:v>1.67E-2</c:v>
                </c:pt>
                <c:pt idx="48">
                  <c:v>1.1299999999999999E-2</c:v>
                </c:pt>
                <c:pt idx="49">
                  <c:v>1.3500000000000002E-2</c:v>
                </c:pt>
                <c:pt idx="50">
                  <c:v>3.2099999999999997E-2</c:v>
                </c:pt>
                <c:pt idx="51">
                  <c:v>4.9599999999999998E-2</c:v>
                </c:pt>
                <c:pt idx="52">
                  <c:v>5.0199999999999995E-2</c:v>
                </c:pt>
                <c:pt idx="53">
                  <c:v>1.9299999999999998E-2</c:v>
                </c:pt>
                <c:pt idx="54">
                  <c:v>1.6000000000000001E-3</c:v>
                </c:pt>
                <c:pt idx="55">
                  <c:v>1.8E-3</c:v>
                </c:pt>
                <c:pt idx="56">
                  <c:v>1E-3</c:v>
                </c:pt>
                <c:pt idx="57">
                  <c:v>1.4000000000000002E-3</c:v>
                </c:pt>
                <c:pt idx="58">
                  <c:v>1.1000000000000001E-3</c:v>
                </c:pt>
                <c:pt idx="59">
                  <c:v>8.9999999999999998E-4</c:v>
                </c:pt>
                <c:pt idx="60">
                  <c:v>1.2999999999999999E-3</c:v>
                </c:pt>
                <c:pt idx="61">
                  <c:v>4.0000000000000001E-3</c:v>
                </c:pt>
                <c:pt idx="62">
                  <c:v>0.01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59-49AB-A1D3-BE0E6CE25F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4234863"/>
        <c:axId val="1284239439"/>
      </c:lineChart>
      <c:dateAx>
        <c:axId val="1284234863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low"/>
        <c:spPr>
          <a:noFill/>
          <a:ln w="9525" cap="flat" cmpd="sng" algn="ctr">
            <a:solidFill>
              <a:srgbClr val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239439"/>
        <c:crosses val="autoZero"/>
        <c:auto val="1"/>
        <c:lblOffset val="100"/>
        <c:baseTimeUnit val="years"/>
        <c:majorUnit val="6"/>
        <c:majorTimeUnit val="years"/>
      </c:dateAx>
      <c:valAx>
        <c:axId val="1284239439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234863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legend>
      <c:legendPos val="l"/>
      <c:layout>
        <c:manualLayout>
          <c:xMode val="edge"/>
          <c:yMode val="edge"/>
          <c:x val="0.54663774403470711"/>
          <c:y val="0.12418218310946426"/>
          <c:w val="0.28888512492745294"/>
          <c:h val="0.2444456795841696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'Price to Book Value'!$B$3</c:f>
              <c:strCache>
                <c:ptCount val="1"/>
                <c:pt idx="0">
                  <c:v>Price / Book Value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'Price to Book Value'!$A$4:$A$3304</c:f>
              <c:numCache>
                <c:formatCode>[$-409]mmm\-dd\-yyyy;@</c:formatCode>
                <c:ptCount val="3301"/>
                <c:pt idx="0">
                  <c:v>38355</c:v>
                </c:pt>
                <c:pt idx="1">
                  <c:v>38356</c:v>
                </c:pt>
                <c:pt idx="2">
                  <c:v>38357</c:v>
                </c:pt>
                <c:pt idx="3">
                  <c:v>38358</c:v>
                </c:pt>
                <c:pt idx="4">
                  <c:v>38359</c:v>
                </c:pt>
                <c:pt idx="5">
                  <c:v>38362</c:v>
                </c:pt>
                <c:pt idx="6">
                  <c:v>38363</c:v>
                </c:pt>
                <c:pt idx="7">
                  <c:v>38364</c:v>
                </c:pt>
                <c:pt idx="8">
                  <c:v>38365</c:v>
                </c:pt>
                <c:pt idx="9">
                  <c:v>38366</c:v>
                </c:pt>
                <c:pt idx="10">
                  <c:v>38370</c:v>
                </c:pt>
                <c:pt idx="11">
                  <c:v>38371</c:v>
                </c:pt>
                <c:pt idx="12">
                  <c:v>38372</c:v>
                </c:pt>
                <c:pt idx="13">
                  <c:v>38373</c:v>
                </c:pt>
                <c:pt idx="14">
                  <c:v>38376</c:v>
                </c:pt>
                <c:pt idx="15">
                  <c:v>38377</c:v>
                </c:pt>
                <c:pt idx="16">
                  <c:v>38378</c:v>
                </c:pt>
                <c:pt idx="17">
                  <c:v>38379</c:v>
                </c:pt>
                <c:pt idx="18">
                  <c:v>38380</c:v>
                </c:pt>
                <c:pt idx="19">
                  <c:v>38383</c:v>
                </c:pt>
                <c:pt idx="20">
                  <c:v>38384</c:v>
                </c:pt>
                <c:pt idx="21">
                  <c:v>38385</c:v>
                </c:pt>
                <c:pt idx="22">
                  <c:v>38386</c:v>
                </c:pt>
                <c:pt idx="23">
                  <c:v>38387</c:v>
                </c:pt>
                <c:pt idx="24">
                  <c:v>38390</c:v>
                </c:pt>
                <c:pt idx="25">
                  <c:v>38391</c:v>
                </c:pt>
                <c:pt idx="26">
                  <c:v>38392</c:v>
                </c:pt>
                <c:pt idx="27">
                  <c:v>38393</c:v>
                </c:pt>
                <c:pt idx="28">
                  <c:v>38394</c:v>
                </c:pt>
                <c:pt idx="29">
                  <c:v>38397</c:v>
                </c:pt>
                <c:pt idx="30">
                  <c:v>38398</c:v>
                </c:pt>
                <c:pt idx="31">
                  <c:v>38399</c:v>
                </c:pt>
                <c:pt idx="32">
                  <c:v>38400</c:v>
                </c:pt>
                <c:pt idx="33">
                  <c:v>38401</c:v>
                </c:pt>
                <c:pt idx="34">
                  <c:v>38405</c:v>
                </c:pt>
                <c:pt idx="35">
                  <c:v>38406</c:v>
                </c:pt>
                <c:pt idx="36">
                  <c:v>38407</c:v>
                </c:pt>
                <c:pt idx="37">
                  <c:v>38408</c:v>
                </c:pt>
                <c:pt idx="38">
                  <c:v>38411</c:v>
                </c:pt>
                <c:pt idx="39">
                  <c:v>38412</c:v>
                </c:pt>
                <c:pt idx="40">
                  <c:v>38413</c:v>
                </c:pt>
                <c:pt idx="41">
                  <c:v>38414</c:v>
                </c:pt>
                <c:pt idx="42">
                  <c:v>38415</c:v>
                </c:pt>
                <c:pt idx="43">
                  <c:v>38418</c:v>
                </c:pt>
                <c:pt idx="44">
                  <c:v>38419</c:v>
                </c:pt>
                <c:pt idx="45">
                  <c:v>38420</c:v>
                </c:pt>
                <c:pt idx="46">
                  <c:v>38421</c:v>
                </c:pt>
                <c:pt idx="47">
                  <c:v>38422</c:v>
                </c:pt>
                <c:pt idx="48">
                  <c:v>38425</c:v>
                </c:pt>
                <c:pt idx="49">
                  <c:v>38426</c:v>
                </c:pt>
                <c:pt idx="50">
                  <c:v>38427</c:v>
                </c:pt>
                <c:pt idx="51">
                  <c:v>38428</c:v>
                </c:pt>
                <c:pt idx="52">
                  <c:v>38429</c:v>
                </c:pt>
                <c:pt idx="53">
                  <c:v>38432</c:v>
                </c:pt>
                <c:pt idx="54">
                  <c:v>38433</c:v>
                </c:pt>
                <c:pt idx="55">
                  <c:v>38434</c:v>
                </c:pt>
                <c:pt idx="56">
                  <c:v>38435</c:v>
                </c:pt>
                <c:pt idx="57">
                  <c:v>38439</c:v>
                </c:pt>
                <c:pt idx="58">
                  <c:v>38440</c:v>
                </c:pt>
                <c:pt idx="59">
                  <c:v>38441</c:v>
                </c:pt>
                <c:pt idx="60">
                  <c:v>38442</c:v>
                </c:pt>
                <c:pt idx="61">
                  <c:v>38443</c:v>
                </c:pt>
                <c:pt idx="62">
                  <c:v>38446</c:v>
                </c:pt>
                <c:pt idx="63">
                  <c:v>38447</c:v>
                </c:pt>
                <c:pt idx="64">
                  <c:v>38448</c:v>
                </c:pt>
                <c:pt idx="65">
                  <c:v>38449</c:v>
                </c:pt>
                <c:pt idx="66">
                  <c:v>38450</c:v>
                </c:pt>
                <c:pt idx="67">
                  <c:v>38453</c:v>
                </c:pt>
                <c:pt idx="68">
                  <c:v>38454</c:v>
                </c:pt>
                <c:pt idx="69">
                  <c:v>38455</c:v>
                </c:pt>
                <c:pt idx="70">
                  <c:v>38456</c:v>
                </c:pt>
                <c:pt idx="71">
                  <c:v>38457</c:v>
                </c:pt>
                <c:pt idx="72">
                  <c:v>38460</c:v>
                </c:pt>
                <c:pt idx="73">
                  <c:v>38461</c:v>
                </c:pt>
                <c:pt idx="74">
                  <c:v>38462</c:v>
                </c:pt>
                <c:pt idx="75">
                  <c:v>38463</c:v>
                </c:pt>
                <c:pt idx="76">
                  <c:v>38464</c:v>
                </c:pt>
                <c:pt idx="77">
                  <c:v>38467</c:v>
                </c:pt>
                <c:pt idx="78">
                  <c:v>38468</c:v>
                </c:pt>
                <c:pt idx="79">
                  <c:v>38469</c:v>
                </c:pt>
                <c:pt idx="80">
                  <c:v>38470</c:v>
                </c:pt>
                <c:pt idx="81">
                  <c:v>38471</c:v>
                </c:pt>
                <c:pt idx="82">
                  <c:v>38474</c:v>
                </c:pt>
                <c:pt idx="83">
                  <c:v>38475</c:v>
                </c:pt>
                <c:pt idx="84">
                  <c:v>38476</c:v>
                </c:pt>
                <c:pt idx="85">
                  <c:v>38477</c:v>
                </c:pt>
                <c:pt idx="86">
                  <c:v>38478</c:v>
                </c:pt>
                <c:pt idx="87">
                  <c:v>38481</c:v>
                </c:pt>
                <c:pt idx="88">
                  <c:v>38482</c:v>
                </c:pt>
                <c:pt idx="89">
                  <c:v>38483</c:v>
                </c:pt>
                <c:pt idx="90">
                  <c:v>38484</c:v>
                </c:pt>
                <c:pt idx="91">
                  <c:v>38485</c:v>
                </c:pt>
                <c:pt idx="92">
                  <c:v>38488</c:v>
                </c:pt>
                <c:pt idx="93">
                  <c:v>38489</c:v>
                </c:pt>
                <c:pt idx="94">
                  <c:v>38490</c:v>
                </c:pt>
                <c:pt idx="95">
                  <c:v>38491</c:v>
                </c:pt>
                <c:pt idx="96">
                  <c:v>38492</c:v>
                </c:pt>
                <c:pt idx="97">
                  <c:v>38495</c:v>
                </c:pt>
                <c:pt idx="98">
                  <c:v>38496</c:v>
                </c:pt>
                <c:pt idx="99">
                  <c:v>38497</c:v>
                </c:pt>
                <c:pt idx="100">
                  <c:v>38498</c:v>
                </c:pt>
                <c:pt idx="101">
                  <c:v>38499</c:v>
                </c:pt>
                <c:pt idx="102">
                  <c:v>38503</c:v>
                </c:pt>
                <c:pt idx="103">
                  <c:v>38504</c:v>
                </c:pt>
                <c:pt idx="104">
                  <c:v>38505</c:v>
                </c:pt>
                <c:pt idx="105">
                  <c:v>38506</c:v>
                </c:pt>
                <c:pt idx="106">
                  <c:v>38509</c:v>
                </c:pt>
                <c:pt idx="107">
                  <c:v>38510</c:v>
                </c:pt>
                <c:pt idx="108">
                  <c:v>38511</c:v>
                </c:pt>
                <c:pt idx="109">
                  <c:v>38512</c:v>
                </c:pt>
                <c:pt idx="110">
                  <c:v>38513</c:v>
                </c:pt>
                <c:pt idx="111">
                  <c:v>38516</c:v>
                </c:pt>
                <c:pt idx="112">
                  <c:v>38517</c:v>
                </c:pt>
                <c:pt idx="113">
                  <c:v>38518</c:v>
                </c:pt>
                <c:pt idx="114">
                  <c:v>38519</c:v>
                </c:pt>
                <c:pt idx="115">
                  <c:v>38520</c:v>
                </c:pt>
                <c:pt idx="116">
                  <c:v>38523</c:v>
                </c:pt>
                <c:pt idx="117">
                  <c:v>38524</c:v>
                </c:pt>
                <c:pt idx="118">
                  <c:v>38525</c:v>
                </c:pt>
                <c:pt idx="119">
                  <c:v>38526</c:v>
                </c:pt>
                <c:pt idx="120">
                  <c:v>38527</c:v>
                </c:pt>
                <c:pt idx="121">
                  <c:v>38530</c:v>
                </c:pt>
                <c:pt idx="122">
                  <c:v>38531</c:v>
                </c:pt>
                <c:pt idx="123">
                  <c:v>38532</c:v>
                </c:pt>
                <c:pt idx="124">
                  <c:v>38533</c:v>
                </c:pt>
                <c:pt idx="125">
                  <c:v>38534</c:v>
                </c:pt>
                <c:pt idx="126">
                  <c:v>38538</c:v>
                </c:pt>
                <c:pt idx="127">
                  <c:v>38539</c:v>
                </c:pt>
                <c:pt idx="128">
                  <c:v>38540</c:v>
                </c:pt>
                <c:pt idx="129">
                  <c:v>38541</c:v>
                </c:pt>
                <c:pt idx="130">
                  <c:v>38544</c:v>
                </c:pt>
                <c:pt idx="131">
                  <c:v>38545</c:v>
                </c:pt>
                <c:pt idx="132">
                  <c:v>38546</c:v>
                </c:pt>
                <c:pt idx="133">
                  <c:v>38547</c:v>
                </c:pt>
                <c:pt idx="134">
                  <c:v>38548</c:v>
                </c:pt>
                <c:pt idx="135">
                  <c:v>38551</c:v>
                </c:pt>
                <c:pt idx="136">
                  <c:v>38552</c:v>
                </c:pt>
                <c:pt idx="137">
                  <c:v>38553</c:v>
                </c:pt>
                <c:pt idx="138">
                  <c:v>38554</c:v>
                </c:pt>
                <c:pt idx="139">
                  <c:v>38555</c:v>
                </c:pt>
                <c:pt idx="140">
                  <c:v>38558</c:v>
                </c:pt>
                <c:pt idx="141">
                  <c:v>38559</c:v>
                </c:pt>
                <c:pt idx="142">
                  <c:v>38560</c:v>
                </c:pt>
                <c:pt idx="143">
                  <c:v>38561</c:v>
                </c:pt>
                <c:pt idx="144">
                  <c:v>38562</c:v>
                </c:pt>
                <c:pt idx="145">
                  <c:v>38565</c:v>
                </c:pt>
                <c:pt idx="146">
                  <c:v>38566</c:v>
                </c:pt>
                <c:pt idx="147">
                  <c:v>38567</c:v>
                </c:pt>
                <c:pt idx="148">
                  <c:v>38568</c:v>
                </c:pt>
                <c:pt idx="149">
                  <c:v>38569</c:v>
                </c:pt>
                <c:pt idx="150">
                  <c:v>38572</c:v>
                </c:pt>
                <c:pt idx="151">
                  <c:v>38573</c:v>
                </c:pt>
                <c:pt idx="152">
                  <c:v>38574</c:v>
                </c:pt>
                <c:pt idx="153">
                  <c:v>38575</c:v>
                </c:pt>
                <c:pt idx="154">
                  <c:v>38576</c:v>
                </c:pt>
                <c:pt idx="155">
                  <c:v>38579</c:v>
                </c:pt>
                <c:pt idx="156">
                  <c:v>38580</c:v>
                </c:pt>
                <c:pt idx="157">
                  <c:v>38581</c:v>
                </c:pt>
                <c:pt idx="158">
                  <c:v>38582</c:v>
                </c:pt>
                <c:pt idx="159">
                  <c:v>38583</c:v>
                </c:pt>
                <c:pt idx="160">
                  <c:v>38586</c:v>
                </c:pt>
                <c:pt idx="161">
                  <c:v>38587</c:v>
                </c:pt>
                <c:pt idx="162">
                  <c:v>38588</c:v>
                </c:pt>
                <c:pt idx="163">
                  <c:v>38589</c:v>
                </c:pt>
                <c:pt idx="164">
                  <c:v>38590</c:v>
                </c:pt>
                <c:pt idx="165">
                  <c:v>38593</c:v>
                </c:pt>
                <c:pt idx="166">
                  <c:v>38594</c:v>
                </c:pt>
                <c:pt idx="167">
                  <c:v>38595</c:v>
                </c:pt>
                <c:pt idx="168">
                  <c:v>38596</c:v>
                </c:pt>
                <c:pt idx="169">
                  <c:v>38597</c:v>
                </c:pt>
                <c:pt idx="170">
                  <c:v>38601</c:v>
                </c:pt>
                <c:pt idx="171">
                  <c:v>38602</c:v>
                </c:pt>
                <c:pt idx="172">
                  <c:v>38603</c:v>
                </c:pt>
                <c:pt idx="173">
                  <c:v>38604</c:v>
                </c:pt>
                <c:pt idx="174">
                  <c:v>38607</c:v>
                </c:pt>
                <c:pt idx="175">
                  <c:v>38608</c:v>
                </c:pt>
                <c:pt idx="176">
                  <c:v>38609</c:v>
                </c:pt>
                <c:pt idx="177">
                  <c:v>38610</c:v>
                </c:pt>
                <c:pt idx="178">
                  <c:v>38611</c:v>
                </c:pt>
                <c:pt idx="179">
                  <c:v>38614</c:v>
                </c:pt>
                <c:pt idx="180">
                  <c:v>38615</c:v>
                </c:pt>
                <c:pt idx="181">
                  <c:v>38616</c:v>
                </c:pt>
                <c:pt idx="182">
                  <c:v>38617</c:v>
                </c:pt>
                <c:pt idx="183">
                  <c:v>38618</c:v>
                </c:pt>
                <c:pt idx="184">
                  <c:v>38621</c:v>
                </c:pt>
                <c:pt idx="185">
                  <c:v>38622</c:v>
                </c:pt>
                <c:pt idx="186">
                  <c:v>38623</c:v>
                </c:pt>
                <c:pt idx="187">
                  <c:v>38624</c:v>
                </c:pt>
                <c:pt idx="188">
                  <c:v>38625</c:v>
                </c:pt>
                <c:pt idx="189">
                  <c:v>38628</c:v>
                </c:pt>
                <c:pt idx="190">
                  <c:v>38629</c:v>
                </c:pt>
                <c:pt idx="191">
                  <c:v>38630</c:v>
                </c:pt>
                <c:pt idx="192">
                  <c:v>38631</c:v>
                </c:pt>
                <c:pt idx="193">
                  <c:v>38632</c:v>
                </c:pt>
                <c:pt idx="194">
                  <c:v>38635</c:v>
                </c:pt>
                <c:pt idx="195">
                  <c:v>38636</c:v>
                </c:pt>
                <c:pt idx="196">
                  <c:v>38637</c:v>
                </c:pt>
                <c:pt idx="197">
                  <c:v>38638</c:v>
                </c:pt>
                <c:pt idx="198">
                  <c:v>38639</c:v>
                </c:pt>
                <c:pt idx="199">
                  <c:v>38642</c:v>
                </c:pt>
                <c:pt idx="200">
                  <c:v>38643</c:v>
                </c:pt>
                <c:pt idx="201">
                  <c:v>38644</c:v>
                </c:pt>
                <c:pt idx="202">
                  <c:v>38645</c:v>
                </c:pt>
                <c:pt idx="203">
                  <c:v>38646</c:v>
                </c:pt>
                <c:pt idx="204">
                  <c:v>38649</c:v>
                </c:pt>
                <c:pt idx="205">
                  <c:v>38650</c:v>
                </c:pt>
                <c:pt idx="206">
                  <c:v>38651</c:v>
                </c:pt>
                <c:pt idx="207">
                  <c:v>38652</c:v>
                </c:pt>
                <c:pt idx="208">
                  <c:v>38653</c:v>
                </c:pt>
                <c:pt idx="209">
                  <c:v>38656</c:v>
                </c:pt>
                <c:pt idx="210">
                  <c:v>38657</c:v>
                </c:pt>
                <c:pt idx="211">
                  <c:v>38658</c:v>
                </c:pt>
                <c:pt idx="212">
                  <c:v>38659</c:v>
                </c:pt>
                <c:pt idx="213">
                  <c:v>38660</c:v>
                </c:pt>
                <c:pt idx="214">
                  <c:v>38663</c:v>
                </c:pt>
                <c:pt idx="215">
                  <c:v>38664</c:v>
                </c:pt>
                <c:pt idx="216">
                  <c:v>38665</c:v>
                </c:pt>
                <c:pt idx="217">
                  <c:v>38666</c:v>
                </c:pt>
                <c:pt idx="218">
                  <c:v>38667</c:v>
                </c:pt>
                <c:pt idx="219">
                  <c:v>38670</c:v>
                </c:pt>
                <c:pt idx="220">
                  <c:v>38671</c:v>
                </c:pt>
                <c:pt idx="221">
                  <c:v>38672</c:v>
                </c:pt>
                <c:pt idx="222">
                  <c:v>38673</c:v>
                </c:pt>
                <c:pt idx="223">
                  <c:v>38674</c:v>
                </c:pt>
                <c:pt idx="224">
                  <c:v>38677</c:v>
                </c:pt>
                <c:pt idx="225">
                  <c:v>38678</c:v>
                </c:pt>
                <c:pt idx="226">
                  <c:v>38679</c:v>
                </c:pt>
                <c:pt idx="227">
                  <c:v>38681</c:v>
                </c:pt>
                <c:pt idx="228">
                  <c:v>38684</c:v>
                </c:pt>
                <c:pt idx="229">
                  <c:v>38685</c:v>
                </c:pt>
                <c:pt idx="230">
                  <c:v>38686</c:v>
                </c:pt>
                <c:pt idx="231">
                  <c:v>38687</c:v>
                </c:pt>
                <c:pt idx="232">
                  <c:v>38688</c:v>
                </c:pt>
                <c:pt idx="233">
                  <c:v>38691</c:v>
                </c:pt>
                <c:pt idx="234">
                  <c:v>38692</c:v>
                </c:pt>
                <c:pt idx="235">
                  <c:v>38693</c:v>
                </c:pt>
                <c:pt idx="236">
                  <c:v>38694</c:v>
                </c:pt>
                <c:pt idx="237">
                  <c:v>38695</c:v>
                </c:pt>
                <c:pt idx="238">
                  <c:v>38698</c:v>
                </c:pt>
                <c:pt idx="239">
                  <c:v>38699</c:v>
                </c:pt>
                <c:pt idx="240">
                  <c:v>38700</c:v>
                </c:pt>
                <c:pt idx="241">
                  <c:v>38701</c:v>
                </c:pt>
                <c:pt idx="242">
                  <c:v>38702</c:v>
                </c:pt>
                <c:pt idx="243">
                  <c:v>38705</c:v>
                </c:pt>
                <c:pt idx="244">
                  <c:v>38706</c:v>
                </c:pt>
                <c:pt idx="245">
                  <c:v>38707</c:v>
                </c:pt>
                <c:pt idx="246">
                  <c:v>38708</c:v>
                </c:pt>
                <c:pt idx="247">
                  <c:v>38709</c:v>
                </c:pt>
                <c:pt idx="248">
                  <c:v>38713</c:v>
                </c:pt>
                <c:pt idx="249">
                  <c:v>38714</c:v>
                </c:pt>
                <c:pt idx="250">
                  <c:v>38715</c:v>
                </c:pt>
                <c:pt idx="251">
                  <c:v>38716</c:v>
                </c:pt>
                <c:pt idx="252">
                  <c:v>38720</c:v>
                </c:pt>
                <c:pt idx="253">
                  <c:v>38721</c:v>
                </c:pt>
                <c:pt idx="254">
                  <c:v>38722</c:v>
                </c:pt>
                <c:pt idx="255">
                  <c:v>38723</c:v>
                </c:pt>
                <c:pt idx="256">
                  <c:v>38726</c:v>
                </c:pt>
                <c:pt idx="257">
                  <c:v>38727</c:v>
                </c:pt>
                <c:pt idx="258">
                  <c:v>38728</c:v>
                </c:pt>
                <c:pt idx="259">
                  <c:v>38729</c:v>
                </c:pt>
                <c:pt idx="260">
                  <c:v>38730</c:v>
                </c:pt>
                <c:pt idx="261">
                  <c:v>38734</c:v>
                </c:pt>
                <c:pt idx="262">
                  <c:v>38735</c:v>
                </c:pt>
                <c:pt idx="263">
                  <c:v>38736</c:v>
                </c:pt>
                <c:pt idx="264">
                  <c:v>38737</c:v>
                </c:pt>
                <c:pt idx="265">
                  <c:v>38740</c:v>
                </c:pt>
                <c:pt idx="266">
                  <c:v>38741</c:v>
                </c:pt>
                <c:pt idx="267">
                  <c:v>38742</c:v>
                </c:pt>
                <c:pt idx="268">
                  <c:v>38743</c:v>
                </c:pt>
                <c:pt idx="269">
                  <c:v>38744</c:v>
                </c:pt>
                <c:pt idx="270">
                  <c:v>38747</c:v>
                </c:pt>
                <c:pt idx="271">
                  <c:v>38748</c:v>
                </c:pt>
                <c:pt idx="272">
                  <c:v>38749</c:v>
                </c:pt>
                <c:pt idx="273">
                  <c:v>38750</c:v>
                </c:pt>
                <c:pt idx="274">
                  <c:v>38751</c:v>
                </c:pt>
                <c:pt idx="275">
                  <c:v>38754</c:v>
                </c:pt>
                <c:pt idx="276">
                  <c:v>38755</c:v>
                </c:pt>
                <c:pt idx="277">
                  <c:v>38756</c:v>
                </c:pt>
                <c:pt idx="278">
                  <c:v>38757</c:v>
                </c:pt>
                <c:pt idx="279">
                  <c:v>38758</c:v>
                </c:pt>
                <c:pt idx="280">
                  <c:v>38761</c:v>
                </c:pt>
                <c:pt idx="281">
                  <c:v>38762</c:v>
                </c:pt>
                <c:pt idx="282">
                  <c:v>38763</c:v>
                </c:pt>
                <c:pt idx="283">
                  <c:v>38764</c:v>
                </c:pt>
                <c:pt idx="284">
                  <c:v>38765</c:v>
                </c:pt>
                <c:pt idx="285">
                  <c:v>38769</c:v>
                </c:pt>
                <c:pt idx="286">
                  <c:v>38770</c:v>
                </c:pt>
                <c:pt idx="287">
                  <c:v>38771</c:v>
                </c:pt>
                <c:pt idx="288">
                  <c:v>38772</c:v>
                </c:pt>
                <c:pt idx="289">
                  <c:v>38775</c:v>
                </c:pt>
                <c:pt idx="290">
                  <c:v>38776</c:v>
                </c:pt>
                <c:pt idx="291">
                  <c:v>38777</c:v>
                </c:pt>
                <c:pt idx="292">
                  <c:v>38778</c:v>
                </c:pt>
                <c:pt idx="293">
                  <c:v>38779</c:v>
                </c:pt>
                <c:pt idx="294">
                  <c:v>38782</c:v>
                </c:pt>
                <c:pt idx="295">
                  <c:v>38783</c:v>
                </c:pt>
                <c:pt idx="296">
                  <c:v>38784</c:v>
                </c:pt>
                <c:pt idx="297">
                  <c:v>38785</c:v>
                </c:pt>
                <c:pt idx="298">
                  <c:v>38786</c:v>
                </c:pt>
                <c:pt idx="299">
                  <c:v>38789</c:v>
                </c:pt>
                <c:pt idx="300">
                  <c:v>38790</c:v>
                </c:pt>
                <c:pt idx="301">
                  <c:v>38791</c:v>
                </c:pt>
                <c:pt idx="302">
                  <c:v>38792</c:v>
                </c:pt>
                <c:pt idx="303">
                  <c:v>38793</c:v>
                </c:pt>
                <c:pt idx="304">
                  <c:v>38796</c:v>
                </c:pt>
                <c:pt idx="305">
                  <c:v>38797</c:v>
                </c:pt>
                <c:pt idx="306">
                  <c:v>38798</c:v>
                </c:pt>
                <c:pt idx="307">
                  <c:v>38799</c:v>
                </c:pt>
                <c:pt idx="308">
                  <c:v>38800</c:v>
                </c:pt>
                <c:pt idx="309">
                  <c:v>38803</c:v>
                </c:pt>
                <c:pt idx="310">
                  <c:v>38804</c:v>
                </c:pt>
                <c:pt idx="311">
                  <c:v>38805</c:v>
                </c:pt>
                <c:pt idx="312">
                  <c:v>38806</c:v>
                </c:pt>
                <c:pt idx="313">
                  <c:v>38807</c:v>
                </c:pt>
                <c:pt idx="314">
                  <c:v>38810</c:v>
                </c:pt>
                <c:pt idx="315">
                  <c:v>38811</c:v>
                </c:pt>
                <c:pt idx="316">
                  <c:v>38812</c:v>
                </c:pt>
                <c:pt idx="317">
                  <c:v>38813</c:v>
                </c:pt>
                <c:pt idx="318">
                  <c:v>38814</c:v>
                </c:pt>
                <c:pt idx="319">
                  <c:v>38817</c:v>
                </c:pt>
                <c:pt idx="320">
                  <c:v>38818</c:v>
                </c:pt>
                <c:pt idx="321">
                  <c:v>38819</c:v>
                </c:pt>
                <c:pt idx="322">
                  <c:v>38820</c:v>
                </c:pt>
                <c:pt idx="323">
                  <c:v>38824</c:v>
                </c:pt>
                <c:pt idx="324">
                  <c:v>38825</c:v>
                </c:pt>
                <c:pt idx="325">
                  <c:v>38826</c:v>
                </c:pt>
                <c:pt idx="326">
                  <c:v>38827</c:v>
                </c:pt>
                <c:pt idx="327">
                  <c:v>38828</c:v>
                </c:pt>
                <c:pt idx="328">
                  <c:v>38831</c:v>
                </c:pt>
                <c:pt idx="329">
                  <c:v>38832</c:v>
                </c:pt>
                <c:pt idx="330">
                  <c:v>38833</c:v>
                </c:pt>
                <c:pt idx="331">
                  <c:v>38834</c:v>
                </c:pt>
                <c:pt idx="332">
                  <c:v>38835</c:v>
                </c:pt>
                <c:pt idx="333">
                  <c:v>38838</c:v>
                </c:pt>
                <c:pt idx="334">
                  <c:v>38839</c:v>
                </c:pt>
                <c:pt idx="335">
                  <c:v>38840</c:v>
                </c:pt>
                <c:pt idx="336">
                  <c:v>38841</c:v>
                </c:pt>
                <c:pt idx="337">
                  <c:v>38842</c:v>
                </c:pt>
                <c:pt idx="338">
                  <c:v>38845</c:v>
                </c:pt>
                <c:pt idx="339">
                  <c:v>38846</c:v>
                </c:pt>
                <c:pt idx="340">
                  <c:v>38847</c:v>
                </c:pt>
                <c:pt idx="341">
                  <c:v>38848</c:v>
                </c:pt>
                <c:pt idx="342">
                  <c:v>38849</c:v>
                </c:pt>
                <c:pt idx="343">
                  <c:v>38852</c:v>
                </c:pt>
                <c:pt idx="344">
                  <c:v>38853</c:v>
                </c:pt>
                <c:pt idx="345">
                  <c:v>38854</c:v>
                </c:pt>
                <c:pt idx="346">
                  <c:v>38855</c:v>
                </c:pt>
                <c:pt idx="347">
                  <c:v>38856</c:v>
                </c:pt>
                <c:pt idx="348">
                  <c:v>38859</c:v>
                </c:pt>
                <c:pt idx="349">
                  <c:v>38860</c:v>
                </c:pt>
                <c:pt idx="350">
                  <c:v>38861</c:v>
                </c:pt>
                <c:pt idx="351">
                  <c:v>38862</c:v>
                </c:pt>
                <c:pt idx="352">
                  <c:v>38863</c:v>
                </c:pt>
                <c:pt idx="353">
                  <c:v>38867</c:v>
                </c:pt>
                <c:pt idx="354">
                  <c:v>38868</c:v>
                </c:pt>
                <c:pt idx="355">
                  <c:v>38869</c:v>
                </c:pt>
                <c:pt idx="356">
                  <c:v>38870</c:v>
                </c:pt>
                <c:pt idx="357">
                  <c:v>38873</c:v>
                </c:pt>
                <c:pt idx="358">
                  <c:v>38874</c:v>
                </c:pt>
                <c:pt idx="359">
                  <c:v>38875</c:v>
                </c:pt>
                <c:pt idx="360">
                  <c:v>38876</c:v>
                </c:pt>
                <c:pt idx="361">
                  <c:v>38877</c:v>
                </c:pt>
                <c:pt idx="362">
                  <c:v>38880</c:v>
                </c:pt>
                <c:pt idx="363">
                  <c:v>38881</c:v>
                </c:pt>
                <c:pt idx="364">
                  <c:v>38882</c:v>
                </c:pt>
                <c:pt idx="365">
                  <c:v>38883</c:v>
                </c:pt>
                <c:pt idx="366">
                  <c:v>38884</c:v>
                </c:pt>
                <c:pt idx="367">
                  <c:v>38887</c:v>
                </c:pt>
                <c:pt idx="368">
                  <c:v>38888</c:v>
                </c:pt>
                <c:pt idx="369">
                  <c:v>38889</c:v>
                </c:pt>
                <c:pt idx="370">
                  <c:v>38890</c:v>
                </c:pt>
                <c:pt idx="371">
                  <c:v>38891</c:v>
                </c:pt>
                <c:pt idx="372">
                  <c:v>38894</c:v>
                </c:pt>
                <c:pt idx="373">
                  <c:v>38895</c:v>
                </c:pt>
                <c:pt idx="374">
                  <c:v>38896</c:v>
                </c:pt>
                <c:pt idx="375">
                  <c:v>38897</c:v>
                </c:pt>
                <c:pt idx="376">
                  <c:v>38898</c:v>
                </c:pt>
                <c:pt idx="377">
                  <c:v>38901</c:v>
                </c:pt>
                <c:pt idx="378">
                  <c:v>38903</c:v>
                </c:pt>
                <c:pt idx="379">
                  <c:v>38904</c:v>
                </c:pt>
                <c:pt idx="380">
                  <c:v>38905</c:v>
                </c:pt>
                <c:pt idx="381">
                  <c:v>38908</c:v>
                </c:pt>
                <c:pt idx="382">
                  <c:v>38909</c:v>
                </c:pt>
                <c:pt idx="383">
                  <c:v>38910</c:v>
                </c:pt>
                <c:pt idx="384">
                  <c:v>38911</c:v>
                </c:pt>
                <c:pt idx="385">
                  <c:v>38912</c:v>
                </c:pt>
                <c:pt idx="386">
                  <c:v>38915</c:v>
                </c:pt>
                <c:pt idx="387">
                  <c:v>38916</c:v>
                </c:pt>
                <c:pt idx="388">
                  <c:v>38917</c:v>
                </c:pt>
                <c:pt idx="389">
                  <c:v>38918</c:v>
                </c:pt>
                <c:pt idx="390">
                  <c:v>38919</c:v>
                </c:pt>
                <c:pt idx="391">
                  <c:v>38922</c:v>
                </c:pt>
                <c:pt idx="392">
                  <c:v>38923</c:v>
                </c:pt>
                <c:pt idx="393">
                  <c:v>38924</c:v>
                </c:pt>
                <c:pt idx="394">
                  <c:v>38925</c:v>
                </c:pt>
                <c:pt idx="395">
                  <c:v>38926</c:v>
                </c:pt>
                <c:pt idx="396">
                  <c:v>38929</c:v>
                </c:pt>
                <c:pt idx="397">
                  <c:v>38930</c:v>
                </c:pt>
                <c:pt idx="398">
                  <c:v>38931</c:v>
                </c:pt>
                <c:pt idx="399">
                  <c:v>38932</c:v>
                </c:pt>
                <c:pt idx="400">
                  <c:v>38933</c:v>
                </c:pt>
                <c:pt idx="401">
                  <c:v>38936</c:v>
                </c:pt>
                <c:pt idx="402">
                  <c:v>38937</c:v>
                </c:pt>
                <c:pt idx="403">
                  <c:v>38938</c:v>
                </c:pt>
                <c:pt idx="404">
                  <c:v>38939</c:v>
                </c:pt>
                <c:pt idx="405">
                  <c:v>38940</c:v>
                </c:pt>
                <c:pt idx="406">
                  <c:v>38943</c:v>
                </c:pt>
                <c:pt idx="407">
                  <c:v>38944</c:v>
                </c:pt>
                <c:pt idx="408">
                  <c:v>38945</c:v>
                </c:pt>
                <c:pt idx="409">
                  <c:v>38946</c:v>
                </c:pt>
                <c:pt idx="410">
                  <c:v>38947</c:v>
                </c:pt>
                <c:pt idx="411">
                  <c:v>38950</c:v>
                </c:pt>
                <c:pt idx="412">
                  <c:v>38951</c:v>
                </c:pt>
                <c:pt idx="413">
                  <c:v>38952</c:v>
                </c:pt>
                <c:pt idx="414">
                  <c:v>38953</c:v>
                </c:pt>
                <c:pt idx="415">
                  <c:v>38954</c:v>
                </c:pt>
                <c:pt idx="416">
                  <c:v>38957</c:v>
                </c:pt>
                <c:pt idx="417">
                  <c:v>38958</c:v>
                </c:pt>
                <c:pt idx="418">
                  <c:v>38959</c:v>
                </c:pt>
                <c:pt idx="419">
                  <c:v>38960</c:v>
                </c:pt>
                <c:pt idx="420">
                  <c:v>38961</c:v>
                </c:pt>
                <c:pt idx="421">
                  <c:v>38965</c:v>
                </c:pt>
                <c:pt idx="422">
                  <c:v>38966</c:v>
                </c:pt>
                <c:pt idx="423">
                  <c:v>38967</c:v>
                </c:pt>
                <c:pt idx="424">
                  <c:v>38968</c:v>
                </c:pt>
                <c:pt idx="425">
                  <c:v>38971</c:v>
                </c:pt>
                <c:pt idx="426">
                  <c:v>38972</c:v>
                </c:pt>
                <c:pt idx="427">
                  <c:v>38973</c:v>
                </c:pt>
                <c:pt idx="428">
                  <c:v>38974</c:v>
                </c:pt>
                <c:pt idx="429">
                  <c:v>38975</c:v>
                </c:pt>
                <c:pt idx="430">
                  <c:v>38978</c:v>
                </c:pt>
                <c:pt idx="431">
                  <c:v>38979</c:v>
                </c:pt>
                <c:pt idx="432">
                  <c:v>38980</c:v>
                </c:pt>
                <c:pt idx="433">
                  <c:v>38981</c:v>
                </c:pt>
                <c:pt idx="434">
                  <c:v>38982</c:v>
                </c:pt>
                <c:pt idx="435">
                  <c:v>38985</c:v>
                </c:pt>
                <c:pt idx="436">
                  <c:v>38986</c:v>
                </c:pt>
                <c:pt idx="437">
                  <c:v>38987</c:v>
                </c:pt>
                <c:pt idx="438">
                  <c:v>38988</c:v>
                </c:pt>
                <c:pt idx="439">
                  <c:v>38989</c:v>
                </c:pt>
                <c:pt idx="440">
                  <c:v>38992</c:v>
                </c:pt>
                <c:pt idx="441">
                  <c:v>38993</c:v>
                </c:pt>
                <c:pt idx="442">
                  <c:v>38994</c:v>
                </c:pt>
                <c:pt idx="443">
                  <c:v>38995</c:v>
                </c:pt>
                <c:pt idx="444">
                  <c:v>38996</c:v>
                </c:pt>
                <c:pt idx="445">
                  <c:v>38999</c:v>
                </c:pt>
                <c:pt idx="446">
                  <c:v>39000</c:v>
                </c:pt>
                <c:pt idx="447">
                  <c:v>39001</c:v>
                </c:pt>
                <c:pt idx="448">
                  <c:v>39002</c:v>
                </c:pt>
                <c:pt idx="449">
                  <c:v>39003</c:v>
                </c:pt>
                <c:pt idx="450">
                  <c:v>39006</c:v>
                </c:pt>
                <c:pt idx="451">
                  <c:v>39007</c:v>
                </c:pt>
                <c:pt idx="452">
                  <c:v>39008</c:v>
                </c:pt>
                <c:pt idx="453">
                  <c:v>39009</c:v>
                </c:pt>
                <c:pt idx="454">
                  <c:v>39010</c:v>
                </c:pt>
                <c:pt idx="455">
                  <c:v>39013</c:v>
                </c:pt>
                <c:pt idx="456">
                  <c:v>39014</c:v>
                </c:pt>
                <c:pt idx="457">
                  <c:v>39015</c:v>
                </c:pt>
                <c:pt idx="458">
                  <c:v>39016</c:v>
                </c:pt>
                <c:pt idx="459">
                  <c:v>39017</c:v>
                </c:pt>
                <c:pt idx="460">
                  <c:v>39020</c:v>
                </c:pt>
                <c:pt idx="461">
                  <c:v>39021</c:v>
                </c:pt>
                <c:pt idx="462">
                  <c:v>39022</c:v>
                </c:pt>
                <c:pt idx="463">
                  <c:v>39023</c:v>
                </c:pt>
                <c:pt idx="464">
                  <c:v>39024</c:v>
                </c:pt>
                <c:pt idx="465">
                  <c:v>39027</c:v>
                </c:pt>
                <c:pt idx="466">
                  <c:v>39028</c:v>
                </c:pt>
                <c:pt idx="467">
                  <c:v>39029</c:v>
                </c:pt>
                <c:pt idx="468">
                  <c:v>39030</c:v>
                </c:pt>
                <c:pt idx="469">
                  <c:v>39031</c:v>
                </c:pt>
                <c:pt idx="470">
                  <c:v>39034</c:v>
                </c:pt>
                <c:pt idx="471">
                  <c:v>39035</c:v>
                </c:pt>
                <c:pt idx="472">
                  <c:v>39036</c:v>
                </c:pt>
                <c:pt idx="473">
                  <c:v>39037</c:v>
                </c:pt>
                <c:pt idx="474">
                  <c:v>39038</c:v>
                </c:pt>
                <c:pt idx="475">
                  <c:v>39041</c:v>
                </c:pt>
                <c:pt idx="476">
                  <c:v>39042</c:v>
                </c:pt>
                <c:pt idx="477">
                  <c:v>39043</c:v>
                </c:pt>
                <c:pt idx="478">
                  <c:v>39045</c:v>
                </c:pt>
                <c:pt idx="479">
                  <c:v>39048</c:v>
                </c:pt>
                <c:pt idx="480">
                  <c:v>39049</c:v>
                </c:pt>
                <c:pt idx="481">
                  <c:v>39050</c:v>
                </c:pt>
                <c:pt idx="482">
                  <c:v>39051</c:v>
                </c:pt>
                <c:pt idx="483">
                  <c:v>39052</c:v>
                </c:pt>
                <c:pt idx="484">
                  <c:v>39055</c:v>
                </c:pt>
                <c:pt idx="485">
                  <c:v>39056</c:v>
                </c:pt>
                <c:pt idx="486">
                  <c:v>39057</c:v>
                </c:pt>
                <c:pt idx="487">
                  <c:v>39058</c:v>
                </c:pt>
                <c:pt idx="488">
                  <c:v>39059</c:v>
                </c:pt>
                <c:pt idx="489">
                  <c:v>39062</c:v>
                </c:pt>
                <c:pt idx="490">
                  <c:v>39063</c:v>
                </c:pt>
                <c:pt idx="491">
                  <c:v>39064</c:v>
                </c:pt>
                <c:pt idx="492">
                  <c:v>39065</c:v>
                </c:pt>
                <c:pt idx="493">
                  <c:v>39066</c:v>
                </c:pt>
                <c:pt idx="494">
                  <c:v>39069</c:v>
                </c:pt>
                <c:pt idx="495">
                  <c:v>39070</c:v>
                </c:pt>
                <c:pt idx="496">
                  <c:v>39071</c:v>
                </c:pt>
                <c:pt idx="497">
                  <c:v>39072</c:v>
                </c:pt>
                <c:pt idx="498">
                  <c:v>39073</c:v>
                </c:pt>
                <c:pt idx="499">
                  <c:v>39077</c:v>
                </c:pt>
                <c:pt idx="500">
                  <c:v>39078</c:v>
                </c:pt>
                <c:pt idx="501">
                  <c:v>39079</c:v>
                </c:pt>
                <c:pt idx="502">
                  <c:v>39080</c:v>
                </c:pt>
                <c:pt idx="503">
                  <c:v>39085</c:v>
                </c:pt>
                <c:pt idx="504">
                  <c:v>39086</c:v>
                </c:pt>
                <c:pt idx="505">
                  <c:v>39087</c:v>
                </c:pt>
                <c:pt idx="506">
                  <c:v>39090</c:v>
                </c:pt>
                <c:pt idx="507">
                  <c:v>39091</c:v>
                </c:pt>
                <c:pt idx="508">
                  <c:v>39092</c:v>
                </c:pt>
                <c:pt idx="509">
                  <c:v>39093</c:v>
                </c:pt>
                <c:pt idx="510">
                  <c:v>39094</c:v>
                </c:pt>
                <c:pt idx="511">
                  <c:v>39098</c:v>
                </c:pt>
                <c:pt idx="512">
                  <c:v>39099</c:v>
                </c:pt>
                <c:pt idx="513">
                  <c:v>39100</c:v>
                </c:pt>
                <c:pt idx="514">
                  <c:v>39101</c:v>
                </c:pt>
                <c:pt idx="515">
                  <c:v>39104</c:v>
                </c:pt>
                <c:pt idx="516">
                  <c:v>39105</c:v>
                </c:pt>
                <c:pt idx="517">
                  <c:v>39106</c:v>
                </c:pt>
                <c:pt idx="518">
                  <c:v>39107</c:v>
                </c:pt>
                <c:pt idx="519">
                  <c:v>39108</c:v>
                </c:pt>
                <c:pt idx="520">
                  <c:v>39111</c:v>
                </c:pt>
                <c:pt idx="521">
                  <c:v>39112</c:v>
                </c:pt>
                <c:pt idx="522">
                  <c:v>39113</c:v>
                </c:pt>
                <c:pt idx="523">
                  <c:v>39114</c:v>
                </c:pt>
                <c:pt idx="524">
                  <c:v>39115</c:v>
                </c:pt>
                <c:pt idx="525">
                  <c:v>39118</c:v>
                </c:pt>
                <c:pt idx="526">
                  <c:v>39119</c:v>
                </c:pt>
                <c:pt idx="527">
                  <c:v>39120</c:v>
                </c:pt>
                <c:pt idx="528">
                  <c:v>39121</c:v>
                </c:pt>
                <c:pt idx="529">
                  <c:v>39122</c:v>
                </c:pt>
                <c:pt idx="530">
                  <c:v>39125</c:v>
                </c:pt>
                <c:pt idx="531">
                  <c:v>39126</c:v>
                </c:pt>
                <c:pt idx="532">
                  <c:v>39127</c:v>
                </c:pt>
                <c:pt idx="533">
                  <c:v>39128</c:v>
                </c:pt>
                <c:pt idx="534">
                  <c:v>39129</c:v>
                </c:pt>
                <c:pt idx="535">
                  <c:v>39133</c:v>
                </c:pt>
                <c:pt idx="536">
                  <c:v>39134</c:v>
                </c:pt>
                <c:pt idx="537">
                  <c:v>39135</c:v>
                </c:pt>
                <c:pt idx="538">
                  <c:v>39136</c:v>
                </c:pt>
                <c:pt idx="539">
                  <c:v>39139</c:v>
                </c:pt>
                <c:pt idx="540">
                  <c:v>39140</c:v>
                </c:pt>
                <c:pt idx="541">
                  <c:v>39141</c:v>
                </c:pt>
                <c:pt idx="542">
                  <c:v>39142</c:v>
                </c:pt>
                <c:pt idx="543">
                  <c:v>39143</c:v>
                </c:pt>
                <c:pt idx="544">
                  <c:v>39146</c:v>
                </c:pt>
                <c:pt idx="545">
                  <c:v>39147</c:v>
                </c:pt>
                <c:pt idx="546">
                  <c:v>39148</c:v>
                </c:pt>
                <c:pt idx="547">
                  <c:v>39149</c:v>
                </c:pt>
                <c:pt idx="548">
                  <c:v>39150</c:v>
                </c:pt>
                <c:pt idx="549">
                  <c:v>39153</c:v>
                </c:pt>
                <c:pt idx="550">
                  <c:v>39154</c:v>
                </c:pt>
                <c:pt idx="551">
                  <c:v>39155</c:v>
                </c:pt>
                <c:pt idx="552">
                  <c:v>39156</c:v>
                </c:pt>
                <c:pt idx="553">
                  <c:v>39157</c:v>
                </c:pt>
                <c:pt idx="554">
                  <c:v>39160</c:v>
                </c:pt>
                <c:pt idx="555">
                  <c:v>39161</c:v>
                </c:pt>
                <c:pt idx="556">
                  <c:v>39162</c:v>
                </c:pt>
                <c:pt idx="557">
                  <c:v>39163</c:v>
                </c:pt>
                <c:pt idx="558">
                  <c:v>39164</c:v>
                </c:pt>
                <c:pt idx="559">
                  <c:v>39167</c:v>
                </c:pt>
                <c:pt idx="560">
                  <c:v>39168</c:v>
                </c:pt>
                <c:pt idx="561">
                  <c:v>39169</c:v>
                </c:pt>
                <c:pt idx="562">
                  <c:v>39170</c:v>
                </c:pt>
                <c:pt idx="563">
                  <c:v>39171</c:v>
                </c:pt>
                <c:pt idx="564">
                  <c:v>39174</c:v>
                </c:pt>
                <c:pt idx="565">
                  <c:v>39175</c:v>
                </c:pt>
                <c:pt idx="566">
                  <c:v>39176</c:v>
                </c:pt>
                <c:pt idx="567">
                  <c:v>39177</c:v>
                </c:pt>
                <c:pt idx="568">
                  <c:v>39181</c:v>
                </c:pt>
                <c:pt idx="569">
                  <c:v>39182</c:v>
                </c:pt>
                <c:pt idx="570">
                  <c:v>39183</c:v>
                </c:pt>
                <c:pt idx="571">
                  <c:v>39184</c:v>
                </c:pt>
                <c:pt idx="572">
                  <c:v>39185</c:v>
                </c:pt>
                <c:pt idx="573">
                  <c:v>39188</c:v>
                </c:pt>
                <c:pt idx="574">
                  <c:v>39189</c:v>
                </c:pt>
                <c:pt idx="575">
                  <c:v>39190</c:v>
                </c:pt>
                <c:pt idx="576">
                  <c:v>39191</c:v>
                </c:pt>
                <c:pt idx="577">
                  <c:v>39192</c:v>
                </c:pt>
                <c:pt idx="578">
                  <c:v>39195</c:v>
                </c:pt>
                <c:pt idx="579">
                  <c:v>39196</c:v>
                </c:pt>
                <c:pt idx="580">
                  <c:v>39197</c:v>
                </c:pt>
                <c:pt idx="581">
                  <c:v>39198</c:v>
                </c:pt>
                <c:pt idx="582">
                  <c:v>39199</c:v>
                </c:pt>
                <c:pt idx="583">
                  <c:v>39202</c:v>
                </c:pt>
                <c:pt idx="584">
                  <c:v>39203</c:v>
                </c:pt>
                <c:pt idx="585">
                  <c:v>39204</c:v>
                </c:pt>
                <c:pt idx="586">
                  <c:v>39205</c:v>
                </c:pt>
                <c:pt idx="587">
                  <c:v>39206</c:v>
                </c:pt>
                <c:pt idx="588">
                  <c:v>39209</c:v>
                </c:pt>
                <c:pt idx="589">
                  <c:v>39210</c:v>
                </c:pt>
                <c:pt idx="590">
                  <c:v>39211</c:v>
                </c:pt>
                <c:pt idx="591">
                  <c:v>39212</c:v>
                </c:pt>
                <c:pt idx="592">
                  <c:v>39213</c:v>
                </c:pt>
                <c:pt idx="593">
                  <c:v>39216</c:v>
                </c:pt>
                <c:pt idx="594">
                  <c:v>39217</c:v>
                </c:pt>
                <c:pt idx="595">
                  <c:v>39218</c:v>
                </c:pt>
                <c:pt idx="596">
                  <c:v>39219</c:v>
                </c:pt>
                <c:pt idx="597">
                  <c:v>39220</c:v>
                </c:pt>
                <c:pt idx="598">
                  <c:v>39223</c:v>
                </c:pt>
                <c:pt idx="599">
                  <c:v>39224</c:v>
                </c:pt>
                <c:pt idx="600">
                  <c:v>39225</c:v>
                </c:pt>
                <c:pt idx="601">
                  <c:v>39226</c:v>
                </c:pt>
                <c:pt idx="602">
                  <c:v>39227</c:v>
                </c:pt>
                <c:pt idx="603">
                  <c:v>39231</c:v>
                </c:pt>
                <c:pt idx="604">
                  <c:v>39232</c:v>
                </c:pt>
                <c:pt idx="605">
                  <c:v>39233</c:v>
                </c:pt>
                <c:pt idx="606">
                  <c:v>39234</c:v>
                </c:pt>
                <c:pt idx="607">
                  <c:v>39237</c:v>
                </c:pt>
                <c:pt idx="608">
                  <c:v>39238</c:v>
                </c:pt>
                <c:pt idx="609">
                  <c:v>39239</c:v>
                </c:pt>
                <c:pt idx="610">
                  <c:v>39240</c:v>
                </c:pt>
                <c:pt idx="611">
                  <c:v>39241</c:v>
                </c:pt>
                <c:pt idx="612">
                  <c:v>39244</c:v>
                </c:pt>
                <c:pt idx="613">
                  <c:v>39245</c:v>
                </c:pt>
                <c:pt idx="614">
                  <c:v>39246</c:v>
                </c:pt>
                <c:pt idx="615">
                  <c:v>39247</c:v>
                </c:pt>
                <c:pt idx="616">
                  <c:v>39248</c:v>
                </c:pt>
                <c:pt idx="617">
                  <c:v>39251</c:v>
                </c:pt>
                <c:pt idx="618">
                  <c:v>39252</c:v>
                </c:pt>
                <c:pt idx="619">
                  <c:v>39253</c:v>
                </c:pt>
                <c:pt idx="620">
                  <c:v>39254</c:v>
                </c:pt>
                <c:pt idx="621">
                  <c:v>39255</c:v>
                </c:pt>
                <c:pt idx="622">
                  <c:v>39258</c:v>
                </c:pt>
                <c:pt idx="623">
                  <c:v>39259</c:v>
                </c:pt>
                <c:pt idx="624">
                  <c:v>39260</c:v>
                </c:pt>
                <c:pt idx="625">
                  <c:v>39261</c:v>
                </c:pt>
                <c:pt idx="626">
                  <c:v>39262</c:v>
                </c:pt>
                <c:pt idx="627">
                  <c:v>39265</c:v>
                </c:pt>
                <c:pt idx="628">
                  <c:v>39266</c:v>
                </c:pt>
                <c:pt idx="629">
                  <c:v>39268</c:v>
                </c:pt>
                <c:pt idx="630">
                  <c:v>39269</c:v>
                </c:pt>
                <c:pt idx="631">
                  <c:v>39272</c:v>
                </c:pt>
                <c:pt idx="632">
                  <c:v>39273</c:v>
                </c:pt>
                <c:pt idx="633">
                  <c:v>39274</c:v>
                </c:pt>
                <c:pt idx="634">
                  <c:v>39275</c:v>
                </c:pt>
                <c:pt idx="635">
                  <c:v>39276</c:v>
                </c:pt>
                <c:pt idx="636">
                  <c:v>39279</c:v>
                </c:pt>
                <c:pt idx="637">
                  <c:v>39280</c:v>
                </c:pt>
                <c:pt idx="638">
                  <c:v>39281</c:v>
                </c:pt>
                <c:pt idx="639">
                  <c:v>39282</c:v>
                </c:pt>
                <c:pt idx="640">
                  <c:v>39283</c:v>
                </c:pt>
                <c:pt idx="641">
                  <c:v>39286</c:v>
                </c:pt>
                <c:pt idx="642">
                  <c:v>39287</c:v>
                </c:pt>
                <c:pt idx="643">
                  <c:v>39288</c:v>
                </c:pt>
                <c:pt idx="644">
                  <c:v>39289</c:v>
                </c:pt>
                <c:pt idx="645">
                  <c:v>39290</c:v>
                </c:pt>
                <c:pt idx="646">
                  <c:v>39293</c:v>
                </c:pt>
                <c:pt idx="647">
                  <c:v>39294</c:v>
                </c:pt>
                <c:pt idx="648">
                  <c:v>39295</c:v>
                </c:pt>
                <c:pt idx="649">
                  <c:v>39296</c:v>
                </c:pt>
                <c:pt idx="650">
                  <c:v>39297</c:v>
                </c:pt>
                <c:pt idx="651">
                  <c:v>39300</c:v>
                </c:pt>
                <c:pt idx="652">
                  <c:v>39301</c:v>
                </c:pt>
                <c:pt idx="653">
                  <c:v>39302</c:v>
                </c:pt>
                <c:pt idx="654">
                  <c:v>39303</c:v>
                </c:pt>
                <c:pt idx="655">
                  <c:v>39304</c:v>
                </c:pt>
                <c:pt idx="656">
                  <c:v>39307</c:v>
                </c:pt>
                <c:pt idx="657">
                  <c:v>39308</c:v>
                </c:pt>
                <c:pt idx="658">
                  <c:v>39309</c:v>
                </c:pt>
                <c:pt idx="659">
                  <c:v>39310</c:v>
                </c:pt>
                <c:pt idx="660">
                  <c:v>39311</c:v>
                </c:pt>
                <c:pt idx="661">
                  <c:v>39314</c:v>
                </c:pt>
                <c:pt idx="662">
                  <c:v>39315</c:v>
                </c:pt>
                <c:pt idx="663">
                  <c:v>39316</c:v>
                </c:pt>
                <c:pt idx="664">
                  <c:v>39317</c:v>
                </c:pt>
                <c:pt idx="665">
                  <c:v>39318</c:v>
                </c:pt>
                <c:pt idx="666">
                  <c:v>39321</c:v>
                </c:pt>
                <c:pt idx="667">
                  <c:v>39322</c:v>
                </c:pt>
                <c:pt idx="668">
                  <c:v>39323</c:v>
                </c:pt>
                <c:pt idx="669">
                  <c:v>39324</c:v>
                </c:pt>
                <c:pt idx="670">
                  <c:v>39325</c:v>
                </c:pt>
                <c:pt idx="671">
                  <c:v>39329</c:v>
                </c:pt>
                <c:pt idx="672">
                  <c:v>39330</c:v>
                </c:pt>
                <c:pt idx="673">
                  <c:v>39331</c:v>
                </c:pt>
                <c:pt idx="674">
                  <c:v>39332</c:v>
                </c:pt>
                <c:pt idx="675">
                  <c:v>39335</c:v>
                </c:pt>
                <c:pt idx="676">
                  <c:v>39336</c:v>
                </c:pt>
                <c:pt idx="677">
                  <c:v>39337</c:v>
                </c:pt>
                <c:pt idx="678">
                  <c:v>39338</c:v>
                </c:pt>
                <c:pt idx="679">
                  <c:v>39339</c:v>
                </c:pt>
                <c:pt idx="680">
                  <c:v>39342</c:v>
                </c:pt>
                <c:pt idx="681">
                  <c:v>39343</c:v>
                </c:pt>
                <c:pt idx="682">
                  <c:v>39344</c:v>
                </c:pt>
                <c:pt idx="683">
                  <c:v>39345</c:v>
                </c:pt>
                <c:pt idx="684">
                  <c:v>39346</c:v>
                </c:pt>
                <c:pt idx="685">
                  <c:v>39349</c:v>
                </c:pt>
                <c:pt idx="686">
                  <c:v>39350</c:v>
                </c:pt>
                <c:pt idx="687">
                  <c:v>39351</c:v>
                </c:pt>
                <c:pt idx="688">
                  <c:v>39352</c:v>
                </c:pt>
                <c:pt idx="689">
                  <c:v>39353</c:v>
                </c:pt>
                <c:pt idx="690">
                  <c:v>39356</c:v>
                </c:pt>
                <c:pt idx="691">
                  <c:v>39357</c:v>
                </c:pt>
                <c:pt idx="692">
                  <c:v>39358</c:v>
                </c:pt>
                <c:pt idx="693">
                  <c:v>39359</c:v>
                </c:pt>
                <c:pt idx="694">
                  <c:v>39360</c:v>
                </c:pt>
                <c:pt idx="695">
                  <c:v>39363</c:v>
                </c:pt>
                <c:pt idx="696">
                  <c:v>39364</c:v>
                </c:pt>
                <c:pt idx="697">
                  <c:v>39365</c:v>
                </c:pt>
                <c:pt idx="698">
                  <c:v>39366</c:v>
                </c:pt>
                <c:pt idx="699">
                  <c:v>39367</c:v>
                </c:pt>
                <c:pt idx="700">
                  <c:v>39370</c:v>
                </c:pt>
                <c:pt idx="701">
                  <c:v>39371</c:v>
                </c:pt>
                <c:pt idx="702">
                  <c:v>39372</c:v>
                </c:pt>
                <c:pt idx="703">
                  <c:v>39373</c:v>
                </c:pt>
                <c:pt idx="704">
                  <c:v>39374</c:v>
                </c:pt>
                <c:pt idx="705">
                  <c:v>39377</c:v>
                </c:pt>
                <c:pt idx="706">
                  <c:v>39378</c:v>
                </c:pt>
                <c:pt idx="707">
                  <c:v>39379</c:v>
                </c:pt>
                <c:pt idx="708">
                  <c:v>39380</c:v>
                </c:pt>
                <c:pt idx="709">
                  <c:v>39381</c:v>
                </c:pt>
                <c:pt idx="710">
                  <c:v>39384</c:v>
                </c:pt>
                <c:pt idx="711">
                  <c:v>39385</c:v>
                </c:pt>
                <c:pt idx="712">
                  <c:v>39386</c:v>
                </c:pt>
                <c:pt idx="713">
                  <c:v>39387</c:v>
                </c:pt>
                <c:pt idx="714">
                  <c:v>39388</c:v>
                </c:pt>
                <c:pt idx="715">
                  <c:v>39391</c:v>
                </c:pt>
                <c:pt idx="716">
                  <c:v>39392</c:v>
                </c:pt>
                <c:pt idx="717">
                  <c:v>39393</c:v>
                </c:pt>
                <c:pt idx="718">
                  <c:v>39394</c:v>
                </c:pt>
                <c:pt idx="719">
                  <c:v>39395</c:v>
                </c:pt>
                <c:pt idx="720">
                  <c:v>39398</c:v>
                </c:pt>
                <c:pt idx="721">
                  <c:v>39399</c:v>
                </c:pt>
                <c:pt idx="722">
                  <c:v>39400</c:v>
                </c:pt>
                <c:pt idx="723">
                  <c:v>39401</c:v>
                </c:pt>
                <c:pt idx="724">
                  <c:v>39402</c:v>
                </c:pt>
                <c:pt idx="725">
                  <c:v>39405</c:v>
                </c:pt>
                <c:pt idx="726">
                  <c:v>39406</c:v>
                </c:pt>
                <c:pt idx="727">
                  <c:v>39407</c:v>
                </c:pt>
                <c:pt idx="728">
                  <c:v>39409</c:v>
                </c:pt>
                <c:pt idx="729">
                  <c:v>39412</c:v>
                </c:pt>
                <c:pt idx="730">
                  <c:v>39413</c:v>
                </c:pt>
                <c:pt idx="731">
                  <c:v>39414</c:v>
                </c:pt>
                <c:pt idx="732">
                  <c:v>39415</c:v>
                </c:pt>
                <c:pt idx="733">
                  <c:v>39416</c:v>
                </c:pt>
                <c:pt idx="734">
                  <c:v>39419</c:v>
                </c:pt>
                <c:pt idx="735">
                  <c:v>39420</c:v>
                </c:pt>
                <c:pt idx="736">
                  <c:v>39421</c:v>
                </c:pt>
                <c:pt idx="737">
                  <c:v>39422</c:v>
                </c:pt>
                <c:pt idx="738">
                  <c:v>39423</c:v>
                </c:pt>
                <c:pt idx="739">
                  <c:v>39426</c:v>
                </c:pt>
                <c:pt idx="740">
                  <c:v>39427</c:v>
                </c:pt>
                <c:pt idx="741">
                  <c:v>39428</c:v>
                </c:pt>
                <c:pt idx="742">
                  <c:v>39429</c:v>
                </c:pt>
                <c:pt idx="743">
                  <c:v>39430</c:v>
                </c:pt>
                <c:pt idx="744">
                  <c:v>39433</c:v>
                </c:pt>
                <c:pt idx="745">
                  <c:v>39434</c:v>
                </c:pt>
                <c:pt idx="746">
                  <c:v>39435</c:v>
                </c:pt>
                <c:pt idx="747">
                  <c:v>39436</c:v>
                </c:pt>
                <c:pt idx="748">
                  <c:v>39437</c:v>
                </c:pt>
                <c:pt idx="749">
                  <c:v>39440</c:v>
                </c:pt>
                <c:pt idx="750">
                  <c:v>39442</c:v>
                </c:pt>
                <c:pt idx="751">
                  <c:v>39443</c:v>
                </c:pt>
                <c:pt idx="752">
                  <c:v>39444</c:v>
                </c:pt>
                <c:pt idx="753">
                  <c:v>39447</c:v>
                </c:pt>
                <c:pt idx="754">
                  <c:v>39449</c:v>
                </c:pt>
                <c:pt idx="755">
                  <c:v>39450</c:v>
                </c:pt>
                <c:pt idx="756">
                  <c:v>39451</c:v>
                </c:pt>
                <c:pt idx="757">
                  <c:v>39454</c:v>
                </c:pt>
                <c:pt idx="758">
                  <c:v>39455</c:v>
                </c:pt>
                <c:pt idx="759">
                  <c:v>39456</c:v>
                </c:pt>
                <c:pt idx="760">
                  <c:v>39457</c:v>
                </c:pt>
                <c:pt idx="761">
                  <c:v>39458</c:v>
                </c:pt>
                <c:pt idx="762">
                  <c:v>39461</c:v>
                </c:pt>
                <c:pt idx="763">
                  <c:v>39462</c:v>
                </c:pt>
                <c:pt idx="764">
                  <c:v>39463</c:v>
                </c:pt>
                <c:pt idx="765">
                  <c:v>39464</c:v>
                </c:pt>
                <c:pt idx="766">
                  <c:v>39465</c:v>
                </c:pt>
                <c:pt idx="767">
                  <c:v>39469</c:v>
                </c:pt>
                <c:pt idx="768">
                  <c:v>39470</c:v>
                </c:pt>
                <c:pt idx="769">
                  <c:v>39471</c:v>
                </c:pt>
                <c:pt idx="770">
                  <c:v>39472</c:v>
                </c:pt>
                <c:pt idx="771">
                  <c:v>39475</c:v>
                </c:pt>
                <c:pt idx="772">
                  <c:v>39476</c:v>
                </c:pt>
                <c:pt idx="773">
                  <c:v>39477</c:v>
                </c:pt>
                <c:pt idx="774">
                  <c:v>39478</c:v>
                </c:pt>
                <c:pt idx="775">
                  <c:v>39479</c:v>
                </c:pt>
                <c:pt idx="776">
                  <c:v>39482</c:v>
                </c:pt>
                <c:pt idx="777">
                  <c:v>39483</c:v>
                </c:pt>
                <c:pt idx="778">
                  <c:v>39484</c:v>
                </c:pt>
                <c:pt idx="779">
                  <c:v>39485</c:v>
                </c:pt>
                <c:pt idx="780">
                  <c:v>39486</c:v>
                </c:pt>
                <c:pt idx="781">
                  <c:v>39489</c:v>
                </c:pt>
                <c:pt idx="782">
                  <c:v>39490</c:v>
                </c:pt>
                <c:pt idx="783">
                  <c:v>39491</c:v>
                </c:pt>
                <c:pt idx="784">
                  <c:v>39492</c:v>
                </c:pt>
                <c:pt idx="785">
                  <c:v>39493</c:v>
                </c:pt>
                <c:pt idx="786">
                  <c:v>39497</c:v>
                </c:pt>
                <c:pt idx="787">
                  <c:v>39498</c:v>
                </c:pt>
                <c:pt idx="788">
                  <c:v>39499</c:v>
                </c:pt>
                <c:pt idx="789">
                  <c:v>39500</c:v>
                </c:pt>
                <c:pt idx="790">
                  <c:v>39503</c:v>
                </c:pt>
                <c:pt idx="791">
                  <c:v>39504</c:v>
                </c:pt>
                <c:pt idx="792">
                  <c:v>39505</c:v>
                </c:pt>
                <c:pt idx="793">
                  <c:v>39506</c:v>
                </c:pt>
                <c:pt idx="794">
                  <c:v>39507</c:v>
                </c:pt>
                <c:pt idx="795">
                  <c:v>39510</c:v>
                </c:pt>
                <c:pt idx="796">
                  <c:v>39511</c:v>
                </c:pt>
                <c:pt idx="797">
                  <c:v>39512</c:v>
                </c:pt>
                <c:pt idx="798">
                  <c:v>39513</c:v>
                </c:pt>
                <c:pt idx="799">
                  <c:v>39514</c:v>
                </c:pt>
                <c:pt idx="800">
                  <c:v>39517</c:v>
                </c:pt>
                <c:pt idx="801">
                  <c:v>39518</c:v>
                </c:pt>
                <c:pt idx="802">
                  <c:v>39519</c:v>
                </c:pt>
                <c:pt idx="803">
                  <c:v>39520</c:v>
                </c:pt>
                <c:pt idx="804">
                  <c:v>39521</c:v>
                </c:pt>
                <c:pt idx="805">
                  <c:v>39524</c:v>
                </c:pt>
                <c:pt idx="806">
                  <c:v>39525</c:v>
                </c:pt>
                <c:pt idx="807">
                  <c:v>39526</c:v>
                </c:pt>
                <c:pt idx="808">
                  <c:v>39527</c:v>
                </c:pt>
                <c:pt idx="809">
                  <c:v>39531</c:v>
                </c:pt>
                <c:pt idx="810">
                  <c:v>39532</c:v>
                </c:pt>
                <c:pt idx="811">
                  <c:v>39533</c:v>
                </c:pt>
                <c:pt idx="812">
                  <c:v>39534</c:v>
                </c:pt>
                <c:pt idx="813">
                  <c:v>39535</c:v>
                </c:pt>
                <c:pt idx="814">
                  <c:v>39538</c:v>
                </c:pt>
                <c:pt idx="815">
                  <c:v>39539</c:v>
                </c:pt>
                <c:pt idx="816">
                  <c:v>39540</c:v>
                </c:pt>
                <c:pt idx="817">
                  <c:v>39541</c:v>
                </c:pt>
                <c:pt idx="818">
                  <c:v>39542</c:v>
                </c:pt>
                <c:pt idx="819">
                  <c:v>39545</c:v>
                </c:pt>
                <c:pt idx="820">
                  <c:v>39546</c:v>
                </c:pt>
                <c:pt idx="821">
                  <c:v>39547</c:v>
                </c:pt>
                <c:pt idx="822">
                  <c:v>39548</c:v>
                </c:pt>
                <c:pt idx="823">
                  <c:v>39549</c:v>
                </c:pt>
                <c:pt idx="824">
                  <c:v>39552</c:v>
                </c:pt>
                <c:pt idx="825">
                  <c:v>39553</c:v>
                </c:pt>
                <c:pt idx="826">
                  <c:v>39554</c:v>
                </c:pt>
                <c:pt idx="827">
                  <c:v>39555</c:v>
                </c:pt>
                <c:pt idx="828">
                  <c:v>39556</c:v>
                </c:pt>
                <c:pt idx="829">
                  <c:v>39559</c:v>
                </c:pt>
                <c:pt idx="830">
                  <c:v>39560</c:v>
                </c:pt>
                <c:pt idx="831">
                  <c:v>39561</c:v>
                </c:pt>
                <c:pt idx="832">
                  <c:v>39562</c:v>
                </c:pt>
                <c:pt idx="833">
                  <c:v>39563</c:v>
                </c:pt>
                <c:pt idx="834">
                  <c:v>39566</c:v>
                </c:pt>
                <c:pt idx="835">
                  <c:v>39567</c:v>
                </c:pt>
                <c:pt idx="836">
                  <c:v>39568</c:v>
                </c:pt>
                <c:pt idx="837">
                  <c:v>39569</c:v>
                </c:pt>
                <c:pt idx="838">
                  <c:v>39570</c:v>
                </c:pt>
                <c:pt idx="839">
                  <c:v>39573</c:v>
                </c:pt>
                <c:pt idx="840">
                  <c:v>39574</c:v>
                </c:pt>
                <c:pt idx="841">
                  <c:v>39575</c:v>
                </c:pt>
                <c:pt idx="842">
                  <c:v>39576</c:v>
                </c:pt>
                <c:pt idx="843">
                  <c:v>39577</c:v>
                </c:pt>
                <c:pt idx="844">
                  <c:v>39580</c:v>
                </c:pt>
                <c:pt idx="845">
                  <c:v>39581</c:v>
                </c:pt>
                <c:pt idx="846">
                  <c:v>39582</c:v>
                </c:pt>
                <c:pt idx="847">
                  <c:v>39583</c:v>
                </c:pt>
                <c:pt idx="848">
                  <c:v>39584</c:v>
                </c:pt>
                <c:pt idx="849">
                  <c:v>39587</c:v>
                </c:pt>
                <c:pt idx="850">
                  <c:v>39588</c:v>
                </c:pt>
                <c:pt idx="851">
                  <c:v>39589</c:v>
                </c:pt>
                <c:pt idx="852">
                  <c:v>39590</c:v>
                </c:pt>
                <c:pt idx="853">
                  <c:v>39591</c:v>
                </c:pt>
                <c:pt idx="854">
                  <c:v>39595</c:v>
                </c:pt>
                <c:pt idx="855">
                  <c:v>39596</c:v>
                </c:pt>
                <c:pt idx="856">
                  <c:v>39597</c:v>
                </c:pt>
                <c:pt idx="857">
                  <c:v>39598</c:v>
                </c:pt>
                <c:pt idx="858">
                  <c:v>39601</c:v>
                </c:pt>
                <c:pt idx="859">
                  <c:v>39602</c:v>
                </c:pt>
                <c:pt idx="860">
                  <c:v>39603</c:v>
                </c:pt>
                <c:pt idx="861">
                  <c:v>39604</c:v>
                </c:pt>
                <c:pt idx="862">
                  <c:v>39605</c:v>
                </c:pt>
                <c:pt idx="863">
                  <c:v>39608</c:v>
                </c:pt>
                <c:pt idx="864">
                  <c:v>39609</c:v>
                </c:pt>
                <c:pt idx="865">
                  <c:v>39610</c:v>
                </c:pt>
                <c:pt idx="866">
                  <c:v>39611</c:v>
                </c:pt>
                <c:pt idx="867">
                  <c:v>39612</c:v>
                </c:pt>
                <c:pt idx="868">
                  <c:v>39615</c:v>
                </c:pt>
                <c:pt idx="869">
                  <c:v>39616</c:v>
                </c:pt>
                <c:pt idx="870">
                  <c:v>39617</c:v>
                </c:pt>
                <c:pt idx="871">
                  <c:v>39618</c:v>
                </c:pt>
                <c:pt idx="872">
                  <c:v>39619</c:v>
                </c:pt>
                <c:pt idx="873">
                  <c:v>39622</c:v>
                </c:pt>
                <c:pt idx="874">
                  <c:v>39623</c:v>
                </c:pt>
                <c:pt idx="875">
                  <c:v>39624</c:v>
                </c:pt>
                <c:pt idx="876">
                  <c:v>39625</c:v>
                </c:pt>
                <c:pt idx="877">
                  <c:v>39626</c:v>
                </c:pt>
                <c:pt idx="878">
                  <c:v>39629</c:v>
                </c:pt>
                <c:pt idx="879">
                  <c:v>39630</c:v>
                </c:pt>
                <c:pt idx="880">
                  <c:v>39631</c:v>
                </c:pt>
                <c:pt idx="881">
                  <c:v>39632</c:v>
                </c:pt>
                <c:pt idx="882">
                  <c:v>39636</c:v>
                </c:pt>
                <c:pt idx="883">
                  <c:v>39637</c:v>
                </c:pt>
                <c:pt idx="884">
                  <c:v>39638</c:v>
                </c:pt>
                <c:pt idx="885">
                  <c:v>39639</c:v>
                </c:pt>
                <c:pt idx="886">
                  <c:v>39640</c:v>
                </c:pt>
                <c:pt idx="887">
                  <c:v>39643</c:v>
                </c:pt>
                <c:pt idx="888">
                  <c:v>39644</c:v>
                </c:pt>
                <c:pt idx="889">
                  <c:v>39645</c:v>
                </c:pt>
                <c:pt idx="890">
                  <c:v>39646</c:v>
                </c:pt>
                <c:pt idx="891">
                  <c:v>39647</c:v>
                </c:pt>
                <c:pt idx="892">
                  <c:v>39650</c:v>
                </c:pt>
                <c:pt idx="893">
                  <c:v>39651</c:v>
                </c:pt>
                <c:pt idx="894">
                  <c:v>39652</c:v>
                </c:pt>
                <c:pt idx="895">
                  <c:v>39653</c:v>
                </c:pt>
                <c:pt idx="896">
                  <c:v>39654</c:v>
                </c:pt>
                <c:pt idx="897">
                  <c:v>39657</c:v>
                </c:pt>
                <c:pt idx="898">
                  <c:v>39658</c:v>
                </c:pt>
                <c:pt idx="899">
                  <c:v>39659</c:v>
                </c:pt>
                <c:pt idx="900">
                  <c:v>39660</c:v>
                </c:pt>
                <c:pt idx="901">
                  <c:v>39661</c:v>
                </c:pt>
                <c:pt idx="902">
                  <c:v>39664</c:v>
                </c:pt>
                <c:pt idx="903">
                  <c:v>39665</c:v>
                </c:pt>
                <c:pt idx="904">
                  <c:v>39666</c:v>
                </c:pt>
                <c:pt idx="905">
                  <c:v>39667</c:v>
                </c:pt>
                <c:pt idx="906">
                  <c:v>39668</c:v>
                </c:pt>
                <c:pt idx="907">
                  <c:v>39671</c:v>
                </c:pt>
                <c:pt idx="908">
                  <c:v>39672</c:v>
                </c:pt>
                <c:pt idx="909">
                  <c:v>39673</c:v>
                </c:pt>
                <c:pt idx="910">
                  <c:v>39674</c:v>
                </c:pt>
                <c:pt idx="911">
                  <c:v>39675</c:v>
                </c:pt>
                <c:pt idx="912">
                  <c:v>39678</c:v>
                </c:pt>
                <c:pt idx="913">
                  <c:v>39679</c:v>
                </c:pt>
                <c:pt idx="914">
                  <c:v>39680</c:v>
                </c:pt>
                <c:pt idx="915">
                  <c:v>39681</c:v>
                </c:pt>
                <c:pt idx="916">
                  <c:v>39682</c:v>
                </c:pt>
                <c:pt idx="917">
                  <c:v>39685</c:v>
                </c:pt>
                <c:pt idx="918">
                  <c:v>39686</c:v>
                </c:pt>
                <c:pt idx="919">
                  <c:v>39687</c:v>
                </c:pt>
                <c:pt idx="920">
                  <c:v>39688</c:v>
                </c:pt>
                <c:pt idx="921">
                  <c:v>39689</c:v>
                </c:pt>
                <c:pt idx="922">
                  <c:v>39693</c:v>
                </c:pt>
                <c:pt idx="923">
                  <c:v>39694</c:v>
                </c:pt>
                <c:pt idx="924">
                  <c:v>39695</c:v>
                </c:pt>
                <c:pt idx="925">
                  <c:v>39696</c:v>
                </c:pt>
                <c:pt idx="926">
                  <c:v>39699</c:v>
                </c:pt>
                <c:pt idx="927">
                  <c:v>39700</c:v>
                </c:pt>
                <c:pt idx="928">
                  <c:v>39701</c:v>
                </c:pt>
                <c:pt idx="929">
                  <c:v>39702</c:v>
                </c:pt>
                <c:pt idx="930">
                  <c:v>39703</c:v>
                </c:pt>
                <c:pt idx="931">
                  <c:v>39706</c:v>
                </c:pt>
                <c:pt idx="932">
                  <c:v>39707</c:v>
                </c:pt>
                <c:pt idx="933">
                  <c:v>39708</c:v>
                </c:pt>
                <c:pt idx="934">
                  <c:v>39709</c:v>
                </c:pt>
                <c:pt idx="935">
                  <c:v>39710</c:v>
                </c:pt>
                <c:pt idx="936">
                  <c:v>39713</c:v>
                </c:pt>
                <c:pt idx="937">
                  <c:v>39714</c:v>
                </c:pt>
                <c:pt idx="938">
                  <c:v>39715</c:v>
                </c:pt>
                <c:pt idx="939">
                  <c:v>39716</c:v>
                </c:pt>
                <c:pt idx="940">
                  <c:v>39717</c:v>
                </c:pt>
                <c:pt idx="941">
                  <c:v>39720</c:v>
                </c:pt>
                <c:pt idx="942">
                  <c:v>39721</c:v>
                </c:pt>
                <c:pt idx="943">
                  <c:v>39722</c:v>
                </c:pt>
                <c:pt idx="944">
                  <c:v>39723</c:v>
                </c:pt>
                <c:pt idx="945">
                  <c:v>39724</c:v>
                </c:pt>
                <c:pt idx="946">
                  <c:v>39727</c:v>
                </c:pt>
                <c:pt idx="947">
                  <c:v>39728</c:v>
                </c:pt>
                <c:pt idx="948">
                  <c:v>39729</c:v>
                </c:pt>
                <c:pt idx="949">
                  <c:v>39730</c:v>
                </c:pt>
                <c:pt idx="950">
                  <c:v>39731</c:v>
                </c:pt>
                <c:pt idx="951">
                  <c:v>39734</c:v>
                </c:pt>
                <c:pt idx="952">
                  <c:v>39735</c:v>
                </c:pt>
                <c:pt idx="953">
                  <c:v>39736</c:v>
                </c:pt>
                <c:pt idx="954">
                  <c:v>39737</c:v>
                </c:pt>
                <c:pt idx="955">
                  <c:v>39738</c:v>
                </c:pt>
                <c:pt idx="956">
                  <c:v>39741</c:v>
                </c:pt>
                <c:pt idx="957">
                  <c:v>39742</c:v>
                </c:pt>
                <c:pt idx="958">
                  <c:v>39743</c:v>
                </c:pt>
                <c:pt idx="959">
                  <c:v>39744</c:v>
                </c:pt>
                <c:pt idx="960">
                  <c:v>39745</c:v>
                </c:pt>
                <c:pt idx="961">
                  <c:v>39748</c:v>
                </c:pt>
                <c:pt idx="962">
                  <c:v>39749</c:v>
                </c:pt>
                <c:pt idx="963">
                  <c:v>39750</c:v>
                </c:pt>
                <c:pt idx="964">
                  <c:v>39751</c:v>
                </c:pt>
                <c:pt idx="965">
                  <c:v>39752</c:v>
                </c:pt>
                <c:pt idx="966">
                  <c:v>39755</c:v>
                </c:pt>
                <c:pt idx="967">
                  <c:v>39756</c:v>
                </c:pt>
                <c:pt idx="968">
                  <c:v>39757</c:v>
                </c:pt>
                <c:pt idx="969">
                  <c:v>39758</c:v>
                </c:pt>
                <c:pt idx="970">
                  <c:v>39759</c:v>
                </c:pt>
                <c:pt idx="971">
                  <c:v>39762</c:v>
                </c:pt>
                <c:pt idx="972">
                  <c:v>39763</c:v>
                </c:pt>
                <c:pt idx="973">
                  <c:v>39764</c:v>
                </c:pt>
                <c:pt idx="974">
                  <c:v>39765</c:v>
                </c:pt>
                <c:pt idx="975">
                  <c:v>39766</c:v>
                </c:pt>
                <c:pt idx="976">
                  <c:v>39769</c:v>
                </c:pt>
                <c:pt idx="977">
                  <c:v>39770</c:v>
                </c:pt>
                <c:pt idx="978">
                  <c:v>39771</c:v>
                </c:pt>
                <c:pt idx="979">
                  <c:v>39772</c:v>
                </c:pt>
                <c:pt idx="980">
                  <c:v>39773</c:v>
                </c:pt>
                <c:pt idx="981">
                  <c:v>39776</c:v>
                </c:pt>
                <c:pt idx="982">
                  <c:v>39777</c:v>
                </c:pt>
                <c:pt idx="983">
                  <c:v>39778</c:v>
                </c:pt>
                <c:pt idx="984">
                  <c:v>39780</c:v>
                </c:pt>
                <c:pt idx="985">
                  <c:v>39783</c:v>
                </c:pt>
                <c:pt idx="986">
                  <c:v>39784</c:v>
                </c:pt>
                <c:pt idx="987">
                  <c:v>39785</c:v>
                </c:pt>
                <c:pt idx="988">
                  <c:v>39786</c:v>
                </c:pt>
                <c:pt idx="989">
                  <c:v>39787</c:v>
                </c:pt>
                <c:pt idx="990">
                  <c:v>39790</c:v>
                </c:pt>
                <c:pt idx="991">
                  <c:v>39791</c:v>
                </c:pt>
                <c:pt idx="992">
                  <c:v>39792</c:v>
                </c:pt>
                <c:pt idx="993">
                  <c:v>39793</c:v>
                </c:pt>
                <c:pt idx="994">
                  <c:v>39794</c:v>
                </c:pt>
                <c:pt idx="995">
                  <c:v>39797</c:v>
                </c:pt>
                <c:pt idx="996">
                  <c:v>39798</c:v>
                </c:pt>
                <c:pt idx="997">
                  <c:v>39799</c:v>
                </c:pt>
                <c:pt idx="998">
                  <c:v>39800</c:v>
                </c:pt>
                <c:pt idx="999">
                  <c:v>39801</c:v>
                </c:pt>
                <c:pt idx="1000">
                  <c:v>39804</c:v>
                </c:pt>
                <c:pt idx="1001">
                  <c:v>39805</c:v>
                </c:pt>
                <c:pt idx="1002">
                  <c:v>39806</c:v>
                </c:pt>
                <c:pt idx="1003">
                  <c:v>39808</c:v>
                </c:pt>
                <c:pt idx="1004">
                  <c:v>39811</c:v>
                </c:pt>
                <c:pt idx="1005">
                  <c:v>39812</c:v>
                </c:pt>
                <c:pt idx="1006">
                  <c:v>39813</c:v>
                </c:pt>
                <c:pt idx="1007">
                  <c:v>39815</c:v>
                </c:pt>
                <c:pt idx="1008">
                  <c:v>39818</c:v>
                </c:pt>
                <c:pt idx="1009">
                  <c:v>39819</c:v>
                </c:pt>
                <c:pt idx="1010">
                  <c:v>39820</c:v>
                </c:pt>
                <c:pt idx="1011">
                  <c:v>39821</c:v>
                </c:pt>
                <c:pt idx="1012">
                  <c:v>39822</c:v>
                </c:pt>
                <c:pt idx="1013">
                  <c:v>39825</c:v>
                </c:pt>
                <c:pt idx="1014">
                  <c:v>39826</c:v>
                </c:pt>
                <c:pt idx="1015">
                  <c:v>39827</c:v>
                </c:pt>
                <c:pt idx="1016">
                  <c:v>39828</c:v>
                </c:pt>
                <c:pt idx="1017">
                  <c:v>39829</c:v>
                </c:pt>
                <c:pt idx="1018">
                  <c:v>39833</c:v>
                </c:pt>
                <c:pt idx="1019">
                  <c:v>39834</c:v>
                </c:pt>
                <c:pt idx="1020">
                  <c:v>39835</c:v>
                </c:pt>
                <c:pt idx="1021">
                  <c:v>39836</c:v>
                </c:pt>
                <c:pt idx="1022">
                  <c:v>39839</c:v>
                </c:pt>
                <c:pt idx="1023">
                  <c:v>39840</c:v>
                </c:pt>
                <c:pt idx="1024">
                  <c:v>39841</c:v>
                </c:pt>
                <c:pt idx="1025">
                  <c:v>39842</c:v>
                </c:pt>
                <c:pt idx="1026">
                  <c:v>39843</c:v>
                </c:pt>
                <c:pt idx="1027">
                  <c:v>39846</c:v>
                </c:pt>
                <c:pt idx="1028">
                  <c:v>39847</c:v>
                </c:pt>
                <c:pt idx="1029">
                  <c:v>39848</c:v>
                </c:pt>
                <c:pt idx="1030">
                  <c:v>39849</c:v>
                </c:pt>
                <c:pt idx="1031">
                  <c:v>39850</c:v>
                </c:pt>
                <c:pt idx="1032">
                  <c:v>39853</c:v>
                </c:pt>
                <c:pt idx="1033">
                  <c:v>39854</c:v>
                </c:pt>
                <c:pt idx="1034">
                  <c:v>39855</c:v>
                </c:pt>
                <c:pt idx="1035">
                  <c:v>39856</c:v>
                </c:pt>
                <c:pt idx="1036">
                  <c:v>39857</c:v>
                </c:pt>
                <c:pt idx="1037">
                  <c:v>39861</c:v>
                </c:pt>
                <c:pt idx="1038">
                  <c:v>39862</c:v>
                </c:pt>
                <c:pt idx="1039">
                  <c:v>39863</c:v>
                </c:pt>
                <c:pt idx="1040">
                  <c:v>39864</c:v>
                </c:pt>
                <c:pt idx="1041">
                  <c:v>39867</c:v>
                </c:pt>
                <c:pt idx="1042">
                  <c:v>39868</c:v>
                </c:pt>
                <c:pt idx="1043">
                  <c:v>39869</c:v>
                </c:pt>
                <c:pt idx="1044">
                  <c:v>39870</c:v>
                </c:pt>
                <c:pt idx="1045">
                  <c:v>39871</c:v>
                </c:pt>
                <c:pt idx="1046">
                  <c:v>39874</c:v>
                </c:pt>
                <c:pt idx="1047">
                  <c:v>39875</c:v>
                </c:pt>
                <c:pt idx="1048">
                  <c:v>39876</c:v>
                </c:pt>
                <c:pt idx="1049">
                  <c:v>39877</c:v>
                </c:pt>
                <c:pt idx="1050">
                  <c:v>39878</c:v>
                </c:pt>
                <c:pt idx="1051">
                  <c:v>39881</c:v>
                </c:pt>
                <c:pt idx="1052">
                  <c:v>39882</c:v>
                </c:pt>
                <c:pt idx="1053">
                  <c:v>39883</c:v>
                </c:pt>
                <c:pt idx="1054">
                  <c:v>39884</c:v>
                </c:pt>
                <c:pt idx="1055">
                  <c:v>39885</c:v>
                </c:pt>
                <c:pt idx="1056">
                  <c:v>39888</c:v>
                </c:pt>
                <c:pt idx="1057">
                  <c:v>39889</c:v>
                </c:pt>
                <c:pt idx="1058">
                  <c:v>39890</c:v>
                </c:pt>
                <c:pt idx="1059">
                  <c:v>39891</c:v>
                </c:pt>
                <c:pt idx="1060">
                  <c:v>39892</c:v>
                </c:pt>
                <c:pt idx="1061">
                  <c:v>39895</c:v>
                </c:pt>
                <c:pt idx="1062">
                  <c:v>39896</c:v>
                </c:pt>
                <c:pt idx="1063">
                  <c:v>39897</c:v>
                </c:pt>
                <c:pt idx="1064">
                  <c:v>39898</c:v>
                </c:pt>
                <c:pt idx="1065">
                  <c:v>39899</c:v>
                </c:pt>
                <c:pt idx="1066">
                  <c:v>39902</c:v>
                </c:pt>
                <c:pt idx="1067">
                  <c:v>39903</c:v>
                </c:pt>
                <c:pt idx="1068">
                  <c:v>39904</c:v>
                </c:pt>
                <c:pt idx="1069">
                  <c:v>39905</c:v>
                </c:pt>
                <c:pt idx="1070">
                  <c:v>39906</c:v>
                </c:pt>
                <c:pt idx="1071">
                  <c:v>39909</c:v>
                </c:pt>
                <c:pt idx="1072">
                  <c:v>39910</c:v>
                </c:pt>
                <c:pt idx="1073">
                  <c:v>39911</c:v>
                </c:pt>
                <c:pt idx="1074">
                  <c:v>39912</c:v>
                </c:pt>
                <c:pt idx="1075">
                  <c:v>39916</c:v>
                </c:pt>
                <c:pt idx="1076">
                  <c:v>39917</c:v>
                </c:pt>
                <c:pt idx="1077">
                  <c:v>39918</c:v>
                </c:pt>
                <c:pt idx="1078">
                  <c:v>39919</c:v>
                </c:pt>
                <c:pt idx="1079">
                  <c:v>39920</c:v>
                </c:pt>
                <c:pt idx="1080">
                  <c:v>39923</c:v>
                </c:pt>
                <c:pt idx="1081">
                  <c:v>39924</c:v>
                </c:pt>
                <c:pt idx="1082">
                  <c:v>39925</c:v>
                </c:pt>
                <c:pt idx="1083">
                  <c:v>39926</c:v>
                </c:pt>
                <c:pt idx="1084">
                  <c:v>39927</c:v>
                </c:pt>
                <c:pt idx="1085">
                  <c:v>39930</c:v>
                </c:pt>
                <c:pt idx="1086">
                  <c:v>39931</c:v>
                </c:pt>
                <c:pt idx="1087">
                  <c:v>39932</c:v>
                </c:pt>
                <c:pt idx="1088">
                  <c:v>39933</c:v>
                </c:pt>
                <c:pt idx="1089">
                  <c:v>39934</c:v>
                </c:pt>
                <c:pt idx="1090">
                  <c:v>39937</c:v>
                </c:pt>
                <c:pt idx="1091">
                  <c:v>39938</c:v>
                </c:pt>
                <c:pt idx="1092">
                  <c:v>39939</c:v>
                </c:pt>
                <c:pt idx="1093">
                  <c:v>39940</c:v>
                </c:pt>
                <c:pt idx="1094">
                  <c:v>39941</c:v>
                </c:pt>
                <c:pt idx="1095">
                  <c:v>39944</c:v>
                </c:pt>
                <c:pt idx="1096">
                  <c:v>39945</c:v>
                </c:pt>
                <c:pt idx="1097">
                  <c:v>39946</c:v>
                </c:pt>
                <c:pt idx="1098">
                  <c:v>39947</c:v>
                </c:pt>
                <c:pt idx="1099">
                  <c:v>39948</c:v>
                </c:pt>
                <c:pt idx="1100">
                  <c:v>39951</c:v>
                </c:pt>
                <c:pt idx="1101">
                  <c:v>39952</c:v>
                </c:pt>
                <c:pt idx="1102">
                  <c:v>39953</c:v>
                </c:pt>
                <c:pt idx="1103">
                  <c:v>39954</c:v>
                </c:pt>
                <c:pt idx="1104">
                  <c:v>39955</c:v>
                </c:pt>
                <c:pt idx="1105">
                  <c:v>39959</c:v>
                </c:pt>
                <c:pt idx="1106">
                  <c:v>39960</c:v>
                </c:pt>
                <c:pt idx="1107">
                  <c:v>39961</c:v>
                </c:pt>
                <c:pt idx="1108">
                  <c:v>39962</c:v>
                </c:pt>
                <c:pt idx="1109">
                  <c:v>39965</c:v>
                </c:pt>
                <c:pt idx="1110">
                  <c:v>39966</c:v>
                </c:pt>
                <c:pt idx="1111">
                  <c:v>39967</c:v>
                </c:pt>
                <c:pt idx="1112">
                  <c:v>39968</c:v>
                </c:pt>
                <c:pt idx="1113">
                  <c:v>39969</c:v>
                </c:pt>
                <c:pt idx="1114">
                  <c:v>39972</c:v>
                </c:pt>
                <c:pt idx="1115">
                  <c:v>39973</c:v>
                </c:pt>
                <c:pt idx="1116">
                  <c:v>39974</c:v>
                </c:pt>
                <c:pt idx="1117">
                  <c:v>39975</c:v>
                </c:pt>
                <c:pt idx="1118">
                  <c:v>39976</c:v>
                </c:pt>
                <c:pt idx="1119">
                  <c:v>39979</c:v>
                </c:pt>
                <c:pt idx="1120">
                  <c:v>39980</c:v>
                </c:pt>
                <c:pt idx="1121">
                  <c:v>39981</c:v>
                </c:pt>
                <c:pt idx="1122">
                  <c:v>39982</c:v>
                </c:pt>
                <c:pt idx="1123">
                  <c:v>39983</c:v>
                </c:pt>
                <c:pt idx="1124">
                  <c:v>39986</c:v>
                </c:pt>
                <c:pt idx="1125">
                  <c:v>39987</c:v>
                </c:pt>
                <c:pt idx="1126">
                  <c:v>39988</c:v>
                </c:pt>
                <c:pt idx="1127">
                  <c:v>39989</c:v>
                </c:pt>
                <c:pt idx="1128">
                  <c:v>39990</c:v>
                </c:pt>
                <c:pt idx="1129">
                  <c:v>39993</c:v>
                </c:pt>
                <c:pt idx="1130">
                  <c:v>39994</c:v>
                </c:pt>
                <c:pt idx="1131">
                  <c:v>39995</c:v>
                </c:pt>
                <c:pt idx="1132">
                  <c:v>39996</c:v>
                </c:pt>
                <c:pt idx="1133">
                  <c:v>40000</c:v>
                </c:pt>
                <c:pt idx="1134">
                  <c:v>40001</c:v>
                </c:pt>
                <c:pt idx="1135">
                  <c:v>40002</c:v>
                </c:pt>
                <c:pt idx="1136">
                  <c:v>40003</c:v>
                </c:pt>
                <c:pt idx="1137">
                  <c:v>40004</c:v>
                </c:pt>
                <c:pt idx="1138">
                  <c:v>40007</c:v>
                </c:pt>
                <c:pt idx="1139">
                  <c:v>40008</c:v>
                </c:pt>
                <c:pt idx="1140">
                  <c:v>40009</c:v>
                </c:pt>
                <c:pt idx="1141">
                  <c:v>40010</c:v>
                </c:pt>
                <c:pt idx="1142">
                  <c:v>40011</c:v>
                </c:pt>
                <c:pt idx="1143">
                  <c:v>40014</c:v>
                </c:pt>
                <c:pt idx="1144">
                  <c:v>40015</c:v>
                </c:pt>
                <c:pt idx="1145">
                  <c:v>40016</c:v>
                </c:pt>
                <c:pt idx="1146">
                  <c:v>40017</c:v>
                </c:pt>
                <c:pt idx="1147">
                  <c:v>40018</c:v>
                </c:pt>
                <c:pt idx="1148">
                  <c:v>40021</c:v>
                </c:pt>
                <c:pt idx="1149">
                  <c:v>40022</c:v>
                </c:pt>
                <c:pt idx="1150">
                  <c:v>40023</c:v>
                </c:pt>
                <c:pt idx="1151">
                  <c:v>40024</c:v>
                </c:pt>
                <c:pt idx="1152">
                  <c:v>40025</c:v>
                </c:pt>
                <c:pt idx="1153">
                  <c:v>40028</c:v>
                </c:pt>
                <c:pt idx="1154">
                  <c:v>40029</c:v>
                </c:pt>
                <c:pt idx="1155">
                  <c:v>40030</c:v>
                </c:pt>
                <c:pt idx="1156">
                  <c:v>40031</c:v>
                </c:pt>
                <c:pt idx="1157">
                  <c:v>40032</c:v>
                </c:pt>
                <c:pt idx="1158">
                  <c:v>40035</c:v>
                </c:pt>
                <c:pt idx="1159">
                  <c:v>40036</c:v>
                </c:pt>
                <c:pt idx="1160">
                  <c:v>40037</c:v>
                </c:pt>
                <c:pt idx="1161">
                  <c:v>40038</c:v>
                </c:pt>
                <c:pt idx="1162">
                  <c:v>40039</c:v>
                </c:pt>
                <c:pt idx="1163">
                  <c:v>40042</c:v>
                </c:pt>
                <c:pt idx="1164">
                  <c:v>40043</c:v>
                </c:pt>
                <c:pt idx="1165">
                  <c:v>40044</c:v>
                </c:pt>
                <c:pt idx="1166">
                  <c:v>40045</c:v>
                </c:pt>
                <c:pt idx="1167">
                  <c:v>40046</c:v>
                </c:pt>
                <c:pt idx="1168">
                  <c:v>40049</c:v>
                </c:pt>
                <c:pt idx="1169">
                  <c:v>40050</c:v>
                </c:pt>
                <c:pt idx="1170">
                  <c:v>40051</c:v>
                </c:pt>
                <c:pt idx="1171">
                  <c:v>40052</c:v>
                </c:pt>
                <c:pt idx="1172">
                  <c:v>40053</c:v>
                </c:pt>
                <c:pt idx="1173">
                  <c:v>40056</c:v>
                </c:pt>
                <c:pt idx="1174">
                  <c:v>40057</c:v>
                </c:pt>
                <c:pt idx="1175">
                  <c:v>40058</c:v>
                </c:pt>
                <c:pt idx="1176">
                  <c:v>40059</c:v>
                </c:pt>
                <c:pt idx="1177">
                  <c:v>40060</c:v>
                </c:pt>
                <c:pt idx="1178">
                  <c:v>40064</c:v>
                </c:pt>
                <c:pt idx="1179">
                  <c:v>40065</c:v>
                </c:pt>
                <c:pt idx="1180">
                  <c:v>40066</c:v>
                </c:pt>
                <c:pt idx="1181">
                  <c:v>40067</c:v>
                </c:pt>
                <c:pt idx="1182">
                  <c:v>40070</c:v>
                </c:pt>
                <c:pt idx="1183">
                  <c:v>40071</c:v>
                </c:pt>
                <c:pt idx="1184">
                  <c:v>40072</c:v>
                </c:pt>
                <c:pt idx="1185">
                  <c:v>40073</c:v>
                </c:pt>
                <c:pt idx="1186">
                  <c:v>40074</c:v>
                </c:pt>
                <c:pt idx="1187">
                  <c:v>40077</c:v>
                </c:pt>
                <c:pt idx="1188">
                  <c:v>40078</c:v>
                </c:pt>
                <c:pt idx="1189">
                  <c:v>40079</c:v>
                </c:pt>
                <c:pt idx="1190">
                  <c:v>40080</c:v>
                </c:pt>
                <c:pt idx="1191">
                  <c:v>40081</c:v>
                </c:pt>
                <c:pt idx="1192">
                  <c:v>40084</c:v>
                </c:pt>
                <c:pt idx="1193">
                  <c:v>40085</c:v>
                </c:pt>
                <c:pt idx="1194">
                  <c:v>40086</c:v>
                </c:pt>
                <c:pt idx="1195">
                  <c:v>40087</c:v>
                </c:pt>
                <c:pt idx="1196">
                  <c:v>40088</c:v>
                </c:pt>
                <c:pt idx="1197">
                  <c:v>40091</c:v>
                </c:pt>
                <c:pt idx="1198">
                  <c:v>40092</c:v>
                </c:pt>
                <c:pt idx="1199">
                  <c:v>40093</c:v>
                </c:pt>
                <c:pt idx="1200">
                  <c:v>40094</c:v>
                </c:pt>
                <c:pt idx="1201">
                  <c:v>40095</c:v>
                </c:pt>
                <c:pt idx="1202">
                  <c:v>40098</c:v>
                </c:pt>
                <c:pt idx="1203">
                  <c:v>40099</c:v>
                </c:pt>
                <c:pt idx="1204">
                  <c:v>40100</c:v>
                </c:pt>
                <c:pt idx="1205">
                  <c:v>40101</c:v>
                </c:pt>
                <c:pt idx="1206">
                  <c:v>40102</c:v>
                </c:pt>
                <c:pt idx="1207">
                  <c:v>40105</c:v>
                </c:pt>
                <c:pt idx="1208">
                  <c:v>40106</c:v>
                </c:pt>
                <c:pt idx="1209">
                  <c:v>40107</c:v>
                </c:pt>
                <c:pt idx="1210">
                  <c:v>40108</c:v>
                </c:pt>
                <c:pt idx="1211">
                  <c:v>40109</c:v>
                </c:pt>
                <c:pt idx="1212">
                  <c:v>40112</c:v>
                </c:pt>
                <c:pt idx="1213">
                  <c:v>40113</c:v>
                </c:pt>
                <c:pt idx="1214">
                  <c:v>40114</c:v>
                </c:pt>
                <c:pt idx="1215">
                  <c:v>40115</c:v>
                </c:pt>
                <c:pt idx="1216">
                  <c:v>40116</c:v>
                </c:pt>
                <c:pt idx="1217">
                  <c:v>40119</c:v>
                </c:pt>
                <c:pt idx="1218">
                  <c:v>40120</c:v>
                </c:pt>
                <c:pt idx="1219">
                  <c:v>40121</c:v>
                </c:pt>
                <c:pt idx="1220">
                  <c:v>40122</c:v>
                </c:pt>
                <c:pt idx="1221">
                  <c:v>40123</c:v>
                </c:pt>
                <c:pt idx="1222">
                  <c:v>40126</c:v>
                </c:pt>
                <c:pt idx="1223">
                  <c:v>40127</c:v>
                </c:pt>
                <c:pt idx="1224">
                  <c:v>40128</c:v>
                </c:pt>
                <c:pt idx="1225">
                  <c:v>40129</c:v>
                </c:pt>
                <c:pt idx="1226">
                  <c:v>40130</c:v>
                </c:pt>
                <c:pt idx="1227">
                  <c:v>40133</c:v>
                </c:pt>
                <c:pt idx="1228">
                  <c:v>40134</c:v>
                </c:pt>
                <c:pt idx="1229">
                  <c:v>40135</c:v>
                </c:pt>
                <c:pt idx="1230">
                  <c:v>40136</c:v>
                </c:pt>
                <c:pt idx="1231">
                  <c:v>40137</c:v>
                </c:pt>
                <c:pt idx="1232">
                  <c:v>40140</c:v>
                </c:pt>
                <c:pt idx="1233">
                  <c:v>40141</c:v>
                </c:pt>
                <c:pt idx="1234">
                  <c:v>40142</c:v>
                </c:pt>
                <c:pt idx="1235">
                  <c:v>40144</c:v>
                </c:pt>
                <c:pt idx="1236">
                  <c:v>40147</c:v>
                </c:pt>
                <c:pt idx="1237">
                  <c:v>40148</c:v>
                </c:pt>
                <c:pt idx="1238">
                  <c:v>40149</c:v>
                </c:pt>
                <c:pt idx="1239">
                  <c:v>40150</c:v>
                </c:pt>
                <c:pt idx="1240">
                  <c:v>40151</c:v>
                </c:pt>
                <c:pt idx="1241">
                  <c:v>40154</c:v>
                </c:pt>
                <c:pt idx="1242">
                  <c:v>40155</c:v>
                </c:pt>
                <c:pt idx="1243">
                  <c:v>40156</c:v>
                </c:pt>
                <c:pt idx="1244">
                  <c:v>40157</c:v>
                </c:pt>
                <c:pt idx="1245">
                  <c:v>40158</c:v>
                </c:pt>
                <c:pt idx="1246">
                  <c:v>40161</c:v>
                </c:pt>
                <c:pt idx="1247">
                  <c:v>40162</c:v>
                </c:pt>
                <c:pt idx="1248">
                  <c:v>40163</c:v>
                </c:pt>
                <c:pt idx="1249">
                  <c:v>40164</c:v>
                </c:pt>
                <c:pt idx="1250">
                  <c:v>40165</c:v>
                </c:pt>
                <c:pt idx="1251">
                  <c:v>40168</c:v>
                </c:pt>
                <c:pt idx="1252">
                  <c:v>40169</c:v>
                </c:pt>
                <c:pt idx="1253">
                  <c:v>40170</c:v>
                </c:pt>
                <c:pt idx="1254">
                  <c:v>40171</c:v>
                </c:pt>
                <c:pt idx="1255">
                  <c:v>40175</c:v>
                </c:pt>
                <c:pt idx="1256">
                  <c:v>40176</c:v>
                </c:pt>
                <c:pt idx="1257">
                  <c:v>40177</c:v>
                </c:pt>
                <c:pt idx="1258">
                  <c:v>40178</c:v>
                </c:pt>
                <c:pt idx="1259">
                  <c:v>40182</c:v>
                </c:pt>
                <c:pt idx="1260">
                  <c:v>40183</c:v>
                </c:pt>
                <c:pt idx="1261">
                  <c:v>40184</c:v>
                </c:pt>
                <c:pt idx="1262">
                  <c:v>40185</c:v>
                </c:pt>
                <c:pt idx="1263">
                  <c:v>40186</c:v>
                </c:pt>
                <c:pt idx="1264">
                  <c:v>40189</c:v>
                </c:pt>
                <c:pt idx="1265">
                  <c:v>40190</c:v>
                </c:pt>
                <c:pt idx="1266">
                  <c:v>40191</c:v>
                </c:pt>
                <c:pt idx="1267">
                  <c:v>40192</c:v>
                </c:pt>
                <c:pt idx="1268">
                  <c:v>40193</c:v>
                </c:pt>
                <c:pt idx="1269">
                  <c:v>40197</c:v>
                </c:pt>
                <c:pt idx="1270">
                  <c:v>40198</c:v>
                </c:pt>
                <c:pt idx="1271">
                  <c:v>40199</c:v>
                </c:pt>
                <c:pt idx="1272">
                  <c:v>40200</c:v>
                </c:pt>
                <c:pt idx="1273">
                  <c:v>40203</c:v>
                </c:pt>
                <c:pt idx="1274">
                  <c:v>40204</c:v>
                </c:pt>
                <c:pt idx="1275">
                  <c:v>40205</c:v>
                </c:pt>
                <c:pt idx="1276">
                  <c:v>40206</c:v>
                </c:pt>
                <c:pt idx="1277">
                  <c:v>40207</c:v>
                </c:pt>
                <c:pt idx="1278">
                  <c:v>40210</c:v>
                </c:pt>
                <c:pt idx="1279">
                  <c:v>40211</c:v>
                </c:pt>
                <c:pt idx="1280">
                  <c:v>40212</c:v>
                </c:pt>
                <c:pt idx="1281">
                  <c:v>40213</c:v>
                </c:pt>
                <c:pt idx="1282">
                  <c:v>40214</c:v>
                </c:pt>
                <c:pt idx="1283">
                  <c:v>40217</c:v>
                </c:pt>
                <c:pt idx="1284">
                  <c:v>40218</c:v>
                </c:pt>
                <c:pt idx="1285">
                  <c:v>40219</c:v>
                </c:pt>
                <c:pt idx="1286">
                  <c:v>40220</c:v>
                </c:pt>
                <c:pt idx="1287">
                  <c:v>40221</c:v>
                </c:pt>
                <c:pt idx="1288">
                  <c:v>40225</c:v>
                </c:pt>
                <c:pt idx="1289">
                  <c:v>40226</c:v>
                </c:pt>
                <c:pt idx="1290">
                  <c:v>40227</c:v>
                </c:pt>
                <c:pt idx="1291">
                  <c:v>40228</c:v>
                </c:pt>
                <c:pt idx="1292">
                  <c:v>40231</c:v>
                </c:pt>
                <c:pt idx="1293">
                  <c:v>40232</c:v>
                </c:pt>
                <c:pt idx="1294">
                  <c:v>40233</c:v>
                </c:pt>
                <c:pt idx="1295">
                  <c:v>40234</c:v>
                </c:pt>
                <c:pt idx="1296">
                  <c:v>40235</c:v>
                </c:pt>
                <c:pt idx="1297">
                  <c:v>40238</c:v>
                </c:pt>
                <c:pt idx="1298">
                  <c:v>40239</c:v>
                </c:pt>
                <c:pt idx="1299">
                  <c:v>40240</c:v>
                </c:pt>
                <c:pt idx="1300">
                  <c:v>40241</c:v>
                </c:pt>
                <c:pt idx="1301">
                  <c:v>40242</c:v>
                </c:pt>
                <c:pt idx="1302">
                  <c:v>40245</c:v>
                </c:pt>
                <c:pt idx="1303">
                  <c:v>40246</c:v>
                </c:pt>
                <c:pt idx="1304">
                  <c:v>40247</c:v>
                </c:pt>
                <c:pt idx="1305">
                  <c:v>40248</c:v>
                </c:pt>
                <c:pt idx="1306">
                  <c:v>40249</c:v>
                </c:pt>
                <c:pt idx="1307">
                  <c:v>40252</c:v>
                </c:pt>
                <c:pt idx="1308">
                  <c:v>40253</c:v>
                </c:pt>
                <c:pt idx="1309">
                  <c:v>40254</c:v>
                </c:pt>
                <c:pt idx="1310">
                  <c:v>40255</c:v>
                </c:pt>
                <c:pt idx="1311">
                  <c:v>40256</c:v>
                </c:pt>
                <c:pt idx="1312">
                  <c:v>40259</c:v>
                </c:pt>
                <c:pt idx="1313">
                  <c:v>40260</c:v>
                </c:pt>
                <c:pt idx="1314">
                  <c:v>40261</c:v>
                </c:pt>
                <c:pt idx="1315">
                  <c:v>40262</c:v>
                </c:pt>
                <c:pt idx="1316">
                  <c:v>40263</c:v>
                </c:pt>
                <c:pt idx="1317">
                  <c:v>40266</c:v>
                </c:pt>
                <c:pt idx="1318">
                  <c:v>40267</c:v>
                </c:pt>
                <c:pt idx="1319">
                  <c:v>40268</c:v>
                </c:pt>
                <c:pt idx="1320">
                  <c:v>40269</c:v>
                </c:pt>
                <c:pt idx="1321">
                  <c:v>40273</c:v>
                </c:pt>
                <c:pt idx="1322">
                  <c:v>40274</c:v>
                </c:pt>
                <c:pt idx="1323">
                  <c:v>40275</c:v>
                </c:pt>
                <c:pt idx="1324">
                  <c:v>40276</c:v>
                </c:pt>
                <c:pt idx="1325">
                  <c:v>40277</c:v>
                </c:pt>
                <c:pt idx="1326">
                  <c:v>40280</c:v>
                </c:pt>
                <c:pt idx="1327">
                  <c:v>40281</c:v>
                </c:pt>
                <c:pt idx="1328">
                  <c:v>40282</c:v>
                </c:pt>
                <c:pt idx="1329">
                  <c:v>40283</c:v>
                </c:pt>
                <c:pt idx="1330">
                  <c:v>40284</c:v>
                </c:pt>
                <c:pt idx="1331">
                  <c:v>40287</c:v>
                </c:pt>
                <c:pt idx="1332">
                  <c:v>40288</c:v>
                </c:pt>
                <c:pt idx="1333">
                  <c:v>40289</c:v>
                </c:pt>
                <c:pt idx="1334">
                  <c:v>40290</c:v>
                </c:pt>
                <c:pt idx="1335">
                  <c:v>40291</c:v>
                </c:pt>
                <c:pt idx="1336">
                  <c:v>40294</c:v>
                </c:pt>
                <c:pt idx="1337">
                  <c:v>40295</c:v>
                </c:pt>
                <c:pt idx="1338">
                  <c:v>40296</c:v>
                </c:pt>
                <c:pt idx="1339">
                  <c:v>40297</c:v>
                </c:pt>
                <c:pt idx="1340">
                  <c:v>40298</c:v>
                </c:pt>
                <c:pt idx="1341">
                  <c:v>40301</c:v>
                </c:pt>
                <c:pt idx="1342">
                  <c:v>40302</c:v>
                </c:pt>
                <c:pt idx="1343">
                  <c:v>40303</c:v>
                </c:pt>
                <c:pt idx="1344">
                  <c:v>40304</c:v>
                </c:pt>
                <c:pt idx="1345">
                  <c:v>40305</c:v>
                </c:pt>
                <c:pt idx="1346">
                  <c:v>40308</c:v>
                </c:pt>
                <c:pt idx="1347">
                  <c:v>40309</c:v>
                </c:pt>
                <c:pt idx="1348">
                  <c:v>40310</c:v>
                </c:pt>
                <c:pt idx="1349">
                  <c:v>40311</c:v>
                </c:pt>
                <c:pt idx="1350">
                  <c:v>40312</c:v>
                </c:pt>
                <c:pt idx="1351">
                  <c:v>40315</c:v>
                </c:pt>
                <c:pt idx="1352">
                  <c:v>40316</c:v>
                </c:pt>
                <c:pt idx="1353">
                  <c:v>40317</c:v>
                </c:pt>
                <c:pt idx="1354">
                  <c:v>40318</c:v>
                </c:pt>
                <c:pt idx="1355">
                  <c:v>40319</c:v>
                </c:pt>
                <c:pt idx="1356">
                  <c:v>40322</c:v>
                </c:pt>
                <c:pt idx="1357">
                  <c:v>40323</c:v>
                </c:pt>
                <c:pt idx="1358">
                  <c:v>40324</c:v>
                </c:pt>
                <c:pt idx="1359">
                  <c:v>40325</c:v>
                </c:pt>
                <c:pt idx="1360">
                  <c:v>40326</c:v>
                </c:pt>
                <c:pt idx="1361">
                  <c:v>40330</c:v>
                </c:pt>
                <c:pt idx="1362">
                  <c:v>40331</c:v>
                </c:pt>
                <c:pt idx="1363">
                  <c:v>40332</c:v>
                </c:pt>
                <c:pt idx="1364">
                  <c:v>40333</c:v>
                </c:pt>
                <c:pt idx="1365">
                  <c:v>40336</c:v>
                </c:pt>
                <c:pt idx="1366">
                  <c:v>40337</c:v>
                </c:pt>
                <c:pt idx="1367">
                  <c:v>40338</c:v>
                </c:pt>
                <c:pt idx="1368">
                  <c:v>40339</c:v>
                </c:pt>
                <c:pt idx="1369">
                  <c:v>40340</c:v>
                </c:pt>
                <c:pt idx="1370">
                  <c:v>40343</c:v>
                </c:pt>
                <c:pt idx="1371">
                  <c:v>40344</c:v>
                </c:pt>
                <c:pt idx="1372">
                  <c:v>40345</c:v>
                </c:pt>
                <c:pt idx="1373">
                  <c:v>40346</c:v>
                </c:pt>
                <c:pt idx="1374">
                  <c:v>40347</c:v>
                </c:pt>
                <c:pt idx="1375">
                  <c:v>40350</c:v>
                </c:pt>
                <c:pt idx="1376">
                  <c:v>40351</c:v>
                </c:pt>
                <c:pt idx="1377">
                  <c:v>40352</c:v>
                </c:pt>
                <c:pt idx="1378">
                  <c:v>40353</c:v>
                </c:pt>
                <c:pt idx="1379">
                  <c:v>40354</c:v>
                </c:pt>
                <c:pt idx="1380">
                  <c:v>40357</c:v>
                </c:pt>
                <c:pt idx="1381">
                  <c:v>40358</c:v>
                </c:pt>
                <c:pt idx="1382">
                  <c:v>40359</c:v>
                </c:pt>
                <c:pt idx="1383">
                  <c:v>40360</c:v>
                </c:pt>
                <c:pt idx="1384">
                  <c:v>40361</c:v>
                </c:pt>
                <c:pt idx="1385">
                  <c:v>40365</c:v>
                </c:pt>
                <c:pt idx="1386">
                  <c:v>40366</c:v>
                </c:pt>
                <c:pt idx="1387">
                  <c:v>40367</c:v>
                </c:pt>
                <c:pt idx="1388">
                  <c:v>40368</c:v>
                </c:pt>
                <c:pt idx="1389">
                  <c:v>40371</c:v>
                </c:pt>
                <c:pt idx="1390">
                  <c:v>40372</c:v>
                </c:pt>
                <c:pt idx="1391">
                  <c:v>40373</c:v>
                </c:pt>
                <c:pt idx="1392">
                  <c:v>40374</c:v>
                </c:pt>
                <c:pt idx="1393">
                  <c:v>40375</c:v>
                </c:pt>
                <c:pt idx="1394">
                  <c:v>40378</c:v>
                </c:pt>
                <c:pt idx="1395">
                  <c:v>40379</c:v>
                </c:pt>
                <c:pt idx="1396">
                  <c:v>40380</c:v>
                </c:pt>
                <c:pt idx="1397">
                  <c:v>40381</c:v>
                </c:pt>
                <c:pt idx="1398">
                  <c:v>40382</c:v>
                </c:pt>
                <c:pt idx="1399">
                  <c:v>40385</c:v>
                </c:pt>
                <c:pt idx="1400">
                  <c:v>40386</c:v>
                </c:pt>
                <c:pt idx="1401">
                  <c:v>40387</c:v>
                </c:pt>
                <c:pt idx="1402">
                  <c:v>40388</c:v>
                </c:pt>
                <c:pt idx="1403">
                  <c:v>40389</c:v>
                </c:pt>
                <c:pt idx="1404">
                  <c:v>40392</c:v>
                </c:pt>
                <c:pt idx="1405">
                  <c:v>40393</c:v>
                </c:pt>
                <c:pt idx="1406">
                  <c:v>40394</c:v>
                </c:pt>
                <c:pt idx="1407">
                  <c:v>40395</c:v>
                </c:pt>
                <c:pt idx="1408">
                  <c:v>40396</c:v>
                </c:pt>
                <c:pt idx="1409">
                  <c:v>40399</c:v>
                </c:pt>
                <c:pt idx="1410">
                  <c:v>40400</c:v>
                </c:pt>
                <c:pt idx="1411">
                  <c:v>40401</c:v>
                </c:pt>
                <c:pt idx="1412">
                  <c:v>40402</c:v>
                </c:pt>
                <c:pt idx="1413">
                  <c:v>40403</c:v>
                </c:pt>
                <c:pt idx="1414">
                  <c:v>40406</c:v>
                </c:pt>
                <c:pt idx="1415">
                  <c:v>40407</c:v>
                </c:pt>
                <c:pt idx="1416">
                  <c:v>40408</c:v>
                </c:pt>
                <c:pt idx="1417">
                  <c:v>40409</c:v>
                </c:pt>
                <c:pt idx="1418">
                  <c:v>40410</c:v>
                </c:pt>
                <c:pt idx="1419">
                  <c:v>40413</c:v>
                </c:pt>
                <c:pt idx="1420">
                  <c:v>40414</c:v>
                </c:pt>
                <c:pt idx="1421">
                  <c:v>40415</c:v>
                </c:pt>
                <c:pt idx="1422">
                  <c:v>40416</c:v>
                </c:pt>
                <c:pt idx="1423">
                  <c:v>40417</c:v>
                </c:pt>
                <c:pt idx="1424">
                  <c:v>40420</c:v>
                </c:pt>
                <c:pt idx="1425">
                  <c:v>40421</c:v>
                </c:pt>
                <c:pt idx="1426">
                  <c:v>40422</c:v>
                </c:pt>
                <c:pt idx="1427">
                  <c:v>40423</c:v>
                </c:pt>
                <c:pt idx="1428">
                  <c:v>40424</c:v>
                </c:pt>
                <c:pt idx="1429">
                  <c:v>40428</c:v>
                </c:pt>
                <c:pt idx="1430">
                  <c:v>40429</c:v>
                </c:pt>
                <c:pt idx="1431">
                  <c:v>40430</c:v>
                </c:pt>
                <c:pt idx="1432">
                  <c:v>40431</c:v>
                </c:pt>
                <c:pt idx="1433">
                  <c:v>40434</c:v>
                </c:pt>
                <c:pt idx="1434">
                  <c:v>40435</c:v>
                </c:pt>
                <c:pt idx="1435">
                  <c:v>40436</c:v>
                </c:pt>
                <c:pt idx="1436">
                  <c:v>40437</c:v>
                </c:pt>
                <c:pt idx="1437">
                  <c:v>40438</c:v>
                </c:pt>
                <c:pt idx="1438">
                  <c:v>40441</c:v>
                </c:pt>
                <c:pt idx="1439">
                  <c:v>40442</c:v>
                </c:pt>
                <c:pt idx="1440">
                  <c:v>40443</c:v>
                </c:pt>
                <c:pt idx="1441">
                  <c:v>40444</c:v>
                </c:pt>
                <c:pt idx="1442">
                  <c:v>40445</c:v>
                </c:pt>
                <c:pt idx="1443">
                  <c:v>40448</c:v>
                </c:pt>
                <c:pt idx="1444">
                  <c:v>40449</c:v>
                </c:pt>
                <c:pt idx="1445">
                  <c:v>40450</c:v>
                </c:pt>
                <c:pt idx="1446">
                  <c:v>40451</c:v>
                </c:pt>
                <c:pt idx="1447">
                  <c:v>40452</c:v>
                </c:pt>
                <c:pt idx="1448">
                  <c:v>40455</c:v>
                </c:pt>
                <c:pt idx="1449">
                  <c:v>40456</c:v>
                </c:pt>
                <c:pt idx="1450">
                  <c:v>40457</c:v>
                </c:pt>
                <c:pt idx="1451">
                  <c:v>40458</c:v>
                </c:pt>
                <c:pt idx="1452">
                  <c:v>40459</c:v>
                </c:pt>
                <c:pt idx="1453">
                  <c:v>40462</c:v>
                </c:pt>
                <c:pt idx="1454">
                  <c:v>40463</c:v>
                </c:pt>
                <c:pt idx="1455">
                  <c:v>40464</c:v>
                </c:pt>
                <c:pt idx="1456">
                  <c:v>40465</c:v>
                </c:pt>
                <c:pt idx="1457">
                  <c:v>40466</c:v>
                </c:pt>
                <c:pt idx="1458">
                  <c:v>40469</c:v>
                </c:pt>
                <c:pt idx="1459">
                  <c:v>40470</c:v>
                </c:pt>
                <c:pt idx="1460">
                  <c:v>40471</c:v>
                </c:pt>
                <c:pt idx="1461">
                  <c:v>40472</c:v>
                </c:pt>
                <c:pt idx="1462">
                  <c:v>40473</c:v>
                </c:pt>
                <c:pt idx="1463">
                  <c:v>40476</c:v>
                </c:pt>
                <c:pt idx="1464">
                  <c:v>40477</c:v>
                </c:pt>
                <c:pt idx="1465">
                  <c:v>40478</c:v>
                </c:pt>
                <c:pt idx="1466">
                  <c:v>40479</c:v>
                </c:pt>
                <c:pt idx="1467">
                  <c:v>40480</c:v>
                </c:pt>
                <c:pt idx="1468">
                  <c:v>40483</c:v>
                </c:pt>
                <c:pt idx="1469">
                  <c:v>40484</c:v>
                </c:pt>
                <c:pt idx="1470">
                  <c:v>40485</c:v>
                </c:pt>
                <c:pt idx="1471">
                  <c:v>40486</c:v>
                </c:pt>
                <c:pt idx="1472">
                  <c:v>40487</c:v>
                </c:pt>
                <c:pt idx="1473">
                  <c:v>40490</c:v>
                </c:pt>
                <c:pt idx="1474">
                  <c:v>40491</c:v>
                </c:pt>
                <c:pt idx="1475">
                  <c:v>40492</c:v>
                </c:pt>
                <c:pt idx="1476">
                  <c:v>40493</c:v>
                </c:pt>
                <c:pt idx="1477">
                  <c:v>40494</c:v>
                </c:pt>
                <c:pt idx="1478">
                  <c:v>40497</c:v>
                </c:pt>
                <c:pt idx="1479">
                  <c:v>40498</c:v>
                </c:pt>
                <c:pt idx="1480">
                  <c:v>40499</c:v>
                </c:pt>
                <c:pt idx="1481">
                  <c:v>40500</c:v>
                </c:pt>
                <c:pt idx="1482">
                  <c:v>40501</c:v>
                </c:pt>
                <c:pt idx="1483">
                  <c:v>40504</c:v>
                </c:pt>
                <c:pt idx="1484">
                  <c:v>40505</c:v>
                </c:pt>
                <c:pt idx="1485">
                  <c:v>40506</c:v>
                </c:pt>
                <c:pt idx="1486">
                  <c:v>40508</c:v>
                </c:pt>
                <c:pt idx="1487">
                  <c:v>40511</c:v>
                </c:pt>
                <c:pt idx="1488">
                  <c:v>40512</c:v>
                </c:pt>
                <c:pt idx="1489">
                  <c:v>40513</c:v>
                </c:pt>
                <c:pt idx="1490">
                  <c:v>40514</c:v>
                </c:pt>
                <c:pt idx="1491">
                  <c:v>40515</c:v>
                </c:pt>
                <c:pt idx="1492">
                  <c:v>40518</c:v>
                </c:pt>
                <c:pt idx="1493">
                  <c:v>40519</c:v>
                </c:pt>
                <c:pt idx="1494">
                  <c:v>40520</c:v>
                </c:pt>
                <c:pt idx="1495">
                  <c:v>40521</c:v>
                </c:pt>
                <c:pt idx="1496">
                  <c:v>40522</c:v>
                </c:pt>
                <c:pt idx="1497">
                  <c:v>40525</c:v>
                </c:pt>
                <c:pt idx="1498">
                  <c:v>40526</c:v>
                </c:pt>
                <c:pt idx="1499">
                  <c:v>40527</c:v>
                </c:pt>
                <c:pt idx="1500">
                  <c:v>40528</c:v>
                </c:pt>
                <c:pt idx="1501">
                  <c:v>40529</c:v>
                </c:pt>
                <c:pt idx="1502">
                  <c:v>40532</c:v>
                </c:pt>
                <c:pt idx="1503">
                  <c:v>40533</c:v>
                </c:pt>
                <c:pt idx="1504">
                  <c:v>40534</c:v>
                </c:pt>
                <c:pt idx="1505">
                  <c:v>40535</c:v>
                </c:pt>
                <c:pt idx="1506">
                  <c:v>40539</c:v>
                </c:pt>
                <c:pt idx="1507">
                  <c:v>40540</c:v>
                </c:pt>
                <c:pt idx="1508">
                  <c:v>40541</c:v>
                </c:pt>
                <c:pt idx="1509">
                  <c:v>40542</c:v>
                </c:pt>
                <c:pt idx="1510">
                  <c:v>40543</c:v>
                </c:pt>
                <c:pt idx="1511">
                  <c:v>40546</c:v>
                </c:pt>
                <c:pt idx="1512">
                  <c:v>40547</c:v>
                </c:pt>
                <c:pt idx="1513">
                  <c:v>40548</c:v>
                </c:pt>
                <c:pt idx="1514">
                  <c:v>40549</c:v>
                </c:pt>
                <c:pt idx="1515">
                  <c:v>40550</c:v>
                </c:pt>
                <c:pt idx="1516">
                  <c:v>40553</c:v>
                </c:pt>
                <c:pt idx="1517">
                  <c:v>40554</c:v>
                </c:pt>
                <c:pt idx="1518">
                  <c:v>40555</c:v>
                </c:pt>
                <c:pt idx="1519">
                  <c:v>40556</c:v>
                </c:pt>
                <c:pt idx="1520">
                  <c:v>40557</c:v>
                </c:pt>
                <c:pt idx="1521">
                  <c:v>40561</c:v>
                </c:pt>
                <c:pt idx="1522">
                  <c:v>40562</c:v>
                </c:pt>
                <c:pt idx="1523">
                  <c:v>40563</c:v>
                </c:pt>
                <c:pt idx="1524">
                  <c:v>40564</c:v>
                </c:pt>
                <c:pt idx="1525">
                  <c:v>40567</c:v>
                </c:pt>
                <c:pt idx="1526">
                  <c:v>40568</c:v>
                </c:pt>
                <c:pt idx="1527">
                  <c:v>40569</c:v>
                </c:pt>
                <c:pt idx="1528">
                  <c:v>40570</c:v>
                </c:pt>
                <c:pt idx="1529">
                  <c:v>40571</c:v>
                </c:pt>
                <c:pt idx="1530">
                  <c:v>40574</c:v>
                </c:pt>
                <c:pt idx="1531">
                  <c:v>40575</c:v>
                </c:pt>
                <c:pt idx="1532">
                  <c:v>40576</c:v>
                </c:pt>
                <c:pt idx="1533">
                  <c:v>40577</c:v>
                </c:pt>
                <c:pt idx="1534">
                  <c:v>40578</c:v>
                </c:pt>
                <c:pt idx="1535">
                  <c:v>40581</c:v>
                </c:pt>
                <c:pt idx="1536">
                  <c:v>40582</c:v>
                </c:pt>
                <c:pt idx="1537">
                  <c:v>40583</c:v>
                </c:pt>
                <c:pt idx="1538">
                  <c:v>40584</c:v>
                </c:pt>
                <c:pt idx="1539">
                  <c:v>40585</c:v>
                </c:pt>
                <c:pt idx="1540">
                  <c:v>40588</c:v>
                </c:pt>
                <c:pt idx="1541">
                  <c:v>40589</c:v>
                </c:pt>
                <c:pt idx="1542">
                  <c:v>40590</c:v>
                </c:pt>
                <c:pt idx="1543">
                  <c:v>40591</c:v>
                </c:pt>
                <c:pt idx="1544">
                  <c:v>40592</c:v>
                </c:pt>
                <c:pt idx="1545">
                  <c:v>40596</c:v>
                </c:pt>
                <c:pt idx="1546">
                  <c:v>40597</c:v>
                </c:pt>
                <c:pt idx="1547">
                  <c:v>40598</c:v>
                </c:pt>
                <c:pt idx="1548">
                  <c:v>40599</c:v>
                </c:pt>
                <c:pt idx="1549">
                  <c:v>40602</c:v>
                </c:pt>
                <c:pt idx="1550">
                  <c:v>40603</c:v>
                </c:pt>
                <c:pt idx="1551">
                  <c:v>40604</c:v>
                </c:pt>
                <c:pt idx="1552">
                  <c:v>40605</c:v>
                </c:pt>
                <c:pt idx="1553">
                  <c:v>40606</c:v>
                </c:pt>
                <c:pt idx="1554">
                  <c:v>40609</c:v>
                </c:pt>
                <c:pt idx="1555">
                  <c:v>40610</c:v>
                </c:pt>
                <c:pt idx="1556">
                  <c:v>40611</c:v>
                </c:pt>
                <c:pt idx="1557">
                  <c:v>40612</c:v>
                </c:pt>
                <c:pt idx="1558">
                  <c:v>40613</c:v>
                </c:pt>
                <c:pt idx="1559">
                  <c:v>40616</c:v>
                </c:pt>
                <c:pt idx="1560">
                  <c:v>40617</c:v>
                </c:pt>
                <c:pt idx="1561">
                  <c:v>40618</c:v>
                </c:pt>
                <c:pt idx="1562">
                  <c:v>40619</c:v>
                </c:pt>
                <c:pt idx="1563">
                  <c:v>40620</c:v>
                </c:pt>
                <c:pt idx="1564">
                  <c:v>40623</c:v>
                </c:pt>
                <c:pt idx="1565">
                  <c:v>40624</c:v>
                </c:pt>
                <c:pt idx="1566">
                  <c:v>40625</c:v>
                </c:pt>
                <c:pt idx="1567">
                  <c:v>40626</c:v>
                </c:pt>
                <c:pt idx="1568">
                  <c:v>40627</c:v>
                </c:pt>
                <c:pt idx="1569">
                  <c:v>40630</c:v>
                </c:pt>
                <c:pt idx="1570">
                  <c:v>40631</c:v>
                </c:pt>
                <c:pt idx="1571">
                  <c:v>40632</c:v>
                </c:pt>
                <c:pt idx="1572">
                  <c:v>40633</c:v>
                </c:pt>
                <c:pt idx="1573">
                  <c:v>40634</c:v>
                </c:pt>
                <c:pt idx="1574">
                  <c:v>40637</c:v>
                </c:pt>
                <c:pt idx="1575">
                  <c:v>40638</c:v>
                </c:pt>
                <c:pt idx="1576">
                  <c:v>40639</c:v>
                </c:pt>
                <c:pt idx="1577">
                  <c:v>40640</c:v>
                </c:pt>
                <c:pt idx="1578">
                  <c:v>40641</c:v>
                </c:pt>
                <c:pt idx="1579">
                  <c:v>40644</c:v>
                </c:pt>
                <c:pt idx="1580">
                  <c:v>40645</c:v>
                </c:pt>
                <c:pt idx="1581">
                  <c:v>40646</c:v>
                </c:pt>
                <c:pt idx="1582">
                  <c:v>40647</c:v>
                </c:pt>
                <c:pt idx="1583">
                  <c:v>40648</c:v>
                </c:pt>
                <c:pt idx="1584">
                  <c:v>40651</c:v>
                </c:pt>
                <c:pt idx="1585">
                  <c:v>40652</c:v>
                </c:pt>
                <c:pt idx="1586">
                  <c:v>40653</c:v>
                </c:pt>
                <c:pt idx="1587">
                  <c:v>40654</c:v>
                </c:pt>
                <c:pt idx="1588">
                  <c:v>40658</c:v>
                </c:pt>
                <c:pt idx="1589">
                  <c:v>40659</c:v>
                </c:pt>
                <c:pt idx="1590">
                  <c:v>40660</c:v>
                </c:pt>
                <c:pt idx="1591">
                  <c:v>40661</c:v>
                </c:pt>
                <c:pt idx="1592">
                  <c:v>40662</c:v>
                </c:pt>
                <c:pt idx="1593">
                  <c:v>40665</c:v>
                </c:pt>
                <c:pt idx="1594">
                  <c:v>40666</c:v>
                </c:pt>
                <c:pt idx="1595">
                  <c:v>40667</c:v>
                </c:pt>
                <c:pt idx="1596">
                  <c:v>40668</c:v>
                </c:pt>
                <c:pt idx="1597">
                  <c:v>40669</c:v>
                </c:pt>
                <c:pt idx="1598">
                  <c:v>40672</c:v>
                </c:pt>
                <c:pt idx="1599">
                  <c:v>40673</c:v>
                </c:pt>
                <c:pt idx="1600">
                  <c:v>40674</c:v>
                </c:pt>
                <c:pt idx="1601">
                  <c:v>40675</c:v>
                </c:pt>
                <c:pt idx="1602">
                  <c:v>40676</c:v>
                </c:pt>
                <c:pt idx="1603">
                  <c:v>40679</c:v>
                </c:pt>
                <c:pt idx="1604">
                  <c:v>40680</c:v>
                </c:pt>
                <c:pt idx="1605">
                  <c:v>40681</c:v>
                </c:pt>
                <c:pt idx="1606">
                  <c:v>40682</c:v>
                </c:pt>
                <c:pt idx="1607">
                  <c:v>40683</c:v>
                </c:pt>
                <c:pt idx="1608">
                  <c:v>40686</c:v>
                </c:pt>
                <c:pt idx="1609">
                  <c:v>40687</c:v>
                </c:pt>
                <c:pt idx="1610">
                  <c:v>40688</c:v>
                </c:pt>
                <c:pt idx="1611">
                  <c:v>40689</c:v>
                </c:pt>
                <c:pt idx="1612">
                  <c:v>40690</c:v>
                </c:pt>
                <c:pt idx="1613">
                  <c:v>40694</c:v>
                </c:pt>
                <c:pt idx="1614">
                  <c:v>40695</c:v>
                </c:pt>
                <c:pt idx="1615">
                  <c:v>40696</c:v>
                </c:pt>
                <c:pt idx="1616">
                  <c:v>40697</c:v>
                </c:pt>
                <c:pt idx="1617">
                  <c:v>40700</c:v>
                </c:pt>
                <c:pt idx="1618">
                  <c:v>40701</c:v>
                </c:pt>
                <c:pt idx="1619">
                  <c:v>40702</c:v>
                </c:pt>
                <c:pt idx="1620">
                  <c:v>40703</c:v>
                </c:pt>
                <c:pt idx="1621">
                  <c:v>40704</c:v>
                </c:pt>
                <c:pt idx="1622">
                  <c:v>40707</c:v>
                </c:pt>
                <c:pt idx="1623">
                  <c:v>40708</c:v>
                </c:pt>
                <c:pt idx="1624">
                  <c:v>40709</c:v>
                </c:pt>
                <c:pt idx="1625">
                  <c:v>40710</c:v>
                </c:pt>
                <c:pt idx="1626">
                  <c:v>40711</c:v>
                </c:pt>
                <c:pt idx="1627">
                  <c:v>40714</c:v>
                </c:pt>
                <c:pt idx="1628">
                  <c:v>40715</c:v>
                </c:pt>
                <c:pt idx="1629">
                  <c:v>40716</c:v>
                </c:pt>
                <c:pt idx="1630">
                  <c:v>40717</c:v>
                </c:pt>
                <c:pt idx="1631">
                  <c:v>40718</c:v>
                </c:pt>
                <c:pt idx="1632">
                  <c:v>40721</c:v>
                </c:pt>
                <c:pt idx="1633">
                  <c:v>40722</c:v>
                </c:pt>
                <c:pt idx="1634">
                  <c:v>40723</c:v>
                </c:pt>
                <c:pt idx="1635">
                  <c:v>40724</c:v>
                </c:pt>
                <c:pt idx="1636">
                  <c:v>40725</c:v>
                </c:pt>
                <c:pt idx="1637">
                  <c:v>40729</c:v>
                </c:pt>
                <c:pt idx="1638">
                  <c:v>40730</c:v>
                </c:pt>
                <c:pt idx="1639">
                  <c:v>40731</c:v>
                </c:pt>
                <c:pt idx="1640">
                  <c:v>40732</c:v>
                </c:pt>
                <c:pt idx="1641">
                  <c:v>40735</c:v>
                </c:pt>
                <c:pt idx="1642">
                  <c:v>40736</c:v>
                </c:pt>
                <c:pt idx="1643">
                  <c:v>40737</c:v>
                </c:pt>
                <c:pt idx="1644">
                  <c:v>40738</c:v>
                </c:pt>
                <c:pt idx="1645">
                  <c:v>40739</c:v>
                </c:pt>
                <c:pt idx="1646">
                  <c:v>40742</c:v>
                </c:pt>
                <c:pt idx="1647">
                  <c:v>40743</c:v>
                </c:pt>
                <c:pt idx="1648">
                  <c:v>40744</c:v>
                </c:pt>
                <c:pt idx="1649">
                  <c:v>40745</c:v>
                </c:pt>
                <c:pt idx="1650">
                  <c:v>40746</c:v>
                </c:pt>
                <c:pt idx="1651">
                  <c:v>40749</c:v>
                </c:pt>
                <c:pt idx="1652">
                  <c:v>40750</c:v>
                </c:pt>
                <c:pt idx="1653">
                  <c:v>40751</c:v>
                </c:pt>
                <c:pt idx="1654">
                  <c:v>40752</c:v>
                </c:pt>
                <c:pt idx="1655">
                  <c:v>40753</c:v>
                </c:pt>
                <c:pt idx="1656">
                  <c:v>40756</c:v>
                </c:pt>
                <c:pt idx="1657">
                  <c:v>40757</c:v>
                </c:pt>
                <c:pt idx="1658">
                  <c:v>40758</c:v>
                </c:pt>
                <c:pt idx="1659">
                  <c:v>40759</c:v>
                </c:pt>
                <c:pt idx="1660">
                  <c:v>40760</c:v>
                </c:pt>
                <c:pt idx="1661">
                  <c:v>40763</c:v>
                </c:pt>
                <c:pt idx="1662">
                  <c:v>40764</c:v>
                </c:pt>
                <c:pt idx="1663">
                  <c:v>40765</c:v>
                </c:pt>
                <c:pt idx="1664">
                  <c:v>40766</c:v>
                </c:pt>
                <c:pt idx="1665">
                  <c:v>40767</c:v>
                </c:pt>
                <c:pt idx="1666">
                  <c:v>40770</c:v>
                </c:pt>
                <c:pt idx="1667">
                  <c:v>40771</c:v>
                </c:pt>
                <c:pt idx="1668">
                  <c:v>40772</c:v>
                </c:pt>
                <c:pt idx="1669">
                  <c:v>40773</c:v>
                </c:pt>
                <c:pt idx="1670">
                  <c:v>40774</c:v>
                </c:pt>
                <c:pt idx="1671">
                  <c:v>40777</c:v>
                </c:pt>
                <c:pt idx="1672">
                  <c:v>40778</c:v>
                </c:pt>
                <c:pt idx="1673">
                  <c:v>40779</c:v>
                </c:pt>
                <c:pt idx="1674">
                  <c:v>40780</c:v>
                </c:pt>
                <c:pt idx="1675">
                  <c:v>40781</c:v>
                </c:pt>
                <c:pt idx="1676">
                  <c:v>40784</c:v>
                </c:pt>
                <c:pt idx="1677">
                  <c:v>40785</c:v>
                </c:pt>
                <c:pt idx="1678">
                  <c:v>40786</c:v>
                </c:pt>
                <c:pt idx="1679">
                  <c:v>40787</c:v>
                </c:pt>
                <c:pt idx="1680">
                  <c:v>40788</c:v>
                </c:pt>
                <c:pt idx="1681">
                  <c:v>40792</c:v>
                </c:pt>
                <c:pt idx="1682">
                  <c:v>40793</c:v>
                </c:pt>
                <c:pt idx="1683">
                  <c:v>40794</c:v>
                </c:pt>
                <c:pt idx="1684">
                  <c:v>40795</c:v>
                </c:pt>
                <c:pt idx="1685">
                  <c:v>40798</c:v>
                </c:pt>
                <c:pt idx="1686">
                  <c:v>40799</c:v>
                </c:pt>
                <c:pt idx="1687">
                  <c:v>40800</c:v>
                </c:pt>
                <c:pt idx="1688">
                  <c:v>40801</c:v>
                </c:pt>
                <c:pt idx="1689">
                  <c:v>40802</c:v>
                </c:pt>
                <c:pt idx="1690">
                  <c:v>40805</c:v>
                </c:pt>
                <c:pt idx="1691">
                  <c:v>40806</c:v>
                </c:pt>
                <c:pt idx="1692">
                  <c:v>40807</c:v>
                </c:pt>
                <c:pt idx="1693">
                  <c:v>40808</c:v>
                </c:pt>
                <c:pt idx="1694">
                  <c:v>40809</c:v>
                </c:pt>
                <c:pt idx="1695">
                  <c:v>40812</c:v>
                </c:pt>
                <c:pt idx="1696">
                  <c:v>40813</c:v>
                </c:pt>
                <c:pt idx="1697">
                  <c:v>40814</c:v>
                </c:pt>
                <c:pt idx="1698">
                  <c:v>40815</c:v>
                </c:pt>
                <c:pt idx="1699">
                  <c:v>40816</c:v>
                </c:pt>
                <c:pt idx="1700">
                  <c:v>40819</c:v>
                </c:pt>
                <c:pt idx="1701">
                  <c:v>40820</c:v>
                </c:pt>
                <c:pt idx="1702">
                  <c:v>40821</c:v>
                </c:pt>
                <c:pt idx="1703">
                  <c:v>40822</c:v>
                </c:pt>
                <c:pt idx="1704">
                  <c:v>40823</c:v>
                </c:pt>
                <c:pt idx="1705">
                  <c:v>40826</c:v>
                </c:pt>
                <c:pt idx="1706">
                  <c:v>40827</c:v>
                </c:pt>
                <c:pt idx="1707">
                  <c:v>40828</c:v>
                </c:pt>
                <c:pt idx="1708">
                  <c:v>40829</c:v>
                </c:pt>
                <c:pt idx="1709">
                  <c:v>40830</c:v>
                </c:pt>
                <c:pt idx="1710">
                  <c:v>40833</c:v>
                </c:pt>
                <c:pt idx="1711">
                  <c:v>40834</c:v>
                </c:pt>
                <c:pt idx="1712">
                  <c:v>40835</c:v>
                </c:pt>
                <c:pt idx="1713">
                  <c:v>40836</c:v>
                </c:pt>
                <c:pt idx="1714">
                  <c:v>40837</c:v>
                </c:pt>
                <c:pt idx="1715">
                  <c:v>40840</c:v>
                </c:pt>
                <c:pt idx="1716">
                  <c:v>40841</c:v>
                </c:pt>
                <c:pt idx="1717">
                  <c:v>40842</c:v>
                </c:pt>
                <c:pt idx="1718">
                  <c:v>40843</c:v>
                </c:pt>
                <c:pt idx="1719">
                  <c:v>40844</c:v>
                </c:pt>
                <c:pt idx="1720">
                  <c:v>40847</c:v>
                </c:pt>
                <c:pt idx="1721">
                  <c:v>40848</c:v>
                </c:pt>
                <c:pt idx="1722">
                  <c:v>40849</c:v>
                </c:pt>
                <c:pt idx="1723">
                  <c:v>40850</c:v>
                </c:pt>
                <c:pt idx="1724">
                  <c:v>40851</c:v>
                </c:pt>
                <c:pt idx="1725">
                  <c:v>40854</c:v>
                </c:pt>
                <c:pt idx="1726">
                  <c:v>40855</c:v>
                </c:pt>
                <c:pt idx="1727">
                  <c:v>40856</c:v>
                </c:pt>
                <c:pt idx="1728">
                  <c:v>40857</c:v>
                </c:pt>
                <c:pt idx="1729">
                  <c:v>40858</c:v>
                </c:pt>
                <c:pt idx="1730">
                  <c:v>40861</c:v>
                </c:pt>
                <c:pt idx="1731">
                  <c:v>40862</c:v>
                </c:pt>
                <c:pt idx="1732">
                  <c:v>40863</c:v>
                </c:pt>
                <c:pt idx="1733">
                  <c:v>40864</c:v>
                </c:pt>
                <c:pt idx="1734">
                  <c:v>40865</c:v>
                </c:pt>
                <c:pt idx="1735">
                  <c:v>40868</c:v>
                </c:pt>
                <c:pt idx="1736">
                  <c:v>40869</c:v>
                </c:pt>
                <c:pt idx="1737">
                  <c:v>40870</c:v>
                </c:pt>
                <c:pt idx="1738">
                  <c:v>40872</c:v>
                </c:pt>
                <c:pt idx="1739">
                  <c:v>40875</c:v>
                </c:pt>
                <c:pt idx="1740">
                  <c:v>40876</c:v>
                </c:pt>
                <c:pt idx="1741">
                  <c:v>40877</c:v>
                </c:pt>
                <c:pt idx="1742">
                  <c:v>40878</c:v>
                </c:pt>
                <c:pt idx="1743">
                  <c:v>40879</c:v>
                </c:pt>
                <c:pt idx="1744">
                  <c:v>40882</c:v>
                </c:pt>
                <c:pt idx="1745">
                  <c:v>40883</c:v>
                </c:pt>
                <c:pt idx="1746">
                  <c:v>40884</c:v>
                </c:pt>
                <c:pt idx="1747">
                  <c:v>40885</c:v>
                </c:pt>
                <c:pt idx="1748">
                  <c:v>40886</c:v>
                </c:pt>
                <c:pt idx="1749">
                  <c:v>40889</c:v>
                </c:pt>
                <c:pt idx="1750">
                  <c:v>40890</c:v>
                </c:pt>
                <c:pt idx="1751">
                  <c:v>40891</c:v>
                </c:pt>
                <c:pt idx="1752">
                  <c:v>40892</c:v>
                </c:pt>
                <c:pt idx="1753">
                  <c:v>40893</c:v>
                </c:pt>
                <c:pt idx="1754">
                  <c:v>40896</c:v>
                </c:pt>
                <c:pt idx="1755">
                  <c:v>40897</c:v>
                </c:pt>
                <c:pt idx="1756">
                  <c:v>40898</c:v>
                </c:pt>
                <c:pt idx="1757">
                  <c:v>40899</c:v>
                </c:pt>
                <c:pt idx="1758">
                  <c:v>40900</c:v>
                </c:pt>
                <c:pt idx="1759">
                  <c:v>40904</c:v>
                </c:pt>
                <c:pt idx="1760">
                  <c:v>40905</c:v>
                </c:pt>
                <c:pt idx="1761">
                  <c:v>40906</c:v>
                </c:pt>
                <c:pt idx="1762">
                  <c:v>40907</c:v>
                </c:pt>
                <c:pt idx="1763">
                  <c:v>40911</c:v>
                </c:pt>
                <c:pt idx="1764">
                  <c:v>40912</c:v>
                </c:pt>
                <c:pt idx="1765">
                  <c:v>40913</c:v>
                </c:pt>
                <c:pt idx="1766">
                  <c:v>40914</c:v>
                </c:pt>
                <c:pt idx="1767">
                  <c:v>40917</c:v>
                </c:pt>
                <c:pt idx="1768">
                  <c:v>40918</c:v>
                </c:pt>
                <c:pt idx="1769">
                  <c:v>40919</c:v>
                </c:pt>
                <c:pt idx="1770">
                  <c:v>40920</c:v>
                </c:pt>
                <c:pt idx="1771">
                  <c:v>40921</c:v>
                </c:pt>
                <c:pt idx="1772">
                  <c:v>40925</c:v>
                </c:pt>
                <c:pt idx="1773">
                  <c:v>40926</c:v>
                </c:pt>
                <c:pt idx="1774">
                  <c:v>40927</c:v>
                </c:pt>
                <c:pt idx="1775">
                  <c:v>40928</c:v>
                </c:pt>
                <c:pt idx="1776">
                  <c:v>40931</c:v>
                </c:pt>
                <c:pt idx="1777">
                  <c:v>40932</c:v>
                </c:pt>
                <c:pt idx="1778">
                  <c:v>40933</c:v>
                </c:pt>
                <c:pt idx="1779">
                  <c:v>40934</c:v>
                </c:pt>
                <c:pt idx="1780">
                  <c:v>40935</c:v>
                </c:pt>
                <c:pt idx="1781">
                  <c:v>40938</c:v>
                </c:pt>
                <c:pt idx="1782">
                  <c:v>40939</c:v>
                </c:pt>
                <c:pt idx="1783">
                  <c:v>40940</c:v>
                </c:pt>
                <c:pt idx="1784">
                  <c:v>40941</c:v>
                </c:pt>
                <c:pt idx="1785">
                  <c:v>40942</c:v>
                </c:pt>
                <c:pt idx="1786">
                  <c:v>40945</c:v>
                </c:pt>
                <c:pt idx="1787">
                  <c:v>40946</c:v>
                </c:pt>
                <c:pt idx="1788">
                  <c:v>40947</c:v>
                </c:pt>
                <c:pt idx="1789">
                  <c:v>40948</c:v>
                </c:pt>
                <c:pt idx="1790">
                  <c:v>40949</c:v>
                </c:pt>
                <c:pt idx="1791">
                  <c:v>40952</c:v>
                </c:pt>
                <c:pt idx="1792">
                  <c:v>40953</c:v>
                </c:pt>
                <c:pt idx="1793">
                  <c:v>40954</c:v>
                </c:pt>
                <c:pt idx="1794">
                  <c:v>40955</c:v>
                </c:pt>
                <c:pt idx="1795">
                  <c:v>40956</c:v>
                </c:pt>
                <c:pt idx="1796">
                  <c:v>40960</c:v>
                </c:pt>
                <c:pt idx="1797">
                  <c:v>40961</c:v>
                </c:pt>
                <c:pt idx="1798">
                  <c:v>40962</c:v>
                </c:pt>
                <c:pt idx="1799">
                  <c:v>40963</c:v>
                </c:pt>
                <c:pt idx="1800">
                  <c:v>40966</c:v>
                </c:pt>
                <c:pt idx="1801">
                  <c:v>40967</c:v>
                </c:pt>
                <c:pt idx="1802">
                  <c:v>40968</c:v>
                </c:pt>
                <c:pt idx="1803">
                  <c:v>40969</c:v>
                </c:pt>
                <c:pt idx="1804">
                  <c:v>40970</c:v>
                </c:pt>
                <c:pt idx="1805">
                  <c:v>40973</c:v>
                </c:pt>
                <c:pt idx="1806">
                  <c:v>40974</c:v>
                </c:pt>
                <c:pt idx="1807">
                  <c:v>40975</c:v>
                </c:pt>
                <c:pt idx="1808">
                  <c:v>40976</c:v>
                </c:pt>
                <c:pt idx="1809">
                  <c:v>40977</c:v>
                </c:pt>
                <c:pt idx="1810">
                  <c:v>40980</c:v>
                </c:pt>
                <c:pt idx="1811">
                  <c:v>40981</c:v>
                </c:pt>
                <c:pt idx="1812">
                  <c:v>40982</c:v>
                </c:pt>
                <c:pt idx="1813">
                  <c:v>40983</c:v>
                </c:pt>
                <c:pt idx="1814">
                  <c:v>40984</c:v>
                </c:pt>
                <c:pt idx="1815">
                  <c:v>40987</c:v>
                </c:pt>
                <c:pt idx="1816">
                  <c:v>40988</c:v>
                </c:pt>
                <c:pt idx="1817">
                  <c:v>40989</c:v>
                </c:pt>
                <c:pt idx="1818">
                  <c:v>40990</c:v>
                </c:pt>
                <c:pt idx="1819">
                  <c:v>40991</c:v>
                </c:pt>
                <c:pt idx="1820">
                  <c:v>40994</c:v>
                </c:pt>
                <c:pt idx="1821">
                  <c:v>40995</c:v>
                </c:pt>
                <c:pt idx="1822">
                  <c:v>40996</c:v>
                </c:pt>
                <c:pt idx="1823">
                  <c:v>40997</c:v>
                </c:pt>
                <c:pt idx="1824">
                  <c:v>40998</c:v>
                </c:pt>
                <c:pt idx="1825">
                  <c:v>41001</c:v>
                </c:pt>
                <c:pt idx="1826">
                  <c:v>41002</c:v>
                </c:pt>
                <c:pt idx="1827">
                  <c:v>41003</c:v>
                </c:pt>
                <c:pt idx="1828">
                  <c:v>41004</c:v>
                </c:pt>
                <c:pt idx="1829">
                  <c:v>41008</c:v>
                </c:pt>
                <c:pt idx="1830">
                  <c:v>41009</c:v>
                </c:pt>
                <c:pt idx="1831">
                  <c:v>41010</c:v>
                </c:pt>
                <c:pt idx="1832">
                  <c:v>41011</c:v>
                </c:pt>
                <c:pt idx="1833">
                  <c:v>41012</c:v>
                </c:pt>
                <c:pt idx="1834">
                  <c:v>41015</c:v>
                </c:pt>
                <c:pt idx="1835">
                  <c:v>41016</c:v>
                </c:pt>
                <c:pt idx="1836">
                  <c:v>41017</c:v>
                </c:pt>
                <c:pt idx="1837">
                  <c:v>41018</c:v>
                </c:pt>
                <c:pt idx="1838">
                  <c:v>41019</c:v>
                </c:pt>
                <c:pt idx="1839">
                  <c:v>41022</c:v>
                </c:pt>
                <c:pt idx="1840">
                  <c:v>41023</c:v>
                </c:pt>
                <c:pt idx="1841">
                  <c:v>41024</c:v>
                </c:pt>
                <c:pt idx="1842">
                  <c:v>41025</c:v>
                </c:pt>
                <c:pt idx="1843">
                  <c:v>41026</c:v>
                </c:pt>
                <c:pt idx="1844">
                  <c:v>41029</c:v>
                </c:pt>
                <c:pt idx="1845">
                  <c:v>41030</c:v>
                </c:pt>
                <c:pt idx="1846">
                  <c:v>41031</c:v>
                </c:pt>
                <c:pt idx="1847">
                  <c:v>41032</c:v>
                </c:pt>
                <c:pt idx="1848">
                  <c:v>41033</c:v>
                </c:pt>
                <c:pt idx="1849">
                  <c:v>41036</c:v>
                </c:pt>
                <c:pt idx="1850">
                  <c:v>41037</c:v>
                </c:pt>
                <c:pt idx="1851">
                  <c:v>41038</c:v>
                </c:pt>
                <c:pt idx="1852">
                  <c:v>41039</c:v>
                </c:pt>
                <c:pt idx="1853">
                  <c:v>41040</c:v>
                </c:pt>
                <c:pt idx="1854">
                  <c:v>41043</c:v>
                </c:pt>
                <c:pt idx="1855">
                  <c:v>41044</c:v>
                </c:pt>
                <c:pt idx="1856">
                  <c:v>41045</c:v>
                </c:pt>
                <c:pt idx="1857">
                  <c:v>41046</c:v>
                </c:pt>
                <c:pt idx="1858">
                  <c:v>41047</c:v>
                </c:pt>
                <c:pt idx="1859">
                  <c:v>41050</c:v>
                </c:pt>
                <c:pt idx="1860">
                  <c:v>41051</c:v>
                </c:pt>
                <c:pt idx="1861">
                  <c:v>41052</c:v>
                </c:pt>
                <c:pt idx="1862">
                  <c:v>41053</c:v>
                </c:pt>
                <c:pt idx="1863">
                  <c:v>41054</c:v>
                </c:pt>
                <c:pt idx="1864">
                  <c:v>41058</c:v>
                </c:pt>
                <c:pt idx="1865">
                  <c:v>41059</c:v>
                </c:pt>
                <c:pt idx="1866">
                  <c:v>41060</c:v>
                </c:pt>
                <c:pt idx="1867">
                  <c:v>41061</c:v>
                </c:pt>
                <c:pt idx="1868">
                  <c:v>41064</c:v>
                </c:pt>
                <c:pt idx="1869">
                  <c:v>41065</c:v>
                </c:pt>
                <c:pt idx="1870">
                  <c:v>41066</c:v>
                </c:pt>
                <c:pt idx="1871">
                  <c:v>41067</c:v>
                </c:pt>
                <c:pt idx="1872">
                  <c:v>41068</c:v>
                </c:pt>
                <c:pt idx="1873">
                  <c:v>41071</c:v>
                </c:pt>
                <c:pt idx="1874">
                  <c:v>41072</c:v>
                </c:pt>
                <c:pt idx="1875">
                  <c:v>41073</c:v>
                </c:pt>
                <c:pt idx="1876">
                  <c:v>41074</c:v>
                </c:pt>
                <c:pt idx="1877">
                  <c:v>41075</c:v>
                </c:pt>
                <c:pt idx="1878">
                  <c:v>41078</c:v>
                </c:pt>
                <c:pt idx="1879">
                  <c:v>41079</c:v>
                </c:pt>
                <c:pt idx="1880">
                  <c:v>41080</c:v>
                </c:pt>
                <c:pt idx="1881">
                  <c:v>41081</c:v>
                </c:pt>
                <c:pt idx="1882">
                  <c:v>41082</c:v>
                </c:pt>
                <c:pt idx="1883">
                  <c:v>41085</c:v>
                </c:pt>
                <c:pt idx="1884">
                  <c:v>41086</c:v>
                </c:pt>
                <c:pt idx="1885">
                  <c:v>41087</c:v>
                </c:pt>
                <c:pt idx="1886">
                  <c:v>41088</c:v>
                </c:pt>
                <c:pt idx="1887">
                  <c:v>41089</c:v>
                </c:pt>
                <c:pt idx="1888">
                  <c:v>41092</c:v>
                </c:pt>
                <c:pt idx="1889">
                  <c:v>41093</c:v>
                </c:pt>
                <c:pt idx="1890">
                  <c:v>41095</c:v>
                </c:pt>
                <c:pt idx="1891">
                  <c:v>41096</c:v>
                </c:pt>
                <c:pt idx="1892">
                  <c:v>41099</c:v>
                </c:pt>
                <c:pt idx="1893">
                  <c:v>41100</c:v>
                </c:pt>
                <c:pt idx="1894">
                  <c:v>41101</c:v>
                </c:pt>
                <c:pt idx="1895">
                  <c:v>41102</c:v>
                </c:pt>
                <c:pt idx="1896">
                  <c:v>41103</c:v>
                </c:pt>
                <c:pt idx="1897">
                  <c:v>41106</c:v>
                </c:pt>
                <c:pt idx="1898">
                  <c:v>41107</c:v>
                </c:pt>
                <c:pt idx="1899">
                  <c:v>41108</c:v>
                </c:pt>
                <c:pt idx="1900">
                  <c:v>41109</c:v>
                </c:pt>
                <c:pt idx="1901">
                  <c:v>41110</c:v>
                </c:pt>
                <c:pt idx="1902">
                  <c:v>41113</c:v>
                </c:pt>
                <c:pt idx="1903">
                  <c:v>41114</c:v>
                </c:pt>
                <c:pt idx="1904">
                  <c:v>41115</c:v>
                </c:pt>
                <c:pt idx="1905">
                  <c:v>41116</c:v>
                </c:pt>
                <c:pt idx="1906">
                  <c:v>41117</c:v>
                </c:pt>
                <c:pt idx="1907">
                  <c:v>41120</c:v>
                </c:pt>
                <c:pt idx="1908">
                  <c:v>41121</c:v>
                </c:pt>
                <c:pt idx="1909">
                  <c:v>41122</c:v>
                </c:pt>
                <c:pt idx="1910">
                  <c:v>41123</c:v>
                </c:pt>
                <c:pt idx="1911">
                  <c:v>41124</c:v>
                </c:pt>
                <c:pt idx="1912">
                  <c:v>41127</c:v>
                </c:pt>
                <c:pt idx="1913">
                  <c:v>41128</c:v>
                </c:pt>
                <c:pt idx="1914">
                  <c:v>41129</c:v>
                </c:pt>
                <c:pt idx="1915">
                  <c:v>41130</c:v>
                </c:pt>
                <c:pt idx="1916">
                  <c:v>41131</c:v>
                </c:pt>
                <c:pt idx="1917">
                  <c:v>41134</c:v>
                </c:pt>
                <c:pt idx="1918">
                  <c:v>41135</c:v>
                </c:pt>
                <c:pt idx="1919">
                  <c:v>41136</c:v>
                </c:pt>
                <c:pt idx="1920">
                  <c:v>41137</c:v>
                </c:pt>
                <c:pt idx="1921">
                  <c:v>41138</c:v>
                </c:pt>
                <c:pt idx="1922">
                  <c:v>41141</c:v>
                </c:pt>
                <c:pt idx="1923">
                  <c:v>41142</c:v>
                </c:pt>
                <c:pt idx="1924">
                  <c:v>41143</c:v>
                </c:pt>
                <c:pt idx="1925">
                  <c:v>41144</c:v>
                </c:pt>
                <c:pt idx="1926">
                  <c:v>41145</c:v>
                </c:pt>
                <c:pt idx="1927">
                  <c:v>41148</c:v>
                </c:pt>
                <c:pt idx="1928">
                  <c:v>41149</c:v>
                </c:pt>
                <c:pt idx="1929">
                  <c:v>41150</c:v>
                </c:pt>
                <c:pt idx="1930">
                  <c:v>41151</c:v>
                </c:pt>
                <c:pt idx="1931">
                  <c:v>41152</c:v>
                </c:pt>
                <c:pt idx="1932">
                  <c:v>41156</c:v>
                </c:pt>
                <c:pt idx="1933">
                  <c:v>41157</c:v>
                </c:pt>
                <c:pt idx="1934">
                  <c:v>41158</c:v>
                </c:pt>
                <c:pt idx="1935">
                  <c:v>41159</c:v>
                </c:pt>
                <c:pt idx="1936">
                  <c:v>41162</c:v>
                </c:pt>
                <c:pt idx="1937">
                  <c:v>41163</c:v>
                </c:pt>
                <c:pt idx="1938">
                  <c:v>41164</c:v>
                </c:pt>
                <c:pt idx="1939">
                  <c:v>41165</c:v>
                </c:pt>
                <c:pt idx="1940">
                  <c:v>41166</c:v>
                </c:pt>
                <c:pt idx="1941">
                  <c:v>41169</c:v>
                </c:pt>
                <c:pt idx="1942">
                  <c:v>41170</c:v>
                </c:pt>
                <c:pt idx="1943">
                  <c:v>41171</c:v>
                </c:pt>
                <c:pt idx="1944">
                  <c:v>41172</c:v>
                </c:pt>
                <c:pt idx="1945">
                  <c:v>41173</c:v>
                </c:pt>
                <c:pt idx="1946">
                  <c:v>41176</c:v>
                </c:pt>
                <c:pt idx="1947">
                  <c:v>41177</c:v>
                </c:pt>
                <c:pt idx="1948">
                  <c:v>41178</c:v>
                </c:pt>
                <c:pt idx="1949">
                  <c:v>41179</c:v>
                </c:pt>
                <c:pt idx="1950">
                  <c:v>41180</c:v>
                </c:pt>
                <c:pt idx="1951">
                  <c:v>41183</c:v>
                </c:pt>
                <c:pt idx="1952">
                  <c:v>41184</c:v>
                </c:pt>
                <c:pt idx="1953">
                  <c:v>41185</c:v>
                </c:pt>
                <c:pt idx="1954">
                  <c:v>41186</c:v>
                </c:pt>
                <c:pt idx="1955">
                  <c:v>41187</c:v>
                </c:pt>
                <c:pt idx="1956">
                  <c:v>41190</c:v>
                </c:pt>
                <c:pt idx="1957">
                  <c:v>41191</c:v>
                </c:pt>
                <c:pt idx="1958">
                  <c:v>41192</c:v>
                </c:pt>
                <c:pt idx="1959">
                  <c:v>41193</c:v>
                </c:pt>
                <c:pt idx="1960">
                  <c:v>41194</c:v>
                </c:pt>
                <c:pt idx="1961">
                  <c:v>41197</c:v>
                </c:pt>
                <c:pt idx="1962">
                  <c:v>41198</c:v>
                </c:pt>
                <c:pt idx="1963">
                  <c:v>41199</c:v>
                </c:pt>
                <c:pt idx="1964">
                  <c:v>41200</c:v>
                </c:pt>
                <c:pt idx="1965">
                  <c:v>41201</c:v>
                </c:pt>
                <c:pt idx="1966">
                  <c:v>41204</c:v>
                </c:pt>
                <c:pt idx="1967">
                  <c:v>41205</c:v>
                </c:pt>
                <c:pt idx="1968">
                  <c:v>41206</c:v>
                </c:pt>
                <c:pt idx="1969">
                  <c:v>41207</c:v>
                </c:pt>
                <c:pt idx="1970">
                  <c:v>41208</c:v>
                </c:pt>
                <c:pt idx="1971">
                  <c:v>41213</c:v>
                </c:pt>
                <c:pt idx="1972">
                  <c:v>41214</c:v>
                </c:pt>
                <c:pt idx="1973">
                  <c:v>41215</c:v>
                </c:pt>
                <c:pt idx="1974">
                  <c:v>41218</c:v>
                </c:pt>
                <c:pt idx="1975">
                  <c:v>41219</c:v>
                </c:pt>
                <c:pt idx="1976">
                  <c:v>41220</c:v>
                </c:pt>
                <c:pt idx="1977">
                  <c:v>41221</c:v>
                </c:pt>
                <c:pt idx="1978">
                  <c:v>41222</c:v>
                </c:pt>
                <c:pt idx="1979">
                  <c:v>41225</c:v>
                </c:pt>
                <c:pt idx="1980">
                  <c:v>41226</c:v>
                </c:pt>
                <c:pt idx="1981">
                  <c:v>41227</c:v>
                </c:pt>
                <c:pt idx="1982">
                  <c:v>41228</c:v>
                </c:pt>
                <c:pt idx="1983">
                  <c:v>41229</c:v>
                </c:pt>
                <c:pt idx="1984">
                  <c:v>41232</c:v>
                </c:pt>
                <c:pt idx="1985">
                  <c:v>41233</c:v>
                </c:pt>
                <c:pt idx="1986">
                  <c:v>41234</c:v>
                </c:pt>
                <c:pt idx="1987">
                  <c:v>41236</c:v>
                </c:pt>
                <c:pt idx="1988">
                  <c:v>41239</c:v>
                </c:pt>
                <c:pt idx="1989">
                  <c:v>41240</c:v>
                </c:pt>
                <c:pt idx="1990">
                  <c:v>41241</c:v>
                </c:pt>
                <c:pt idx="1991">
                  <c:v>41242</c:v>
                </c:pt>
                <c:pt idx="1992">
                  <c:v>41243</c:v>
                </c:pt>
                <c:pt idx="1993">
                  <c:v>41246</c:v>
                </c:pt>
                <c:pt idx="1994">
                  <c:v>41247</c:v>
                </c:pt>
                <c:pt idx="1995">
                  <c:v>41248</c:v>
                </c:pt>
                <c:pt idx="1996">
                  <c:v>41249</c:v>
                </c:pt>
                <c:pt idx="1997">
                  <c:v>41250</c:v>
                </c:pt>
                <c:pt idx="1998">
                  <c:v>41253</c:v>
                </c:pt>
                <c:pt idx="1999">
                  <c:v>41254</c:v>
                </c:pt>
                <c:pt idx="2000">
                  <c:v>41255</c:v>
                </c:pt>
                <c:pt idx="2001">
                  <c:v>41256</c:v>
                </c:pt>
                <c:pt idx="2002">
                  <c:v>41257</c:v>
                </c:pt>
                <c:pt idx="2003">
                  <c:v>41260</c:v>
                </c:pt>
                <c:pt idx="2004">
                  <c:v>41261</c:v>
                </c:pt>
                <c:pt idx="2005">
                  <c:v>41262</c:v>
                </c:pt>
                <c:pt idx="2006">
                  <c:v>41263</c:v>
                </c:pt>
                <c:pt idx="2007">
                  <c:v>41264</c:v>
                </c:pt>
                <c:pt idx="2008">
                  <c:v>41267</c:v>
                </c:pt>
                <c:pt idx="2009">
                  <c:v>41269</c:v>
                </c:pt>
                <c:pt idx="2010">
                  <c:v>41270</c:v>
                </c:pt>
                <c:pt idx="2011">
                  <c:v>41271</c:v>
                </c:pt>
                <c:pt idx="2012">
                  <c:v>41274</c:v>
                </c:pt>
                <c:pt idx="2013">
                  <c:v>41276</c:v>
                </c:pt>
                <c:pt idx="2014">
                  <c:v>41277</c:v>
                </c:pt>
                <c:pt idx="2015">
                  <c:v>41278</c:v>
                </c:pt>
                <c:pt idx="2016">
                  <c:v>41281</c:v>
                </c:pt>
                <c:pt idx="2017">
                  <c:v>41282</c:v>
                </c:pt>
                <c:pt idx="2018">
                  <c:v>41283</c:v>
                </c:pt>
                <c:pt idx="2019">
                  <c:v>41284</c:v>
                </c:pt>
                <c:pt idx="2020">
                  <c:v>41285</c:v>
                </c:pt>
                <c:pt idx="2021">
                  <c:v>41288</c:v>
                </c:pt>
                <c:pt idx="2022">
                  <c:v>41289</c:v>
                </c:pt>
                <c:pt idx="2023">
                  <c:v>41290</c:v>
                </c:pt>
                <c:pt idx="2024">
                  <c:v>41291</c:v>
                </c:pt>
                <c:pt idx="2025">
                  <c:v>41292</c:v>
                </c:pt>
                <c:pt idx="2026">
                  <c:v>41296</c:v>
                </c:pt>
                <c:pt idx="2027">
                  <c:v>41297</c:v>
                </c:pt>
                <c:pt idx="2028">
                  <c:v>41298</c:v>
                </c:pt>
                <c:pt idx="2029">
                  <c:v>41299</c:v>
                </c:pt>
                <c:pt idx="2030">
                  <c:v>41302</c:v>
                </c:pt>
                <c:pt idx="2031">
                  <c:v>41303</c:v>
                </c:pt>
                <c:pt idx="2032">
                  <c:v>41304</c:v>
                </c:pt>
                <c:pt idx="2033">
                  <c:v>41305</c:v>
                </c:pt>
                <c:pt idx="2034">
                  <c:v>41306</c:v>
                </c:pt>
                <c:pt idx="2035">
                  <c:v>41309</c:v>
                </c:pt>
                <c:pt idx="2036">
                  <c:v>41310</c:v>
                </c:pt>
                <c:pt idx="2037">
                  <c:v>41311</c:v>
                </c:pt>
                <c:pt idx="2038">
                  <c:v>41312</c:v>
                </c:pt>
                <c:pt idx="2039">
                  <c:v>41313</c:v>
                </c:pt>
                <c:pt idx="2040">
                  <c:v>41316</c:v>
                </c:pt>
                <c:pt idx="2041">
                  <c:v>41317</c:v>
                </c:pt>
                <c:pt idx="2042">
                  <c:v>41318</c:v>
                </c:pt>
                <c:pt idx="2043">
                  <c:v>41319</c:v>
                </c:pt>
                <c:pt idx="2044">
                  <c:v>41320</c:v>
                </c:pt>
                <c:pt idx="2045">
                  <c:v>41324</c:v>
                </c:pt>
                <c:pt idx="2046">
                  <c:v>41325</c:v>
                </c:pt>
                <c:pt idx="2047">
                  <c:v>41326</c:v>
                </c:pt>
                <c:pt idx="2048">
                  <c:v>41327</c:v>
                </c:pt>
                <c:pt idx="2049">
                  <c:v>41330</c:v>
                </c:pt>
                <c:pt idx="2050">
                  <c:v>41331</c:v>
                </c:pt>
                <c:pt idx="2051">
                  <c:v>41332</c:v>
                </c:pt>
                <c:pt idx="2052">
                  <c:v>41333</c:v>
                </c:pt>
                <c:pt idx="2053">
                  <c:v>41334</c:v>
                </c:pt>
                <c:pt idx="2054">
                  <c:v>41337</c:v>
                </c:pt>
                <c:pt idx="2055">
                  <c:v>41338</c:v>
                </c:pt>
                <c:pt idx="2056">
                  <c:v>41339</c:v>
                </c:pt>
                <c:pt idx="2057">
                  <c:v>41340</c:v>
                </c:pt>
                <c:pt idx="2058">
                  <c:v>41341</c:v>
                </c:pt>
                <c:pt idx="2059">
                  <c:v>41344</c:v>
                </c:pt>
                <c:pt idx="2060">
                  <c:v>41345</c:v>
                </c:pt>
                <c:pt idx="2061">
                  <c:v>41346</c:v>
                </c:pt>
                <c:pt idx="2062">
                  <c:v>41347</c:v>
                </c:pt>
                <c:pt idx="2063">
                  <c:v>41348</c:v>
                </c:pt>
                <c:pt idx="2064">
                  <c:v>41351</c:v>
                </c:pt>
                <c:pt idx="2065">
                  <c:v>41352</c:v>
                </c:pt>
                <c:pt idx="2066">
                  <c:v>41353</c:v>
                </c:pt>
                <c:pt idx="2067">
                  <c:v>41354</c:v>
                </c:pt>
                <c:pt idx="2068">
                  <c:v>41355</c:v>
                </c:pt>
                <c:pt idx="2069">
                  <c:v>41358</c:v>
                </c:pt>
                <c:pt idx="2070">
                  <c:v>41359</c:v>
                </c:pt>
                <c:pt idx="2071">
                  <c:v>41360</c:v>
                </c:pt>
                <c:pt idx="2072">
                  <c:v>41361</c:v>
                </c:pt>
                <c:pt idx="2073">
                  <c:v>41365</c:v>
                </c:pt>
                <c:pt idx="2074">
                  <c:v>41366</c:v>
                </c:pt>
                <c:pt idx="2075">
                  <c:v>41367</c:v>
                </c:pt>
                <c:pt idx="2076">
                  <c:v>41368</c:v>
                </c:pt>
                <c:pt idx="2077">
                  <c:v>41369</c:v>
                </c:pt>
                <c:pt idx="2078">
                  <c:v>41372</c:v>
                </c:pt>
                <c:pt idx="2079">
                  <c:v>41373</c:v>
                </c:pt>
                <c:pt idx="2080">
                  <c:v>41374</c:v>
                </c:pt>
                <c:pt idx="2081">
                  <c:v>41375</c:v>
                </c:pt>
                <c:pt idx="2082">
                  <c:v>41376</c:v>
                </c:pt>
                <c:pt idx="2083">
                  <c:v>41379</c:v>
                </c:pt>
                <c:pt idx="2084">
                  <c:v>41380</c:v>
                </c:pt>
                <c:pt idx="2085">
                  <c:v>41381</c:v>
                </c:pt>
                <c:pt idx="2086">
                  <c:v>41382</c:v>
                </c:pt>
                <c:pt idx="2087">
                  <c:v>41383</c:v>
                </c:pt>
                <c:pt idx="2088">
                  <c:v>41386</c:v>
                </c:pt>
                <c:pt idx="2089">
                  <c:v>41387</c:v>
                </c:pt>
                <c:pt idx="2090">
                  <c:v>41388</c:v>
                </c:pt>
                <c:pt idx="2091">
                  <c:v>41389</c:v>
                </c:pt>
                <c:pt idx="2092">
                  <c:v>41390</c:v>
                </c:pt>
                <c:pt idx="2093">
                  <c:v>41393</c:v>
                </c:pt>
                <c:pt idx="2094">
                  <c:v>41394</c:v>
                </c:pt>
                <c:pt idx="2095">
                  <c:v>41395</c:v>
                </c:pt>
                <c:pt idx="2096">
                  <c:v>41396</c:v>
                </c:pt>
                <c:pt idx="2097">
                  <c:v>41397</c:v>
                </c:pt>
                <c:pt idx="2098">
                  <c:v>41400</c:v>
                </c:pt>
                <c:pt idx="2099">
                  <c:v>41401</c:v>
                </c:pt>
                <c:pt idx="2100">
                  <c:v>41402</c:v>
                </c:pt>
                <c:pt idx="2101">
                  <c:v>41403</c:v>
                </c:pt>
                <c:pt idx="2102">
                  <c:v>41404</c:v>
                </c:pt>
                <c:pt idx="2103">
                  <c:v>41407</c:v>
                </c:pt>
                <c:pt idx="2104">
                  <c:v>41408</c:v>
                </c:pt>
                <c:pt idx="2105">
                  <c:v>41409</c:v>
                </c:pt>
                <c:pt idx="2106">
                  <c:v>41410</c:v>
                </c:pt>
                <c:pt idx="2107">
                  <c:v>41411</c:v>
                </c:pt>
                <c:pt idx="2108">
                  <c:v>41414</c:v>
                </c:pt>
                <c:pt idx="2109">
                  <c:v>41415</c:v>
                </c:pt>
                <c:pt idx="2110">
                  <c:v>41416</c:v>
                </c:pt>
                <c:pt idx="2111">
                  <c:v>41417</c:v>
                </c:pt>
                <c:pt idx="2112">
                  <c:v>41418</c:v>
                </c:pt>
                <c:pt idx="2113">
                  <c:v>41422</c:v>
                </c:pt>
                <c:pt idx="2114">
                  <c:v>41423</c:v>
                </c:pt>
                <c:pt idx="2115">
                  <c:v>41424</c:v>
                </c:pt>
                <c:pt idx="2116">
                  <c:v>41425</c:v>
                </c:pt>
                <c:pt idx="2117">
                  <c:v>41428</c:v>
                </c:pt>
                <c:pt idx="2118">
                  <c:v>41429</c:v>
                </c:pt>
                <c:pt idx="2119">
                  <c:v>41430</c:v>
                </c:pt>
                <c:pt idx="2120">
                  <c:v>41431</c:v>
                </c:pt>
                <c:pt idx="2121">
                  <c:v>41432</c:v>
                </c:pt>
                <c:pt idx="2122">
                  <c:v>41435</c:v>
                </c:pt>
                <c:pt idx="2123">
                  <c:v>41436</c:v>
                </c:pt>
                <c:pt idx="2124">
                  <c:v>41437</c:v>
                </c:pt>
                <c:pt idx="2125">
                  <c:v>41438</c:v>
                </c:pt>
                <c:pt idx="2126">
                  <c:v>41439</c:v>
                </c:pt>
                <c:pt idx="2127">
                  <c:v>41442</c:v>
                </c:pt>
                <c:pt idx="2128">
                  <c:v>41443</c:v>
                </c:pt>
                <c:pt idx="2129">
                  <c:v>41444</c:v>
                </c:pt>
                <c:pt idx="2130">
                  <c:v>41445</c:v>
                </c:pt>
                <c:pt idx="2131">
                  <c:v>41446</c:v>
                </c:pt>
                <c:pt idx="2132">
                  <c:v>41449</c:v>
                </c:pt>
                <c:pt idx="2133">
                  <c:v>41450</c:v>
                </c:pt>
                <c:pt idx="2134">
                  <c:v>41451</c:v>
                </c:pt>
                <c:pt idx="2135">
                  <c:v>41452</c:v>
                </c:pt>
                <c:pt idx="2136">
                  <c:v>41453</c:v>
                </c:pt>
                <c:pt idx="2137">
                  <c:v>41456</c:v>
                </c:pt>
                <c:pt idx="2138">
                  <c:v>41457</c:v>
                </c:pt>
                <c:pt idx="2139">
                  <c:v>41458</c:v>
                </c:pt>
                <c:pt idx="2140">
                  <c:v>41460</c:v>
                </c:pt>
                <c:pt idx="2141">
                  <c:v>41463</c:v>
                </c:pt>
                <c:pt idx="2142">
                  <c:v>41464</c:v>
                </c:pt>
                <c:pt idx="2143">
                  <c:v>41465</c:v>
                </c:pt>
                <c:pt idx="2144">
                  <c:v>41466</c:v>
                </c:pt>
                <c:pt idx="2145">
                  <c:v>41467</c:v>
                </c:pt>
                <c:pt idx="2146">
                  <c:v>41470</c:v>
                </c:pt>
                <c:pt idx="2147">
                  <c:v>41471</c:v>
                </c:pt>
                <c:pt idx="2148">
                  <c:v>41472</c:v>
                </c:pt>
                <c:pt idx="2149">
                  <c:v>41473</c:v>
                </c:pt>
                <c:pt idx="2150">
                  <c:v>41474</c:v>
                </c:pt>
                <c:pt idx="2151">
                  <c:v>41477</c:v>
                </c:pt>
                <c:pt idx="2152">
                  <c:v>41478</c:v>
                </c:pt>
                <c:pt idx="2153">
                  <c:v>41479</c:v>
                </c:pt>
                <c:pt idx="2154">
                  <c:v>41480</c:v>
                </c:pt>
                <c:pt idx="2155">
                  <c:v>41481</c:v>
                </c:pt>
                <c:pt idx="2156">
                  <c:v>41484</c:v>
                </c:pt>
                <c:pt idx="2157">
                  <c:v>41485</c:v>
                </c:pt>
                <c:pt idx="2158">
                  <c:v>41486</c:v>
                </c:pt>
                <c:pt idx="2159">
                  <c:v>41487</c:v>
                </c:pt>
                <c:pt idx="2160">
                  <c:v>41488</c:v>
                </c:pt>
                <c:pt idx="2161">
                  <c:v>41491</c:v>
                </c:pt>
                <c:pt idx="2162">
                  <c:v>41492</c:v>
                </c:pt>
                <c:pt idx="2163">
                  <c:v>41493</c:v>
                </c:pt>
                <c:pt idx="2164">
                  <c:v>41494</c:v>
                </c:pt>
                <c:pt idx="2165">
                  <c:v>41495</c:v>
                </c:pt>
                <c:pt idx="2166">
                  <c:v>41498</c:v>
                </c:pt>
                <c:pt idx="2167">
                  <c:v>41499</c:v>
                </c:pt>
                <c:pt idx="2168">
                  <c:v>41500</c:v>
                </c:pt>
                <c:pt idx="2169">
                  <c:v>41501</c:v>
                </c:pt>
                <c:pt idx="2170">
                  <c:v>41502</c:v>
                </c:pt>
                <c:pt idx="2171">
                  <c:v>41505</c:v>
                </c:pt>
                <c:pt idx="2172">
                  <c:v>41506</c:v>
                </c:pt>
                <c:pt idx="2173">
                  <c:v>41507</c:v>
                </c:pt>
                <c:pt idx="2174">
                  <c:v>41508</c:v>
                </c:pt>
                <c:pt idx="2175">
                  <c:v>41509</c:v>
                </c:pt>
                <c:pt idx="2176">
                  <c:v>41512</c:v>
                </c:pt>
                <c:pt idx="2177">
                  <c:v>41513</c:v>
                </c:pt>
                <c:pt idx="2178">
                  <c:v>41514</c:v>
                </c:pt>
                <c:pt idx="2179">
                  <c:v>41515</c:v>
                </c:pt>
                <c:pt idx="2180">
                  <c:v>41516</c:v>
                </c:pt>
                <c:pt idx="2181">
                  <c:v>41520</c:v>
                </c:pt>
                <c:pt idx="2182">
                  <c:v>41521</c:v>
                </c:pt>
                <c:pt idx="2183">
                  <c:v>41522</c:v>
                </c:pt>
                <c:pt idx="2184">
                  <c:v>41523</c:v>
                </c:pt>
                <c:pt idx="2185">
                  <c:v>41526</c:v>
                </c:pt>
                <c:pt idx="2186">
                  <c:v>41527</c:v>
                </c:pt>
                <c:pt idx="2187">
                  <c:v>41528</c:v>
                </c:pt>
                <c:pt idx="2188">
                  <c:v>41529</c:v>
                </c:pt>
                <c:pt idx="2189">
                  <c:v>41530</c:v>
                </c:pt>
                <c:pt idx="2190">
                  <c:v>41533</c:v>
                </c:pt>
                <c:pt idx="2191">
                  <c:v>41534</c:v>
                </c:pt>
                <c:pt idx="2192">
                  <c:v>41535</c:v>
                </c:pt>
                <c:pt idx="2193">
                  <c:v>41536</c:v>
                </c:pt>
                <c:pt idx="2194">
                  <c:v>41537</c:v>
                </c:pt>
                <c:pt idx="2195">
                  <c:v>41540</c:v>
                </c:pt>
                <c:pt idx="2196">
                  <c:v>41541</c:v>
                </c:pt>
                <c:pt idx="2197">
                  <c:v>41542</c:v>
                </c:pt>
                <c:pt idx="2198">
                  <c:v>41543</c:v>
                </c:pt>
                <c:pt idx="2199">
                  <c:v>41544</c:v>
                </c:pt>
                <c:pt idx="2200">
                  <c:v>41547</c:v>
                </c:pt>
                <c:pt idx="2201">
                  <c:v>41548</c:v>
                </c:pt>
                <c:pt idx="2202">
                  <c:v>41549</c:v>
                </c:pt>
                <c:pt idx="2203">
                  <c:v>41550</c:v>
                </c:pt>
                <c:pt idx="2204">
                  <c:v>41551</c:v>
                </c:pt>
                <c:pt idx="2205">
                  <c:v>41554</c:v>
                </c:pt>
                <c:pt idx="2206">
                  <c:v>41555</c:v>
                </c:pt>
                <c:pt idx="2207">
                  <c:v>41556</c:v>
                </c:pt>
                <c:pt idx="2208">
                  <c:v>41557</c:v>
                </c:pt>
                <c:pt idx="2209">
                  <c:v>41558</c:v>
                </c:pt>
                <c:pt idx="2210">
                  <c:v>41561</c:v>
                </c:pt>
                <c:pt idx="2211">
                  <c:v>41562</c:v>
                </c:pt>
                <c:pt idx="2212">
                  <c:v>41563</c:v>
                </c:pt>
                <c:pt idx="2213">
                  <c:v>41564</c:v>
                </c:pt>
                <c:pt idx="2214">
                  <c:v>41565</c:v>
                </c:pt>
                <c:pt idx="2215">
                  <c:v>41568</c:v>
                </c:pt>
                <c:pt idx="2216">
                  <c:v>41569</c:v>
                </c:pt>
                <c:pt idx="2217">
                  <c:v>41570</c:v>
                </c:pt>
                <c:pt idx="2218">
                  <c:v>41571</c:v>
                </c:pt>
                <c:pt idx="2219">
                  <c:v>41572</c:v>
                </c:pt>
                <c:pt idx="2220">
                  <c:v>41575</c:v>
                </c:pt>
                <c:pt idx="2221">
                  <c:v>41576</c:v>
                </c:pt>
                <c:pt idx="2222">
                  <c:v>41577</c:v>
                </c:pt>
                <c:pt idx="2223">
                  <c:v>41578</c:v>
                </c:pt>
                <c:pt idx="2224">
                  <c:v>41579</c:v>
                </c:pt>
                <c:pt idx="2225">
                  <c:v>41582</c:v>
                </c:pt>
                <c:pt idx="2226">
                  <c:v>41583</c:v>
                </c:pt>
                <c:pt idx="2227">
                  <c:v>41584</c:v>
                </c:pt>
                <c:pt idx="2228">
                  <c:v>41585</c:v>
                </c:pt>
                <c:pt idx="2229">
                  <c:v>41586</c:v>
                </c:pt>
                <c:pt idx="2230">
                  <c:v>41589</c:v>
                </c:pt>
                <c:pt idx="2231">
                  <c:v>41590</c:v>
                </c:pt>
                <c:pt idx="2232">
                  <c:v>41591</c:v>
                </c:pt>
                <c:pt idx="2233">
                  <c:v>41592</c:v>
                </c:pt>
                <c:pt idx="2234">
                  <c:v>41593</c:v>
                </c:pt>
                <c:pt idx="2235">
                  <c:v>41596</c:v>
                </c:pt>
                <c:pt idx="2236">
                  <c:v>41597</c:v>
                </c:pt>
                <c:pt idx="2237">
                  <c:v>41598</c:v>
                </c:pt>
                <c:pt idx="2238">
                  <c:v>41599</c:v>
                </c:pt>
                <c:pt idx="2239">
                  <c:v>41600</c:v>
                </c:pt>
                <c:pt idx="2240">
                  <c:v>41603</c:v>
                </c:pt>
                <c:pt idx="2241">
                  <c:v>41604</c:v>
                </c:pt>
                <c:pt idx="2242">
                  <c:v>41605</c:v>
                </c:pt>
                <c:pt idx="2243">
                  <c:v>41607</c:v>
                </c:pt>
                <c:pt idx="2244">
                  <c:v>41610</c:v>
                </c:pt>
                <c:pt idx="2245">
                  <c:v>41611</c:v>
                </c:pt>
                <c:pt idx="2246">
                  <c:v>41612</c:v>
                </c:pt>
                <c:pt idx="2247">
                  <c:v>41613</c:v>
                </c:pt>
                <c:pt idx="2248">
                  <c:v>41614</c:v>
                </c:pt>
                <c:pt idx="2249">
                  <c:v>41617</c:v>
                </c:pt>
                <c:pt idx="2250">
                  <c:v>41618</c:v>
                </c:pt>
                <c:pt idx="2251">
                  <c:v>41619</c:v>
                </c:pt>
                <c:pt idx="2252">
                  <c:v>41620</c:v>
                </c:pt>
                <c:pt idx="2253">
                  <c:v>41621</c:v>
                </c:pt>
                <c:pt idx="2254">
                  <c:v>41624</c:v>
                </c:pt>
                <c:pt idx="2255">
                  <c:v>41625</c:v>
                </c:pt>
                <c:pt idx="2256">
                  <c:v>41626</c:v>
                </c:pt>
                <c:pt idx="2257">
                  <c:v>41627</c:v>
                </c:pt>
                <c:pt idx="2258">
                  <c:v>41628</c:v>
                </c:pt>
                <c:pt idx="2259">
                  <c:v>41631</c:v>
                </c:pt>
                <c:pt idx="2260">
                  <c:v>41632</c:v>
                </c:pt>
                <c:pt idx="2261">
                  <c:v>41634</c:v>
                </c:pt>
                <c:pt idx="2262">
                  <c:v>41635</c:v>
                </c:pt>
                <c:pt idx="2263">
                  <c:v>41638</c:v>
                </c:pt>
                <c:pt idx="2264">
                  <c:v>41639</c:v>
                </c:pt>
                <c:pt idx="2265">
                  <c:v>41641</c:v>
                </c:pt>
                <c:pt idx="2266">
                  <c:v>41642</c:v>
                </c:pt>
                <c:pt idx="2267">
                  <c:v>41645</c:v>
                </c:pt>
                <c:pt idx="2268">
                  <c:v>41646</c:v>
                </c:pt>
                <c:pt idx="2269">
                  <c:v>41647</c:v>
                </c:pt>
                <c:pt idx="2270">
                  <c:v>41648</c:v>
                </c:pt>
                <c:pt idx="2271">
                  <c:v>41649</c:v>
                </c:pt>
                <c:pt idx="2272">
                  <c:v>41652</c:v>
                </c:pt>
                <c:pt idx="2273">
                  <c:v>41653</c:v>
                </c:pt>
                <c:pt idx="2274">
                  <c:v>41654</c:v>
                </c:pt>
                <c:pt idx="2275">
                  <c:v>41655</c:v>
                </c:pt>
                <c:pt idx="2276">
                  <c:v>41656</c:v>
                </c:pt>
                <c:pt idx="2277">
                  <c:v>41660</c:v>
                </c:pt>
                <c:pt idx="2278">
                  <c:v>41661</c:v>
                </c:pt>
                <c:pt idx="2279">
                  <c:v>41662</c:v>
                </c:pt>
                <c:pt idx="2280">
                  <c:v>41663</c:v>
                </c:pt>
                <c:pt idx="2281">
                  <c:v>41666</c:v>
                </c:pt>
                <c:pt idx="2282">
                  <c:v>41667</c:v>
                </c:pt>
                <c:pt idx="2283">
                  <c:v>41668</c:v>
                </c:pt>
                <c:pt idx="2284">
                  <c:v>41669</c:v>
                </c:pt>
                <c:pt idx="2285">
                  <c:v>41670</c:v>
                </c:pt>
                <c:pt idx="2286">
                  <c:v>41673</c:v>
                </c:pt>
                <c:pt idx="2287">
                  <c:v>41674</c:v>
                </c:pt>
                <c:pt idx="2288">
                  <c:v>41675</c:v>
                </c:pt>
                <c:pt idx="2289">
                  <c:v>41676</c:v>
                </c:pt>
                <c:pt idx="2290">
                  <c:v>41677</c:v>
                </c:pt>
                <c:pt idx="2291">
                  <c:v>41680</c:v>
                </c:pt>
                <c:pt idx="2292">
                  <c:v>41681</c:v>
                </c:pt>
                <c:pt idx="2293">
                  <c:v>41682</c:v>
                </c:pt>
                <c:pt idx="2294">
                  <c:v>41683</c:v>
                </c:pt>
                <c:pt idx="2295">
                  <c:v>41684</c:v>
                </c:pt>
                <c:pt idx="2296">
                  <c:v>41688</c:v>
                </c:pt>
                <c:pt idx="2297">
                  <c:v>41689</c:v>
                </c:pt>
                <c:pt idx="2298">
                  <c:v>41690</c:v>
                </c:pt>
                <c:pt idx="2299">
                  <c:v>41691</c:v>
                </c:pt>
                <c:pt idx="2300">
                  <c:v>41694</c:v>
                </c:pt>
                <c:pt idx="2301">
                  <c:v>41695</c:v>
                </c:pt>
                <c:pt idx="2302">
                  <c:v>41696</c:v>
                </c:pt>
                <c:pt idx="2303">
                  <c:v>41697</c:v>
                </c:pt>
                <c:pt idx="2304">
                  <c:v>41698</c:v>
                </c:pt>
                <c:pt idx="2305">
                  <c:v>41701</c:v>
                </c:pt>
                <c:pt idx="2306">
                  <c:v>41702</c:v>
                </c:pt>
                <c:pt idx="2307">
                  <c:v>41703</c:v>
                </c:pt>
                <c:pt idx="2308">
                  <c:v>41704</c:v>
                </c:pt>
                <c:pt idx="2309">
                  <c:v>41705</c:v>
                </c:pt>
                <c:pt idx="2310">
                  <c:v>41708</c:v>
                </c:pt>
                <c:pt idx="2311">
                  <c:v>41709</c:v>
                </c:pt>
                <c:pt idx="2312">
                  <c:v>41710</c:v>
                </c:pt>
                <c:pt idx="2313">
                  <c:v>41711</c:v>
                </c:pt>
                <c:pt idx="2314">
                  <c:v>41712</c:v>
                </c:pt>
                <c:pt idx="2315">
                  <c:v>41715</c:v>
                </c:pt>
                <c:pt idx="2316">
                  <c:v>41716</c:v>
                </c:pt>
                <c:pt idx="2317">
                  <c:v>41717</c:v>
                </c:pt>
                <c:pt idx="2318">
                  <c:v>41718</c:v>
                </c:pt>
                <c:pt idx="2319">
                  <c:v>41719</c:v>
                </c:pt>
                <c:pt idx="2320">
                  <c:v>41722</c:v>
                </c:pt>
                <c:pt idx="2321">
                  <c:v>41723</c:v>
                </c:pt>
                <c:pt idx="2322">
                  <c:v>41724</c:v>
                </c:pt>
                <c:pt idx="2323">
                  <c:v>41725</c:v>
                </c:pt>
                <c:pt idx="2324">
                  <c:v>41726</c:v>
                </c:pt>
                <c:pt idx="2325">
                  <c:v>41729</c:v>
                </c:pt>
                <c:pt idx="2326">
                  <c:v>41730</c:v>
                </c:pt>
                <c:pt idx="2327">
                  <c:v>41731</c:v>
                </c:pt>
                <c:pt idx="2328">
                  <c:v>41732</c:v>
                </c:pt>
                <c:pt idx="2329">
                  <c:v>41733</c:v>
                </c:pt>
                <c:pt idx="2330">
                  <c:v>41736</c:v>
                </c:pt>
                <c:pt idx="2331">
                  <c:v>41737</c:v>
                </c:pt>
                <c:pt idx="2332">
                  <c:v>41738</c:v>
                </c:pt>
                <c:pt idx="2333">
                  <c:v>41739</c:v>
                </c:pt>
                <c:pt idx="2334">
                  <c:v>41740</c:v>
                </c:pt>
                <c:pt idx="2335">
                  <c:v>41743</c:v>
                </c:pt>
                <c:pt idx="2336">
                  <c:v>41744</c:v>
                </c:pt>
                <c:pt idx="2337">
                  <c:v>41745</c:v>
                </c:pt>
                <c:pt idx="2338">
                  <c:v>41746</c:v>
                </c:pt>
                <c:pt idx="2339">
                  <c:v>41750</c:v>
                </c:pt>
                <c:pt idx="2340">
                  <c:v>41751</c:v>
                </c:pt>
                <c:pt idx="2341">
                  <c:v>41752</c:v>
                </c:pt>
                <c:pt idx="2342">
                  <c:v>41753</c:v>
                </c:pt>
                <c:pt idx="2343">
                  <c:v>41754</c:v>
                </c:pt>
                <c:pt idx="2344">
                  <c:v>41757</c:v>
                </c:pt>
                <c:pt idx="2345">
                  <c:v>41758</c:v>
                </c:pt>
                <c:pt idx="2346">
                  <c:v>41759</c:v>
                </c:pt>
                <c:pt idx="2347">
                  <c:v>41760</c:v>
                </c:pt>
                <c:pt idx="2348">
                  <c:v>41761</c:v>
                </c:pt>
                <c:pt idx="2349">
                  <c:v>41764</c:v>
                </c:pt>
                <c:pt idx="2350">
                  <c:v>41765</c:v>
                </c:pt>
                <c:pt idx="2351">
                  <c:v>41766</c:v>
                </c:pt>
                <c:pt idx="2352">
                  <c:v>41767</c:v>
                </c:pt>
                <c:pt idx="2353">
                  <c:v>41768</c:v>
                </c:pt>
                <c:pt idx="2354">
                  <c:v>41771</c:v>
                </c:pt>
                <c:pt idx="2355">
                  <c:v>41772</c:v>
                </c:pt>
                <c:pt idx="2356">
                  <c:v>41773</c:v>
                </c:pt>
                <c:pt idx="2357">
                  <c:v>41774</c:v>
                </c:pt>
                <c:pt idx="2358">
                  <c:v>41775</c:v>
                </c:pt>
                <c:pt idx="2359">
                  <c:v>41778</c:v>
                </c:pt>
                <c:pt idx="2360">
                  <c:v>41779</c:v>
                </c:pt>
                <c:pt idx="2361">
                  <c:v>41780</c:v>
                </c:pt>
                <c:pt idx="2362">
                  <c:v>41781</c:v>
                </c:pt>
                <c:pt idx="2363">
                  <c:v>41782</c:v>
                </c:pt>
                <c:pt idx="2364">
                  <c:v>41786</c:v>
                </c:pt>
                <c:pt idx="2365">
                  <c:v>41787</c:v>
                </c:pt>
                <c:pt idx="2366">
                  <c:v>41788</c:v>
                </c:pt>
                <c:pt idx="2367">
                  <c:v>41789</c:v>
                </c:pt>
                <c:pt idx="2368">
                  <c:v>41792</c:v>
                </c:pt>
                <c:pt idx="2369">
                  <c:v>41793</c:v>
                </c:pt>
                <c:pt idx="2370">
                  <c:v>41794</c:v>
                </c:pt>
                <c:pt idx="2371">
                  <c:v>41795</c:v>
                </c:pt>
                <c:pt idx="2372">
                  <c:v>41796</c:v>
                </c:pt>
                <c:pt idx="2373">
                  <c:v>41799</c:v>
                </c:pt>
                <c:pt idx="2374">
                  <c:v>41800</c:v>
                </c:pt>
                <c:pt idx="2375">
                  <c:v>41801</c:v>
                </c:pt>
                <c:pt idx="2376">
                  <c:v>41802</c:v>
                </c:pt>
                <c:pt idx="2377">
                  <c:v>41803</c:v>
                </c:pt>
                <c:pt idx="2378">
                  <c:v>41806</c:v>
                </c:pt>
                <c:pt idx="2379">
                  <c:v>41807</c:v>
                </c:pt>
                <c:pt idx="2380">
                  <c:v>41808</c:v>
                </c:pt>
                <c:pt idx="2381">
                  <c:v>41809</c:v>
                </c:pt>
                <c:pt idx="2382">
                  <c:v>41810</c:v>
                </c:pt>
                <c:pt idx="2383">
                  <c:v>41813</c:v>
                </c:pt>
                <c:pt idx="2384">
                  <c:v>41814</c:v>
                </c:pt>
                <c:pt idx="2385">
                  <c:v>41815</c:v>
                </c:pt>
                <c:pt idx="2386">
                  <c:v>41816</c:v>
                </c:pt>
                <c:pt idx="2387">
                  <c:v>41817</c:v>
                </c:pt>
                <c:pt idx="2388">
                  <c:v>41820</c:v>
                </c:pt>
                <c:pt idx="2389">
                  <c:v>41821</c:v>
                </c:pt>
                <c:pt idx="2390">
                  <c:v>41822</c:v>
                </c:pt>
                <c:pt idx="2391">
                  <c:v>41823</c:v>
                </c:pt>
                <c:pt idx="2392">
                  <c:v>41827</c:v>
                </c:pt>
                <c:pt idx="2393">
                  <c:v>41828</c:v>
                </c:pt>
                <c:pt idx="2394">
                  <c:v>41829</c:v>
                </c:pt>
                <c:pt idx="2395">
                  <c:v>41830</c:v>
                </c:pt>
                <c:pt idx="2396">
                  <c:v>41831</c:v>
                </c:pt>
                <c:pt idx="2397">
                  <c:v>41834</c:v>
                </c:pt>
                <c:pt idx="2398">
                  <c:v>41835</c:v>
                </c:pt>
                <c:pt idx="2399">
                  <c:v>41836</c:v>
                </c:pt>
                <c:pt idx="2400">
                  <c:v>41837</c:v>
                </c:pt>
                <c:pt idx="2401">
                  <c:v>41838</c:v>
                </c:pt>
                <c:pt idx="2402">
                  <c:v>41841</c:v>
                </c:pt>
                <c:pt idx="2403">
                  <c:v>41842</c:v>
                </c:pt>
                <c:pt idx="2404">
                  <c:v>41843</c:v>
                </c:pt>
                <c:pt idx="2405">
                  <c:v>41844</c:v>
                </c:pt>
                <c:pt idx="2406">
                  <c:v>41845</c:v>
                </c:pt>
                <c:pt idx="2407">
                  <c:v>41848</c:v>
                </c:pt>
                <c:pt idx="2408">
                  <c:v>41849</c:v>
                </c:pt>
                <c:pt idx="2409">
                  <c:v>41850</c:v>
                </c:pt>
                <c:pt idx="2410">
                  <c:v>41851</c:v>
                </c:pt>
                <c:pt idx="2411">
                  <c:v>41852</c:v>
                </c:pt>
                <c:pt idx="2412">
                  <c:v>41855</c:v>
                </c:pt>
                <c:pt idx="2413">
                  <c:v>41856</c:v>
                </c:pt>
                <c:pt idx="2414">
                  <c:v>41857</c:v>
                </c:pt>
                <c:pt idx="2415">
                  <c:v>41858</c:v>
                </c:pt>
                <c:pt idx="2416">
                  <c:v>41859</c:v>
                </c:pt>
                <c:pt idx="2417">
                  <c:v>41862</c:v>
                </c:pt>
                <c:pt idx="2418">
                  <c:v>41863</c:v>
                </c:pt>
                <c:pt idx="2419">
                  <c:v>41864</c:v>
                </c:pt>
                <c:pt idx="2420">
                  <c:v>41865</c:v>
                </c:pt>
                <c:pt idx="2421">
                  <c:v>41866</c:v>
                </c:pt>
                <c:pt idx="2422">
                  <c:v>41869</c:v>
                </c:pt>
                <c:pt idx="2423">
                  <c:v>41870</c:v>
                </c:pt>
                <c:pt idx="2424">
                  <c:v>41871</c:v>
                </c:pt>
                <c:pt idx="2425">
                  <c:v>41872</c:v>
                </c:pt>
                <c:pt idx="2426">
                  <c:v>41873</c:v>
                </c:pt>
                <c:pt idx="2427">
                  <c:v>41876</c:v>
                </c:pt>
                <c:pt idx="2428">
                  <c:v>41877</c:v>
                </c:pt>
                <c:pt idx="2429">
                  <c:v>41878</c:v>
                </c:pt>
                <c:pt idx="2430">
                  <c:v>41879</c:v>
                </c:pt>
                <c:pt idx="2431">
                  <c:v>41880</c:v>
                </c:pt>
                <c:pt idx="2432">
                  <c:v>41884</c:v>
                </c:pt>
                <c:pt idx="2433">
                  <c:v>41885</c:v>
                </c:pt>
                <c:pt idx="2434">
                  <c:v>41886</c:v>
                </c:pt>
                <c:pt idx="2435">
                  <c:v>41887</c:v>
                </c:pt>
                <c:pt idx="2436">
                  <c:v>41890</c:v>
                </c:pt>
                <c:pt idx="2437">
                  <c:v>41891</c:v>
                </c:pt>
                <c:pt idx="2438">
                  <c:v>41892</c:v>
                </c:pt>
                <c:pt idx="2439">
                  <c:v>41893</c:v>
                </c:pt>
                <c:pt idx="2440">
                  <c:v>41894</c:v>
                </c:pt>
                <c:pt idx="2441">
                  <c:v>41897</c:v>
                </c:pt>
                <c:pt idx="2442">
                  <c:v>41898</c:v>
                </c:pt>
                <c:pt idx="2443">
                  <c:v>41899</c:v>
                </c:pt>
                <c:pt idx="2444">
                  <c:v>41900</c:v>
                </c:pt>
                <c:pt idx="2445">
                  <c:v>41901</c:v>
                </c:pt>
                <c:pt idx="2446">
                  <c:v>41904</c:v>
                </c:pt>
                <c:pt idx="2447">
                  <c:v>41905</c:v>
                </c:pt>
                <c:pt idx="2448">
                  <c:v>41906</c:v>
                </c:pt>
                <c:pt idx="2449">
                  <c:v>41907</c:v>
                </c:pt>
                <c:pt idx="2450">
                  <c:v>41908</c:v>
                </c:pt>
                <c:pt idx="2451">
                  <c:v>41911</c:v>
                </c:pt>
                <c:pt idx="2452">
                  <c:v>41912</c:v>
                </c:pt>
                <c:pt idx="2453">
                  <c:v>41913</c:v>
                </c:pt>
                <c:pt idx="2454">
                  <c:v>41914</c:v>
                </c:pt>
                <c:pt idx="2455">
                  <c:v>41915</c:v>
                </c:pt>
                <c:pt idx="2456">
                  <c:v>41918</c:v>
                </c:pt>
                <c:pt idx="2457">
                  <c:v>41919</c:v>
                </c:pt>
                <c:pt idx="2458">
                  <c:v>41920</c:v>
                </c:pt>
                <c:pt idx="2459">
                  <c:v>41921</c:v>
                </c:pt>
                <c:pt idx="2460">
                  <c:v>41922</c:v>
                </c:pt>
                <c:pt idx="2461">
                  <c:v>41925</c:v>
                </c:pt>
                <c:pt idx="2462">
                  <c:v>41926</c:v>
                </c:pt>
                <c:pt idx="2463">
                  <c:v>41927</c:v>
                </c:pt>
                <c:pt idx="2464">
                  <c:v>41928</c:v>
                </c:pt>
                <c:pt idx="2465">
                  <c:v>41929</c:v>
                </c:pt>
                <c:pt idx="2466">
                  <c:v>41932</c:v>
                </c:pt>
                <c:pt idx="2467">
                  <c:v>41933</c:v>
                </c:pt>
                <c:pt idx="2468">
                  <c:v>41934</c:v>
                </c:pt>
                <c:pt idx="2469">
                  <c:v>41935</c:v>
                </c:pt>
                <c:pt idx="2470">
                  <c:v>41936</c:v>
                </c:pt>
                <c:pt idx="2471">
                  <c:v>41939</c:v>
                </c:pt>
                <c:pt idx="2472">
                  <c:v>41940</c:v>
                </c:pt>
                <c:pt idx="2473">
                  <c:v>41941</c:v>
                </c:pt>
                <c:pt idx="2474">
                  <c:v>41942</c:v>
                </c:pt>
                <c:pt idx="2475">
                  <c:v>41943</c:v>
                </c:pt>
                <c:pt idx="2476">
                  <c:v>41946</c:v>
                </c:pt>
                <c:pt idx="2477">
                  <c:v>41947</c:v>
                </c:pt>
                <c:pt idx="2478">
                  <c:v>41948</c:v>
                </c:pt>
                <c:pt idx="2479">
                  <c:v>41949</c:v>
                </c:pt>
                <c:pt idx="2480">
                  <c:v>41950</c:v>
                </c:pt>
                <c:pt idx="2481">
                  <c:v>41953</c:v>
                </c:pt>
                <c:pt idx="2482">
                  <c:v>41954</c:v>
                </c:pt>
                <c:pt idx="2483">
                  <c:v>41955</c:v>
                </c:pt>
                <c:pt idx="2484">
                  <c:v>41956</c:v>
                </c:pt>
                <c:pt idx="2485">
                  <c:v>41957</c:v>
                </c:pt>
                <c:pt idx="2486">
                  <c:v>41960</c:v>
                </c:pt>
                <c:pt idx="2487">
                  <c:v>41961</c:v>
                </c:pt>
                <c:pt idx="2488">
                  <c:v>41962</c:v>
                </c:pt>
                <c:pt idx="2489">
                  <c:v>41963</c:v>
                </c:pt>
                <c:pt idx="2490">
                  <c:v>41964</c:v>
                </c:pt>
                <c:pt idx="2491">
                  <c:v>41967</c:v>
                </c:pt>
                <c:pt idx="2492">
                  <c:v>41968</c:v>
                </c:pt>
                <c:pt idx="2493">
                  <c:v>41969</c:v>
                </c:pt>
                <c:pt idx="2494">
                  <c:v>41971</c:v>
                </c:pt>
                <c:pt idx="2495">
                  <c:v>41974</c:v>
                </c:pt>
                <c:pt idx="2496">
                  <c:v>41975</c:v>
                </c:pt>
                <c:pt idx="2497">
                  <c:v>41976</c:v>
                </c:pt>
                <c:pt idx="2498">
                  <c:v>41977</c:v>
                </c:pt>
                <c:pt idx="2499">
                  <c:v>41978</c:v>
                </c:pt>
                <c:pt idx="2500">
                  <c:v>41981</c:v>
                </c:pt>
                <c:pt idx="2501">
                  <c:v>41982</c:v>
                </c:pt>
                <c:pt idx="2502">
                  <c:v>41983</c:v>
                </c:pt>
                <c:pt idx="2503">
                  <c:v>41984</c:v>
                </c:pt>
                <c:pt idx="2504">
                  <c:v>41985</c:v>
                </c:pt>
                <c:pt idx="2505">
                  <c:v>41988</c:v>
                </c:pt>
                <c:pt idx="2506">
                  <c:v>41989</c:v>
                </c:pt>
                <c:pt idx="2507">
                  <c:v>41990</c:v>
                </c:pt>
                <c:pt idx="2508">
                  <c:v>41991</c:v>
                </c:pt>
                <c:pt idx="2509">
                  <c:v>41992</c:v>
                </c:pt>
                <c:pt idx="2510">
                  <c:v>41995</c:v>
                </c:pt>
                <c:pt idx="2511">
                  <c:v>41996</c:v>
                </c:pt>
                <c:pt idx="2512">
                  <c:v>41997</c:v>
                </c:pt>
                <c:pt idx="2513">
                  <c:v>41999</c:v>
                </c:pt>
                <c:pt idx="2514">
                  <c:v>42002</c:v>
                </c:pt>
                <c:pt idx="2515">
                  <c:v>42003</c:v>
                </c:pt>
                <c:pt idx="2516">
                  <c:v>42004</c:v>
                </c:pt>
                <c:pt idx="2517">
                  <c:v>42006</c:v>
                </c:pt>
                <c:pt idx="2518">
                  <c:v>42009</c:v>
                </c:pt>
                <c:pt idx="2519">
                  <c:v>42010</c:v>
                </c:pt>
                <c:pt idx="2520">
                  <c:v>42011</c:v>
                </c:pt>
                <c:pt idx="2521">
                  <c:v>42012</c:v>
                </c:pt>
                <c:pt idx="2522">
                  <c:v>42013</c:v>
                </c:pt>
                <c:pt idx="2523">
                  <c:v>42016</c:v>
                </c:pt>
                <c:pt idx="2524">
                  <c:v>42017</c:v>
                </c:pt>
                <c:pt idx="2525">
                  <c:v>42018</c:v>
                </c:pt>
                <c:pt idx="2526">
                  <c:v>42019</c:v>
                </c:pt>
                <c:pt idx="2527">
                  <c:v>42020</c:v>
                </c:pt>
                <c:pt idx="2528">
                  <c:v>42024</c:v>
                </c:pt>
                <c:pt idx="2529">
                  <c:v>42025</c:v>
                </c:pt>
                <c:pt idx="2530">
                  <c:v>42026</c:v>
                </c:pt>
                <c:pt idx="2531">
                  <c:v>42027</c:v>
                </c:pt>
                <c:pt idx="2532">
                  <c:v>42030</c:v>
                </c:pt>
                <c:pt idx="2533">
                  <c:v>42031</c:v>
                </c:pt>
                <c:pt idx="2534">
                  <c:v>42032</c:v>
                </c:pt>
                <c:pt idx="2535">
                  <c:v>42033</c:v>
                </c:pt>
                <c:pt idx="2536">
                  <c:v>42034</c:v>
                </c:pt>
                <c:pt idx="2537">
                  <c:v>42037</c:v>
                </c:pt>
                <c:pt idx="2538">
                  <c:v>42038</c:v>
                </c:pt>
                <c:pt idx="2539">
                  <c:v>42039</c:v>
                </c:pt>
                <c:pt idx="2540">
                  <c:v>42040</c:v>
                </c:pt>
                <c:pt idx="2541">
                  <c:v>42041</c:v>
                </c:pt>
                <c:pt idx="2542">
                  <c:v>42044</c:v>
                </c:pt>
                <c:pt idx="2543">
                  <c:v>42045</c:v>
                </c:pt>
                <c:pt idx="2544">
                  <c:v>42046</c:v>
                </c:pt>
                <c:pt idx="2545">
                  <c:v>42047</c:v>
                </c:pt>
                <c:pt idx="2546">
                  <c:v>42048</c:v>
                </c:pt>
                <c:pt idx="2547">
                  <c:v>42052</c:v>
                </c:pt>
                <c:pt idx="2548">
                  <c:v>42053</c:v>
                </c:pt>
                <c:pt idx="2549">
                  <c:v>42054</c:v>
                </c:pt>
                <c:pt idx="2550">
                  <c:v>42055</c:v>
                </c:pt>
                <c:pt idx="2551">
                  <c:v>42058</c:v>
                </c:pt>
                <c:pt idx="2552">
                  <c:v>42059</c:v>
                </c:pt>
                <c:pt idx="2553">
                  <c:v>42060</c:v>
                </c:pt>
                <c:pt idx="2554">
                  <c:v>42061</c:v>
                </c:pt>
                <c:pt idx="2555">
                  <c:v>42062</c:v>
                </c:pt>
                <c:pt idx="2556">
                  <c:v>42065</c:v>
                </c:pt>
                <c:pt idx="2557">
                  <c:v>42066</c:v>
                </c:pt>
                <c:pt idx="2558">
                  <c:v>42067</c:v>
                </c:pt>
                <c:pt idx="2559">
                  <c:v>42068</c:v>
                </c:pt>
                <c:pt idx="2560">
                  <c:v>42069</c:v>
                </c:pt>
                <c:pt idx="2561">
                  <c:v>42072</c:v>
                </c:pt>
                <c:pt idx="2562">
                  <c:v>42073</c:v>
                </c:pt>
                <c:pt idx="2563">
                  <c:v>42074</c:v>
                </c:pt>
                <c:pt idx="2564">
                  <c:v>42075</c:v>
                </c:pt>
                <c:pt idx="2565">
                  <c:v>42076</c:v>
                </c:pt>
                <c:pt idx="2566">
                  <c:v>42079</c:v>
                </c:pt>
                <c:pt idx="2567">
                  <c:v>42080</c:v>
                </c:pt>
                <c:pt idx="2568">
                  <c:v>42081</c:v>
                </c:pt>
                <c:pt idx="2569">
                  <c:v>42082</c:v>
                </c:pt>
                <c:pt idx="2570">
                  <c:v>42083</c:v>
                </c:pt>
                <c:pt idx="2571">
                  <c:v>42086</c:v>
                </c:pt>
                <c:pt idx="2572">
                  <c:v>42087</c:v>
                </c:pt>
                <c:pt idx="2573">
                  <c:v>42088</c:v>
                </c:pt>
                <c:pt idx="2574">
                  <c:v>42089</c:v>
                </c:pt>
                <c:pt idx="2575">
                  <c:v>42090</c:v>
                </c:pt>
                <c:pt idx="2576">
                  <c:v>42093</c:v>
                </c:pt>
                <c:pt idx="2577">
                  <c:v>42094</c:v>
                </c:pt>
                <c:pt idx="2578">
                  <c:v>42095</c:v>
                </c:pt>
                <c:pt idx="2579">
                  <c:v>42096</c:v>
                </c:pt>
                <c:pt idx="2580">
                  <c:v>42100</c:v>
                </c:pt>
                <c:pt idx="2581">
                  <c:v>42101</c:v>
                </c:pt>
                <c:pt idx="2582">
                  <c:v>42102</c:v>
                </c:pt>
                <c:pt idx="2583">
                  <c:v>42103</c:v>
                </c:pt>
                <c:pt idx="2584">
                  <c:v>42104</c:v>
                </c:pt>
                <c:pt idx="2585">
                  <c:v>42107</c:v>
                </c:pt>
                <c:pt idx="2586">
                  <c:v>42108</c:v>
                </c:pt>
                <c:pt idx="2587">
                  <c:v>42109</c:v>
                </c:pt>
                <c:pt idx="2588">
                  <c:v>42110</c:v>
                </c:pt>
                <c:pt idx="2589">
                  <c:v>42111</c:v>
                </c:pt>
                <c:pt idx="2590">
                  <c:v>42114</c:v>
                </c:pt>
                <c:pt idx="2591">
                  <c:v>42115</c:v>
                </c:pt>
                <c:pt idx="2592">
                  <c:v>42116</c:v>
                </c:pt>
                <c:pt idx="2593">
                  <c:v>42117</c:v>
                </c:pt>
                <c:pt idx="2594">
                  <c:v>42118</c:v>
                </c:pt>
                <c:pt idx="2595">
                  <c:v>42121</c:v>
                </c:pt>
                <c:pt idx="2596">
                  <c:v>42122</c:v>
                </c:pt>
                <c:pt idx="2597">
                  <c:v>42123</c:v>
                </c:pt>
                <c:pt idx="2598">
                  <c:v>42124</c:v>
                </c:pt>
                <c:pt idx="2599">
                  <c:v>42125</c:v>
                </c:pt>
                <c:pt idx="2600">
                  <c:v>42128</c:v>
                </c:pt>
                <c:pt idx="2601">
                  <c:v>42129</c:v>
                </c:pt>
                <c:pt idx="2602">
                  <c:v>42130</c:v>
                </c:pt>
                <c:pt idx="2603">
                  <c:v>42131</c:v>
                </c:pt>
                <c:pt idx="2604">
                  <c:v>42132</c:v>
                </c:pt>
                <c:pt idx="2605">
                  <c:v>42135</c:v>
                </c:pt>
                <c:pt idx="2606">
                  <c:v>42136</c:v>
                </c:pt>
                <c:pt idx="2607">
                  <c:v>42137</c:v>
                </c:pt>
                <c:pt idx="2608">
                  <c:v>42138</c:v>
                </c:pt>
                <c:pt idx="2609">
                  <c:v>42139</c:v>
                </c:pt>
                <c:pt idx="2610">
                  <c:v>42142</c:v>
                </c:pt>
                <c:pt idx="2611">
                  <c:v>42143</c:v>
                </c:pt>
                <c:pt idx="2612">
                  <c:v>42144</c:v>
                </c:pt>
                <c:pt idx="2613">
                  <c:v>42145</c:v>
                </c:pt>
                <c:pt idx="2614">
                  <c:v>42146</c:v>
                </c:pt>
                <c:pt idx="2615">
                  <c:v>42150</c:v>
                </c:pt>
                <c:pt idx="2616">
                  <c:v>42151</c:v>
                </c:pt>
                <c:pt idx="2617">
                  <c:v>42152</c:v>
                </c:pt>
                <c:pt idx="2618">
                  <c:v>42153</c:v>
                </c:pt>
                <c:pt idx="2619">
                  <c:v>42156</c:v>
                </c:pt>
                <c:pt idx="2620">
                  <c:v>42157</c:v>
                </c:pt>
                <c:pt idx="2621">
                  <c:v>42158</c:v>
                </c:pt>
                <c:pt idx="2622">
                  <c:v>42159</c:v>
                </c:pt>
                <c:pt idx="2623">
                  <c:v>42160</c:v>
                </c:pt>
                <c:pt idx="2624">
                  <c:v>42163</c:v>
                </c:pt>
                <c:pt idx="2625">
                  <c:v>42164</c:v>
                </c:pt>
                <c:pt idx="2626">
                  <c:v>42165</c:v>
                </c:pt>
                <c:pt idx="2627">
                  <c:v>42166</c:v>
                </c:pt>
                <c:pt idx="2628">
                  <c:v>42167</c:v>
                </c:pt>
                <c:pt idx="2629">
                  <c:v>42170</c:v>
                </c:pt>
                <c:pt idx="2630">
                  <c:v>42171</c:v>
                </c:pt>
                <c:pt idx="2631">
                  <c:v>42172</c:v>
                </c:pt>
                <c:pt idx="2632">
                  <c:v>42173</c:v>
                </c:pt>
                <c:pt idx="2633">
                  <c:v>42174</c:v>
                </c:pt>
                <c:pt idx="2634">
                  <c:v>42177</c:v>
                </c:pt>
                <c:pt idx="2635">
                  <c:v>42178</c:v>
                </c:pt>
                <c:pt idx="2636">
                  <c:v>42179</c:v>
                </c:pt>
                <c:pt idx="2637">
                  <c:v>42180</c:v>
                </c:pt>
                <c:pt idx="2638">
                  <c:v>42181</c:v>
                </c:pt>
                <c:pt idx="2639">
                  <c:v>42184</c:v>
                </c:pt>
                <c:pt idx="2640">
                  <c:v>42185</c:v>
                </c:pt>
                <c:pt idx="2641">
                  <c:v>42186</c:v>
                </c:pt>
                <c:pt idx="2642">
                  <c:v>42187</c:v>
                </c:pt>
                <c:pt idx="2643">
                  <c:v>42191</c:v>
                </c:pt>
                <c:pt idx="2644">
                  <c:v>42192</c:v>
                </c:pt>
                <c:pt idx="2645">
                  <c:v>42193</c:v>
                </c:pt>
                <c:pt idx="2646">
                  <c:v>42194</c:v>
                </c:pt>
                <c:pt idx="2647">
                  <c:v>42195</c:v>
                </c:pt>
                <c:pt idx="2648">
                  <c:v>42198</c:v>
                </c:pt>
                <c:pt idx="2649">
                  <c:v>42199</c:v>
                </c:pt>
                <c:pt idx="2650">
                  <c:v>42200</c:v>
                </c:pt>
                <c:pt idx="2651">
                  <c:v>42201</c:v>
                </c:pt>
                <c:pt idx="2652">
                  <c:v>42202</c:v>
                </c:pt>
                <c:pt idx="2653">
                  <c:v>42205</c:v>
                </c:pt>
                <c:pt idx="2654">
                  <c:v>42206</c:v>
                </c:pt>
                <c:pt idx="2655">
                  <c:v>42207</c:v>
                </c:pt>
                <c:pt idx="2656">
                  <c:v>42208</c:v>
                </c:pt>
                <c:pt idx="2657">
                  <c:v>42209</c:v>
                </c:pt>
                <c:pt idx="2658">
                  <c:v>42212</c:v>
                </c:pt>
                <c:pt idx="2659">
                  <c:v>42213</c:v>
                </c:pt>
                <c:pt idx="2660">
                  <c:v>42214</c:v>
                </c:pt>
                <c:pt idx="2661">
                  <c:v>42215</c:v>
                </c:pt>
                <c:pt idx="2662">
                  <c:v>42216</c:v>
                </c:pt>
                <c:pt idx="2663">
                  <c:v>42219</c:v>
                </c:pt>
                <c:pt idx="2664">
                  <c:v>42220</c:v>
                </c:pt>
                <c:pt idx="2665">
                  <c:v>42221</c:v>
                </c:pt>
                <c:pt idx="2666">
                  <c:v>42222</c:v>
                </c:pt>
                <c:pt idx="2667">
                  <c:v>42223</c:v>
                </c:pt>
                <c:pt idx="2668">
                  <c:v>42226</c:v>
                </c:pt>
                <c:pt idx="2669">
                  <c:v>42227</c:v>
                </c:pt>
                <c:pt idx="2670">
                  <c:v>42228</c:v>
                </c:pt>
                <c:pt idx="2671">
                  <c:v>42229</c:v>
                </c:pt>
                <c:pt idx="2672">
                  <c:v>42230</c:v>
                </c:pt>
                <c:pt idx="2673">
                  <c:v>42233</c:v>
                </c:pt>
                <c:pt idx="2674">
                  <c:v>42234</c:v>
                </c:pt>
                <c:pt idx="2675">
                  <c:v>42235</c:v>
                </c:pt>
                <c:pt idx="2676">
                  <c:v>42236</c:v>
                </c:pt>
                <c:pt idx="2677">
                  <c:v>42237</c:v>
                </c:pt>
                <c:pt idx="2678">
                  <c:v>42240</c:v>
                </c:pt>
                <c:pt idx="2679">
                  <c:v>42241</c:v>
                </c:pt>
                <c:pt idx="2680">
                  <c:v>42242</c:v>
                </c:pt>
                <c:pt idx="2681">
                  <c:v>42243</c:v>
                </c:pt>
                <c:pt idx="2682">
                  <c:v>42244</c:v>
                </c:pt>
                <c:pt idx="2683">
                  <c:v>42247</c:v>
                </c:pt>
                <c:pt idx="2684">
                  <c:v>42248</c:v>
                </c:pt>
                <c:pt idx="2685">
                  <c:v>42249</c:v>
                </c:pt>
                <c:pt idx="2686">
                  <c:v>42250</c:v>
                </c:pt>
                <c:pt idx="2687">
                  <c:v>42251</c:v>
                </c:pt>
                <c:pt idx="2688">
                  <c:v>42255</c:v>
                </c:pt>
                <c:pt idx="2689">
                  <c:v>42256</c:v>
                </c:pt>
                <c:pt idx="2690">
                  <c:v>42257</c:v>
                </c:pt>
                <c:pt idx="2691">
                  <c:v>42258</c:v>
                </c:pt>
                <c:pt idx="2692">
                  <c:v>42261</c:v>
                </c:pt>
                <c:pt idx="2693">
                  <c:v>42262</c:v>
                </c:pt>
                <c:pt idx="2694">
                  <c:v>42263</c:v>
                </c:pt>
                <c:pt idx="2695">
                  <c:v>42264</c:v>
                </c:pt>
                <c:pt idx="2696">
                  <c:v>42265</c:v>
                </c:pt>
                <c:pt idx="2697">
                  <c:v>42268</c:v>
                </c:pt>
                <c:pt idx="2698">
                  <c:v>42269</c:v>
                </c:pt>
                <c:pt idx="2699">
                  <c:v>42270</c:v>
                </c:pt>
                <c:pt idx="2700">
                  <c:v>42271</c:v>
                </c:pt>
                <c:pt idx="2701">
                  <c:v>42272</c:v>
                </c:pt>
                <c:pt idx="2702">
                  <c:v>42275</c:v>
                </c:pt>
                <c:pt idx="2703">
                  <c:v>42276</c:v>
                </c:pt>
                <c:pt idx="2704">
                  <c:v>42277</c:v>
                </c:pt>
                <c:pt idx="2705">
                  <c:v>42278</c:v>
                </c:pt>
                <c:pt idx="2706">
                  <c:v>42279</c:v>
                </c:pt>
                <c:pt idx="2707">
                  <c:v>42282</c:v>
                </c:pt>
                <c:pt idx="2708">
                  <c:v>42283</c:v>
                </c:pt>
                <c:pt idx="2709">
                  <c:v>42284</c:v>
                </c:pt>
                <c:pt idx="2710">
                  <c:v>42285</c:v>
                </c:pt>
                <c:pt idx="2711">
                  <c:v>42286</c:v>
                </c:pt>
                <c:pt idx="2712">
                  <c:v>42289</c:v>
                </c:pt>
                <c:pt idx="2713">
                  <c:v>42290</c:v>
                </c:pt>
                <c:pt idx="2714">
                  <c:v>42291</c:v>
                </c:pt>
                <c:pt idx="2715">
                  <c:v>42292</c:v>
                </c:pt>
                <c:pt idx="2716">
                  <c:v>42293</c:v>
                </c:pt>
                <c:pt idx="2717">
                  <c:v>42296</c:v>
                </c:pt>
                <c:pt idx="2718">
                  <c:v>42297</c:v>
                </c:pt>
                <c:pt idx="2719">
                  <c:v>42298</c:v>
                </c:pt>
                <c:pt idx="2720">
                  <c:v>42299</c:v>
                </c:pt>
                <c:pt idx="2721">
                  <c:v>42300</c:v>
                </c:pt>
                <c:pt idx="2722">
                  <c:v>42303</c:v>
                </c:pt>
                <c:pt idx="2723">
                  <c:v>42304</c:v>
                </c:pt>
                <c:pt idx="2724">
                  <c:v>42305</c:v>
                </c:pt>
                <c:pt idx="2725">
                  <c:v>42306</c:v>
                </c:pt>
                <c:pt idx="2726">
                  <c:v>42307</c:v>
                </c:pt>
                <c:pt idx="2727">
                  <c:v>42310</c:v>
                </c:pt>
                <c:pt idx="2728">
                  <c:v>42311</c:v>
                </c:pt>
                <c:pt idx="2729">
                  <c:v>42312</c:v>
                </c:pt>
                <c:pt idx="2730">
                  <c:v>42313</c:v>
                </c:pt>
                <c:pt idx="2731">
                  <c:v>42314</c:v>
                </c:pt>
                <c:pt idx="2732">
                  <c:v>42317</c:v>
                </c:pt>
                <c:pt idx="2733">
                  <c:v>42318</c:v>
                </c:pt>
                <c:pt idx="2734">
                  <c:v>42319</c:v>
                </c:pt>
                <c:pt idx="2735">
                  <c:v>42320</c:v>
                </c:pt>
                <c:pt idx="2736">
                  <c:v>42321</c:v>
                </c:pt>
                <c:pt idx="2737">
                  <c:v>42324</c:v>
                </c:pt>
                <c:pt idx="2738">
                  <c:v>42325</c:v>
                </c:pt>
                <c:pt idx="2739">
                  <c:v>42326</c:v>
                </c:pt>
                <c:pt idx="2740">
                  <c:v>42327</c:v>
                </c:pt>
                <c:pt idx="2741">
                  <c:v>42328</c:v>
                </c:pt>
                <c:pt idx="2742">
                  <c:v>42331</c:v>
                </c:pt>
                <c:pt idx="2743">
                  <c:v>42332</c:v>
                </c:pt>
                <c:pt idx="2744">
                  <c:v>42333</c:v>
                </c:pt>
                <c:pt idx="2745">
                  <c:v>42335</c:v>
                </c:pt>
                <c:pt idx="2746">
                  <c:v>42338</c:v>
                </c:pt>
                <c:pt idx="2747">
                  <c:v>42339</c:v>
                </c:pt>
                <c:pt idx="2748">
                  <c:v>42340</c:v>
                </c:pt>
                <c:pt idx="2749">
                  <c:v>42341</c:v>
                </c:pt>
                <c:pt idx="2750">
                  <c:v>42342</c:v>
                </c:pt>
                <c:pt idx="2751">
                  <c:v>42345</c:v>
                </c:pt>
                <c:pt idx="2752">
                  <c:v>42346</c:v>
                </c:pt>
                <c:pt idx="2753">
                  <c:v>42347</c:v>
                </c:pt>
                <c:pt idx="2754">
                  <c:v>42348</c:v>
                </c:pt>
                <c:pt idx="2755">
                  <c:v>42349</c:v>
                </c:pt>
                <c:pt idx="2756">
                  <c:v>42352</c:v>
                </c:pt>
                <c:pt idx="2757">
                  <c:v>42353</c:v>
                </c:pt>
                <c:pt idx="2758">
                  <c:v>42354</c:v>
                </c:pt>
                <c:pt idx="2759">
                  <c:v>42355</c:v>
                </c:pt>
                <c:pt idx="2760">
                  <c:v>42356</c:v>
                </c:pt>
                <c:pt idx="2761">
                  <c:v>42359</c:v>
                </c:pt>
                <c:pt idx="2762">
                  <c:v>42360</c:v>
                </c:pt>
                <c:pt idx="2763">
                  <c:v>42361</c:v>
                </c:pt>
                <c:pt idx="2764">
                  <c:v>42362</c:v>
                </c:pt>
                <c:pt idx="2765">
                  <c:v>42366</c:v>
                </c:pt>
                <c:pt idx="2766">
                  <c:v>42367</c:v>
                </c:pt>
                <c:pt idx="2767">
                  <c:v>42368</c:v>
                </c:pt>
                <c:pt idx="2768">
                  <c:v>42369</c:v>
                </c:pt>
                <c:pt idx="2769">
                  <c:v>42373</c:v>
                </c:pt>
                <c:pt idx="2770">
                  <c:v>42374</c:v>
                </c:pt>
                <c:pt idx="2771">
                  <c:v>42375</c:v>
                </c:pt>
                <c:pt idx="2772">
                  <c:v>42376</c:v>
                </c:pt>
                <c:pt idx="2773">
                  <c:v>42377</c:v>
                </c:pt>
                <c:pt idx="2774">
                  <c:v>42380</c:v>
                </c:pt>
                <c:pt idx="2775">
                  <c:v>42381</c:v>
                </c:pt>
                <c:pt idx="2776">
                  <c:v>42382</c:v>
                </c:pt>
                <c:pt idx="2777">
                  <c:v>42383</c:v>
                </c:pt>
                <c:pt idx="2778">
                  <c:v>42384</c:v>
                </c:pt>
                <c:pt idx="2779">
                  <c:v>42388</c:v>
                </c:pt>
                <c:pt idx="2780">
                  <c:v>42389</c:v>
                </c:pt>
                <c:pt idx="2781">
                  <c:v>42390</c:v>
                </c:pt>
                <c:pt idx="2782">
                  <c:v>42391</c:v>
                </c:pt>
                <c:pt idx="2783">
                  <c:v>42394</c:v>
                </c:pt>
                <c:pt idx="2784">
                  <c:v>42395</c:v>
                </c:pt>
                <c:pt idx="2785">
                  <c:v>42396</c:v>
                </c:pt>
                <c:pt idx="2786">
                  <c:v>42397</c:v>
                </c:pt>
                <c:pt idx="2787">
                  <c:v>42398</c:v>
                </c:pt>
                <c:pt idx="2788">
                  <c:v>42401</c:v>
                </c:pt>
                <c:pt idx="2789">
                  <c:v>42402</c:v>
                </c:pt>
                <c:pt idx="2790">
                  <c:v>42403</c:v>
                </c:pt>
                <c:pt idx="2791">
                  <c:v>42404</c:v>
                </c:pt>
                <c:pt idx="2792">
                  <c:v>42405</c:v>
                </c:pt>
                <c:pt idx="2793">
                  <c:v>42408</c:v>
                </c:pt>
                <c:pt idx="2794">
                  <c:v>42409</c:v>
                </c:pt>
                <c:pt idx="2795">
                  <c:v>42410</c:v>
                </c:pt>
                <c:pt idx="2796">
                  <c:v>42411</c:v>
                </c:pt>
                <c:pt idx="2797">
                  <c:v>42412</c:v>
                </c:pt>
                <c:pt idx="2798">
                  <c:v>42416</c:v>
                </c:pt>
                <c:pt idx="2799">
                  <c:v>42417</c:v>
                </c:pt>
                <c:pt idx="2800">
                  <c:v>42418</c:v>
                </c:pt>
                <c:pt idx="2801">
                  <c:v>42419</c:v>
                </c:pt>
                <c:pt idx="2802">
                  <c:v>42422</c:v>
                </c:pt>
                <c:pt idx="2803">
                  <c:v>42423</c:v>
                </c:pt>
                <c:pt idx="2804">
                  <c:v>42424</c:v>
                </c:pt>
                <c:pt idx="2805">
                  <c:v>42425</c:v>
                </c:pt>
                <c:pt idx="2806">
                  <c:v>42426</c:v>
                </c:pt>
                <c:pt idx="2807">
                  <c:v>42429</c:v>
                </c:pt>
                <c:pt idx="2808">
                  <c:v>42430</c:v>
                </c:pt>
                <c:pt idx="2809">
                  <c:v>42431</c:v>
                </c:pt>
                <c:pt idx="2810">
                  <c:v>42432</c:v>
                </c:pt>
                <c:pt idx="2811">
                  <c:v>42433</c:v>
                </c:pt>
                <c:pt idx="2812">
                  <c:v>42436</c:v>
                </c:pt>
                <c:pt idx="2813">
                  <c:v>42437</c:v>
                </c:pt>
                <c:pt idx="2814">
                  <c:v>42438</c:v>
                </c:pt>
                <c:pt idx="2815">
                  <c:v>42439</c:v>
                </c:pt>
                <c:pt idx="2816">
                  <c:v>42440</c:v>
                </c:pt>
                <c:pt idx="2817">
                  <c:v>42443</c:v>
                </c:pt>
                <c:pt idx="2818">
                  <c:v>42444</c:v>
                </c:pt>
                <c:pt idx="2819">
                  <c:v>42445</c:v>
                </c:pt>
                <c:pt idx="2820">
                  <c:v>42446</c:v>
                </c:pt>
                <c:pt idx="2821">
                  <c:v>42447</c:v>
                </c:pt>
                <c:pt idx="2822">
                  <c:v>42450</c:v>
                </c:pt>
                <c:pt idx="2823">
                  <c:v>42451</c:v>
                </c:pt>
                <c:pt idx="2824">
                  <c:v>42452</c:v>
                </c:pt>
                <c:pt idx="2825">
                  <c:v>42453</c:v>
                </c:pt>
                <c:pt idx="2826">
                  <c:v>42457</c:v>
                </c:pt>
                <c:pt idx="2827">
                  <c:v>42458</c:v>
                </c:pt>
                <c:pt idx="2828">
                  <c:v>42459</c:v>
                </c:pt>
                <c:pt idx="2829">
                  <c:v>42460</c:v>
                </c:pt>
                <c:pt idx="2830">
                  <c:v>42461</c:v>
                </c:pt>
                <c:pt idx="2831">
                  <c:v>42464</c:v>
                </c:pt>
                <c:pt idx="2832">
                  <c:v>42465</c:v>
                </c:pt>
                <c:pt idx="2833">
                  <c:v>42466</c:v>
                </c:pt>
                <c:pt idx="2834">
                  <c:v>42467</c:v>
                </c:pt>
                <c:pt idx="2835">
                  <c:v>42468</c:v>
                </c:pt>
                <c:pt idx="2836">
                  <c:v>42471</c:v>
                </c:pt>
                <c:pt idx="2837">
                  <c:v>42472</c:v>
                </c:pt>
                <c:pt idx="2838">
                  <c:v>42473</c:v>
                </c:pt>
                <c:pt idx="2839">
                  <c:v>42474</c:v>
                </c:pt>
                <c:pt idx="2840">
                  <c:v>42475</c:v>
                </c:pt>
                <c:pt idx="2841">
                  <c:v>42478</c:v>
                </c:pt>
                <c:pt idx="2842">
                  <c:v>42479</c:v>
                </c:pt>
                <c:pt idx="2843">
                  <c:v>42480</c:v>
                </c:pt>
                <c:pt idx="2844">
                  <c:v>42481</c:v>
                </c:pt>
                <c:pt idx="2845">
                  <c:v>42482</c:v>
                </c:pt>
                <c:pt idx="2846">
                  <c:v>42485</c:v>
                </c:pt>
                <c:pt idx="2847">
                  <c:v>42486</c:v>
                </c:pt>
                <c:pt idx="2848">
                  <c:v>42487</c:v>
                </c:pt>
                <c:pt idx="2849">
                  <c:v>42488</c:v>
                </c:pt>
                <c:pt idx="2850">
                  <c:v>42489</c:v>
                </c:pt>
                <c:pt idx="2851">
                  <c:v>42492</c:v>
                </c:pt>
                <c:pt idx="2852">
                  <c:v>42493</c:v>
                </c:pt>
                <c:pt idx="2853">
                  <c:v>42494</c:v>
                </c:pt>
                <c:pt idx="2854">
                  <c:v>42495</c:v>
                </c:pt>
                <c:pt idx="2855">
                  <c:v>42496</c:v>
                </c:pt>
                <c:pt idx="2856">
                  <c:v>42499</c:v>
                </c:pt>
                <c:pt idx="2857">
                  <c:v>42500</c:v>
                </c:pt>
                <c:pt idx="2858">
                  <c:v>42501</c:v>
                </c:pt>
                <c:pt idx="2859">
                  <c:v>42502</c:v>
                </c:pt>
                <c:pt idx="2860">
                  <c:v>42503</c:v>
                </c:pt>
                <c:pt idx="2861">
                  <c:v>42506</c:v>
                </c:pt>
                <c:pt idx="2862">
                  <c:v>42507</c:v>
                </c:pt>
                <c:pt idx="2863">
                  <c:v>42508</c:v>
                </c:pt>
                <c:pt idx="2864">
                  <c:v>42509</c:v>
                </c:pt>
                <c:pt idx="2865">
                  <c:v>42510</c:v>
                </c:pt>
                <c:pt idx="2866">
                  <c:v>42513</c:v>
                </c:pt>
                <c:pt idx="2867">
                  <c:v>42514</c:v>
                </c:pt>
                <c:pt idx="2868">
                  <c:v>42515</c:v>
                </c:pt>
                <c:pt idx="2869">
                  <c:v>42516</c:v>
                </c:pt>
                <c:pt idx="2870">
                  <c:v>42517</c:v>
                </c:pt>
                <c:pt idx="2871">
                  <c:v>42521</c:v>
                </c:pt>
                <c:pt idx="2872">
                  <c:v>42522</c:v>
                </c:pt>
                <c:pt idx="2873">
                  <c:v>42523</c:v>
                </c:pt>
                <c:pt idx="2874">
                  <c:v>42524</c:v>
                </c:pt>
                <c:pt idx="2875">
                  <c:v>42527</c:v>
                </c:pt>
                <c:pt idx="2876">
                  <c:v>42528</c:v>
                </c:pt>
                <c:pt idx="2877">
                  <c:v>42529</c:v>
                </c:pt>
                <c:pt idx="2878">
                  <c:v>42530</c:v>
                </c:pt>
                <c:pt idx="2879">
                  <c:v>42531</c:v>
                </c:pt>
                <c:pt idx="2880">
                  <c:v>42534</c:v>
                </c:pt>
                <c:pt idx="2881">
                  <c:v>42535</c:v>
                </c:pt>
                <c:pt idx="2882">
                  <c:v>42536</c:v>
                </c:pt>
                <c:pt idx="2883">
                  <c:v>42537</c:v>
                </c:pt>
                <c:pt idx="2884">
                  <c:v>42538</c:v>
                </c:pt>
                <c:pt idx="2885">
                  <c:v>42541</c:v>
                </c:pt>
                <c:pt idx="2886">
                  <c:v>42542</c:v>
                </c:pt>
                <c:pt idx="2887">
                  <c:v>42543</c:v>
                </c:pt>
                <c:pt idx="2888">
                  <c:v>42544</c:v>
                </c:pt>
                <c:pt idx="2889">
                  <c:v>42545</c:v>
                </c:pt>
                <c:pt idx="2890">
                  <c:v>42548</c:v>
                </c:pt>
                <c:pt idx="2891">
                  <c:v>42549</c:v>
                </c:pt>
                <c:pt idx="2892">
                  <c:v>42550</c:v>
                </c:pt>
                <c:pt idx="2893">
                  <c:v>42551</c:v>
                </c:pt>
                <c:pt idx="2894">
                  <c:v>42552</c:v>
                </c:pt>
                <c:pt idx="2895">
                  <c:v>42556</c:v>
                </c:pt>
                <c:pt idx="2896">
                  <c:v>42557</c:v>
                </c:pt>
                <c:pt idx="2897">
                  <c:v>42558</c:v>
                </c:pt>
                <c:pt idx="2898">
                  <c:v>42559</c:v>
                </c:pt>
                <c:pt idx="2899">
                  <c:v>42562</c:v>
                </c:pt>
                <c:pt idx="2900">
                  <c:v>42563</c:v>
                </c:pt>
                <c:pt idx="2901">
                  <c:v>42564</c:v>
                </c:pt>
                <c:pt idx="2902">
                  <c:v>42565</c:v>
                </c:pt>
                <c:pt idx="2903">
                  <c:v>42566</c:v>
                </c:pt>
                <c:pt idx="2904">
                  <c:v>42569</c:v>
                </c:pt>
                <c:pt idx="2905">
                  <c:v>42570</c:v>
                </c:pt>
                <c:pt idx="2906">
                  <c:v>42571</c:v>
                </c:pt>
                <c:pt idx="2907">
                  <c:v>42572</c:v>
                </c:pt>
                <c:pt idx="2908">
                  <c:v>42573</c:v>
                </c:pt>
                <c:pt idx="2909">
                  <c:v>42576</c:v>
                </c:pt>
                <c:pt idx="2910">
                  <c:v>42577</c:v>
                </c:pt>
                <c:pt idx="2911">
                  <c:v>42578</c:v>
                </c:pt>
                <c:pt idx="2912">
                  <c:v>42579</c:v>
                </c:pt>
                <c:pt idx="2913">
                  <c:v>42580</c:v>
                </c:pt>
                <c:pt idx="2914">
                  <c:v>42583</c:v>
                </c:pt>
                <c:pt idx="2915">
                  <c:v>42584</c:v>
                </c:pt>
                <c:pt idx="2916">
                  <c:v>42585</c:v>
                </c:pt>
                <c:pt idx="2917">
                  <c:v>42586</c:v>
                </c:pt>
                <c:pt idx="2918">
                  <c:v>42587</c:v>
                </c:pt>
                <c:pt idx="2919">
                  <c:v>42590</c:v>
                </c:pt>
                <c:pt idx="2920">
                  <c:v>42591</c:v>
                </c:pt>
                <c:pt idx="2921">
                  <c:v>42592</c:v>
                </c:pt>
                <c:pt idx="2922">
                  <c:v>42593</c:v>
                </c:pt>
                <c:pt idx="2923">
                  <c:v>42594</c:v>
                </c:pt>
                <c:pt idx="2924">
                  <c:v>42597</c:v>
                </c:pt>
                <c:pt idx="2925">
                  <c:v>42598</c:v>
                </c:pt>
                <c:pt idx="2926">
                  <c:v>42599</c:v>
                </c:pt>
                <c:pt idx="2927">
                  <c:v>42600</c:v>
                </c:pt>
                <c:pt idx="2928">
                  <c:v>42601</c:v>
                </c:pt>
                <c:pt idx="2929">
                  <c:v>42604</c:v>
                </c:pt>
                <c:pt idx="2930">
                  <c:v>42605</c:v>
                </c:pt>
                <c:pt idx="2931">
                  <c:v>42606</c:v>
                </c:pt>
                <c:pt idx="2932">
                  <c:v>42607</c:v>
                </c:pt>
                <c:pt idx="2933">
                  <c:v>42608</c:v>
                </c:pt>
                <c:pt idx="2934">
                  <c:v>42611</c:v>
                </c:pt>
                <c:pt idx="2935">
                  <c:v>42612</c:v>
                </c:pt>
                <c:pt idx="2936">
                  <c:v>42613</c:v>
                </c:pt>
                <c:pt idx="2937">
                  <c:v>42614</c:v>
                </c:pt>
                <c:pt idx="2938">
                  <c:v>42615</c:v>
                </c:pt>
                <c:pt idx="2939">
                  <c:v>42619</c:v>
                </c:pt>
                <c:pt idx="2940">
                  <c:v>42620</c:v>
                </c:pt>
                <c:pt idx="2941">
                  <c:v>42621</c:v>
                </c:pt>
                <c:pt idx="2942">
                  <c:v>42622</c:v>
                </c:pt>
                <c:pt idx="2943">
                  <c:v>42625</c:v>
                </c:pt>
                <c:pt idx="2944">
                  <c:v>42626</c:v>
                </c:pt>
                <c:pt idx="2945">
                  <c:v>42627</c:v>
                </c:pt>
                <c:pt idx="2946">
                  <c:v>42628</c:v>
                </c:pt>
                <c:pt idx="2947">
                  <c:v>42629</c:v>
                </c:pt>
                <c:pt idx="2948">
                  <c:v>42632</c:v>
                </c:pt>
                <c:pt idx="2949">
                  <c:v>42633</c:v>
                </c:pt>
                <c:pt idx="2950">
                  <c:v>42634</c:v>
                </c:pt>
                <c:pt idx="2951">
                  <c:v>42635</c:v>
                </c:pt>
                <c:pt idx="2952">
                  <c:v>42636</c:v>
                </c:pt>
                <c:pt idx="2953">
                  <c:v>42639</c:v>
                </c:pt>
                <c:pt idx="2954">
                  <c:v>42640</c:v>
                </c:pt>
                <c:pt idx="2955">
                  <c:v>42641</c:v>
                </c:pt>
                <c:pt idx="2956">
                  <c:v>42642</c:v>
                </c:pt>
                <c:pt idx="2957">
                  <c:v>42643</c:v>
                </c:pt>
                <c:pt idx="2958">
                  <c:v>42646</c:v>
                </c:pt>
                <c:pt idx="2959">
                  <c:v>42647</c:v>
                </c:pt>
                <c:pt idx="2960">
                  <c:v>42648</c:v>
                </c:pt>
                <c:pt idx="2961">
                  <c:v>42649</c:v>
                </c:pt>
                <c:pt idx="2962">
                  <c:v>42650</c:v>
                </c:pt>
                <c:pt idx="2963">
                  <c:v>42653</c:v>
                </c:pt>
                <c:pt idx="2964">
                  <c:v>42654</c:v>
                </c:pt>
                <c:pt idx="2965">
                  <c:v>42655</c:v>
                </c:pt>
                <c:pt idx="2966">
                  <c:v>42656</c:v>
                </c:pt>
                <c:pt idx="2967">
                  <c:v>42657</c:v>
                </c:pt>
                <c:pt idx="2968">
                  <c:v>42660</c:v>
                </c:pt>
                <c:pt idx="2969">
                  <c:v>42661</c:v>
                </c:pt>
                <c:pt idx="2970">
                  <c:v>42662</c:v>
                </c:pt>
                <c:pt idx="2971">
                  <c:v>42663</c:v>
                </c:pt>
                <c:pt idx="2972">
                  <c:v>42664</c:v>
                </c:pt>
                <c:pt idx="2973">
                  <c:v>42667</c:v>
                </c:pt>
                <c:pt idx="2974">
                  <c:v>42668</c:v>
                </c:pt>
                <c:pt idx="2975">
                  <c:v>42669</c:v>
                </c:pt>
                <c:pt idx="2976">
                  <c:v>42670</c:v>
                </c:pt>
                <c:pt idx="2977">
                  <c:v>42671</c:v>
                </c:pt>
                <c:pt idx="2978">
                  <c:v>42674</c:v>
                </c:pt>
                <c:pt idx="2979">
                  <c:v>42675</c:v>
                </c:pt>
                <c:pt idx="2980">
                  <c:v>42676</c:v>
                </c:pt>
                <c:pt idx="2981">
                  <c:v>42677</c:v>
                </c:pt>
                <c:pt idx="2982">
                  <c:v>42678</c:v>
                </c:pt>
                <c:pt idx="2983">
                  <c:v>42681</c:v>
                </c:pt>
                <c:pt idx="2984">
                  <c:v>42682</c:v>
                </c:pt>
                <c:pt idx="2985">
                  <c:v>42683</c:v>
                </c:pt>
                <c:pt idx="2986">
                  <c:v>42684</c:v>
                </c:pt>
                <c:pt idx="2987">
                  <c:v>42685</c:v>
                </c:pt>
                <c:pt idx="2988">
                  <c:v>42688</c:v>
                </c:pt>
                <c:pt idx="2989">
                  <c:v>42689</c:v>
                </c:pt>
                <c:pt idx="2990">
                  <c:v>42690</c:v>
                </c:pt>
                <c:pt idx="2991">
                  <c:v>42691</c:v>
                </c:pt>
                <c:pt idx="2992">
                  <c:v>42692</c:v>
                </c:pt>
                <c:pt idx="2993">
                  <c:v>42695</c:v>
                </c:pt>
                <c:pt idx="2994">
                  <c:v>42696</c:v>
                </c:pt>
                <c:pt idx="2995">
                  <c:v>42697</c:v>
                </c:pt>
                <c:pt idx="2996">
                  <c:v>42699</c:v>
                </c:pt>
                <c:pt idx="2997">
                  <c:v>42702</c:v>
                </c:pt>
                <c:pt idx="2998">
                  <c:v>42703</c:v>
                </c:pt>
                <c:pt idx="2999">
                  <c:v>42704</c:v>
                </c:pt>
                <c:pt idx="3000">
                  <c:v>42705</c:v>
                </c:pt>
                <c:pt idx="3001">
                  <c:v>42706</c:v>
                </c:pt>
                <c:pt idx="3002">
                  <c:v>42709</c:v>
                </c:pt>
                <c:pt idx="3003">
                  <c:v>42710</c:v>
                </c:pt>
                <c:pt idx="3004">
                  <c:v>42711</c:v>
                </c:pt>
                <c:pt idx="3005">
                  <c:v>42712</c:v>
                </c:pt>
                <c:pt idx="3006">
                  <c:v>42713</c:v>
                </c:pt>
                <c:pt idx="3007">
                  <c:v>42716</c:v>
                </c:pt>
                <c:pt idx="3008">
                  <c:v>42717</c:v>
                </c:pt>
                <c:pt idx="3009">
                  <c:v>42718</c:v>
                </c:pt>
                <c:pt idx="3010">
                  <c:v>42719</c:v>
                </c:pt>
                <c:pt idx="3011">
                  <c:v>42720</c:v>
                </c:pt>
                <c:pt idx="3012">
                  <c:v>42723</c:v>
                </c:pt>
                <c:pt idx="3013">
                  <c:v>42724</c:v>
                </c:pt>
                <c:pt idx="3014">
                  <c:v>42725</c:v>
                </c:pt>
                <c:pt idx="3015">
                  <c:v>42726</c:v>
                </c:pt>
                <c:pt idx="3016">
                  <c:v>42727</c:v>
                </c:pt>
                <c:pt idx="3017">
                  <c:v>42731</c:v>
                </c:pt>
                <c:pt idx="3018">
                  <c:v>42732</c:v>
                </c:pt>
                <c:pt idx="3019">
                  <c:v>42733</c:v>
                </c:pt>
                <c:pt idx="3020">
                  <c:v>42734</c:v>
                </c:pt>
                <c:pt idx="3021">
                  <c:v>42738</c:v>
                </c:pt>
                <c:pt idx="3022">
                  <c:v>42739</c:v>
                </c:pt>
                <c:pt idx="3023">
                  <c:v>42740</c:v>
                </c:pt>
                <c:pt idx="3024">
                  <c:v>42741</c:v>
                </c:pt>
                <c:pt idx="3025">
                  <c:v>42744</c:v>
                </c:pt>
                <c:pt idx="3026">
                  <c:v>42745</c:v>
                </c:pt>
                <c:pt idx="3027">
                  <c:v>42746</c:v>
                </c:pt>
                <c:pt idx="3028">
                  <c:v>42747</c:v>
                </c:pt>
                <c:pt idx="3029">
                  <c:v>42748</c:v>
                </c:pt>
                <c:pt idx="3030">
                  <c:v>42752</c:v>
                </c:pt>
                <c:pt idx="3031">
                  <c:v>42753</c:v>
                </c:pt>
                <c:pt idx="3032">
                  <c:v>42754</c:v>
                </c:pt>
                <c:pt idx="3033">
                  <c:v>42755</c:v>
                </c:pt>
                <c:pt idx="3034">
                  <c:v>42758</c:v>
                </c:pt>
                <c:pt idx="3035">
                  <c:v>42759</c:v>
                </c:pt>
                <c:pt idx="3036">
                  <c:v>42760</c:v>
                </c:pt>
                <c:pt idx="3037">
                  <c:v>42761</c:v>
                </c:pt>
                <c:pt idx="3038">
                  <c:v>42762</c:v>
                </c:pt>
                <c:pt idx="3039">
                  <c:v>42765</c:v>
                </c:pt>
                <c:pt idx="3040">
                  <c:v>42766</c:v>
                </c:pt>
                <c:pt idx="3041">
                  <c:v>42767</c:v>
                </c:pt>
                <c:pt idx="3042">
                  <c:v>42768</c:v>
                </c:pt>
                <c:pt idx="3043">
                  <c:v>42769</c:v>
                </c:pt>
                <c:pt idx="3044">
                  <c:v>42772</c:v>
                </c:pt>
                <c:pt idx="3045">
                  <c:v>42773</c:v>
                </c:pt>
                <c:pt idx="3046">
                  <c:v>42774</c:v>
                </c:pt>
                <c:pt idx="3047">
                  <c:v>42775</c:v>
                </c:pt>
                <c:pt idx="3048">
                  <c:v>42776</c:v>
                </c:pt>
                <c:pt idx="3049">
                  <c:v>42779</c:v>
                </c:pt>
                <c:pt idx="3050">
                  <c:v>42780</c:v>
                </c:pt>
                <c:pt idx="3051">
                  <c:v>42781</c:v>
                </c:pt>
                <c:pt idx="3052">
                  <c:v>42782</c:v>
                </c:pt>
                <c:pt idx="3053">
                  <c:v>42783</c:v>
                </c:pt>
                <c:pt idx="3054">
                  <c:v>42787</c:v>
                </c:pt>
                <c:pt idx="3055">
                  <c:v>42788</c:v>
                </c:pt>
                <c:pt idx="3056">
                  <c:v>42789</c:v>
                </c:pt>
                <c:pt idx="3057">
                  <c:v>42790</c:v>
                </c:pt>
                <c:pt idx="3058">
                  <c:v>42793</c:v>
                </c:pt>
                <c:pt idx="3059">
                  <c:v>42794</c:v>
                </c:pt>
                <c:pt idx="3060">
                  <c:v>42795</c:v>
                </c:pt>
                <c:pt idx="3061">
                  <c:v>42796</c:v>
                </c:pt>
                <c:pt idx="3062">
                  <c:v>42797</c:v>
                </c:pt>
                <c:pt idx="3063">
                  <c:v>42800</c:v>
                </c:pt>
                <c:pt idx="3064">
                  <c:v>42801</c:v>
                </c:pt>
                <c:pt idx="3065">
                  <c:v>42802</c:v>
                </c:pt>
                <c:pt idx="3066">
                  <c:v>42803</c:v>
                </c:pt>
                <c:pt idx="3067">
                  <c:v>42804</c:v>
                </c:pt>
                <c:pt idx="3068">
                  <c:v>42807</c:v>
                </c:pt>
                <c:pt idx="3069">
                  <c:v>42808</c:v>
                </c:pt>
                <c:pt idx="3070">
                  <c:v>42809</c:v>
                </c:pt>
                <c:pt idx="3071">
                  <c:v>42810</c:v>
                </c:pt>
                <c:pt idx="3072">
                  <c:v>42811</c:v>
                </c:pt>
                <c:pt idx="3073">
                  <c:v>42814</c:v>
                </c:pt>
                <c:pt idx="3074">
                  <c:v>42815</c:v>
                </c:pt>
                <c:pt idx="3075">
                  <c:v>42816</c:v>
                </c:pt>
                <c:pt idx="3076">
                  <c:v>42817</c:v>
                </c:pt>
                <c:pt idx="3077">
                  <c:v>42818</c:v>
                </c:pt>
                <c:pt idx="3078">
                  <c:v>42821</c:v>
                </c:pt>
                <c:pt idx="3079">
                  <c:v>42822</c:v>
                </c:pt>
                <c:pt idx="3080">
                  <c:v>42823</c:v>
                </c:pt>
                <c:pt idx="3081">
                  <c:v>42824</c:v>
                </c:pt>
                <c:pt idx="3082">
                  <c:v>42825</c:v>
                </c:pt>
                <c:pt idx="3083">
                  <c:v>42828</c:v>
                </c:pt>
                <c:pt idx="3084">
                  <c:v>42829</c:v>
                </c:pt>
                <c:pt idx="3085">
                  <c:v>42830</c:v>
                </c:pt>
                <c:pt idx="3086">
                  <c:v>42831</c:v>
                </c:pt>
                <c:pt idx="3087">
                  <c:v>42832</c:v>
                </c:pt>
                <c:pt idx="3088">
                  <c:v>42835</c:v>
                </c:pt>
                <c:pt idx="3089">
                  <c:v>42836</c:v>
                </c:pt>
                <c:pt idx="3090">
                  <c:v>42837</c:v>
                </c:pt>
                <c:pt idx="3091">
                  <c:v>42838</c:v>
                </c:pt>
                <c:pt idx="3092">
                  <c:v>42842</c:v>
                </c:pt>
                <c:pt idx="3093">
                  <c:v>42843</c:v>
                </c:pt>
                <c:pt idx="3094">
                  <c:v>42844</c:v>
                </c:pt>
                <c:pt idx="3095">
                  <c:v>42845</c:v>
                </c:pt>
                <c:pt idx="3096">
                  <c:v>42846</c:v>
                </c:pt>
                <c:pt idx="3097">
                  <c:v>42849</c:v>
                </c:pt>
                <c:pt idx="3098">
                  <c:v>42850</c:v>
                </c:pt>
                <c:pt idx="3099">
                  <c:v>42851</c:v>
                </c:pt>
                <c:pt idx="3100">
                  <c:v>42852</c:v>
                </c:pt>
                <c:pt idx="3101">
                  <c:v>42853</c:v>
                </c:pt>
                <c:pt idx="3102">
                  <c:v>42857</c:v>
                </c:pt>
                <c:pt idx="3103">
                  <c:v>42858</c:v>
                </c:pt>
                <c:pt idx="3104">
                  <c:v>42859</c:v>
                </c:pt>
                <c:pt idx="3105">
                  <c:v>42860</c:v>
                </c:pt>
                <c:pt idx="3106">
                  <c:v>42863</c:v>
                </c:pt>
                <c:pt idx="3107">
                  <c:v>42864</c:v>
                </c:pt>
                <c:pt idx="3108">
                  <c:v>42865</c:v>
                </c:pt>
                <c:pt idx="3109">
                  <c:v>42866</c:v>
                </c:pt>
                <c:pt idx="3110">
                  <c:v>42867</c:v>
                </c:pt>
                <c:pt idx="3111">
                  <c:v>42870</c:v>
                </c:pt>
                <c:pt idx="3112">
                  <c:v>42871</c:v>
                </c:pt>
                <c:pt idx="3113">
                  <c:v>42872</c:v>
                </c:pt>
                <c:pt idx="3114">
                  <c:v>42873</c:v>
                </c:pt>
                <c:pt idx="3115">
                  <c:v>42874</c:v>
                </c:pt>
                <c:pt idx="3116">
                  <c:v>42877</c:v>
                </c:pt>
                <c:pt idx="3117">
                  <c:v>42878</c:v>
                </c:pt>
                <c:pt idx="3118">
                  <c:v>42879</c:v>
                </c:pt>
                <c:pt idx="3119">
                  <c:v>42880</c:v>
                </c:pt>
                <c:pt idx="3120">
                  <c:v>42881</c:v>
                </c:pt>
                <c:pt idx="3121">
                  <c:v>42885</c:v>
                </c:pt>
                <c:pt idx="3122">
                  <c:v>42886</c:v>
                </c:pt>
                <c:pt idx="3123">
                  <c:v>42887</c:v>
                </c:pt>
                <c:pt idx="3124">
                  <c:v>42888</c:v>
                </c:pt>
                <c:pt idx="3125">
                  <c:v>42891</c:v>
                </c:pt>
                <c:pt idx="3126">
                  <c:v>42892</c:v>
                </c:pt>
                <c:pt idx="3127">
                  <c:v>42893</c:v>
                </c:pt>
                <c:pt idx="3128">
                  <c:v>42894</c:v>
                </c:pt>
                <c:pt idx="3129">
                  <c:v>42895</c:v>
                </c:pt>
                <c:pt idx="3130">
                  <c:v>42898</c:v>
                </c:pt>
                <c:pt idx="3131">
                  <c:v>42899</c:v>
                </c:pt>
                <c:pt idx="3132">
                  <c:v>42900</c:v>
                </c:pt>
                <c:pt idx="3133">
                  <c:v>42901</c:v>
                </c:pt>
                <c:pt idx="3134">
                  <c:v>42902</c:v>
                </c:pt>
                <c:pt idx="3135">
                  <c:v>42905</c:v>
                </c:pt>
                <c:pt idx="3136">
                  <c:v>42906</c:v>
                </c:pt>
                <c:pt idx="3137">
                  <c:v>42907</c:v>
                </c:pt>
                <c:pt idx="3138">
                  <c:v>42908</c:v>
                </c:pt>
                <c:pt idx="3139">
                  <c:v>42909</c:v>
                </c:pt>
                <c:pt idx="3140">
                  <c:v>42912</c:v>
                </c:pt>
                <c:pt idx="3141">
                  <c:v>42913</c:v>
                </c:pt>
                <c:pt idx="3142">
                  <c:v>42914</c:v>
                </c:pt>
                <c:pt idx="3143">
                  <c:v>42915</c:v>
                </c:pt>
                <c:pt idx="3144">
                  <c:v>42916</c:v>
                </c:pt>
                <c:pt idx="3145">
                  <c:v>42919</c:v>
                </c:pt>
                <c:pt idx="3146">
                  <c:v>42921</c:v>
                </c:pt>
                <c:pt idx="3147">
                  <c:v>42922</c:v>
                </c:pt>
                <c:pt idx="3148">
                  <c:v>42923</c:v>
                </c:pt>
                <c:pt idx="3149">
                  <c:v>42926</c:v>
                </c:pt>
                <c:pt idx="3150">
                  <c:v>42927</c:v>
                </c:pt>
                <c:pt idx="3151">
                  <c:v>42928</c:v>
                </c:pt>
                <c:pt idx="3152">
                  <c:v>42929</c:v>
                </c:pt>
                <c:pt idx="3153">
                  <c:v>42930</c:v>
                </c:pt>
                <c:pt idx="3154">
                  <c:v>42933</c:v>
                </c:pt>
                <c:pt idx="3155">
                  <c:v>42934</c:v>
                </c:pt>
                <c:pt idx="3156">
                  <c:v>42935</c:v>
                </c:pt>
                <c:pt idx="3157">
                  <c:v>42936</c:v>
                </c:pt>
                <c:pt idx="3158">
                  <c:v>42937</c:v>
                </c:pt>
                <c:pt idx="3159">
                  <c:v>42940</c:v>
                </c:pt>
                <c:pt idx="3160">
                  <c:v>42941</c:v>
                </c:pt>
                <c:pt idx="3161">
                  <c:v>42942</c:v>
                </c:pt>
                <c:pt idx="3162">
                  <c:v>42943</c:v>
                </c:pt>
                <c:pt idx="3163">
                  <c:v>42944</c:v>
                </c:pt>
                <c:pt idx="3164">
                  <c:v>42947</c:v>
                </c:pt>
                <c:pt idx="3165">
                  <c:v>42948</c:v>
                </c:pt>
                <c:pt idx="3166">
                  <c:v>42949</c:v>
                </c:pt>
                <c:pt idx="3167">
                  <c:v>42950</c:v>
                </c:pt>
                <c:pt idx="3168">
                  <c:v>42951</c:v>
                </c:pt>
                <c:pt idx="3169">
                  <c:v>42961</c:v>
                </c:pt>
                <c:pt idx="3170">
                  <c:v>42962</c:v>
                </c:pt>
                <c:pt idx="3171">
                  <c:v>42963</c:v>
                </c:pt>
                <c:pt idx="3172">
                  <c:v>42964</c:v>
                </c:pt>
                <c:pt idx="3173">
                  <c:v>42965</c:v>
                </c:pt>
                <c:pt idx="3174">
                  <c:v>42968</c:v>
                </c:pt>
                <c:pt idx="3175">
                  <c:v>42969</c:v>
                </c:pt>
                <c:pt idx="3176">
                  <c:v>42970</c:v>
                </c:pt>
                <c:pt idx="3177">
                  <c:v>42971</c:v>
                </c:pt>
                <c:pt idx="3178">
                  <c:v>42972</c:v>
                </c:pt>
                <c:pt idx="3179">
                  <c:v>42975</c:v>
                </c:pt>
                <c:pt idx="3180">
                  <c:v>42976</c:v>
                </c:pt>
                <c:pt idx="3181">
                  <c:v>42977</c:v>
                </c:pt>
                <c:pt idx="3182">
                  <c:v>42978</c:v>
                </c:pt>
                <c:pt idx="3183">
                  <c:v>42979</c:v>
                </c:pt>
                <c:pt idx="3184">
                  <c:v>42983</c:v>
                </c:pt>
                <c:pt idx="3185">
                  <c:v>42984</c:v>
                </c:pt>
                <c:pt idx="3186">
                  <c:v>42985</c:v>
                </c:pt>
                <c:pt idx="3187">
                  <c:v>42989</c:v>
                </c:pt>
                <c:pt idx="3188">
                  <c:v>42990</c:v>
                </c:pt>
                <c:pt idx="3189">
                  <c:v>42991</c:v>
                </c:pt>
                <c:pt idx="3190">
                  <c:v>42992</c:v>
                </c:pt>
                <c:pt idx="3191">
                  <c:v>42993</c:v>
                </c:pt>
                <c:pt idx="3192">
                  <c:v>42996</c:v>
                </c:pt>
                <c:pt idx="3193">
                  <c:v>42997</c:v>
                </c:pt>
                <c:pt idx="3194">
                  <c:v>42998</c:v>
                </c:pt>
                <c:pt idx="3195">
                  <c:v>42999</c:v>
                </c:pt>
                <c:pt idx="3196">
                  <c:v>43000</c:v>
                </c:pt>
                <c:pt idx="3197">
                  <c:v>43003</c:v>
                </c:pt>
                <c:pt idx="3198">
                  <c:v>43004</c:v>
                </c:pt>
                <c:pt idx="3199">
                  <c:v>43005</c:v>
                </c:pt>
                <c:pt idx="3200">
                  <c:v>43006</c:v>
                </c:pt>
                <c:pt idx="3201">
                  <c:v>43007</c:v>
                </c:pt>
                <c:pt idx="3202">
                  <c:v>43010</c:v>
                </c:pt>
                <c:pt idx="3203">
                  <c:v>43011</c:v>
                </c:pt>
                <c:pt idx="3204">
                  <c:v>43012</c:v>
                </c:pt>
                <c:pt idx="3205">
                  <c:v>43013</c:v>
                </c:pt>
                <c:pt idx="3206">
                  <c:v>43014</c:v>
                </c:pt>
                <c:pt idx="3207">
                  <c:v>43017</c:v>
                </c:pt>
                <c:pt idx="3208">
                  <c:v>43018</c:v>
                </c:pt>
                <c:pt idx="3209">
                  <c:v>43019</c:v>
                </c:pt>
                <c:pt idx="3210">
                  <c:v>43020</c:v>
                </c:pt>
                <c:pt idx="3211">
                  <c:v>43021</c:v>
                </c:pt>
                <c:pt idx="3212">
                  <c:v>43024</c:v>
                </c:pt>
                <c:pt idx="3213">
                  <c:v>43025</c:v>
                </c:pt>
                <c:pt idx="3214">
                  <c:v>43026</c:v>
                </c:pt>
                <c:pt idx="3215">
                  <c:v>43027</c:v>
                </c:pt>
                <c:pt idx="3216">
                  <c:v>43028</c:v>
                </c:pt>
                <c:pt idx="3217">
                  <c:v>43031</c:v>
                </c:pt>
                <c:pt idx="3218">
                  <c:v>43032</c:v>
                </c:pt>
                <c:pt idx="3219">
                  <c:v>43033</c:v>
                </c:pt>
                <c:pt idx="3220">
                  <c:v>43034</c:v>
                </c:pt>
                <c:pt idx="3221">
                  <c:v>43035</c:v>
                </c:pt>
                <c:pt idx="3222">
                  <c:v>43038</c:v>
                </c:pt>
                <c:pt idx="3223">
                  <c:v>43039</c:v>
                </c:pt>
                <c:pt idx="3224">
                  <c:v>43040</c:v>
                </c:pt>
                <c:pt idx="3225">
                  <c:v>43041</c:v>
                </c:pt>
                <c:pt idx="3226">
                  <c:v>43042</c:v>
                </c:pt>
                <c:pt idx="3227">
                  <c:v>43045</c:v>
                </c:pt>
                <c:pt idx="3228">
                  <c:v>43046</c:v>
                </c:pt>
                <c:pt idx="3229">
                  <c:v>43047</c:v>
                </c:pt>
                <c:pt idx="3230">
                  <c:v>43048</c:v>
                </c:pt>
                <c:pt idx="3231">
                  <c:v>43049</c:v>
                </c:pt>
                <c:pt idx="3232">
                  <c:v>43052</c:v>
                </c:pt>
                <c:pt idx="3233">
                  <c:v>43053</c:v>
                </c:pt>
                <c:pt idx="3234">
                  <c:v>43054</c:v>
                </c:pt>
                <c:pt idx="3235">
                  <c:v>43055</c:v>
                </c:pt>
                <c:pt idx="3236">
                  <c:v>43056</c:v>
                </c:pt>
                <c:pt idx="3237">
                  <c:v>43059</c:v>
                </c:pt>
                <c:pt idx="3238">
                  <c:v>43060</c:v>
                </c:pt>
                <c:pt idx="3239">
                  <c:v>43061</c:v>
                </c:pt>
                <c:pt idx="3240">
                  <c:v>43063</c:v>
                </c:pt>
                <c:pt idx="3241">
                  <c:v>43066</c:v>
                </c:pt>
                <c:pt idx="3242">
                  <c:v>43067</c:v>
                </c:pt>
                <c:pt idx="3243">
                  <c:v>43068</c:v>
                </c:pt>
                <c:pt idx="3244">
                  <c:v>43069</c:v>
                </c:pt>
                <c:pt idx="3245">
                  <c:v>43070</c:v>
                </c:pt>
                <c:pt idx="3246">
                  <c:v>43073</c:v>
                </c:pt>
                <c:pt idx="3247">
                  <c:v>43074</c:v>
                </c:pt>
                <c:pt idx="3248">
                  <c:v>43075</c:v>
                </c:pt>
                <c:pt idx="3249">
                  <c:v>43076</c:v>
                </c:pt>
                <c:pt idx="3250">
                  <c:v>43077</c:v>
                </c:pt>
                <c:pt idx="3251">
                  <c:v>43080</c:v>
                </c:pt>
                <c:pt idx="3252">
                  <c:v>43081</c:v>
                </c:pt>
                <c:pt idx="3253">
                  <c:v>43082</c:v>
                </c:pt>
                <c:pt idx="3254">
                  <c:v>43083</c:v>
                </c:pt>
                <c:pt idx="3255">
                  <c:v>43084</c:v>
                </c:pt>
                <c:pt idx="3256">
                  <c:v>43087</c:v>
                </c:pt>
                <c:pt idx="3257">
                  <c:v>43088</c:v>
                </c:pt>
                <c:pt idx="3258">
                  <c:v>43089</c:v>
                </c:pt>
                <c:pt idx="3259">
                  <c:v>43090</c:v>
                </c:pt>
                <c:pt idx="3260">
                  <c:v>43091</c:v>
                </c:pt>
                <c:pt idx="3261">
                  <c:v>43095</c:v>
                </c:pt>
                <c:pt idx="3262">
                  <c:v>43096</c:v>
                </c:pt>
                <c:pt idx="3263">
                  <c:v>43097</c:v>
                </c:pt>
                <c:pt idx="3264">
                  <c:v>43098</c:v>
                </c:pt>
                <c:pt idx="3265">
                  <c:v>43103</c:v>
                </c:pt>
                <c:pt idx="3266">
                  <c:v>43104</c:v>
                </c:pt>
                <c:pt idx="3267">
                  <c:v>43105</c:v>
                </c:pt>
                <c:pt idx="3268">
                  <c:v>43108</c:v>
                </c:pt>
                <c:pt idx="3269">
                  <c:v>43109</c:v>
                </c:pt>
                <c:pt idx="3270">
                  <c:v>43110</c:v>
                </c:pt>
                <c:pt idx="3271">
                  <c:v>43111</c:v>
                </c:pt>
                <c:pt idx="3272">
                  <c:v>43112</c:v>
                </c:pt>
                <c:pt idx="3273">
                  <c:v>43116</c:v>
                </c:pt>
                <c:pt idx="3274">
                  <c:v>43117</c:v>
                </c:pt>
                <c:pt idx="3275">
                  <c:v>43118</c:v>
                </c:pt>
                <c:pt idx="3276">
                  <c:v>43119</c:v>
                </c:pt>
                <c:pt idx="3277">
                  <c:v>43122</c:v>
                </c:pt>
                <c:pt idx="3278">
                  <c:v>43123</c:v>
                </c:pt>
                <c:pt idx="3279">
                  <c:v>43124</c:v>
                </c:pt>
                <c:pt idx="3280">
                  <c:v>43125</c:v>
                </c:pt>
                <c:pt idx="3281">
                  <c:v>43126</c:v>
                </c:pt>
                <c:pt idx="3282">
                  <c:v>43129</c:v>
                </c:pt>
                <c:pt idx="3283">
                  <c:v>43130</c:v>
                </c:pt>
                <c:pt idx="3284">
                  <c:v>43131</c:v>
                </c:pt>
                <c:pt idx="3285">
                  <c:v>43132</c:v>
                </c:pt>
                <c:pt idx="3286">
                  <c:v>43133</c:v>
                </c:pt>
                <c:pt idx="3287">
                  <c:v>43136</c:v>
                </c:pt>
                <c:pt idx="3288">
                  <c:v>43137</c:v>
                </c:pt>
                <c:pt idx="3289">
                  <c:v>43138</c:v>
                </c:pt>
                <c:pt idx="3290">
                  <c:v>43139</c:v>
                </c:pt>
                <c:pt idx="3291">
                  <c:v>43140</c:v>
                </c:pt>
                <c:pt idx="3292">
                  <c:v>43143</c:v>
                </c:pt>
                <c:pt idx="3293">
                  <c:v>43144</c:v>
                </c:pt>
                <c:pt idx="3294">
                  <c:v>43145</c:v>
                </c:pt>
                <c:pt idx="3295">
                  <c:v>43146</c:v>
                </c:pt>
                <c:pt idx="3296">
                  <c:v>43147</c:v>
                </c:pt>
                <c:pt idx="3297">
                  <c:v>43151</c:v>
                </c:pt>
                <c:pt idx="3298">
                  <c:v>43152</c:v>
                </c:pt>
                <c:pt idx="3299">
                  <c:v>43153</c:v>
                </c:pt>
                <c:pt idx="3300">
                  <c:v>43154</c:v>
                </c:pt>
              </c:numCache>
            </c:numRef>
          </c:cat>
          <c:val>
            <c:numRef>
              <c:f>'Price to Book Value'!$B$4:$B$3304</c:f>
              <c:numCache>
                <c:formatCode>0.00\x</c:formatCode>
                <c:ptCount val="3301"/>
                <c:pt idx="0">
                  <c:v>2.245498</c:v>
                </c:pt>
                <c:pt idx="1">
                  <c:v>2.2253810000000001</c:v>
                </c:pt>
                <c:pt idx="2">
                  <c:v>2.2153890000000001</c:v>
                </c:pt>
                <c:pt idx="3">
                  <c:v>2.217635</c:v>
                </c:pt>
                <c:pt idx="4">
                  <c:v>2.2031559999999999</c:v>
                </c:pt>
                <c:pt idx="5">
                  <c:v>2.2124280000000001</c:v>
                </c:pt>
                <c:pt idx="6">
                  <c:v>2.206906</c:v>
                </c:pt>
                <c:pt idx="7">
                  <c:v>2.1954289999999999</c:v>
                </c:pt>
                <c:pt idx="8">
                  <c:v>2.1698870000000001</c:v>
                </c:pt>
                <c:pt idx="9">
                  <c:v>2.1725660000000002</c:v>
                </c:pt>
                <c:pt idx="10">
                  <c:v>2.191716</c:v>
                </c:pt>
                <c:pt idx="11">
                  <c:v>2.1337459999999999</c:v>
                </c:pt>
                <c:pt idx="12">
                  <c:v>2.108657</c:v>
                </c:pt>
                <c:pt idx="13">
                  <c:v>2.0931419999999998</c:v>
                </c:pt>
                <c:pt idx="14">
                  <c:v>2.0964109999999998</c:v>
                </c:pt>
                <c:pt idx="15">
                  <c:v>2.075142</c:v>
                </c:pt>
                <c:pt idx="16">
                  <c:v>2.0859030000000001</c:v>
                </c:pt>
                <c:pt idx="17">
                  <c:v>2.076165</c:v>
                </c:pt>
                <c:pt idx="18">
                  <c:v>2.0709919999999999</c:v>
                </c:pt>
                <c:pt idx="19">
                  <c:v>2.0972240000000002</c:v>
                </c:pt>
                <c:pt idx="20">
                  <c:v>2.122512</c:v>
                </c:pt>
                <c:pt idx="21">
                  <c:v>2.1107079999999998</c:v>
                </c:pt>
                <c:pt idx="22">
                  <c:v>2.1040209999999999</c:v>
                </c:pt>
                <c:pt idx="23">
                  <c:v>2.1245790000000002</c:v>
                </c:pt>
                <c:pt idx="24">
                  <c:v>2.1228829999999999</c:v>
                </c:pt>
                <c:pt idx="25">
                  <c:v>2.1119629999999998</c:v>
                </c:pt>
                <c:pt idx="26">
                  <c:v>2.099189</c:v>
                </c:pt>
                <c:pt idx="27">
                  <c:v>2.0922510000000001</c:v>
                </c:pt>
                <c:pt idx="28">
                  <c:v>2.0996429999999999</c:v>
                </c:pt>
                <c:pt idx="29">
                  <c:v>2.105604</c:v>
                </c:pt>
                <c:pt idx="30">
                  <c:v>2.106395</c:v>
                </c:pt>
                <c:pt idx="31">
                  <c:v>2.092295</c:v>
                </c:pt>
                <c:pt idx="32">
                  <c:v>2.0698949999999998</c:v>
                </c:pt>
                <c:pt idx="33">
                  <c:v>2.0392570000000001</c:v>
                </c:pt>
                <c:pt idx="34">
                  <c:v>2.0072909999999999</c:v>
                </c:pt>
                <c:pt idx="35">
                  <c:v>2.0251049999999999</c:v>
                </c:pt>
                <c:pt idx="36">
                  <c:v>2.0339299999999998</c:v>
                </c:pt>
                <c:pt idx="37">
                  <c:v>2.0535770000000002</c:v>
                </c:pt>
                <c:pt idx="38">
                  <c:v>2.0461520000000002</c:v>
                </c:pt>
                <c:pt idx="39">
                  <c:v>2.0690379999999999</c:v>
                </c:pt>
                <c:pt idx="40">
                  <c:v>2.0578859999999999</c:v>
                </c:pt>
                <c:pt idx="41">
                  <c:v>2.0484589999999998</c:v>
                </c:pt>
                <c:pt idx="42">
                  <c:v>2.0746449999999999</c:v>
                </c:pt>
                <c:pt idx="43">
                  <c:v>2.0772810000000002</c:v>
                </c:pt>
                <c:pt idx="44">
                  <c:v>2.0697239999999999</c:v>
                </c:pt>
                <c:pt idx="45">
                  <c:v>2.039196</c:v>
                </c:pt>
                <c:pt idx="46">
                  <c:v>2.0491540000000001</c:v>
                </c:pt>
                <c:pt idx="47">
                  <c:v>2.0346289999999998</c:v>
                </c:pt>
                <c:pt idx="48">
                  <c:v>2.0487890000000002</c:v>
                </c:pt>
                <c:pt idx="49">
                  <c:v>2.0372759999999999</c:v>
                </c:pt>
                <c:pt idx="50">
                  <c:v>2.0118520000000002</c:v>
                </c:pt>
                <c:pt idx="51">
                  <c:v>2.0059230000000001</c:v>
                </c:pt>
                <c:pt idx="52">
                  <c:v>2.002688</c:v>
                </c:pt>
                <c:pt idx="53">
                  <c:v>1.990475</c:v>
                </c:pt>
                <c:pt idx="54">
                  <c:v>1.9591259999999999</c:v>
                </c:pt>
                <c:pt idx="55">
                  <c:v>1.9677210000000001</c:v>
                </c:pt>
                <c:pt idx="56">
                  <c:v>1.9588410000000001</c:v>
                </c:pt>
                <c:pt idx="57">
                  <c:v>1.9723999999999999</c:v>
                </c:pt>
                <c:pt idx="58">
                  <c:v>1.963751</c:v>
                </c:pt>
                <c:pt idx="59">
                  <c:v>1.98811</c:v>
                </c:pt>
                <c:pt idx="60">
                  <c:v>1.989028</c:v>
                </c:pt>
                <c:pt idx="61">
                  <c:v>1.969249</c:v>
                </c:pt>
                <c:pt idx="62">
                  <c:v>1.9721869999999999</c:v>
                </c:pt>
                <c:pt idx="63">
                  <c:v>1.977225</c:v>
                </c:pt>
                <c:pt idx="64">
                  <c:v>2.000054</c:v>
                </c:pt>
                <c:pt idx="65">
                  <c:v>2.005452</c:v>
                </c:pt>
                <c:pt idx="66">
                  <c:v>1.9921519999999999</c:v>
                </c:pt>
                <c:pt idx="67">
                  <c:v>1.9997879999999999</c:v>
                </c:pt>
                <c:pt idx="68">
                  <c:v>2.0243009999999999</c:v>
                </c:pt>
                <c:pt idx="69">
                  <c:v>2.002345</c:v>
                </c:pt>
                <c:pt idx="70">
                  <c:v>1.9772700000000001</c:v>
                </c:pt>
                <c:pt idx="71">
                  <c:v>1.972011</c:v>
                </c:pt>
                <c:pt idx="72">
                  <c:v>1.998572</c:v>
                </c:pt>
                <c:pt idx="73">
                  <c:v>1.9892049999999999</c:v>
                </c:pt>
                <c:pt idx="74">
                  <c:v>1.9586520000000001</c:v>
                </c:pt>
                <c:pt idx="75">
                  <c:v>1.9760979999999999</c:v>
                </c:pt>
                <c:pt idx="76">
                  <c:v>1.974753</c:v>
                </c:pt>
                <c:pt idx="77">
                  <c:v>1.9971620000000001</c:v>
                </c:pt>
                <c:pt idx="78">
                  <c:v>1.981919</c:v>
                </c:pt>
                <c:pt idx="79">
                  <c:v>2.008499</c:v>
                </c:pt>
                <c:pt idx="80">
                  <c:v>1.9903649999999999</c:v>
                </c:pt>
                <c:pt idx="81">
                  <c:v>2.0168010000000001</c:v>
                </c:pt>
                <c:pt idx="82">
                  <c:v>2.0299839999999998</c:v>
                </c:pt>
                <c:pt idx="83">
                  <c:v>2.029738</c:v>
                </c:pt>
                <c:pt idx="84">
                  <c:v>2.0627439999999999</c:v>
                </c:pt>
                <c:pt idx="85">
                  <c:v>2.0499019999999999</c:v>
                </c:pt>
                <c:pt idx="86">
                  <c:v>2.0292970000000001</c:v>
                </c:pt>
                <c:pt idx="87">
                  <c:v>2.0467110000000002</c:v>
                </c:pt>
                <c:pt idx="88">
                  <c:v>2.025722</c:v>
                </c:pt>
                <c:pt idx="89">
                  <c:v>2.0373169999999998</c:v>
                </c:pt>
                <c:pt idx="90">
                  <c:v>2.0180449999999999</c:v>
                </c:pt>
                <c:pt idx="91">
                  <c:v>2.0040779999999998</c:v>
                </c:pt>
                <c:pt idx="92">
                  <c:v>2.0416799999999999</c:v>
                </c:pt>
                <c:pt idx="93">
                  <c:v>2.0538850000000002</c:v>
                </c:pt>
                <c:pt idx="94">
                  <c:v>2.0831390000000001</c:v>
                </c:pt>
                <c:pt idx="95">
                  <c:v>2.082128</c:v>
                </c:pt>
                <c:pt idx="96">
                  <c:v>2.076965</c:v>
                </c:pt>
                <c:pt idx="97">
                  <c:v>2.0771899999999999</c:v>
                </c:pt>
                <c:pt idx="98">
                  <c:v>2.0717370000000002</c:v>
                </c:pt>
                <c:pt idx="99">
                  <c:v>2.0616629999999998</c:v>
                </c:pt>
                <c:pt idx="100">
                  <c:v>2.077709</c:v>
                </c:pt>
                <c:pt idx="101">
                  <c:v>2.0796489999999999</c:v>
                </c:pt>
                <c:pt idx="102">
                  <c:v>2.063876</c:v>
                </c:pt>
                <c:pt idx="103">
                  <c:v>2.0821679999999998</c:v>
                </c:pt>
                <c:pt idx="104">
                  <c:v>2.0783489999999998</c:v>
                </c:pt>
                <c:pt idx="105">
                  <c:v>2.0609700000000002</c:v>
                </c:pt>
                <c:pt idx="106">
                  <c:v>2.0632510000000002</c:v>
                </c:pt>
                <c:pt idx="107">
                  <c:v>2.055949</c:v>
                </c:pt>
                <c:pt idx="108">
                  <c:v>2.0572750000000002</c:v>
                </c:pt>
                <c:pt idx="109">
                  <c:v>2.0580289999999999</c:v>
                </c:pt>
                <c:pt idx="110">
                  <c:v>2.054049</c:v>
                </c:pt>
                <c:pt idx="111">
                  <c:v>2.0534349999999999</c:v>
                </c:pt>
                <c:pt idx="112">
                  <c:v>2.05687</c:v>
                </c:pt>
                <c:pt idx="113">
                  <c:v>2.0718230000000002</c:v>
                </c:pt>
                <c:pt idx="114">
                  <c:v>2.0757970000000001</c:v>
                </c:pt>
                <c:pt idx="115">
                  <c:v>2.0906289999999998</c:v>
                </c:pt>
                <c:pt idx="116">
                  <c:v>2.0923859999999999</c:v>
                </c:pt>
                <c:pt idx="117">
                  <c:v>2.0983830000000001</c:v>
                </c:pt>
                <c:pt idx="118">
                  <c:v>2.0988910000000001</c:v>
                </c:pt>
                <c:pt idx="119">
                  <c:v>2.0719089999999998</c:v>
                </c:pt>
                <c:pt idx="120">
                  <c:v>2.0652200000000001</c:v>
                </c:pt>
                <c:pt idx="121">
                  <c:v>2.0592280000000001</c:v>
                </c:pt>
                <c:pt idx="122">
                  <c:v>2.0807370000000001</c:v>
                </c:pt>
                <c:pt idx="123">
                  <c:v>2.0875970000000001</c:v>
                </c:pt>
                <c:pt idx="124">
                  <c:v>2.059231</c:v>
                </c:pt>
                <c:pt idx="125">
                  <c:v>2.053461</c:v>
                </c:pt>
                <c:pt idx="126">
                  <c:v>2.063895</c:v>
                </c:pt>
                <c:pt idx="127">
                  <c:v>2.0449950000000001</c:v>
                </c:pt>
                <c:pt idx="128">
                  <c:v>2.049096</c:v>
                </c:pt>
                <c:pt idx="129">
                  <c:v>2.0730460000000002</c:v>
                </c:pt>
                <c:pt idx="130">
                  <c:v>2.081763</c:v>
                </c:pt>
                <c:pt idx="131">
                  <c:v>2.0865130000000001</c:v>
                </c:pt>
                <c:pt idx="132">
                  <c:v>2.0969030000000002</c:v>
                </c:pt>
                <c:pt idx="133">
                  <c:v>2.1046209999999999</c:v>
                </c:pt>
                <c:pt idx="134">
                  <c:v>2.0882450000000001</c:v>
                </c:pt>
                <c:pt idx="135">
                  <c:v>2.0639470000000002</c:v>
                </c:pt>
                <c:pt idx="136">
                  <c:v>2.041423</c:v>
                </c:pt>
                <c:pt idx="137">
                  <c:v>2.0480040000000002</c:v>
                </c:pt>
                <c:pt idx="138">
                  <c:v>2.0291450000000002</c:v>
                </c:pt>
                <c:pt idx="139">
                  <c:v>2.0374430000000001</c:v>
                </c:pt>
                <c:pt idx="140">
                  <c:v>2.0263879999999999</c:v>
                </c:pt>
                <c:pt idx="141">
                  <c:v>2.013188</c:v>
                </c:pt>
                <c:pt idx="142">
                  <c:v>2.0025249999999999</c:v>
                </c:pt>
                <c:pt idx="143">
                  <c:v>2.0064739999999999</c:v>
                </c:pt>
                <c:pt idx="144">
                  <c:v>1.982335</c:v>
                </c:pt>
                <c:pt idx="145">
                  <c:v>1.9841770000000001</c:v>
                </c:pt>
                <c:pt idx="146">
                  <c:v>1.993117</c:v>
                </c:pt>
                <c:pt idx="147">
                  <c:v>1.990186</c:v>
                </c:pt>
                <c:pt idx="148">
                  <c:v>1.9787570000000001</c:v>
                </c:pt>
                <c:pt idx="149">
                  <c:v>1.950054</c:v>
                </c:pt>
                <c:pt idx="150">
                  <c:v>1.943819</c:v>
                </c:pt>
                <c:pt idx="151">
                  <c:v>1.9503410000000001</c:v>
                </c:pt>
                <c:pt idx="152">
                  <c:v>1.9408069999999999</c:v>
                </c:pt>
                <c:pt idx="153">
                  <c:v>1.9464809999999999</c:v>
                </c:pt>
                <c:pt idx="154">
                  <c:v>1.9407000000000001</c:v>
                </c:pt>
                <c:pt idx="155">
                  <c:v>1.9520230000000001</c:v>
                </c:pt>
                <c:pt idx="156">
                  <c:v>1.9429890000000001</c:v>
                </c:pt>
                <c:pt idx="157">
                  <c:v>1.9436420000000001</c:v>
                </c:pt>
                <c:pt idx="158">
                  <c:v>1.94777</c:v>
                </c:pt>
                <c:pt idx="159">
                  <c:v>1.949317</c:v>
                </c:pt>
                <c:pt idx="160">
                  <c:v>1.95478</c:v>
                </c:pt>
                <c:pt idx="161">
                  <c:v>1.9398059999999999</c:v>
                </c:pt>
                <c:pt idx="162">
                  <c:v>1.921163</c:v>
                </c:pt>
                <c:pt idx="163">
                  <c:v>1.9232899999999999</c:v>
                </c:pt>
                <c:pt idx="164">
                  <c:v>1.901578</c:v>
                </c:pt>
                <c:pt idx="165">
                  <c:v>1.915956</c:v>
                </c:pt>
                <c:pt idx="166">
                  <c:v>1.90385</c:v>
                </c:pt>
                <c:pt idx="167">
                  <c:v>1.9188400000000001</c:v>
                </c:pt>
                <c:pt idx="168">
                  <c:v>1.919513</c:v>
                </c:pt>
                <c:pt idx="169">
                  <c:v>1.9125399999999999</c:v>
                </c:pt>
                <c:pt idx="170">
                  <c:v>1.9298109999999999</c:v>
                </c:pt>
                <c:pt idx="171">
                  <c:v>1.926582</c:v>
                </c:pt>
                <c:pt idx="172">
                  <c:v>1.9124540000000001</c:v>
                </c:pt>
                <c:pt idx="173">
                  <c:v>1.9189909999999999</c:v>
                </c:pt>
                <c:pt idx="174">
                  <c:v>1.9159820000000001</c:v>
                </c:pt>
                <c:pt idx="175">
                  <c:v>1.9001490000000001</c:v>
                </c:pt>
                <c:pt idx="176">
                  <c:v>1.8984289999999999</c:v>
                </c:pt>
                <c:pt idx="177">
                  <c:v>1.891583</c:v>
                </c:pt>
                <c:pt idx="178">
                  <c:v>1.924752</c:v>
                </c:pt>
                <c:pt idx="179">
                  <c:v>1.902674</c:v>
                </c:pt>
                <c:pt idx="180">
                  <c:v>1.884968</c:v>
                </c:pt>
                <c:pt idx="181">
                  <c:v>1.854482</c:v>
                </c:pt>
                <c:pt idx="182">
                  <c:v>1.8609309999999999</c:v>
                </c:pt>
                <c:pt idx="183">
                  <c:v>1.8620099999999999</c:v>
                </c:pt>
                <c:pt idx="184">
                  <c:v>1.8490230000000001</c:v>
                </c:pt>
                <c:pt idx="185">
                  <c:v>1.848671</c:v>
                </c:pt>
                <c:pt idx="186">
                  <c:v>1.8214440000000001</c:v>
                </c:pt>
                <c:pt idx="187">
                  <c:v>1.8544579999999999</c:v>
                </c:pt>
                <c:pt idx="188">
                  <c:v>1.843464</c:v>
                </c:pt>
                <c:pt idx="189">
                  <c:v>1.8379559999999999</c:v>
                </c:pt>
                <c:pt idx="190">
                  <c:v>1.8127960000000001</c:v>
                </c:pt>
                <c:pt idx="191">
                  <c:v>1.8078240000000001</c:v>
                </c:pt>
                <c:pt idx="192">
                  <c:v>1.818416</c:v>
                </c:pt>
                <c:pt idx="193">
                  <c:v>1.8229519999999999</c:v>
                </c:pt>
                <c:pt idx="194">
                  <c:v>1.8105309999999999</c:v>
                </c:pt>
                <c:pt idx="195">
                  <c:v>1.8008360000000001</c:v>
                </c:pt>
                <c:pt idx="196">
                  <c:v>1.800001</c:v>
                </c:pt>
                <c:pt idx="197">
                  <c:v>1.812826</c:v>
                </c:pt>
                <c:pt idx="198">
                  <c:v>1.834128</c:v>
                </c:pt>
                <c:pt idx="199">
                  <c:v>1.836624</c:v>
                </c:pt>
                <c:pt idx="200">
                  <c:v>1.8184439999999999</c:v>
                </c:pt>
                <c:pt idx="201">
                  <c:v>1.8511040000000001</c:v>
                </c:pt>
                <c:pt idx="202">
                  <c:v>1.8366009999999999</c:v>
                </c:pt>
                <c:pt idx="203">
                  <c:v>1.846314</c:v>
                </c:pt>
                <c:pt idx="204">
                  <c:v>1.877578</c:v>
                </c:pt>
                <c:pt idx="205">
                  <c:v>1.8633299999999999</c:v>
                </c:pt>
                <c:pt idx="206">
                  <c:v>1.8667910000000001</c:v>
                </c:pt>
                <c:pt idx="207">
                  <c:v>1.862392</c:v>
                </c:pt>
                <c:pt idx="208">
                  <c:v>1.901073</c:v>
                </c:pt>
                <c:pt idx="209">
                  <c:v>1.898177</c:v>
                </c:pt>
                <c:pt idx="210">
                  <c:v>1.889178</c:v>
                </c:pt>
                <c:pt idx="211">
                  <c:v>1.901024</c:v>
                </c:pt>
                <c:pt idx="212">
                  <c:v>1.8943700000000001</c:v>
                </c:pt>
                <c:pt idx="213">
                  <c:v>1.904898</c:v>
                </c:pt>
                <c:pt idx="214">
                  <c:v>1.919853</c:v>
                </c:pt>
                <c:pt idx="215">
                  <c:v>1.91082</c:v>
                </c:pt>
                <c:pt idx="216">
                  <c:v>1.9177979999999999</c:v>
                </c:pt>
                <c:pt idx="217">
                  <c:v>1.9532910000000001</c:v>
                </c:pt>
                <c:pt idx="218">
                  <c:v>1.9682820000000001</c:v>
                </c:pt>
                <c:pt idx="219">
                  <c:v>1.964529</c:v>
                </c:pt>
                <c:pt idx="220">
                  <c:v>1.945533</c:v>
                </c:pt>
                <c:pt idx="221">
                  <c:v>1.9311700000000001</c:v>
                </c:pt>
                <c:pt idx="222">
                  <c:v>1.9553240000000001</c:v>
                </c:pt>
                <c:pt idx="223">
                  <c:v>1.96444</c:v>
                </c:pt>
                <c:pt idx="224">
                  <c:v>1.9828950000000001</c:v>
                </c:pt>
                <c:pt idx="225">
                  <c:v>2.0014120000000002</c:v>
                </c:pt>
                <c:pt idx="226">
                  <c:v>2.0162629999999999</c:v>
                </c:pt>
                <c:pt idx="227">
                  <c:v>2.0203600000000002</c:v>
                </c:pt>
                <c:pt idx="228">
                  <c:v>2.0069889999999999</c:v>
                </c:pt>
                <c:pt idx="229">
                  <c:v>2.004508</c:v>
                </c:pt>
                <c:pt idx="230">
                  <c:v>1.9693769999999999</c:v>
                </c:pt>
                <c:pt idx="231">
                  <c:v>1.9785410000000001</c:v>
                </c:pt>
                <c:pt idx="232">
                  <c:v>1.979095</c:v>
                </c:pt>
                <c:pt idx="233">
                  <c:v>1.9828749999999999</c:v>
                </c:pt>
                <c:pt idx="234">
                  <c:v>1.980699</c:v>
                </c:pt>
                <c:pt idx="235">
                  <c:v>1.9618610000000001</c:v>
                </c:pt>
                <c:pt idx="236">
                  <c:v>1.9534910000000001</c:v>
                </c:pt>
                <c:pt idx="237">
                  <c:v>1.9690399999999999</c:v>
                </c:pt>
                <c:pt idx="238">
                  <c:v>1.960493</c:v>
                </c:pt>
                <c:pt idx="239">
                  <c:v>1.989366</c:v>
                </c:pt>
                <c:pt idx="240">
                  <c:v>2.000912</c:v>
                </c:pt>
                <c:pt idx="241">
                  <c:v>1.996316</c:v>
                </c:pt>
                <c:pt idx="242">
                  <c:v>2.0043139999999999</c:v>
                </c:pt>
                <c:pt idx="243">
                  <c:v>1.9881930000000001</c:v>
                </c:pt>
                <c:pt idx="244">
                  <c:v>1.9864269999999999</c:v>
                </c:pt>
                <c:pt idx="245">
                  <c:v>1.9917910000000001</c:v>
                </c:pt>
                <c:pt idx="246">
                  <c:v>2.0054829999999999</c:v>
                </c:pt>
                <c:pt idx="247">
                  <c:v>2.0063170000000001</c:v>
                </c:pt>
                <c:pt idx="248">
                  <c:v>1.9910559999999999</c:v>
                </c:pt>
                <c:pt idx="249">
                  <c:v>1.980459</c:v>
                </c:pt>
                <c:pt idx="250">
                  <c:v>1.9723729999999999</c:v>
                </c:pt>
                <c:pt idx="251">
                  <c:v>1.967924</c:v>
                </c:pt>
                <c:pt idx="252">
                  <c:v>1.9847790000000001</c:v>
                </c:pt>
                <c:pt idx="253">
                  <c:v>1.9809939999999999</c:v>
                </c:pt>
                <c:pt idx="254">
                  <c:v>1.985347</c:v>
                </c:pt>
                <c:pt idx="255">
                  <c:v>1.9903519999999999</c:v>
                </c:pt>
                <c:pt idx="256">
                  <c:v>1.991738</c:v>
                </c:pt>
                <c:pt idx="257">
                  <c:v>1.9838450000000001</c:v>
                </c:pt>
                <c:pt idx="258">
                  <c:v>1.9848269999999999</c:v>
                </c:pt>
                <c:pt idx="259">
                  <c:v>1.968845</c:v>
                </c:pt>
                <c:pt idx="260">
                  <c:v>1.977754</c:v>
                </c:pt>
                <c:pt idx="261">
                  <c:v>1.950315</c:v>
                </c:pt>
                <c:pt idx="262">
                  <c:v>1.9541770000000001</c:v>
                </c:pt>
                <c:pt idx="263">
                  <c:v>1.934407</c:v>
                </c:pt>
                <c:pt idx="264">
                  <c:v>1.893432</c:v>
                </c:pt>
                <c:pt idx="265">
                  <c:v>1.8935200000000001</c:v>
                </c:pt>
                <c:pt idx="266">
                  <c:v>1.897926</c:v>
                </c:pt>
                <c:pt idx="267">
                  <c:v>1.9069510000000001</c:v>
                </c:pt>
                <c:pt idx="268">
                  <c:v>1.931943</c:v>
                </c:pt>
                <c:pt idx="269">
                  <c:v>1.934472</c:v>
                </c:pt>
                <c:pt idx="270">
                  <c:v>1.9261710000000001</c:v>
                </c:pt>
                <c:pt idx="271">
                  <c:v>1.917394</c:v>
                </c:pt>
                <c:pt idx="272">
                  <c:v>1.9106590000000001</c:v>
                </c:pt>
                <c:pt idx="273">
                  <c:v>1.889389</c:v>
                </c:pt>
                <c:pt idx="274">
                  <c:v>1.877912</c:v>
                </c:pt>
                <c:pt idx="275">
                  <c:v>1.8816980000000001</c:v>
                </c:pt>
                <c:pt idx="276">
                  <c:v>1.8781129999999999</c:v>
                </c:pt>
                <c:pt idx="277">
                  <c:v>1.890512</c:v>
                </c:pt>
                <c:pt idx="278">
                  <c:v>1.895716</c:v>
                </c:pt>
                <c:pt idx="279">
                  <c:v>1.9064939999999999</c:v>
                </c:pt>
                <c:pt idx="280">
                  <c:v>1.899513</c:v>
                </c:pt>
                <c:pt idx="281">
                  <c:v>1.92628</c:v>
                </c:pt>
                <c:pt idx="282">
                  <c:v>1.93499</c:v>
                </c:pt>
                <c:pt idx="283">
                  <c:v>1.9499219999999999</c:v>
                </c:pt>
                <c:pt idx="284">
                  <c:v>1.9451099999999999</c:v>
                </c:pt>
                <c:pt idx="285">
                  <c:v>1.939066</c:v>
                </c:pt>
                <c:pt idx="286">
                  <c:v>1.9768760000000001</c:v>
                </c:pt>
                <c:pt idx="287">
                  <c:v>1.9763489999999999</c:v>
                </c:pt>
                <c:pt idx="288">
                  <c:v>1.985527</c:v>
                </c:pt>
                <c:pt idx="289">
                  <c:v>1.987055</c:v>
                </c:pt>
                <c:pt idx="290">
                  <c:v>1.9701299999999999</c:v>
                </c:pt>
                <c:pt idx="291">
                  <c:v>1.998103</c:v>
                </c:pt>
                <c:pt idx="292">
                  <c:v>1.9798230000000001</c:v>
                </c:pt>
                <c:pt idx="293">
                  <c:v>1.9740340000000001</c:v>
                </c:pt>
                <c:pt idx="294">
                  <c:v>1.964985</c:v>
                </c:pt>
                <c:pt idx="295">
                  <c:v>1.980561</c:v>
                </c:pt>
                <c:pt idx="296">
                  <c:v>1.9806889999999999</c:v>
                </c:pt>
                <c:pt idx="297">
                  <c:v>1.9671069999999999</c:v>
                </c:pt>
                <c:pt idx="298">
                  <c:v>1.981468</c:v>
                </c:pt>
                <c:pt idx="299">
                  <c:v>1.9887010000000001</c:v>
                </c:pt>
                <c:pt idx="300">
                  <c:v>2.0105300000000002</c:v>
                </c:pt>
                <c:pt idx="301">
                  <c:v>2.0179390000000001</c:v>
                </c:pt>
                <c:pt idx="302">
                  <c:v>2.0241859999999998</c:v>
                </c:pt>
                <c:pt idx="303">
                  <c:v>2.03105</c:v>
                </c:pt>
                <c:pt idx="304">
                  <c:v>2.031933</c:v>
                </c:pt>
                <c:pt idx="305">
                  <c:v>2.0195430000000001</c:v>
                </c:pt>
                <c:pt idx="306">
                  <c:v>2.0309279999999998</c:v>
                </c:pt>
                <c:pt idx="307">
                  <c:v>2.0200670000000001</c:v>
                </c:pt>
                <c:pt idx="308">
                  <c:v>2.0191439999999998</c:v>
                </c:pt>
                <c:pt idx="309">
                  <c:v>2.0200140000000002</c:v>
                </c:pt>
                <c:pt idx="310">
                  <c:v>1.9959899999999999</c:v>
                </c:pt>
                <c:pt idx="311">
                  <c:v>1.9961739999999999</c:v>
                </c:pt>
                <c:pt idx="312">
                  <c:v>1.9804580000000001</c:v>
                </c:pt>
                <c:pt idx="313">
                  <c:v>1.9784809999999999</c:v>
                </c:pt>
                <c:pt idx="314">
                  <c:v>1.9816469999999999</c:v>
                </c:pt>
                <c:pt idx="315">
                  <c:v>2.0022530000000001</c:v>
                </c:pt>
                <c:pt idx="316">
                  <c:v>2.0086789999999999</c:v>
                </c:pt>
                <c:pt idx="317">
                  <c:v>2.000826</c:v>
                </c:pt>
                <c:pt idx="318">
                  <c:v>1.9828870000000001</c:v>
                </c:pt>
                <c:pt idx="319">
                  <c:v>1.9864470000000001</c:v>
                </c:pt>
                <c:pt idx="320">
                  <c:v>1.977325</c:v>
                </c:pt>
                <c:pt idx="321">
                  <c:v>1.978823</c:v>
                </c:pt>
                <c:pt idx="322">
                  <c:v>1.983833</c:v>
                </c:pt>
                <c:pt idx="323">
                  <c:v>1.972906</c:v>
                </c:pt>
                <c:pt idx="324">
                  <c:v>2.0006889999999999</c:v>
                </c:pt>
                <c:pt idx="325">
                  <c:v>1.991285</c:v>
                </c:pt>
                <c:pt idx="326">
                  <c:v>1.9305950000000001</c:v>
                </c:pt>
                <c:pt idx="327">
                  <c:v>1.9338390000000001</c:v>
                </c:pt>
                <c:pt idx="328">
                  <c:v>1.9338299999999999</c:v>
                </c:pt>
                <c:pt idx="329">
                  <c:v>1.929014</c:v>
                </c:pt>
                <c:pt idx="330">
                  <c:v>1.9446330000000001</c:v>
                </c:pt>
                <c:pt idx="331">
                  <c:v>1.9845619999999999</c:v>
                </c:pt>
                <c:pt idx="332">
                  <c:v>2.0204909999999998</c:v>
                </c:pt>
                <c:pt idx="333">
                  <c:v>2.105121</c:v>
                </c:pt>
                <c:pt idx="334">
                  <c:v>2.11009</c:v>
                </c:pt>
                <c:pt idx="335">
                  <c:v>2.1020989999999999</c:v>
                </c:pt>
                <c:pt idx="336">
                  <c:v>2.1088480000000001</c:v>
                </c:pt>
                <c:pt idx="337">
                  <c:v>2.1338089999999998</c:v>
                </c:pt>
                <c:pt idx="338">
                  <c:v>2.1113270000000002</c:v>
                </c:pt>
                <c:pt idx="339">
                  <c:v>2.1061299999999998</c:v>
                </c:pt>
                <c:pt idx="340">
                  <c:v>2.1098490000000001</c:v>
                </c:pt>
                <c:pt idx="341">
                  <c:v>2.0937770000000002</c:v>
                </c:pt>
                <c:pt idx="342">
                  <c:v>2.0803940000000001</c:v>
                </c:pt>
                <c:pt idx="343">
                  <c:v>2.0965829999999999</c:v>
                </c:pt>
                <c:pt idx="344">
                  <c:v>2.0938370000000002</c:v>
                </c:pt>
                <c:pt idx="345">
                  <c:v>2.0603769999999999</c:v>
                </c:pt>
                <c:pt idx="346">
                  <c:v>2.0347360000000001</c:v>
                </c:pt>
                <c:pt idx="347">
                  <c:v>2.0439720000000001</c:v>
                </c:pt>
                <c:pt idx="348">
                  <c:v>2.0530499999999998</c:v>
                </c:pt>
                <c:pt idx="349">
                  <c:v>2.0439729999999998</c:v>
                </c:pt>
                <c:pt idx="350">
                  <c:v>2.0457749999999999</c:v>
                </c:pt>
                <c:pt idx="351">
                  <c:v>2.0506410000000002</c:v>
                </c:pt>
                <c:pt idx="352">
                  <c:v>2.0573649999999999</c:v>
                </c:pt>
                <c:pt idx="353">
                  <c:v>2.0320939999999998</c:v>
                </c:pt>
                <c:pt idx="354">
                  <c:v>2.0382889999999998</c:v>
                </c:pt>
                <c:pt idx="355">
                  <c:v>2.0720399999999999</c:v>
                </c:pt>
                <c:pt idx="356">
                  <c:v>2.0809929999999999</c:v>
                </c:pt>
                <c:pt idx="357">
                  <c:v>2.0514619999999999</c:v>
                </c:pt>
                <c:pt idx="358">
                  <c:v>2.055831</c:v>
                </c:pt>
                <c:pt idx="359">
                  <c:v>2.0682900000000002</c:v>
                </c:pt>
                <c:pt idx="360">
                  <c:v>2.082751</c:v>
                </c:pt>
                <c:pt idx="361">
                  <c:v>2.0778370000000002</c:v>
                </c:pt>
                <c:pt idx="362">
                  <c:v>2.0669569999999999</c:v>
                </c:pt>
                <c:pt idx="363">
                  <c:v>2.0401950000000002</c:v>
                </c:pt>
                <c:pt idx="364">
                  <c:v>2.0141650000000002</c:v>
                </c:pt>
                <c:pt idx="365">
                  <c:v>2.0429599999999999</c:v>
                </c:pt>
                <c:pt idx="366">
                  <c:v>2.0320070000000001</c:v>
                </c:pt>
                <c:pt idx="367">
                  <c:v>2.0246559999999998</c:v>
                </c:pt>
                <c:pt idx="368">
                  <c:v>2.0278299999999998</c:v>
                </c:pt>
                <c:pt idx="369">
                  <c:v>2.0311720000000002</c:v>
                </c:pt>
                <c:pt idx="370">
                  <c:v>2.0243579999999999</c:v>
                </c:pt>
                <c:pt idx="371">
                  <c:v>2.003244</c:v>
                </c:pt>
                <c:pt idx="372">
                  <c:v>2.019425</c:v>
                </c:pt>
                <c:pt idx="373">
                  <c:v>2.0038200000000002</c:v>
                </c:pt>
                <c:pt idx="374">
                  <c:v>2.0195460000000001</c:v>
                </c:pt>
                <c:pt idx="375">
                  <c:v>2.0507840000000002</c:v>
                </c:pt>
                <c:pt idx="376">
                  <c:v>2.0419489999999998</c:v>
                </c:pt>
                <c:pt idx="377">
                  <c:v>2.0537000000000001</c:v>
                </c:pt>
                <c:pt idx="378">
                  <c:v>2.032988</c:v>
                </c:pt>
                <c:pt idx="379">
                  <c:v>2.0427900000000001</c:v>
                </c:pt>
                <c:pt idx="380">
                  <c:v>2.043339</c:v>
                </c:pt>
                <c:pt idx="381">
                  <c:v>2.0518329999999998</c:v>
                </c:pt>
                <c:pt idx="382">
                  <c:v>2.0572469999999998</c:v>
                </c:pt>
                <c:pt idx="383">
                  <c:v>2.0335209999999999</c:v>
                </c:pt>
                <c:pt idx="384">
                  <c:v>2.0181</c:v>
                </c:pt>
                <c:pt idx="385">
                  <c:v>2.0194999999999999</c:v>
                </c:pt>
                <c:pt idx="386">
                  <c:v>2.031892</c:v>
                </c:pt>
                <c:pt idx="387">
                  <c:v>2.0279560000000001</c:v>
                </c:pt>
                <c:pt idx="388">
                  <c:v>2.0759620000000001</c:v>
                </c:pt>
                <c:pt idx="389">
                  <c:v>2.066004</c:v>
                </c:pt>
                <c:pt idx="390">
                  <c:v>2.0619990000000001</c:v>
                </c:pt>
                <c:pt idx="391">
                  <c:v>2.0698880000000002</c:v>
                </c:pt>
                <c:pt idx="392">
                  <c:v>2.0622389999999999</c:v>
                </c:pt>
                <c:pt idx="393">
                  <c:v>2.055895</c:v>
                </c:pt>
                <c:pt idx="394">
                  <c:v>2.0316670000000001</c:v>
                </c:pt>
                <c:pt idx="395">
                  <c:v>2.0805609999999999</c:v>
                </c:pt>
                <c:pt idx="396">
                  <c:v>2.0698530000000002</c:v>
                </c:pt>
                <c:pt idx="397">
                  <c:v>2.0745830000000001</c:v>
                </c:pt>
                <c:pt idx="398">
                  <c:v>2.0757889999999999</c:v>
                </c:pt>
                <c:pt idx="399">
                  <c:v>2.0913029999999999</c:v>
                </c:pt>
                <c:pt idx="400">
                  <c:v>2.1093350000000002</c:v>
                </c:pt>
                <c:pt idx="401">
                  <c:v>2.1014520000000001</c:v>
                </c:pt>
                <c:pt idx="402">
                  <c:v>2.08649</c:v>
                </c:pt>
                <c:pt idx="403">
                  <c:v>2.0554999999999999</c:v>
                </c:pt>
                <c:pt idx="404">
                  <c:v>2.057607</c:v>
                </c:pt>
                <c:pt idx="405">
                  <c:v>2.048038</c:v>
                </c:pt>
                <c:pt idx="406">
                  <c:v>2.0462539999999998</c:v>
                </c:pt>
                <c:pt idx="407">
                  <c:v>2.075485</c:v>
                </c:pt>
                <c:pt idx="408">
                  <c:v>2.0857100000000002</c:v>
                </c:pt>
                <c:pt idx="409">
                  <c:v>2.0864319999999998</c:v>
                </c:pt>
                <c:pt idx="410">
                  <c:v>2.086735</c:v>
                </c:pt>
                <c:pt idx="411">
                  <c:v>2.0756790000000001</c:v>
                </c:pt>
                <c:pt idx="412">
                  <c:v>2.07761</c:v>
                </c:pt>
                <c:pt idx="413">
                  <c:v>2.0724</c:v>
                </c:pt>
                <c:pt idx="414">
                  <c:v>2.0904980000000002</c:v>
                </c:pt>
                <c:pt idx="415">
                  <c:v>2.0725389999999999</c:v>
                </c:pt>
                <c:pt idx="416">
                  <c:v>2.084368</c:v>
                </c:pt>
                <c:pt idx="417">
                  <c:v>2.0696720000000002</c:v>
                </c:pt>
                <c:pt idx="418">
                  <c:v>2.0676540000000001</c:v>
                </c:pt>
                <c:pt idx="419">
                  <c:v>2.0653410000000001</c:v>
                </c:pt>
                <c:pt idx="420">
                  <c:v>2.0700720000000001</c:v>
                </c:pt>
                <c:pt idx="421">
                  <c:v>2.0735329999999998</c:v>
                </c:pt>
                <c:pt idx="422">
                  <c:v>2.0752579999999998</c:v>
                </c:pt>
                <c:pt idx="423">
                  <c:v>2.0537369999999999</c:v>
                </c:pt>
                <c:pt idx="424">
                  <c:v>2.0636779999999999</c:v>
                </c:pt>
                <c:pt idx="425">
                  <c:v>2.0608050000000002</c:v>
                </c:pt>
                <c:pt idx="426">
                  <c:v>2.0852849999999998</c:v>
                </c:pt>
                <c:pt idx="427">
                  <c:v>2.0898270000000001</c:v>
                </c:pt>
                <c:pt idx="428">
                  <c:v>2.0924999999999998</c:v>
                </c:pt>
                <c:pt idx="429">
                  <c:v>2.1079699999999999</c:v>
                </c:pt>
                <c:pt idx="430">
                  <c:v>2.1010409999999999</c:v>
                </c:pt>
                <c:pt idx="431">
                  <c:v>2.1038299999999999</c:v>
                </c:pt>
                <c:pt idx="432">
                  <c:v>2.1193900000000001</c:v>
                </c:pt>
                <c:pt idx="433">
                  <c:v>2.107863</c:v>
                </c:pt>
                <c:pt idx="434">
                  <c:v>2.106214</c:v>
                </c:pt>
                <c:pt idx="435">
                  <c:v>2.1249090000000002</c:v>
                </c:pt>
                <c:pt idx="436">
                  <c:v>2.1308829999999999</c:v>
                </c:pt>
                <c:pt idx="437">
                  <c:v>2.1184280000000002</c:v>
                </c:pt>
                <c:pt idx="438">
                  <c:v>2.1255540000000002</c:v>
                </c:pt>
                <c:pt idx="439">
                  <c:v>2.1216910000000002</c:v>
                </c:pt>
                <c:pt idx="440">
                  <c:v>2.091307</c:v>
                </c:pt>
                <c:pt idx="441">
                  <c:v>2.1048390000000001</c:v>
                </c:pt>
                <c:pt idx="442">
                  <c:v>2.1244890000000001</c:v>
                </c:pt>
                <c:pt idx="443">
                  <c:v>2.1246309999999999</c:v>
                </c:pt>
                <c:pt idx="444">
                  <c:v>2.1185670000000001</c:v>
                </c:pt>
                <c:pt idx="445">
                  <c:v>2.1229450000000001</c:v>
                </c:pt>
                <c:pt idx="446">
                  <c:v>2.1164499999999999</c:v>
                </c:pt>
                <c:pt idx="447">
                  <c:v>2.1222080000000001</c:v>
                </c:pt>
                <c:pt idx="448">
                  <c:v>2.1281569999999999</c:v>
                </c:pt>
                <c:pt idx="449">
                  <c:v>2.1275750000000002</c:v>
                </c:pt>
                <c:pt idx="450">
                  <c:v>2.0879490000000001</c:v>
                </c:pt>
                <c:pt idx="451">
                  <c:v>2.0509140000000001</c:v>
                </c:pt>
                <c:pt idx="452">
                  <c:v>2.0578500000000002</c:v>
                </c:pt>
                <c:pt idx="453">
                  <c:v>2.0364339999999999</c:v>
                </c:pt>
                <c:pt idx="454">
                  <c:v>2.0327299999999999</c:v>
                </c:pt>
                <c:pt idx="455">
                  <c:v>2.0421339999999999</c:v>
                </c:pt>
                <c:pt idx="456">
                  <c:v>2.0387550000000001</c:v>
                </c:pt>
                <c:pt idx="457">
                  <c:v>2.0446209999999998</c:v>
                </c:pt>
                <c:pt idx="458">
                  <c:v>2.0475810000000001</c:v>
                </c:pt>
                <c:pt idx="459">
                  <c:v>2.0382009999999999</c:v>
                </c:pt>
                <c:pt idx="460">
                  <c:v>2.0442689999999999</c:v>
                </c:pt>
                <c:pt idx="461">
                  <c:v>2.0301480000000001</c:v>
                </c:pt>
                <c:pt idx="462">
                  <c:v>2.0153880000000002</c:v>
                </c:pt>
                <c:pt idx="463">
                  <c:v>2.004877</c:v>
                </c:pt>
                <c:pt idx="464">
                  <c:v>2.0014889999999999</c:v>
                </c:pt>
                <c:pt idx="465">
                  <c:v>2.0042119999999999</c:v>
                </c:pt>
                <c:pt idx="466">
                  <c:v>2.0105879999999998</c:v>
                </c:pt>
                <c:pt idx="467">
                  <c:v>2.0214650000000001</c:v>
                </c:pt>
                <c:pt idx="468">
                  <c:v>2.0123709999999999</c:v>
                </c:pt>
                <c:pt idx="469">
                  <c:v>2.0159189999999998</c:v>
                </c:pt>
                <c:pt idx="470">
                  <c:v>2.0142910000000001</c:v>
                </c:pt>
                <c:pt idx="471">
                  <c:v>2.0194969999999999</c:v>
                </c:pt>
                <c:pt idx="472">
                  <c:v>2.0107680000000001</c:v>
                </c:pt>
                <c:pt idx="473">
                  <c:v>2.0205000000000002</c:v>
                </c:pt>
                <c:pt idx="474">
                  <c:v>2.0136599999999998</c:v>
                </c:pt>
                <c:pt idx="475">
                  <c:v>2.0104329999999999</c:v>
                </c:pt>
                <c:pt idx="476">
                  <c:v>1.998129</c:v>
                </c:pt>
                <c:pt idx="477">
                  <c:v>2.0009649999999999</c:v>
                </c:pt>
                <c:pt idx="478">
                  <c:v>1.9943919999999999</c:v>
                </c:pt>
                <c:pt idx="479">
                  <c:v>1.9726619999999999</c:v>
                </c:pt>
                <c:pt idx="480">
                  <c:v>1.9680359999999999</c:v>
                </c:pt>
                <c:pt idx="481">
                  <c:v>1.987827</c:v>
                </c:pt>
                <c:pt idx="482">
                  <c:v>1.982564</c:v>
                </c:pt>
                <c:pt idx="483">
                  <c:v>1.999986</c:v>
                </c:pt>
                <c:pt idx="484">
                  <c:v>2.0191140000000001</c:v>
                </c:pt>
                <c:pt idx="485">
                  <c:v>2.0262169999999999</c:v>
                </c:pt>
                <c:pt idx="486">
                  <c:v>2.0306009999999999</c:v>
                </c:pt>
                <c:pt idx="487">
                  <c:v>2.0280830000000001</c:v>
                </c:pt>
                <c:pt idx="488">
                  <c:v>2.0264090000000001</c:v>
                </c:pt>
                <c:pt idx="489">
                  <c:v>2.0341529999999999</c:v>
                </c:pt>
                <c:pt idx="490">
                  <c:v>2.042564</c:v>
                </c:pt>
                <c:pt idx="491">
                  <c:v>2.0510890000000002</c:v>
                </c:pt>
                <c:pt idx="492">
                  <c:v>2.0639919999999998</c:v>
                </c:pt>
                <c:pt idx="493">
                  <c:v>2.0701849999999999</c:v>
                </c:pt>
                <c:pt idx="494">
                  <c:v>2.0717080000000001</c:v>
                </c:pt>
                <c:pt idx="495">
                  <c:v>2.0731790000000001</c:v>
                </c:pt>
                <c:pt idx="496">
                  <c:v>2.0765790000000002</c:v>
                </c:pt>
                <c:pt idx="497">
                  <c:v>2.073823</c:v>
                </c:pt>
                <c:pt idx="498">
                  <c:v>2.0718399999999999</c:v>
                </c:pt>
                <c:pt idx="499">
                  <c:v>2.0829439999999999</c:v>
                </c:pt>
                <c:pt idx="500">
                  <c:v>2.0922230000000002</c:v>
                </c:pt>
                <c:pt idx="501">
                  <c:v>2.0857109999999999</c:v>
                </c:pt>
                <c:pt idx="502">
                  <c:v>2.0691130000000002</c:v>
                </c:pt>
                <c:pt idx="503">
                  <c:v>2.0757560000000002</c:v>
                </c:pt>
                <c:pt idx="504">
                  <c:v>2.0769820000000001</c:v>
                </c:pt>
                <c:pt idx="505">
                  <c:v>2.0533839999999999</c:v>
                </c:pt>
                <c:pt idx="506">
                  <c:v>2.0496259999999999</c:v>
                </c:pt>
                <c:pt idx="507">
                  <c:v>2.0487600000000001</c:v>
                </c:pt>
                <c:pt idx="508">
                  <c:v>2.0470969999999999</c:v>
                </c:pt>
                <c:pt idx="509">
                  <c:v>2.0478510000000001</c:v>
                </c:pt>
                <c:pt idx="510">
                  <c:v>2.049388</c:v>
                </c:pt>
                <c:pt idx="511">
                  <c:v>2.0427330000000001</c:v>
                </c:pt>
                <c:pt idx="512">
                  <c:v>2.0356610000000002</c:v>
                </c:pt>
                <c:pt idx="513">
                  <c:v>2.0380470000000002</c:v>
                </c:pt>
                <c:pt idx="514">
                  <c:v>2.0130669999999999</c:v>
                </c:pt>
                <c:pt idx="515">
                  <c:v>2.0041190000000002</c:v>
                </c:pt>
                <c:pt idx="516">
                  <c:v>1.952966</c:v>
                </c:pt>
                <c:pt idx="517">
                  <c:v>1.9643060000000001</c:v>
                </c:pt>
                <c:pt idx="518">
                  <c:v>1.943908</c:v>
                </c:pt>
                <c:pt idx="519">
                  <c:v>1.953449</c:v>
                </c:pt>
                <c:pt idx="520">
                  <c:v>1.9522170000000001</c:v>
                </c:pt>
                <c:pt idx="521">
                  <c:v>1.9571730000000001</c:v>
                </c:pt>
                <c:pt idx="522">
                  <c:v>1.9673179999999999</c:v>
                </c:pt>
                <c:pt idx="523">
                  <c:v>1.974064</c:v>
                </c:pt>
                <c:pt idx="524">
                  <c:v>1.9815339999999999</c:v>
                </c:pt>
                <c:pt idx="525">
                  <c:v>1.9798819999999999</c:v>
                </c:pt>
                <c:pt idx="526">
                  <c:v>1.990764</c:v>
                </c:pt>
                <c:pt idx="527">
                  <c:v>1.9960340000000001</c:v>
                </c:pt>
                <c:pt idx="528">
                  <c:v>1.984013</c:v>
                </c:pt>
                <c:pt idx="529">
                  <c:v>1.975528</c:v>
                </c:pt>
                <c:pt idx="530">
                  <c:v>1.979398</c:v>
                </c:pt>
                <c:pt idx="531">
                  <c:v>1.9947699999999999</c:v>
                </c:pt>
                <c:pt idx="532">
                  <c:v>2.0039880000000001</c:v>
                </c:pt>
                <c:pt idx="533">
                  <c:v>1.9966349999999999</c:v>
                </c:pt>
                <c:pt idx="534">
                  <c:v>2.0021969999999998</c:v>
                </c:pt>
                <c:pt idx="535">
                  <c:v>2.0108329999999999</c:v>
                </c:pt>
                <c:pt idx="536">
                  <c:v>2.009077</c:v>
                </c:pt>
                <c:pt idx="537">
                  <c:v>2.009061</c:v>
                </c:pt>
                <c:pt idx="538">
                  <c:v>1.9896830000000001</c:v>
                </c:pt>
                <c:pt idx="539">
                  <c:v>1.98075</c:v>
                </c:pt>
                <c:pt idx="540">
                  <c:v>1.9221870000000001</c:v>
                </c:pt>
                <c:pt idx="541">
                  <c:v>1.9337249999999999</c:v>
                </c:pt>
                <c:pt idx="542">
                  <c:v>1.9267890000000001</c:v>
                </c:pt>
                <c:pt idx="543">
                  <c:v>1.9140809999999999</c:v>
                </c:pt>
                <c:pt idx="544">
                  <c:v>1.883937</c:v>
                </c:pt>
                <c:pt idx="545">
                  <c:v>1.9168019999999999</c:v>
                </c:pt>
                <c:pt idx="546">
                  <c:v>1.9024380000000001</c:v>
                </c:pt>
                <c:pt idx="547">
                  <c:v>1.9163870000000001</c:v>
                </c:pt>
                <c:pt idx="548">
                  <c:v>1.917119</c:v>
                </c:pt>
                <c:pt idx="549">
                  <c:v>1.913931</c:v>
                </c:pt>
                <c:pt idx="550">
                  <c:v>1.8596159999999999</c:v>
                </c:pt>
                <c:pt idx="551">
                  <c:v>1.870042</c:v>
                </c:pt>
                <c:pt idx="552">
                  <c:v>1.888919</c:v>
                </c:pt>
                <c:pt idx="553">
                  <c:v>1.8832409999999999</c:v>
                </c:pt>
                <c:pt idx="554">
                  <c:v>1.900914</c:v>
                </c:pt>
                <c:pt idx="555">
                  <c:v>1.9148940000000001</c:v>
                </c:pt>
                <c:pt idx="556">
                  <c:v>1.959187</c:v>
                </c:pt>
                <c:pt idx="557">
                  <c:v>1.9421409999999999</c:v>
                </c:pt>
                <c:pt idx="558">
                  <c:v>1.9443870000000001</c:v>
                </c:pt>
                <c:pt idx="559">
                  <c:v>1.935405</c:v>
                </c:pt>
                <c:pt idx="560">
                  <c:v>1.9144209999999999</c:v>
                </c:pt>
                <c:pt idx="561">
                  <c:v>1.8857170000000001</c:v>
                </c:pt>
                <c:pt idx="562">
                  <c:v>1.900865</c:v>
                </c:pt>
                <c:pt idx="563">
                  <c:v>1.8887100000000001</c:v>
                </c:pt>
                <c:pt idx="564">
                  <c:v>1.855755</c:v>
                </c:pt>
                <c:pt idx="565">
                  <c:v>1.8843019999999999</c:v>
                </c:pt>
                <c:pt idx="566">
                  <c:v>1.875154</c:v>
                </c:pt>
                <c:pt idx="567">
                  <c:v>1.880018</c:v>
                </c:pt>
                <c:pt idx="568">
                  <c:v>1.8701270000000001</c:v>
                </c:pt>
                <c:pt idx="569">
                  <c:v>1.873345</c:v>
                </c:pt>
                <c:pt idx="570">
                  <c:v>1.8565149999999999</c:v>
                </c:pt>
                <c:pt idx="571">
                  <c:v>1.8553630000000001</c:v>
                </c:pt>
                <c:pt idx="572">
                  <c:v>1.8677140000000001</c:v>
                </c:pt>
                <c:pt idx="573">
                  <c:v>1.909314</c:v>
                </c:pt>
                <c:pt idx="574">
                  <c:v>1.9009180000000001</c:v>
                </c:pt>
                <c:pt idx="575">
                  <c:v>1.9169689999999999</c:v>
                </c:pt>
                <c:pt idx="576">
                  <c:v>1.919454</c:v>
                </c:pt>
                <c:pt idx="577">
                  <c:v>1.9265300000000001</c:v>
                </c:pt>
                <c:pt idx="578">
                  <c:v>1.910574</c:v>
                </c:pt>
                <c:pt idx="579">
                  <c:v>1.9003779999999999</c:v>
                </c:pt>
                <c:pt idx="580">
                  <c:v>1.923737</c:v>
                </c:pt>
                <c:pt idx="581">
                  <c:v>1.9225840000000001</c:v>
                </c:pt>
                <c:pt idx="582">
                  <c:v>1.9199440000000001</c:v>
                </c:pt>
                <c:pt idx="583">
                  <c:v>1.9070370000000001</c:v>
                </c:pt>
                <c:pt idx="584">
                  <c:v>1.9116010000000001</c:v>
                </c:pt>
                <c:pt idx="585">
                  <c:v>1.9126259999999999</c:v>
                </c:pt>
                <c:pt idx="586">
                  <c:v>1.9262159999999999</c:v>
                </c:pt>
                <c:pt idx="587">
                  <c:v>1.9318679999999999</c:v>
                </c:pt>
                <c:pt idx="588">
                  <c:v>1.9421839999999999</c:v>
                </c:pt>
                <c:pt idx="589">
                  <c:v>1.9444399999999999</c:v>
                </c:pt>
                <c:pt idx="590">
                  <c:v>1.9567540000000001</c:v>
                </c:pt>
                <c:pt idx="591">
                  <c:v>1.9268270000000001</c:v>
                </c:pt>
                <c:pt idx="592">
                  <c:v>1.940887</c:v>
                </c:pt>
                <c:pt idx="593">
                  <c:v>1.927608</c:v>
                </c:pt>
                <c:pt idx="594">
                  <c:v>1.92839</c:v>
                </c:pt>
                <c:pt idx="595">
                  <c:v>1.95383</c:v>
                </c:pt>
                <c:pt idx="596">
                  <c:v>1.953643</c:v>
                </c:pt>
                <c:pt idx="597">
                  <c:v>1.9605079999999999</c:v>
                </c:pt>
                <c:pt idx="598">
                  <c:v>1.9559420000000001</c:v>
                </c:pt>
                <c:pt idx="599">
                  <c:v>1.9515709999999999</c:v>
                </c:pt>
                <c:pt idx="600">
                  <c:v>1.9552149999999999</c:v>
                </c:pt>
                <c:pt idx="601">
                  <c:v>1.9380930000000001</c:v>
                </c:pt>
                <c:pt idx="602">
                  <c:v>1.939627</c:v>
                </c:pt>
                <c:pt idx="603">
                  <c:v>1.9337599999999999</c:v>
                </c:pt>
                <c:pt idx="604">
                  <c:v>1.938941</c:v>
                </c:pt>
                <c:pt idx="605">
                  <c:v>1.9311400000000001</c:v>
                </c:pt>
                <c:pt idx="606">
                  <c:v>1.943111</c:v>
                </c:pt>
                <c:pt idx="607">
                  <c:v>1.938923</c:v>
                </c:pt>
                <c:pt idx="608">
                  <c:v>1.9267570000000001</c:v>
                </c:pt>
                <c:pt idx="609">
                  <c:v>1.9103520000000001</c:v>
                </c:pt>
                <c:pt idx="610">
                  <c:v>1.8858490000000001</c:v>
                </c:pt>
                <c:pt idx="611">
                  <c:v>1.9003049999999999</c:v>
                </c:pt>
                <c:pt idx="612">
                  <c:v>1.9159759999999999</c:v>
                </c:pt>
                <c:pt idx="613">
                  <c:v>1.8988989999999999</c:v>
                </c:pt>
                <c:pt idx="614">
                  <c:v>1.928474</c:v>
                </c:pt>
                <c:pt idx="615">
                  <c:v>1.9155089999999999</c:v>
                </c:pt>
                <c:pt idx="616">
                  <c:v>1.9242319999999999</c:v>
                </c:pt>
                <c:pt idx="617">
                  <c:v>1.9287810000000001</c:v>
                </c:pt>
                <c:pt idx="618">
                  <c:v>1.930707</c:v>
                </c:pt>
                <c:pt idx="619">
                  <c:v>1.8965529999999999</c:v>
                </c:pt>
                <c:pt idx="620">
                  <c:v>1.8972770000000001</c:v>
                </c:pt>
                <c:pt idx="621">
                  <c:v>1.865335</c:v>
                </c:pt>
                <c:pt idx="622">
                  <c:v>1.8634470000000001</c:v>
                </c:pt>
                <c:pt idx="623">
                  <c:v>1.8621589999999999</c:v>
                </c:pt>
                <c:pt idx="624">
                  <c:v>1.868217</c:v>
                </c:pt>
                <c:pt idx="625">
                  <c:v>1.859685</c:v>
                </c:pt>
                <c:pt idx="626">
                  <c:v>1.8486579999999999</c:v>
                </c:pt>
                <c:pt idx="627">
                  <c:v>1.8503270000000001</c:v>
                </c:pt>
                <c:pt idx="628">
                  <c:v>1.858411</c:v>
                </c:pt>
                <c:pt idx="629">
                  <c:v>1.8442730000000001</c:v>
                </c:pt>
                <c:pt idx="630">
                  <c:v>1.845375</c:v>
                </c:pt>
                <c:pt idx="631">
                  <c:v>1.832784</c:v>
                </c:pt>
                <c:pt idx="632">
                  <c:v>1.798346</c:v>
                </c:pt>
                <c:pt idx="633">
                  <c:v>1.808978</c:v>
                </c:pt>
                <c:pt idx="634">
                  <c:v>1.8511960000000001</c:v>
                </c:pt>
                <c:pt idx="635">
                  <c:v>1.8532649999999999</c:v>
                </c:pt>
                <c:pt idx="636">
                  <c:v>1.8464780000000001</c:v>
                </c:pt>
                <c:pt idx="637">
                  <c:v>1.8442750000000001</c:v>
                </c:pt>
                <c:pt idx="638">
                  <c:v>1.823464</c:v>
                </c:pt>
                <c:pt idx="639">
                  <c:v>1.8212699999999999</c:v>
                </c:pt>
                <c:pt idx="640">
                  <c:v>1.7838940000000001</c:v>
                </c:pt>
                <c:pt idx="641">
                  <c:v>1.7767379999999999</c:v>
                </c:pt>
                <c:pt idx="642">
                  <c:v>1.7273719999999999</c:v>
                </c:pt>
                <c:pt idx="643">
                  <c:v>1.745876</c:v>
                </c:pt>
                <c:pt idx="644">
                  <c:v>1.7066950000000001</c:v>
                </c:pt>
                <c:pt idx="645">
                  <c:v>1.6927760000000001</c:v>
                </c:pt>
                <c:pt idx="646">
                  <c:v>1.725546</c:v>
                </c:pt>
                <c:pt idx="647">
                  <c:v>1.6841379999999999</c:v>
                </c:pt>
                <c:pt idx="648">
                  <c:v>1.6955629999999999</c:v>
                </c:pt>
                <c:pt idx="649">
                  <c:v>1.69442</c:v>
                </c:pt>
                <c:pt idx="650">
                  <c:v>1.6208020000000001</c:v>
                </c:pt>
                <c:pt idx="651">
                  <c:v>1.7164219999999999</c:v>
                </c:pt>
                <c:pt idx="652">
                  <c:v>1.7300899999999999</c:v>
                </c:pt>
                <c:pt idx="653">
                  <c:v>1.75607</c:v>
                </c:pt>
                <c:pt idx="654">
                  <c:v>1.6977040000000001</c:v>
                </c:pt>
                <c:pt idx="655">
                  <c:v>1.7063379999999999</c:v>
                </c:pt>
                <c:pt idx="656">
                  <c:v>1.682064</c:v>
                </c:pt>
                <c:pt idx="657">
                  <c:v>1.6518980000000001</c:v>
                </c:pt>
                <c:pt idx="658">
                  <c:v>1.6399349999999999</c:v>
                </c:pt>
                <c:pt idx="659">
                  <c:v>1.734372</c:v>
                </c:pt>
                <c:pt idx="660">
                  <c:v>1.7994859999999999</c:v>
                </c:pt>
                <c:pt idx="661">
                  <c:v>1.7846409999999999</c:v>
                </c:pt>
                <c:pt idx="662">
                  <c:v>1.8044629999999999</c:v>
                </c:pt>
                <c:pt idx="663">
                  <c:v>1.8079240000000001</c:v>
                </c:pt>
                <c:pt idx="664">
                  <c:v>1.7933749999999999</c:v>
                </c:pt>
                <c:pt idx="665">
                  <c:v>1.793731</c:v>
                </c:pt>
                <c:pt idx="666">
                  <c:v>1.7727040000000001</c:v>
                </c:pt>
                <c:pt idx="667">
                  <c:v>1.720002</c:v>
                </c:pt>
                <c:pt idx="668">
                  <c:v>1.75254</c:v>
                </c:pt>
                <c:pt idx="669">
                  <c:v>1.743859</c:v>
                </c:pt>
                <c:pt idx="670">
                  <c:v>1.773469</c:v>
                </c:pt>
                <c:pt idx="671">
                  <c:v>1.781069</c:v>
                </c:pt>
                <c:pt idx="672">
                  <c:v>1.74047</c:v>
                </c:pt>
                <c:pt idx="673">
                  <c:v>1.737212</c:v>
                </c:pt>
                <c:pt idx="674">
                  <c:v>1.708196</c:v>
                </c:pt>
                <c:pt idx="675">
                  <c:v>1.6978869999999999</c:v>
                </c:pt>
                <c:pt idx="676">
                  <c:v>1.7273240000000001</c:v>
                </c:pt>
                <c:pt idx="677">
                  <c:v>1.717309</c:v>
                </c:pt>
                <c:pt idx="678">
                  <c:v>1.7312000000000001</c:v>
                </c:pt>
                <c:pt idx="679">
                  <c:v>1.7307490000000001</c:v>
                </c:pt>
                <c:pt idx="680">
                  <c:v>1.7254350000000001</c:v>
                </c:pt>
                <c:pt idx="681">
                  <c:v>1.7974429999999999</c:v>
                </c:pt>
                <c:pt idx="682">
                  <c:v>1.811129</c:v>
                </c:pt>
                <c:pt idx="683">
                  <c:v>1.7742560000000001</c:v>
                </c:pt>
                <c:pt idx="684">
                  <c:v>1.7670459999999999</c:v>
                </c:pt>
                <c:pt idx="685">
                  <c:v>1.7417</c:v>
                </c:pt>
                <c:pt idx="686">
                  <c:v>1.740453</c:v>
                </c:pt>
                <c:pt idx="687">
                  <c:v>1.7340580000000001</c:v>
                </c:pt>
                <c:pt idx="688">
                  <c:v>1.743625</c:v>
                </c:pt>
                <c:pt idx="689">
                  <c:v>1.724415</c:v>
                </c:pt>
                <c:pt idx="690">
                  <c:v>1.765212</c:v>
                </c:pt>
                <c:pt idx="691">
                  <c:v>1.784154</c:v>
                </c:pt>
                <c:pt idx="692">
                  <c:v>1.7933570000000001</c:v>
                </c:pt>
                <c:pt idx="693">
                  <c:v>1.803029</c:v>
                </c:pt>
                <c:pt idx="694">
                  <c:v>1.8143609999999999</c:v>
                </c:pt>
                <c:pt idx="695">
                  <c:v>1.797731</c:v>
                </c:pt>
                <c:pt idx="696">
                  <c:v>1.799736</c:v>
                </c:pt>
                <c:pt idx="697">
                  <c:v>1.775847</c:v>
                </c:pt>
                <c:pt idx="698">
                  <c:v>1.763857</c:v>
                </c:pt>
                <c:pt idx="699">
                  <c:v>1.7524459999999999</c:v>
                </c:pt>
                <c:pt idx="700">
                  <c:v>1.7306589999999999</c:v>
                </c:pt>
                <c:pt idx="701">
                  <c:v>1.6751510000000001</c:v>
                </c:pt>
                <c:pt idx="702">
                  <c:v>1.6609240000000001</c:v>
                </c:pt>
                <c:pt idx="703">
                  <c:v>1.6229009999999999</c:v>
                </c:pt>
                <c:pt idx="704">
                  <c:v>1.5748949999999999</c:v>
                </c:pt>
                <c:pt idx="705">
                  <c:v>1.5851919999999999</c:v>
                </c:pt>
                <c:pt idx="706">
                  <c:v>1.5863020000000001</c:v>
                </c:pt>
                <c:pt idx="707">
                  <c:v>1.5640149999999999</c:v>
                </c:pt>
                <c:pt idx="708">
                  <c:v>1.5621449999999999</c:v>
                </c:pt>
                <c:pt idx="709">
                  <c:v>1.614096</c:v>
                </c:pt>
                <c:pt idx="710">
                  <c:v>1.5964290000000001</c:v>
                </c:pt>
                <c:pt idx="711">
                  <c:v>1.591663</c:v>
                </c:pt>
                <c:pt idx="712">
                  <c:v>1.5972599999999999</c:v>
                </c:pt>
                <c:pt idx="713">
                  <c:v>1.519083</c:v>
                </c:pt>
                <c:pt idx="714">
                  <c:v>1.4925459999999999</c:v>
                </c:pt>
                <c:pt idx="715">
                  <c:v>1.478485</c:v>
                </c:pt>
                <c:pt idx="716">
                  <c:v>1.519593</c:v>
                </c:pt>
                <c:pt idx="717">
                  <c:v>1.422601</c:v>
                </c:pt>
                <c:pt idx="718">
                  <c:v>1.4376850000000001</c:v>
                </c:pt>
                <c:pt idx="719">
                  <c:v>1.4451259999999999</c:v>
                </c:pt>
                <c:pt idx="720">
                  <c:v>1.4497</c:v>
                </c:pt>
                <c:pt idx="721">
                  <c:v>1.526143</c:v>
                </c:pt>
                <c:pt idx="722">
                  <c:v>1.49499</c:v>
                </c:pt>
                <c:pt idx="723">
                  <c:v>1.4291039999999999</c:v>
                </c:pt>
                <c:pt idx="724">
                  <c:v>1.3979200000000001</c:v>
                </c:pt>
                <c:pt idx="725">
                  <c:v>1.3576919999999999</c:v>
                </c:pt>
                <c:pt idx="726">
                  <c:v>1.30966</c:v>
                </c:pt>
                <c:pt idx="727">
                  <c:v>1.299866</c:v>
                </c:pt>
                <c:pt idx="728">
                  <c:v>1.350768</c:v>
                </c:pt>
                <c:pt idx="729">
                  <c:v>1.282702</c:v>
                </c:pt>
                <c:pt idx="730">
                  <c:v>1.313536</c:v>
                </c:pt>
                <c:pt idx="731">
                  <c:v>1.382579</c:v>
                </c:pt>
                <c:pt idx="732">
                  <c:v>1.3732660000000001</c:v>
                </c:pt>
                <c:pt idx="733">
                  <c:v>1.447651</c:v>
                </c:pt>
                <c:pt idx="734">
                  <c:v>1.425216</c:v>
                </c:pt>
                <c:pt idx="735">
                  <c:v>1.4027289999999999</c:v>
                </c:pt>
                <c:pt idx="736">
                  <c:v>1.433635</c:v>
                </c:pt>
                <c:pt idx="737">
                  <c:v>1.468434</c:v>
                </c:pt>
                <c:pt idx="738">
                  <c:v>1.437921</c:v>
                </c:pt>
                <c:pt idx="739">
                  <c:v>1.4739169999999999</c:v>
                </c:pt>
                <c:pt idx="740">
                  <c:v>1.386854</c:v>
                </c:pt>
                <c:pt idx="741">
                  <c:v>1.356392</c:v>
                </c:pt>
                <c:pt idx="742">
                  <c:v>1.359308</c:v>
                </c:pt>
                <c:pt idx="743">
                  <c:v>1.3302499999999999</c:v>
                </c:pt>
                <c:pt idx="744">
                  <c:v>1.3223510000000001</c:v>
                </c:pt>
                <c:pt idx="745">
                  <c:v>1.335196</c:v>
                </c:pt>
                <c:pt idx="746">
                  <c:v>1.3290740000000001</c:v>
                </c:pt>
                <c:pt idx="747">
                  <c:v>1.3140559999999999</c:v>
                </c:pt>
                <c:pt idx="748">
                  <c:v>1.341207</c:v>
                </c:pt>
                <c:pt idx="749">
                  <c:v>1.3629500000000001</c:v>
                </c:pt>
                <c:pt idx="750">
                  <c:v>1.357019</c:v>
                </c:pt>
                <c:pt idx="751">
                  <c:v>1.332619</c:v>
                </c:pt>
                <c:pt idx="752">
                  <c:v>1.32284</c:v>
                </c:pt>
                <c:pt idx="753">
                  <c:v>1.331445</c:v>
                </c:pt>
                <c:pt idx="754">
                  <c:v>1.284491</c:v>
                </c:pt>
                <c:pt idx="755">
                  <c:v>1.261279</c:v>
                </c:pt>
                <c:pt idx="756">
                  <c:v>1.210574</c:v>
                </c:pt>
                <c:pt idx="757">
                  <c:v>1.215633</c:v>
                </c:pt>
                <c:pt idx="758">
                  <c:v>1.1585049999999999</c:v>
                </c:pt>
                <c:pt idx="759">
                  <c:v>1.1832579999999999</c:v>
                </c:pt>
                <c:pt idx="760">
                  <c:v>1.22207</c:v>
                </c:pt>
                <c:pt idx="761">
                  <c:v>1.2386330000000001</c:v>
                </c:pt>
                <c:pt idx="762">
                  <c:v>1.23993</c:v>
                </c:pt>
                <c:pt idx="763">
                  <c:v>1.1970019999999999</c:v>
                </c:pt>
                <c:pt idx="764">
                  <c:v>1.2251320000000001</c:v>
                </c:pt>
                <c:pt idx="765">
                  <c:v>1.160833</c:v>
                </c:pt>
                <c:pt idx="766">
                  <c:v>1.1307739999999999</c:v>
                </c:pt>
                <c:pt idx="767">
                  <c:v>1.166059</c:v>
                </c:pt>
                <c:pt idx="768">
                  <c:v>1.2698389999999999</c:v>
                </c:pt>
                <c:pt idx="769">
                  <c:v>1.3018080000000001</c:v>
                </c:pt>
                <c:pt idx="770">
                  <c:v>1.276383</c:v>
                </c:pt>
                <c:pt idx="771">
                  <c:v>1.317423</c:v>
                </c:pt>
                <c:pt idx="772">
                  <c:v>1.340363</c:v>
                </c:pt>
                <c:pt idx="773">
                  <c:v>1.32185</c:v>
                </c:pt>
                <c:pt idx="774">
                  <c:v>1.37615</c:v>
                </c:pt>
                <c:pt idx="775">
                  <c:v>1.393286</c:v>
                </c:pt>
                <c:pt idx="776">
                  <c:v>1.3315790000000001</c:v>
                </c:pt>
                <c:pt idx="777">
                  <c:v>1.2836689999999999</c:v>
                </c:pt>
                <c:pt idx="778">
                  <c:v>1.273158</c:v>
                </c:pt>
                <c:pt idx="779">
                  <c:v>1.29813</c:v>
                </c:pt>
                <c:pt idx="780">
                  <c:v>1.265582</c:v>
                </c:pt>
                <c:pt idx="781">
                  <c:v>1.251568</c:v>
                </c:pt>
                <c:pt idx="782">
                  <c:v>1.273771</c:v>
                </c:pt>
                <c:pt idx="783">
                  <c:v>1.2884880000000001</c:v>
                </c:pt>
                <c:pt idx="784">
                  <c:v>1.255298</c:v>
                </c:pt>
                <c:pt idx="785">
                  <c:v>1.2584820000000001</c:v>
                </c:pt>
                <c:pt idx="786">
                  <c:v>1.2468520000000001</c:v>
                </c:pt>
                <c:pt idx="787">
                  <c:v>1.270537</c:v>
                </c:pt>
                <c:pt idx="788">
                  <c:v>1.248953</c:v>
                </c:pt>
                <c:pt idx="789">
                  <c:v>1.273596</c:v>
                </c:pt>
                <c:pt idx="790">
                  <c:v>1.280708</c:v>
                </c:pt>
                <c:pt idx="791">
                  <c:v>1.276664</c:v>
                </c:pt>
                <c:pt idx="792">
                  <c:v>1.29338</c:v>
                </c:pt>
                <c:pt idx="793">
                  <c:v>1.2712950000000001</c:v>
                </c:pt>
                <c:pt idx="794">
                  <c:v>1.2257560000000001</c:v>
                </c:pt>
                <c:pt idx="795">
                  <c:v>1.2070540000000001</c:v>
                </c:pt>
                <c:pt idx="796">
                  <c:v>1.196156</c:v>
                </c:pt>
                <c:pt idx="797">
                  <c:v>1.1832800000000001</c:v>
                </c:pt>
                <c:pt idx="798">
                  <c:v>1.1335219999999999</c:v>
                </c:pt>
                <c:pt idx="799">
                  <c:v>1.1419459999999999</c:v>
                </c:pt>
                <c:pt idx="800">
                  <c:v>1.1136680000000001</c:v>
                </c:pt>
                <c:pt idx="801">
                  <c:v>1.22445</c:v>
                </c:pt>
                <c:pt idx="802">
                  <c:v>1.1827380000000001</c:v>
                </c:pt>
                <c:pt idx="803">
                  <c:v>1.1902280000000001</c:v>
                </c:pt>
                <c:pt idx="804">
                  <c:v>1.1497569999999999</c:v>
                </c:pt>
                <c:pt idx="805">
                  <c:v>1.1365149999999999</c:v>
                </c:pt>
                <c:pt idx="806">
                  <c:v>1.235115</c:v>
                </c:pt>
                <c:pt idx="807">
                  <c:v>1.2340979999999999</c:v>
                </c:pt>
                <c:pt idx="808">
                  <c:v>1.321383</c:v>
                </c:pt>
                <c:pt idx="809">
                  <c:v>1.303385</c:v>
                </c:pt>
                <c:pt idx="810">
                  <c:v>1.2964800000000001</c:v>
                </c:pt>
                <c:pt idx="811">
                  <c:v>1.2380469999999999</c:v>
                </c:pt>
                <c:pt idx="812">
                  <c:v>1.2098580000000001</c:v>
                </c:pt>
                <c:pt idx="813">
                  <c:v>1.171827</c:v>
                </c:pt>
                <c:pt idx="814">
                  <c:v>1.162806</c:v>
                </c:pt>
                <c:pt idx="815">
                  <c:v>1.256551</c:v>
                </c:pt>
                <c:pt idx="816">
                  <c:v>1.2406250000000001</c:v>
                </c:pt>
                <c:pt idx="817">
                  <c:v>1.242351</c:v>
                </c:pt>
                <c:pt idx="818">
                  <c:v>1.2189840000000001</c:v>
                </c:pt>
                <c:pt idx="819">
                  <c:v>1.2217119999999999</c:v>
                </c:pt>
                <c:pt idx="820">
                  <c:v>1.195284</c:v>
                </c:pt>
                <c:pt idx="821">
                  <c:v>1.171821</c:v>
                </c:pt>
                <c:pt idx="822">
                  <c:v>1.163689</c:v>
                </c:pt>
                <c:pt idx="823">
                  <c:v>1.1464080000000001</c:v>
                </c:pt>
                <c:pt idx="824">
                  <c:v>1.1020160000000001</c:v>
                </c:pt>
                <c:pt idx="825">
                  <c:v>1.117437</c:v>
                </c:pt>
                <c:pt idx="826">
                  <c:v>1.1544760000000001</c:v>
                </c:pt>
                <c:pt idx="827">
                  <c:v>1.1795150000000001</c:v>
                </c:pt>
                <c:pt idx="828">
                  <c:v>1.20347</c:v>
                </c:pt>
                <c:pt idx="829">
                  <c:v>1.1631560000000001</c:v>
                </c:pt>
                <c:pt idx="830">
                  <c:v>1.1622060000000001</c:v>
                </c:pt>
                <c:pt idx="831">
                  <c:v>1.147397</c:v>
                </c:pt>
                <c:pt idx="832">
                  <c:v>1.196758</c:v>
                </c:pt>
                <c:pt idx="833">
                  <c:v>1.235724</c:v>
                </c:pt>
                <c:pt idx="834">
                  <c:v>1.2307729999999999</c:v>
                </c:pt>
                <c:pt idx="835">
                  <c:v>1.2221519999999999</c:v>
                </c:pt>
                <c:pt idx="836">
                  <c:v>1.2110259999999999</c:v>
                </c:pt>
                <c:pt idx="837">
                  <c:v>1.25804</c:v>
                </c:pt>
                <c:pt idx="838">
                  <c:v>1.255393</c:v>
                </c:pt>
                <c:pt idx="839">
                  <c:v>1.2396780000000001</c:v>
                </c:pt>
                <c:pt idx="840">
                  <c:v>1.2752669999999999</c:v>
                </c:pt>
                <c:pt idx="841">
                  <c:v>1.225867</c:v>
                </c:pt>
                <c:pt idx="842">
                  <c:v>1.2017260000000001</c:v>
                </c:pt>
                <c:pt idx="843">
                  <c:v>1.197611</c:v>
                </c:pt>
                <c:pt idx="844">
                  <c:v>1.2226669999999999</c:v>
                </c:pt>
                <c:pt idx="845">
                  <c:v>1.203911</c:v>
                </c:pt>
                <c:pt idx="846">
                  <c:v>1.2534540000000001</c:v>
                </c:pt>
                <c:pt idx="847">
                  <c:v>1.2669840000000001</c:v>
                </c:pt>
                <c:pt idx="848">
                  <c:v>1.2402979999999999</c:v>
                </c:pt>
                <c:pt idx="849">
                  <c:v>1.2322409999999999</c:v>
                </c:pt>
                <c:pt idx="850">
                  <c:v>1.206839</c:v>
                </c:pt>
                <c:pt idx="851">
                  <c:v>1.184458</c:v>
                </c:pt>
                <c:pt idx="852">
                  <c:v>1.1955960000000001</c:v>
                </c:pt>
                <c:pt idx="853">
                  <c:v>1.1740139999999999</c:v>
                </c:pt>
                <c:pt idx="854">
                  <c:v>1.171983</c:v>
                </c:pt>
                <c:pt idx="855">
                  <c:v>1.153335</c:v>
                </c:pt>
                <c:pt idx="856">
                  <c:v>1.1733709999999999</c:v>
                </c:pt>
                <c:pt idx="857">
                  <c:v>1.158914</c:v>
                </c:pt>
                <c:pt idx="858">
                  <c:v>1.141958</c:v>
                </c:pt>
                <c:pt idx="859">
                  <c:v>1.1214999999999999</c:v>
                </c:pt>
                <c:pt idx="860">
                  <c:v>1.1079540000000001</c:v>
                </c:pt>
                <c:pt idx="861">
                  <c:v>1.1274409999999999</c:v>
                </c:pt>
                <c:pt idx="862">
                  <c:v>1.064303</c:v>
                </c:pt>
                <c:pt idx="863">
                  <c:v>1.027067</c:v>
                </c:pt>
                <c:pt idx="864">
                  <c:v>1.04366</c:v>
                </c:pt>
                <c:pt idx="865">
                  <c:v>1.0093289999999999</c:v>
                </c:pt>
                <c:pt idx="866">
                  <c:v>1.026224</c:v>
                </c:pt>
                <c:pt idx="867">
                  <c:v>1.014378</c:v>
                </c:pt>
                <c:pt idx="868">
                  <c:v>1.0298890000000001</c:v>
                </c:pt>
                <c:pt idx="869">
                  <c:v>0.98750599999999999</c:v>
                </c:pt>
                <c:pt idx="870">
                  <c:v>0.96371099999999998</c:v>
                </c:pt>
                <c:pt idx="871">
                  <c:v>0.97114100000000003</c:v>
                </c:pt>
                <c:pt idx="872">
                  <c:v>0.95449600000000001</c:v>
                </c:pt>
                <c:pt idx="873">
                  <c:v>0.92539700000000003</c:v>
                </c:pt>
                <c:pt idx="874">
                  <c:v>0.95582800000000001</c:v>
                </c:pt>
                <c:pt idx="875">
                  <c:v>0.95992599999999995</c:v>
                </c:pt>
                <c:pt idx="876">
                  <c:v>0.91833600000000004</c:v>
                </c:pt>
                <c:pt idx="877">
                  <c:v>0.90655300000000005</c:v>
                </c:pt>
                <c:pt idx="878">
                  <c:v>0.88336599999999998</c:v>
                </c:pt>
                <c:pt idx="879">
                  <c:v>0.93080600000000002</c:v>
                </c:pt>
                <c:pt idx="880">
                  <c:v>0.91105000000000003</c:v>
                </c:pt>
                <c:pt idx="881">
                  <c:v>0.89552100000000001</c:v>
                </c:pt>
                <c:pt idx="882">
                  <c:v>0.85107500000000003</c:v>
                </c:pt>
                <c:pt idx="883">
                  <c:v>0.91734800000000005</c:v>
                </c:pt>
                <c:pt idx="884">
                  <c:v>0.85473200000000005</c:v>
                </c:pt>
                <c:pt idx="885">
                  <c:v>0.83390900000000001</c:v>
                </c:pt>
                <c:pt idx="886">
                  <c:v>0.80186999999999997</c:v>
                </c:pt>
                <c:pt idx="887">
                  <c:v>0.72856299999999996</c:v>
                </c:pt>
                <c:pt idx="888">
                  <c:v>0.68743200000000004</c:v>
                </c:pt>
                <c:pt idx="889">
                  <c:v>0.84568299999999996</c:v>
                </c:pt>
                <c:pt idx="890">
                  <c:v>0.91924600000000001</c:v>
                </c:pt>
                <c:pt idx="891">
                  <c:v>0.93003800000000003</c:v>
                </c:pt>
                <c:pt idx="892">
                  <c:v>0.91947400000000001</c:v>
                </c:pt>
                <c:pt idx="893">
                  <c:v>1.0746830000000001</c:v>
                </c:pt>
                <c:pt idx="894">
                  <c:v>1.100419</c:v>
                </c:pt>
                <c:pt idx="895">
                  <c:v>1.0141119999999999</c:v>
                </c:pt>
                <c:pt idx="896">
                  <c:v>0.99803799999999998</c:v>
                </c:pt>
                <c:pt idx="897">
                  <c:v>0.95421400000000001</c:v>
                </c:pt>
                <c:pt idx="898">
                  <c:v>1.0426880000000001</c:v>
                </c:pt>
                <c:pt idx="899">
                  <c:v>1.0754969999999999</c:v>
                </c:pt>
                <c:pt idx="900">
                  <c:v>1.054451</c:v>
                </c:pt>
                <c:pt idx="901">
                  <c:v>1.0787469999999999</c:v>
                </c:pt>
                <c:pt idx="902">
                  <c:v>1.058003</c:v>
                </c:pt>
                <c:pt idx="903">
                  <c:v>1.121289</c:v>
                </c:pt>
                <c:pt idx="904">
                  <c:v>1.1056520000000001</c:v>
                </c:pt>
                <c:pt idx="905">
                  <c:v>1.0523640000000001</c:v>
                </c:pt>
                <c:pt idx="906">
                  <c:v>1.105278</c:v>
                </c:pt>
                <c:pt idx="907">
                  <c:v>1.1383700000000001</c:v>
                </c:pt>
                <c:pt idx="908">
                  <c:v>1.073118</c:v>
                </c:pt>
                <c:pt idx="909">
                  <c:v>1.0343659999999999</c:v>
                </c:pt>
                <c:pt idx="910">
                  <c:v>1.0694399999999999</c:v>
                </c:pt>
                <c:pt idx="911">
                  <c:v>1.0748059999999999</c:v>
                </c:pt>
                <c:pt idx="912">
                  <c:v>1.0291049999999999</c:v>
                </c:pt>
                <c:pt idx="913">
                  <c:v>0.99093799999999999</c:v>
                </c:pt>
                <c:pt idx="914">
                  <c:v>1.0087969999999999</c:v>
                </c:pt>
                <c:pt idx="915">
                  <c:v>0.99832299999999996</c:v>
                </c:pt>
                <c:pt idx="916">
                  <c:v>1.0267500000000001</c:v>
                </c:pt>
                <c:pt idx="917">
                  <c:v>0.99536400000000003</c:v>
                </c:pt>
                <c:pt idx="918">
                  <c:v>1.0028269999999999</c:v>
                </c:pt>
                <c:pt idx="919">
                  <c:v>1.0232140000000001</c:v>
                </c:pt>
                <c:pt idx="920">
                  <c:v>1.077242</c:v>
                </c:pt>
                <c:pt idx="921">
                  <c:v>1.0728279999999999</c:v>
                </c:pt>
                <c:pt idx="922">
                  <c:v>1.1100300000000001</c:v>
                </c:pt>
                <c:pt idx="923">
                  <c:v>1.1213010000000001</c:v>
                </c:pt>
                <c:pt idx="924">
                  <c:v>1.0659130000000001</c:v>
                </c:pt>
                <c:pt idx="925">
                  <c:v>1.120093</c:v>
                </c:pt>
                <c:pt idx="926">
                  <c:v>1.162976</c:v>
                </c:pt>
                <c:pt idx="927">
                  <c:v>1.0847789999999999</c:v>
                </c:pt>
                <c:pt idx="928">
                  <c:v>1.0646500000000001</c:v>
                </c:pt>
                <c:pt idx="929">
                  <c:v>1.171495</c:v>
                </c:pt>
                <c:pt idx="930">
                  <c:v>1.1914070000000001</c:v>
                </c:pt>
                <c:pt idx="931">
                  <c:v>1.0977159999999999</c:v>
                </c:pt>
                <c:pt idx="932">
                  <c:v>1.1950190000000001</c:v>
                </c:pt>
                <c:pt idx="933">
                  <c:v>1.121159</c:v>
                </c:pt>
                <c:pt idx="934">
                  <c:v>1.2963530000000001</c:v>
                </c:pt>
                <c:pt idx="935">
                  <c:v>1.425468</c:v>
                </c:pt>
                <c:pt idx="936">
                  <c:v>1.2574460000000001</c:v>
                </c:pt>
                <c:pt idx="937">
                  <c:v>1.2186110000000001</c:v>
                </c:pt>
                <c:pt idx="938">
                  <c:v>1.2082280000000001</c:v>
                </c:pt>
                <c:pt idx="939">
                  <c:v>1.2193350000000001</c:v>
                </c:pt>
                <c:pt idx="940">
                  <c:v>1.242124</c:v>
                </c:pt>
                <c:pt idx="941">
                  <c:v>0.98705500000000002</c:v>
                </c:pt>
                <c:pt idx="942">
                  <c:v>1.131076</c:v>
                </c:pt>
                <c:pt idx="943">
                  <c:v>1.163956</c:v>
                </c:pt>
                <c:pt idx="944">
                  <c:v>1.0414859999999999</c:v>
                </c:pt>
                <c:pt idx="945">
                  <c:v>1.049096</c:v>
                </c:pt>
                <c:pt idx="946">
                  <c:v>1.0138510000000001</c:v>
                </c:pt>
                <c:pt idx="947">
                  <c:v>0.92214600000000002</c:v>
                </c:pt>
                <c:pt idx="948">
                  <c:v>0.91128399999999998</c:v>
                </c:pt>
                <c:pt idx="949">
                  <c:v>0.78712700000000002</c:v>
                </c:pt>
                <c:pt idx="950">
                  <c:v>0.84462499999999996</c:v>
                </c:pt>
                <c:pt idx="951">
                  <c:v>0.88452900000000001</c:v>
                </c:pt>
                <c:pt idx="952">
                  <c:v>0.96828400000000003</c:v>
                </c:pt>
                <c:pt idx="953">
                  <c:v>0.94720800000000005</c:v>
                </c:pt>
                <c:pt idx="954">
                  <c:v>0.97138899999999995</c:v>
                </c:pt>
                <c:pt idx="955">
                  <c:v>0.93463499999999999</c:v>
                </c:pt>
                <c:pt idx="956">
                  <c:v>0.93977299999999997</c:v>
                </c:pt>
                <c:pt idx="957">
                  <c:v>1.0473300000000001</c:v>
                </c:pt>
                <c:pt idx="958">
                  <c:v>1.0975410000000001</c:v>
                </c:pt>
                <c:pt idx="959">
                  <c:v>1.0830649999999999</c:v>
                </c:pt>
                <c:pt idx="960">
                  <c:v>1.0682879999999999</c:v>
                </c:pt>
                <c:pt idx="961">
                  <c:v>1.0676429999999999</c:v>
                </c:pt>
                <c:pt idx="962">
                  <c:v>1.1917420000000001</c:v>
                </c:pt>
                <c:pt idx="963">
                  <c:v>1.1309959999999999</c:v>
                </c:pt>
                <c:pt idx="964">
                  <c:v>1.1273869999999999</c:v>
                </c:pt>
                <c:pt idx="965">
                  <c:v>1.1964520000000001</c:v>
                </c:pt>
                <c:pt idx="966">
                  <c:v>1.2018869999999999</c:v>
                </c:pt>
                <c:pt idx="967">
                  <c:v>1.261836</c:v>
                </c:pt>
                <c:pt idx="968">
                  <c:v>1.1552960000000001</c:v>
                </c:pt>
                <c:pt idx="969">
                  <c:v>1.081628</c:v>
                </c:pt>
                <c:pt idx="970">
                  <c:v>1.099202</c:v>
                </c:pt>
                <c:pt idx="971">
                  <c:v>1.0977699999999999</c:v>
                </c:pt>
                <c:pt idx="972">
                  <c:v>1.0831599999999999</c:v>
                </c:pt>
                <c:pt idx="973">
                  <c:v>1.0212330000000001</c:v>
                </c:pt>
                <c:pt idx="974">
                  <c:v>1.099316</c:v>
                </c:pt>
                <c:pt idx="975">
                  <c:v>1.0581560000000001</c:v>
                </c:pt>
                <c:pt idx="976">
                  <c:v>1.021558</c:v>
                </c:pt>
                <c:pt idx="977">
                  <c:v>1.007393</c:v>
                </c:pt>
                <c:pt idx="978">
                  <c:v>0.90787499999999999</c:v>
                </c:pt>
                <c:pt idx="979">
                  <c:v>0.83905799999999997</c:v>
                </c:pt>
                <c:pt idx="980">
                  <c:v>0.83444600000000002</c:v>
                </c:pt>
                <c:pt idx="981">
                  <c:v>0.96728899999999995</c:v>
                </c:pt>
                <c:pt idx="982">
                  <c:v>0.99306000000000005</c:v>
                </c:pt>
                <c:pt idx="983">
                  <c:v>1.0388029999999999</c:v>
                </c:pt>
                <c:pt idx="984">
                  <c:v>1.0544119999999999</c:v>
                </c:pt>
                <c:pt idx="985">
                  <c:v>0.87271100000000001</c:v>
                </c:pt>
                <c:pt idx="986">
                  <c:v>0.94808899999999996</c:v>
                </c:pt>
                <c:pt idx="987">
                  <c:v>1.012732</c:v>
                </c:pt>
                <c:pt idx="988">
                  <c:v>0.99340899999999999</c:v>
                </c:pt>
                <c:pt idx="989">
                  <c:v>1.07151</c:v>
                </c:pt>
                <c:pt idx="990">
                  <c:v>1.1320319999999999</c:v>
                </c:pt>
                <c:pt idx="991">
                  <c:v>1.0656760000000001</c:v>
                </c:pt>
                <c:pt idx="992">
                  <c:v>1.040743</c:v>
                </c:pt>
                <c:pt idx="993">
                  <c:v>0.93779400000000002</c:v>
                </c:pt>
                <c:pt idx="994">
                  <c:v>0.96776300000000004</c:v>
                </c:pt>
                <c:pt idx="995">
                  <c:v>0.93047199999999997</c:v>
                </c:pt>
                <c:pt idx="996">
                  <c:v>1.037582</c:v>
                </c:pt>
                <c:pt idx="997">
                  <c:v>1.0257989999999999</c:v>
                </c:pt>
                <c:pt idx="998">
                  <c:v>1.004513</c:v>
                </c:pt>
                <c:pt idx="999">
                  <c:v>0.99531499999999995</c:v>
                </c:pt>
                <c:pt idx="1000">
                  <c:v>0.95470699999999997</c:v>
                </c:pt>
                <c:pt idx="1001">
                  <c:v>0.93898999999999999</c:v>
                </c:pt>
                <c:pt idx="1002">
                  <c:v>0.95970299999999997</c:v>
                </c:pt>
                <c:pt idx="1003">
                  <c:v>0.96065100000000003</c:v>
                </c:pt>
                <c:pt idx="1004">
                  <c:v>0.95827399999999996</c:v>
                </c:pt>
                <c:pt idx="1005">
                  <c:v>0.99073999999999995</c:v>
                </c:pt>
                <c:pt idx="1006">
                  <c:v>1.018408</c:v>
                </c:pt>
                <c:pt idx="1007">
                  <c:v>1.2646109999999999</c:v>
                </c:pt>
                <c:pt idx="1008">
                  <c:v>1.202097</c:v>
                </c:pt>
                <c:pt idx="1009">
                  <c:v>1.1934720000000001</c:v>
                </c:pt>
                <c:pt idx="1010">
                  <c:v>1.1328309999999999</c:v>
                </c:pt>
                <c:pt idx="1011">
                  <c:v>1.1307700000000001</c:v>
                </c:pt>
                <c:pt idx="1012">
                  <c:v>1.094433</c:v>
                </c:pt>
                <c:pt idx="1013">
                  <c:v>1.0433060000000001</c:v>
                </c:pt>
                <c:pt idx="1014">
                  <c:v>1.064916</c:v>
                </c:pt>
                <c:pt idx="1015">
                  <c:v>1.0092950000000001</c:v>
                </c:pt>
                <c:pt idx="1016">
                  <c:v>0.90510900000000005</c:v>
                </c:pt>
                <c:pt idx="1017">
                  <c:v>0.859842</c:v>
                </c:pt>
                <c:pt idx="1018">
                  <c:v>0.69935199999999997</c:v>
                </c:pt>
                <c:pt idx="1019">
                  <c:v>0.794408</c:v>
                </c:pt>
                <c:pt idx="1020">
                  <c:v>0.74169099999999999</c:v>
                </c:pt>
                <c:pt idx="1021">
                  <c:v>0.76250799999999996</c:v>
                </c:pt>
                <c:pt idx="1022">
                  <c:v>0.732962</c:v>
                </c:pt>
                <c:pt idx="1023">
                  <c:v>0.764297</c:v>
                </c:pt>
                <c:pt idx="1024">
                  <c:v>0.88107500000000005</c:v>
                </c:pt>
                <c:pt idx="1025">
                  <c:v>0.801593</c:v>
                </c:pt>
                <c:pt idx="1026">
                  <c:v>0.80269500000000005</c:v>
                </c:pt>
                <c:pt idx="1027">
                  <c:v>0.80525500000000005</c:v>
                </c:pt>
                <c:pt idx="1028">
                  <c:v>0.767235</c:v>
                </c:pt>
                <c:pt idx="1029">
                  <c:v>0.74429199999999995</c:v>
                </c:pt>
                <c:pt idx="1030">
                  <c:v>0.73035000000000005</c:v>
                </c:pt>
                <c:pt idx="1031">
                  <c:v>0.83111299999999999</c:v>
                </c:pt>
                <c:pt idx="1032">
                  <c:v>0.84395100000000001</c:v>
                </c:pt>
                <c:pt idx="1033">
                  <c:v>0.72283200000000003</c:v>
                </c:pt>
                <c:pt idx="1034">
                  <c:v>0.76774500000000001</c:v>
                </c:pt>
                <c:pt idx="1035">
                  <c:v>0.73265800000000003</c:v>
                </c:pt>
                <c:pt idx="1036">
                  <c:v>0.68487600000000004</c:v>
                </c:pt>
                <c:pt idx="1037">
                  <c:v>0.60800600000000005</c:v>
                </c:pt>
                <c:pt idx="1038">
                  <c:v>0.59623999999999999</c:v>
                </c:pt>
                <c:pt idx="1039">
                  <c:v>0.55834099999999998</c:v>
                </c:pt>
                <c:pt idx="1040">
                  <c:v>0.53869699999999998</c:v>
                </c:pt>
                <c:pt idx="1041">
                  <c:v>0.550898</c:v>
                </c:pt>
                <c:pt idx="1042">
                  <c:v>0.63230900000000001</c:v>
                </c:pt>
                <c:pt idx="1043">
                  <c:v>0.65156800000000004</c:v>
                </c:pt>
                <c:pt idx="1044">
                  <c:v>0.70127600000000001</c:v>
                </c:pt>
                <c:pt idx="1045">
                  <c:v>0.63858400000000004</c:v>
                </c:pt>
                <c:pt idx="1046">
                  <c:v>0.59581600000000001</c:v>
                </c:pt>
                <c:pt idx="1047">
                  <c:v>0.58106000000000002</c:v>
                </c:pt>
                <c:pt idx="1048">
                  <c:v>0.54276500000000005</c:v>
                </c:pt>
                <c:pt idx="1049">
                  <c:v>0.46484799999999998</c:v>
                </c:pt>
                <c:pt idx="1050">
                  <c:v>0.47005799999999998</c:v>
                </c:pt>
                <c:pt idx="1051">
                  <c:v>0.52043399999999995</c:v>
                </c:pt>
                <c:pt idx="1052">
                  <c:v>0.60274899999999998</c:v>
                </c:pt>
                <c:pt idx="1053">
                  <c:v>0.61479899999999998</c:v>
                </c:pt>
                <c:pt idx="1054">
                  <c:v>0.69569700000000001</c:v>
                </c:pt>
                <c:pt idx="1055">
                  <c:v>0.687554</c:v>
                </c:pt>
                <c:pt idx="1056">
                  <c:v>0.67963399999999996</c:v>
                </c:pt>
                <c:pt idx="1057">
                  <c:v>0.71877599999999997</c:v>
                </c:pt>
                <c:pt idx="1058">
                  <c:v>0.81287500000000001</c:v>
                </c:pt>
                <c:pt idx="1059">
                  <c:v>0.73600200000000005</c:v>
                </c:pt>
                <c:pt idx="1060">
                  <c:v>0.68731699999999996</c:v>
                </c:pt>
                <c:pt idx="1061">
                  <c:v>0.82144300000000003</c:v>
                </c:pt>
                <c:pt idx="1062">
                  <c:v>0.757853</c:v>
                </c:pt>
                <c:pt idx="1063">
                  <c:v>0.79220000000000002</c:v>
                </c:pt>
                <c:pt idx="1064">
                  <c:v>0.78884100000000001</c:v>
                </c:pt>
                <c:pt idx="1065">
                  <c:v>0.76272399999999996</c:v>
                </c:pt>
                <c:pt idx="1066">
                  <c:v>0.67348799999999998</c:v>
                </c:pt>
                <c:pt idx="1067">
                  <c:v>0.71757400000000005</c:v>
                </c:pt>
                <c:pt idx="1068">
                  <c:v>0.73560199999999998</c:v>
                </c:pt>
                <c:pt idx="1069">
                  <c:v>0.76622699999999999</c:v>
                </c:pt>
                <c:pt idx="1070">
                  <c:v>0.80390499999999998</c:v>
                </c:pt>
                <c:pt idx="1071">
                  <c:v>0.76045499999999999</c:v>
                </c:pt>
                <c:pt idx="1072">
                  <c:v>0.73347399999999996</c:v>
                </c:pt>
                <c:pt idx="1073">
                  <c:v>0.72771399999999997</c:v>
                </c:pt>
                <c:pt idx="1074">
                  <c:v>0.90715100000000004</c:v>
                </c:pt>
                <c:pt idx="1075">
                  <c:v>0.93445100000000003</c:v>
                </c:pt>
                <c:pt idx="1076">
                  <c:v>0.85955800000000004</c:v>
                </c:pt>
                <c:pt idx="1077">
                  <c:v>0.91714499999999999</c:v>
                </c:pt>
                <c:pt idx="1078">
                  <c:v>0.92903999999999998</c:v>
                </c:pt>
                <c:pt idx="1079">
                  <c:v>0.96892500000000004</c:v>
                </c:pt>
                <c:pt idx="1080">
                  <c:v>0.82780699999999996</c:v>
                </c:pt>
                <c:pt idx="1081">
                  <c:v>0.92623699999999998</c:v>
                </c:pt>
                <c:pt idx="1082">
                  <c:v>0.87931400000000004</c:v>
                </c:pt>
                <c:pt idx="1083">
                  <c:v>0.93406400000000001</c:v>
                </c:pt>
                <c:pt idx="1084">
                  <c:v>0.98030200000000001</c:v>
                </c:pt>
                <c:pt idx="1085">
                  <c:v>0.93030299999999999</c:v>
                </c:pt>
                <c:pt idx="1086">
                  <c:v>0.90346899999999997</c:v>
                </c:pt>
                <c:pt idx="1087">
                  <c:v>0.93660100000000002</c:v>
                </c:pt>
                <c:pt idx="1088">
                  <c:v>0.92420500000000005</c:v>
                </c:pt>
                <c:pt idx="1089">
                  <c:v>0.901945</c:v>
                </c:pt>
                <c:pt idx="1090">
                  <c:v>1.068068</c:v>
                </c:pt>
                <c:pt idx="1091">
                  <c:v>1.0372269999999999</c:v>
                </c:pt>
                <c:pt idx="1092">
                  <c:v>1.1621349999999999</c:v>
                </c:pt>
                <c:pt idx="1093">
                  <c:v>1.0815980000000001</c:v>
                </c:pt>
                <c:pt idx="1094">
                  <c:v>1.2160059999999999</c:v>
                </c:pt>
                <c:pt idx="1095">
                  <c:v>1.1461870000000001</c:v>
                </c:pt>
                <c:pt idx="1096">
                  <c:v>1.103202</c:v>
                </c:pt>
                <c:pt idx="1097">
                  <c:v>1.0455399999999999</c:v>
                </c:pt>
                <c:pt idx="1098">
                  <c:v>1.0920890000000001</c:v>
                </c:pt>
                <c:pt idx="1099">
                  <c:v>1.061752</c:v>
                </c:pt>
                <c:pt idx="1100">
                  <c:v>1.145705</c:v>
                </c:pt>
                <c:pt idx="1101">
                  <c:v>1.0960859999999999</c:v>
                </c:pt>
                <c:pt idx="1102">
                  <c:v>1.059293</c:v>
                </c:pt>
                <c:pt idx="1103">
                  <c:v>1.0545610000000001</c:v>
                </c:pt>
                <c:pt idx="1104">
                  <c:v>1.001752</c:v>
                </c:pt>
                <c:pt idx="1105">
                  <c:v>1.054208</c:v>
                </c:pt>
                <c:pt idx="1106">
                  <c:v>0.99889399999999995</c:v>
                </c:pt>
                <c:pt idx="1107">
                  <c:v>1.032824</c:v>
                </c:pt>
                <c:pt idx="1108">
                  <c:v>1.059728</c:v>
                </c:pt>
                <c:pt idx="1109">
                  <c:v>1.05277</c:v>
                </c:pt>
                <c:pt idx="1110">
                  <c:v>1.0187710000000001</c:v>
                </c:pt>
                <c:pt idx="1111">
                  <c:v>0.99257399999999996</c:v>
                </c:pt>
                <c:pt idx="1112">
                  <c:v>1.0369109999999999</c:v>
                </c:pt>
                <c:pt idx="1113">
                  <c:v>1.0134970000000001</c:v>
                </c:pt>
                <c:pt idx="1114">
                  <c:v>1.0357810000000001</c:v>
                </c:pt>
                <c:pt idx="1115">
                  <c:v>1.0432399999999999</c:v>
                </c:pt>
                <c:pt idx="1116">
                  <c:v>1.0205649999999999</c:v>
                </c:pt>
                <c:pt idx="1117">
                  <c:v>1.0332030000000001</c:v>
                </c:pt>
                <c:pt idx="1118">
                  <c:v>1.044916</c:v>
                </c:pt>
                <c:pt idx="1119">
                  <c:v>1.008076</c:v>
                </c:pt>
                <c:pt idx="1120">
                  <c:v>0.99347099999999999</c:v>
                </c:pt>
                <c:pt idx="1121">
                  <c:v>0.95393399999999995</c:v>
                </c:pt>
                <c:pt idx="1122">
                  <c:v>0.97794899999999996</c:v>
                </c:pt>
                <c:pt idx="1123">
                  <c:v>0.99469799999999997</c:v>
                </c:pt>
                <c:pt idx="1124">
                  <c:v>0.92091999999999996</c:v>
                </c:pt>
                <c:pt idx="1125">
                  <c:v>0.93391100000000005</c:v>
                </c:pt>
                <c:pt idx="1126">
                  <c:v>0.94514100000000001</c:v>
                </c:pt>
                <c:pt idx="1127">
                  <c:v>0.96479999999999999</c:v>
                </c:pt>
                <c:pt idx="1128">
                  <c:v>0.967086</c:v>
                </c:pt>
                <c:pt idx="1129">
                  <c:v>0.98585299999999998</c:v>
                </c:pt>
                <c:pt idx="1130">
                  <c:v>0.97288399999999997</c:v>
                </c:pt>
                <c:pt idx="1131">
                  <c:v>0.96536200000000005</c:v>
                </c:pt>
                <c:pt idx="1132">
                  <c:v>0.930257</c:v>
                </c:pt>
                <c:pt idx="1133">
                  <c:v>0.93367800000000001</c:v>
                </c:pt>
                <c:pt idx="1134">
                  <c:v>0.93532300000000002</c:v>
                </c:pt>
                <c:pt idx="1135">
                  <c:v>0.91588800000000004</c:v>
                </c:pt>
                <c:pt idx="1136">
                  <c:v>0.92108699999999999</c:v>
                </c:pt>
                <c:pt idx="1137">
                  <c:v>0.91017999999999999</c:v>
                </c:pt>
                <c:pt idx="1138">
                  <c:v>0.97664200000000001</c:v>
                </c:pt>
                <c:pt idx="1139">
                  <c:v>0.96133599999999997</c:v>
                </c:pt>
                <c:pt idx="1140">
                  <c:v>0.99733799999999995</c:v>
                </c:pt>
                <c:pt idx="1141">
                  <c:v>0.99095100000000003</c:v>
                </c:pt>
                <c:pt idx="1142">
                  <c:v>0.98660000000000003</c:v>
                </c:pt>
                <c:pt idx="1143">
                  <c:v>1.001503</c:v>
                </c:pt>
                <c:pt idx="1144">
                  <c:v>1.015733</c:v>
                </c:pt>
                <c:pt idx="1145">
                  <c:v>0.98294800000000004</c:v>
                </c:pt>
                <c:pt idx="1146">
                  <c:v>0.99434400000000001</c:v>
                </c:pt>
                <c:pt idx="1147">
                  <c:v>0.97864899999999999</c:v>
                </c:pt>
                <c:pt idx="1148">
                  <c:v>1.0099309999999999</c:v>
                </c:pt>
                <c:pt idx="1149">
                  <c:v>1.015444</c:v>
                </c:pt>
                <c:pt idx="1150">
                  <c:v>1.0085459999999999</c:v>
                </c:pt>
                <c:pt idx="1151">
                  <c:v>1.0383739999999999</c:v>
                </c:pt>
                <c:pt idx="1152">
                  <c:v>1.0356110000000001</c:v>
                </c:pt>
                <c:pt idx="1153">
                  <c:v>1.0750569999999999</c:v>
                </c:pt>
                <c:pt idx="1154">
                  <c:v>1.1094740000000001</c:v>
                </c:pt>
                <c:pt idx="1155">
                  <c:v>1.158612</c:v>
                </c:pt>
                <c:pt idx="1156">
                  <c:v>1.150047</c:v>
                </c:pt>
                <c:pt idx="1157">
                  <c:v>1.1923379999999999</c:v>
                </c:pt>
                <c:pt idx="1158">
                  <c:v>1.2135880000000001</c:v>
                </c:pt>
                <c:pt idx="1159">
                  <c:v>1.1526350000000001</c:v>
                </c:pt>
                <c:pt idx="1160">
                  <c:v>1.1635200000000001</c:v>
                </c:pt>
                <c:pt idx="1161">
                  <c:v>1.1934709999999999</c:v>
                </c:pt>
                <c:pt idx="1162">
                  <c:v>1.1950339999999999</c:v>
                </c:pt>
                <c:pt idx="1163">
                  <c:v>1.133705</c:v>
                </c:pt>
                <c:pt idx="1164">
                  <c:v>1.144115</c:v>
                </c:pt>
                <c:pt idx="1165">
                  <c:v>1.1500300000000001</c:v>
                </c:pt>
                <c:pt idx="1166">
                  <c:v>1.1813359999999999</c:v>
                </c:pt>
                <c:pt idx="1167">
                  <c:v>1.2044140000000001</c:v>
                </c:pt>
                <c:pt idx="1168">
                  <c:v>1.1744220000000001</c:v>
                </c:pt>
                <c:pt idx="1169">
                  <c:v>1.1795199999999999</c:v>
                </c:pt>
                <c:pt idx="1170">
                  <c:v>1.1885319999999999</c:v>
                </c:pt>
                <c:pt idx="1171">
                  <c:v>1.1955610000000001</c:v>
                </c:pt>
                <c:pt idx="1172">
                  <c:v>1.1938580000000001</c:v>
                </c:pt>
                <c:pt idx="1173">
                  <c:v>1.1975929999999999</c:v>
                </c:pt>
                <c:pt idx="1174">
                  <c:v>1.135343</c:v>
                </c:pt>
                <c:pt idx="1175">
                  <c:v>1.1134120000000001</c:v>
                </c:pt>
                <c:pt idx="1176">
                  <c:v>1.1408210000000001</c:v>
                </c:pt>
                <c:pt idx="1177">
                  <c:v>1.1506540000000001</c:v>
                </c:pt>
                <c:pt idx="1178">
                  <c:v>1.148914</c:v>
                </c:pt>
                <c:pt idx="1179">
                  <c:v>1.1761710000000001</c:v>
                </c:pt>
                <c:pt idx="1180">
                  <c:v>1.1798850000000001</c:v>
                </c:pt>
                <c:pt idx="1181">
                  <c:v>1.1708019999999999</c:v>
                </c:pt>
                <c:pt idx="1182">
                  <c:v>1.1851240000000001</c:v>
                </c:pt>
                <c:pt idx="1183">
                  <c:v>1.221058</c:v>
                </c:pt>
                <c:pt idx="1184">
                  <c:v>1.2656350000000001</c:v>
                </c:pt>
                <c:pt idx="1185">
                  <c:v>1.238704</c:v>
                </c:pt>
                <c:pt idx="1186">
                  <c:v>1.2367619999999999</c:v>
                </c:pt>
                <c:pt idx="1187">
                  <c:v>1.224553</c:v>
                </c:pt>
                <c:pt idx="1188">
                  <c:v>1.253296</c:v>
                </c:pt>
                <c:pt idx="1189">
                  <c:v>1.228224</c:v>
                </c:pt>
                <c:pt idx="1190">
                  <c:v>1.2082269999999999</c:v>
                </c:pt>
                <c:pt idx="1191">
                  <c:v>1.2012989999999999</c:v>
                </c:pt>
                <c:pt idx="1192">
                  <c:v>1.22767</c:v>
                </c:pt>
                <c:pt idx="1193">
                  <c:v>1.214183</c:v>
                </c:pt>
                <c:pt idx="1194">
                  <c:v>1.211219</c:v>
                </c:pt>
                <c:pt idx="1195">
                  <c:v>1.149891</c:v>
                </c:pt>
                <c:pt idx="1196">
                  <c:v>1.1429480000000001</c:v>
                </c:pt>
                <c:pt idx="1197">
                  <c:v>1.193587</c:v>
                </c:pt>
                <c:pt idx="1198">
                  <c:v>1.2083889999999999</c:v>
                </c:pt>
                <c:pt idx="1199">
                  <c:v>1.225465</c:v>
                </c:pt>
                <c:pt idx="1200">
                  <c:v>1.219247</c:v>
                </c:pt>
                <c:pt idx="1201">
                  <c:v>1.23055</c:v>
                </c:pt>
                <c:pt idx="1202">
                  <c:v>1.2548680000000001</c:v>
                </c:pt>
                <c:pt idx="1203">
                  <c:v>1.247997</c:v>
                </c:pt>
                <c:pt idx="1204">
                  <c:v>1.2962830000000001</c:v>
                </c:pt>
                <c:pt idx="1205">
                  <c:v>1.295995</c:v>
                </c:pt>
                <c:pt idx="1206">
                  <c:v>1.2527969999999999</c:v>
                </c:pt>
                <c:pt idx="1207">
                  <c:v>1.251749</c:v>
                </c:pt>
                <c:pt idx="1208">
                  <c:v>1.261538</c:v>
                </c:pt>
                <c:pt idx="1209">
                  <c:v>1.1870719999999999</c:v>
                </c:pt>
                <c:pt idx="1210">
                  <c:v>1.2369060000000001</c:v>
                </c:pt>
                <c:pt idx="1211">
                  <c:v>1.203478</c:v>
                </c:pt>
                <c:pt idx="1212">
                  <c:v>1.163726</c:v>
                </c:pt>
                <c:pt idx="1213">
                  <c:v>1.157473</c:v>
                </c:pt>
                <c:pt idx="1214">
                  <c:v>1.122133</c:v>
                </c:pt>
                <c:pt idx="1215">
                  <c:v>1.165254</c:v>
                </c:pt>
                <c:pt idx="1216">
                  <c:v>1.116474</c:v>
                </c:pt>
                <c:pt idx="1217">
                  <c:v>1.1318900000000001</c:v>
                </c:pt>
                <c:pt idx="1218">
                  <c:v>1.133132</c:v>
                </c:pt>
                <c:pt idx="1219">
                  <c:v>1.1025670000000001</c:v>
                </c:pt>
                <c:pt idx="1220">
                  <c:v>1.130908</c:v>
                </c:pt>
                <c:pt idx="1221">
                  <c:v>1.1267940000000001</c:v>
                </c:pt>
                <c:pt idx="1222">
                  <c:v>1.169551</c:v>
                </c:pt>
                <c:pt idx="1223">
                  <c:v>1.1551659999999999</c:v>
                </c:pt>
                <c:pt idx="1224">
                  <c:v>1.1759919999999999</c:v>
                </c:pt>
                <c:pt idx="1225">
                  <c:v>1.1539630000000001</c:v>
                </c:pt>
                <c:pt idx="1226">
                  <c:v>1.1377120000000001</c:v>
                </c:pt>
                <c:pt idx="1227">
                  <c:v>1.1548069999999999</c:v>
                </c:pt>
                <c:pt idx="1228">
                  <c:v>1.1654</c:v>
                </c:pt>
                <c:pt idx="1229">
                  <c:v>1.1811670000000001</c:v>
                </c:pt>
                <c:pt idx="1230">
                  <c:v>1.160863</c:v>
                </c:pt>
                <c:pt idx="1231">
                  <c:v>1.152798</c:v>
                </c:pt>
                <c:pt idx="1232">
                  <c:v>1.169926</c:v>
                </c:pt>
                <c:pt idx="1233">
                  <c:v>1.1665939999999999</c:v>
                </c:pt>
                <c:pt idx="1234">
                  <c:v>1.164031</c:v>
                </c:pt>
                <c:pt idx="1235">
                  <c:v>1.134101</c:v>
                </c:pt>
                <c:pt idx="1236">
                  <c:v>1.1754690000000001</c:v>
                </c:pt>
                <c:pt idx="1237">
                  <c:v>1.1755409999999999</c:v>
                </c:pt>
                <c:pt idx="1238">
                  <c:v>1.170884</c:v>
                </c:pt>
                <c:pt idx="1239">
                  <c:v>1.125534</c:v>
                </c:pt>
                <c:pt idx="1240">
                  <c:v>1.1467369999999999</c:v>
                </c:pt>
                <c:pt idx="1241">
                  <c:v>1.1226160000000001</c:v>
                </c:pt>
                <c:pt idx="1242">
                  <c:v>1.1201350000000001</c:v>
                </c:pt>
                <c:pt idx="1243">
                  <c:v>1.1198509999999999</c:v>
                </c:pt>
                <c:pt idx="1244">
                  <c:v>1.103845</c:v>
                </c:pt>
                <c:pt idx="1245">
                  <c:v>1.1081920000000001</c:v>
                </c:pt>
                <c:pt idx="1246">
                  <c:v>1.1142270000000001</c:v>
                </c:pt>
                <c:pt idx="1247">
                  <c:v>1.097521</c:v>
                </c:pt>
                <c:pt idx="1248">
                  <c:v>1.0966089999999999</c:v>
                </c:pt>
                <c:pt idx="1249">
                  <c:v>1.097567</c:v>
                </c:pt>
                <c:pt idx="1250">
                  <c:v>1.123729</c:v>
                </c:pt>
                <c:pt idx="1251">
                  <c:v>1.1528099999999999</c:v>
                </c:pt>
                <c:pt idx="1252">
                  <c:v>1.147732</c:v>
                </c:pt>
                <c:pt idx="1253">
                  <c:v>1.1325240000000001</c:v>
                </c:pt>
                <c:pt idx="1254">
                  <c:v>1.1448719999999999</c:v>
                </c:pt>
                <c:pt idx="1255">
                  <c:v>1.131926</c:v>
                </c:pt>
                <c:pt idx="1256">
                  <c:v>1.129494</c:v>
                </c:pt>
                <c:pt idx="1257">
                  <c:v>1.1313359999999999</c:v>
                </c:pt>
                <c:pt idx="1258">
                  <c:v>1.1327849999999999</c:v>
                </c:pt>
                <c:pt idx="1259">
                  <c:v>1.1497139999999999</c:v>
                </c:pt>
                <c:pt idx="1260">
                  <c:v>1.1758200000000001</c:v>
                </c:pt>
                <c:pt idx="1261">
                  <c:v>1.184407</c:v>
                </c:pt>
                <c:pt idx="1262">
                  <c:v>1.231125</c:v>
                </c:pt>
                <c:pt idx="1263">
                  <c:v>1.2273540000000001</c:v>
                </c:pt>
                <c:pt idx="1264">
                  <c:v>1.228307</c:v>
                </c:pt>
                <c:pt idx="1265">
                  <c:v>1.2070609999999999</c:v>
                </c:pt>
                <c:pt idx="1266">
                  <c:v>1.2276609999999999</c:v>
                </c:pt>
                <c:pt idx="1267">
                  <c:v>1.250907</c:v>
                </c:pt>
                <c:pt idx="1268">
                  <c:v>1.2174860000000001</c:v>
                </c:pt>
                <c:pt idx="1269">
                  <c:v>1.224329</c:v>
                </c:pt>
                <c:pt idx="1270">
                  <c:v>1.2253449999999999</c:v>
                </c:pt>
                <c:pt idx="1271">
                  <c:v>1.23159</c:v>
                </c:pt>
                <c:pt idx="1272">
                  <c:v>1.2055009999999999</c:v>
                </c:pt>
                <c:pt idx="1273">
                  <c:v>1.2144820000000001</c:v>
                </c:pt>
                <c:pt idx="1274">
                  <c:v>1.1877439999999999</c:v>
                </c:pt>
                <c:pt idx="1275">
                  <c:v>1.2338199999999999</c:v>
                </c:pt>
                <c:pt idx="1276">
                  <c:v>1.2387790000000001</c:v>
                </c:pt>
                <c:pt idx="1277">
                  <c:v>1.238202</c:v>
                </c:pt>
                <c:pt idx="1278">
                  <c:v>1.2543660000000001</c:v>
                </c:pt>
                <c:pt idx="1279">
                  <c:v>1.246985</c:v>
                </c:pt>
                <c:pt idx="1280">
                  <c:v>1.2176709999999999</c:v>
                </c:pt>
                <c:pt idx="1281">
                  <c:v>1.168981</c:v>
                </c:pt>
                <c:pt idx="1282">
                  <c:v>1.1861429999999999</c:v>
                </c:pt>
                <c:pt idx="1283">
                  <c:v>1.157864</c:v>
                </c:pt>
                <c:pt idx="1284">
                  <c:v>1.167713</c:v>
                </c:pt>
                <c:pt idx="1285">
                  <c:v>1.181875</c:v>
                </c:pt>
                <c:pt idx="1286">
                  <c:v>1.178836</c:v>
                </c:pt>
                <c:pt idx="1287">
                  <c:v>1.170714</c:v>
                </c:pt>
                <c:pt idx="1288">
                  <c:v>1.1958690000000001</c:v>
                </c:pt>
                <c:pt idx="1289">
                  <c:v>1.1894149999999999</c:v>
                </c:pt>
                <c:pt idx="1290">
                  <c:v>1.189886</c:v>
                </c:pt>
                <c:pt idx="1291">
                  <c:v>1.1964090000000001</c:v>
                </c:pt>
                <c:pt idx="1292">
                  <c:v>1.2235640000000001</c:v>
                </c:pt>
                <c:pt idx="1293">
                  <c:v>1.197478</c:v>
                </c:pt>
                <c:pt idx="1294">
                  <c:v>1.2208060000000001</c:v>
                </c:pt>
                <c:pt idx="1295">
                  <c:v>1.207776</c:v>
                </c:pt>
                <c:pt idx="1296">
                  <c:v>1.2129099999999999</c:v>
                </c:pt>
                <c:pt idx="1297">
                  <c:v>1.2005239999999999</c:v>
                </c:pt>
                <c:pt idx="1298">
                  <c:v>1.215983</c:v>
                </c:pt>
                <c:pt idx="1299">
                  <c:v>1.2191339999999999</c:v>
                </c:pt>
                <c:pt idx="1300">
                  <c:v>1.2264189999999999</c:v>
                </c:pt>
                <c:pt idx="1301">
                  <c:v>1.2566040000000001</c:v>
                </c:pt>
                <c:pt idx="1302">
                  <c:v>1.2518899999999999</c:v>
                </c:pt>
                <c:pt idx="1303">
                  <c:v>1.253026</c:v>
                </c:pt>
                <c:pt idx="1304">
                  <c:v>1.278996</c:v>
                </c:pt>
                <c:pt idx="1305">
                  <c:v>1.2967109999999999</c:v>
                </c:pt>
                <c:pt idx="1306">
                  <c:v>1.292468</c:v>
                </c:pt>
                <c:pt idx="1307">
                  <c:v>1.2993209999999999</c:v>
                </c:pt>
                <c:pt idx="1308">
                  <c:v>1.318797</c:v>
                </c:pt>
                <c:pt idx="1309">
                  <c:v>1.3364720000000001</c:v>
                </c:pt>
                <c:pt idx="1310">
                  <c:v>1.321707</c:v>
                </c:pt>
                <c:pt idx="1311">
                  <c:v>1.3230660000000001</c:v>
                </c:pt>
                <c:pt idx="1312">
                  <c:v>1.327674</c:v>
                </c:pt>
                <c:pt idx="1313">
                  <c:v>1.3421959999999999</c:v>
                </c:pt>
                <c:pt idx="1314">
                  <c:v>1.3402259999999999</c:v>
                </c:pt>
                <c:pt idx="1315">
                  <c:v>1.3414459999999999</c:v>
                </c:pt>
                <c:pt idx="1316">
                  <c:v>1.340446</c:v>
                </c:pt>
                <c:pt idx="1317">
                  <c:v>1.336927</c:v>
                </c:pt>
                <c:pt idx="1318">
                  <c:v>1.3277540000000001</c:v>
                </c:pt>
                <c:pt idx="1319">
                  <c:v>1.339737</c:v>
                </c:pt>
                <c:pt idx="1320">
                  <c:v>1.349923</c:v>
                </c:pt>
                <c:pt idx="1321">
                  <c:v>1.366722</c:v>
                </c:pt>
                <c:pt idx="1322">
                  <c:v>1.401162</c:v>
                </c:pt>
                <c:pt idx="1323">
                  <c:v>1.3903540000000001</c:v>
                </c:pt>
                <c:pt idx="1324">
                  <c:v>1.4046890000000001</c:v>
                </c:pt>
                <c:pt idx="1325">
                  <c:v>1.409246</c:v>
                </c:pt>
                <c:pt idx="1326">
                  <c:v>1.4203429999999999</c:v>
                </c:pt>
                <c:pt idx="1327">
                  <c:v>1.404768</c:v>
                </c:pt>
                <c:pt idx="1328">
                  <c:v>1.4508220000000001</c:v>
                </c:pt>
                <c:pt idx="1329">
                  <c:v>1.448177</c:v>
                </c:pt>
                <c:pt idx="1330">
                  <c:v>1.4076390000000001</c:v>
                </c:pt>
                <c:pt idx="1331">
                  <c:v>1.4210419999999999</c:v>
                </c:pt>
                <c:pt idx="1332">
                  <c:v>1.464548</c:v>
                </c:pt>
                <c:pt idx="1333">
                  <c:v>1.4351119999999999</c:v>
                </c:pt>
                <c:pt idx="1334">
                  <c:v>1.4419550000000001</c:v>
                </c:pt>
                <c:pt idx="1335">
                  <c:v>1.4424349999999999</c:v>
                </c:pt>
                <c:pt idx="1336">
                  <c:v>1.4043319999999999</c:v>
                </c:pt>
                <c:pt idx="1337">
                  <c:v>1.367434</c:v>
                </c:pt>
                <c:pt idx="1338">
                  <c:v>1.3884259999999999</c:v>
                </c:pt>
                <c:pt idx="1339">
                  <c:v>1.420274</c:v>
                </c:pt>
                <c:pt idx="1340">
                  <c:v>1.414636</c:v>
                </c:pt>
                <c:pt idx="1341">
                  <c:v>1.4431400000000001</c:v>
                </c:pt>
                <c:pt idx="1342">
                  <c:v>1.401832</c:v>
                </c:pt>
                <c:pt idx="1343">
                  <c:v>1.3986499999999999</c:v>
                </c:pt>
                <c:pt idx="1344">
                  <c:v>1.3373710000000001</c:v>
                </c:pt>
                <c:pt idx="1345">
                  <c:v>1.320702</c:v>
                </c:pt>
                <c:pt idx="1346">
                  <c:v>1.39653</c:v>
                </c:pt>
                <c:pt idx="1347">
                  <c:v>1.404795</c:v>
                </c:pt>
                <c:pt idx="1348">
                  <c:v>1.4310959999999999</c:v>
                </c:pt>
                <c:pt idx="1349">
                  <c:v>1.4082539999999999</c:v>
                </c:pt>
                <c:pt idx="1350">
                  <c:v>1.363219</c:v>
                </c:pt>
                <c:pt idx="1351">
                  <c:v>1.3626769999999999</c:v>
                </c:pt>
                <c:pt idx="1352">
                  <c:v>1.3053269999999999</c:v>
                </c:pt>
                <c:pt idx="1353">
                  <c:v>1.2879020000000001</c:v>
                </c:pt>
                <c:pt idx="1354">
                  <c:v>1.2277100000000001</c:v>
                </c:pt>
                <c:pt idx="1355">
                  <c:v>1.279404</c:v>
                </c:pt>
                <c:pt idx="1356">
                  <c:v>1.2289680000000001</c:v>
                </c:pt>
                <c:pt idx="1357">
                  <c:v>1.2436339999999999</c:v>
                </c:pt>
                <c:pt idx="1358">
                  <c:v>1.2229190000000001</c:v>
                </c:pt>
                <c:pt idx="1359">
                  <c:v>1.275771</c:v>
                </c:pt>
                <c:pt idx="1360">
                  <c:v>1.24569</c:v>
                </c:pt>
                <c:pt idx="1361">
                  <c:v>1.2188079999999999</c:v>
                </c:pt>
                <c:pt idx="1362">
                  <c:v>1.2613669999999999</c:v>
                </c:pt>
                <c:pt idx="1363">
                  <c:v>1.2457929999999999</c:v>
                </c:pt>
                <c:pt idx="1364">
                  <c:v>1.194466</c:v>
                </c:pt>
                <c:pt idx="1365">
                  <c:v>1.1745570000000001</c:v>
                </c:pt>
                <c:pt idx="1366">
                  <c:v>1.1955709999999999</c:v>
                </c:pt>
                <c:pt idx="1367">
                  <c:v>1.174134</c:v>
                </c:pt>
                <c:pt idx="1368">
                  <c:v>1.2241850000000001</c:v>
                </c:pt>
                <c:pt idx="1369">
                  <c:v>1.217344</c:v>
                </c:pt>
                <c:pt idx="1370">
                  <c:v>1.2011719999999999</c:v>
                </c:pt>
                <c:pt idx="1371">
                  <c:v>1.226893</c:v>
                </c:pt>
                <c:pt idx="1372">
                  <c:v>1.231374</c:v>
                </c:pt>
                <c:pt idx="1373">
                  <c:v>1.224318</c:v>
                </c:pt>
                <c:pt idx="1374">
                  <c:v>1.233722</c:v>
                </c:pt>
                <c:pt idx="1375">
                  <c:v>1.230032</c:v>
                </c:pt>
                <c:pt idx="1376">
                  <c:v>1.210777</c:v>
                </c:pt>
                <c:pt idx="1377">
                  <c:v>1.2028049999999999</c:v>
                </c:pt>
                <c:pt idx="1378">
                  <c:v>1.177489</c:v>
                </c:pt>
                <c:pt idx="1379">
                  <c:v>1.200782</c:v>
                </c:pt>
                <c:pt idx="1380">
                  <c:v>1.1953910000000001</c:v>
                </c:pt>
                <c:pt idx="1381">
                  <c:v>1.1488020000000001</c:v>
                </c:pt>
                <c:pt idx="1382">
                  <c:v>1.1296029999999999</c:v>
                </c:pt>
                <c:pt idx="1383">
                  <c:v>1.117696</c:v>
                </c:pt>
                <c:pt idx="1384">
                  <c:v>1.0997729999999999</c:v>
                </c:pt>
                <c:pt idx="1385">
                  <c:v>1.113488</c:v>
                </c:pt>
                <c:pt idx="1386">
                  <c:v>1.1770350000000001</c:v>
                </c:pt>
                <c:pt idx="1387">
                  <c:v>1.1811469999999999</c:v>
                </c:pt>
                <c:pt idx="1388">
                  <c:v>1.204877</c:v>
                </c:pt>
                <c:pt idx="1389">
                  <c:v>1.2033879999999999</c:v>
                </c:pt>
                <c:pt idx="1390">
                  <c:v>1.237317</c:v>
                </c:pt>
                <c:pt idx="1391">
                  <c:v>1.2184379999999999</c:v>
                </c:pt>
                <c:pt idx="1392">
                  <c:v>1.220172</c:v>
                </c:pt>
                <c:pt idx="1393">
                  <c:v>1.1526810000000001</c:v>
                </c:pt>
                <c:pt idx="1394">
                  <c:v>1.1470279999999999</c:v>
                </c:pt>
                <c:pt idx="1395">
                  <c:v>1.153991</c:v>
                </c:pt>
                <c:pt idx="1396">
                  <c:v>1.1252219999999999</c:v>
                </c:pt>
                <c:pt idx="1397">
                  <c:v>1.1569670000000001</c:v>
                </c:pt>
                <c:pt idx="1398">
                  <c:v>1.1635450000000001</c:v>
                </c:pt>
                <c:pt idx="1399">
                  <c:v>1.188941</c:v>
                </c:pt>
                <c:pt idx="1400">
                  <c:v>1.2030149999999999</c:v>
                </c:pt>
                <c:pt idx="1401">
                  <c:v>1.1869510000000001</c:v>
                </c:pt>
                <c:pt idx="1402">
                  <c:v>1.177738</c:v>
                </c:pt>
                <c:pt idx="1403">
                  <c:v>1.176385</c:v>
                </c:pt>
                <c:pt idx="1404">
                  <c:v>1.2119059999999999</c:v>
                </c:pt>
                <c:pt idx="1405">
                  <c:v>1.1937960000000001</c:v>
                </c:pt>
                <c:pt idx="1406">
                  <c:v>1.187832</c:v>
                </c:pt>
                <c:pt idx="1407">
                  <c:v>1.183208</c:v>
                </c:pt>
                <c:pt idx="1408">
                  <c:v>1.1696869999999999</c:v>
                </c:pt>
                <c:pt idx="1409">
                  <c:v>1.179743</c:v>
                </c:pt>
                <c:pt idx="1410">
                  <c:v>1.17038</c:v>
                </c:pt>
                <c:pt idx="1411">
                  <c:v>1.1139939999999999</c:v>
                </c:pt>
                <c:pt idx="1412">
                  <c:v>1.1041350000000001</c:v>
                </c:pt>
                <c:pt idx="1413">
                  <c:v>1.0971660000000001</c:v>
                </c:pt>
                <c:pt idx="1414">
                  <c:v>1.09439</c:v>
                </c:pt>
                <c:pt idx="1415">
                  <c:v>1.0904309999999999</c:v>
                </c:pt>
                <c:pt idx="1416">
                  <c:v>1.094074</c:v>
                </c:pt>
                <c:pt idx="1417">
                  <c:v>1.058243</c:v>
                </c:pt>
                <c:pt idx="1418">
                  <c:v>1.057701</c:v>
                </c:pt>
                <c:pt idx="1419">
                  <c:v>1.046827</c:v>
                </c:pt>
                <c:pt idx="1420">
                  <c:v>1.0214289999999999</c:v>
                </c:pt>
                <c:pt idx="1421">
                  <c:v>1.017296</c:v>
                </c:pt>
                <c:pt idx="1422">
                  <c:v>1.0112159999999999</c:v>
                </c:pt>
                <c:pt idx="1423">
                  <c:v>1.0360799999999999</c:v>
                </c:pt>
                <c:pt idx="1424">
                  <c:v>1.002856</c:v>
                </c:pt>
                <c:pt idx="1425">
                  <c:v>1.0142530000000001</c:v>
                </c:pt>
                <c:pt idx="1426">
                  <c:v>1.059868</c:v>
                </c:pt>
                <c:pt idx="1427">
                  <c:v>1.0761240000000001</c:v>
                </c:pt>
                <c:pt idx="1428">
                  <c:v>1.099977</c:v>
                </c:pt>
                <c:pt idx="1429">
                  <c:v>1.063901</c:v>
                </c:pt>
                <c:pt idx="1430">
                  <c:v>1.07988</c:v>
                </c:pt>
                <c:pt idx="1431">
                  <c:v>1.0993550000000001</c:v>
                </c:pt>
                <c:pt idx="1432">
                  <c:v>1.0999950000000001</c:v>
                </c:pt>
                <c:pt idx="1433">
                  <c:v>1.133535</c:v>
                </c:pt>
                <c:pt idx="1434">
                  <c:v>1.1174059999999999</c:v>
                </c:pt>
                <c:pt idx="1435">
                  <c:v>1.1188629999999999</c:v>
                </c:pt>
                <c:pt idx="1436">
                  <c:v>1.108579</c:v>
                </c:pt>
                <c:pt idx="1437">
                  <c:v>1.1070420000000001</c:v>
                </c:pt>
                <c:pt idx="1438">
                  <c:v>1.128765</c:v>
                </c:pt>
                <c:pt idx="1439">
                  <c:v>1.115777</c:v>
                </c:pt>
                <c:pt idx="1440">
                  <c:v>1.093931</c:v>
                </c:pt>
                <c:pt idx="1441">
                  <c:v>1.069445</c:v>
                </c:pt>
                <c:pt idx="1442">
                  <c:v>1.098946</c:v>
                </c:pt>
                <c:pt idx="1443">
                  <c:v>1.084306</c:v>
                </c:pt>
                <c:pt idx="1444">
                  <c:v>1.085215</c:v>
                </c:pt>
                <c:pt idx="1445">
                  <c:v>1.076911</c:v>
                </c:pt>
                <c:pt idx="1446">
                  <c:v>1.0795669999999999</c:v>
                </c:pt>
                <c:pt idx="1447">
                  <c:v>1.0915159999999999</c:v>
                </c:pt>
                <c:pt idx="1448">
                  <c:v>1.0851770000000001</c:v>
                </c:pt>
                <c:pt idx="1449">
                  <c:v>1.1202700000000001</c:v>
                </c:pt>
                <c:pt idx="1450">
                  <c:v>1.120708</c:v>
                </c:pt>
                <c:pt idx="1451">
                  <c:v>1.1104510000000001</c:v>
                </c:pt>
                <c:pt idx="1452">
                  <c:v>1.1072340000000001</c:v>
                </c:pt>
                <c:pt idx="1453">
                  <c:v>1.1002719999999999</c:v>
                </c:pt>
                <c:pt idx="1454">
                  <c:v>1.1159779999999999</c:v>
                </c:pt>
                <c:pt idx="1455">
                  <c:v>1.1066780000000001</c:v>
                </c:pt>
                <c:pt idx="1456">
                  <c:v>1.0740179999999999</c:v>
                </c:pt>
                <c:pt idx="1457">
                  <c:v>1.0446120000000001</c:v>
                </c:pt>
                <c:pt idx="1458">
                  <c:v>1.0849169999999999</c:v>
                </c:pt>
                <c:pt idx="1459">
                  <c:v>1.0746720000000001</c:v>
                </c:pt>
                <c:pt idx="1460">
                  <c:v>1.0788009999999999</c:v>
                </c:pt>
                <c:pt idx="1461">
                  <c:v>1.08443</c:v>
                </c:pt>
                <c:pt idx="1462">
                  <c:v>1.087809</c:v>
                </c:pt>
                <c:pt idx="1463">
                  <c:v>1.0731329999999999</c:v>
                </c:pt>
                <c:pt idx="1464">
                  <c:v>1.0797620000000001</c:v>
                </c:pt>
                <c:pt idx="1465">
                  <c:v>1.079358</c:v>
                </c:pt>
                <c:pt idx="1466">
                  <c:v>1.0813839999999999</c:v>
                </c:pt>
                <c:pt idx="1467">
                  <c:v>1.084222</c:v>
                </c:pt>
                <c:pt idx="1468">
                  <c:v>1.074821</c:v>
                </c:pt>
                <c:pt idx="1469">
                  <c:v>1.06779</c:v>
                </c:pt>
                <c:pt idx="1470">
                  <c:v>1.088651</c:v>
                </c:pt>
                <c:pt idx="1471">
                  <c:v>1.1289130000000001</c:v>
                </c:pt>
                <c:pt idx="1472">
                  <c:v>1.1758500000000001</c:v>
                </c:pt>
                <c:pt idx="1473">
                  <c:v>1.165986</c:v>
                </c:pt>
                <c:pt idx="1474">
                  <c:v>1.1380459999999999</c:v>
                </c:pt>
                <c:pt idx="1475">
                  <c:v>1.156153</c:v>
                </c:pt>
                <c:pt idx="1476">
                  <c:v>1.147516</c:v>
                </c:pt>
                <c:pt idx="1477">
                  <c:v>1.121683</c:v>
                </c:pt>
                <c:pt idx="1478">
                  <c:v>1.1291009999999999</c:v>
                </c:pt>
                <c:pt idx="1479">
                  <c:v>1.108589</c:v>
                </c:pt>
                <c:pt idx="1480">
                  <c:v>1.096212</c:v>
                </c:pt>
                <c:pt idx="1481">
                  <c:v>1.1103989999999999</c:v>
                </c:pt>
                <c:pt idx="1482">
                  <c:v>1.1099289999999999</c:v>
                </c:pt>
                <c:pt idx="1483">
                  <c:v>1.0935569999999999</c:v>
                </c:pt>
                <c:pt idx="1484">
                  <c:v>1.079345</c:v>
                </c:pt>
                <c:pt idx="1485">
                  <c:v>1.088686</c:v>
                </c:pt>
                <c:pt idx="1486">
                  <c:v>1.0742830000000001</c:v>
                </c:pt>
                <c:pt idx="1487">
                  <c:v>1.090087</c:v>
                </c:pt>
                <c:pt idx="1488">
                  <c:v>1.0840749999999999</c:v>
                </c:pt>
                <c:pt idx="1489">
                  <c:v>1.103785</c:v>
                </c:pt>
                <c:pt idx="1490">
                  <c:v>1.1487510000000001</c:v>
                </c:pt>
                <c:pt idx="1491">
                  <c:v>1.1585529999999999</c:v>
                </c:pt>
                <c:pt idx="1492">
                  <c:v>1.150266</c:v>
                </c:pt>
                <c:pt idx="1493">
                  <c:v>1.1427069999999999</c:v>
                </c:pt>
                <c:pt idx="1494">
                  <c:v>1.181759</c:v>
                </c:pt>
                <c:pt idx="1495">
                  <c:v>1.2113910000000001</c:v>
                </c:pt>
                <c:pt idx="1496">
                  <c:v>1.2217119999999999</c:v>
                </c:pt>
                <c:pt idx="1497">
                  <c:v>1.2154609999999999</c:v>
                </c:pt>
                <c:pt idx="1498">
                  <c:v>1.200836</c:v>
                </c:pt>
                <c:pt idx="1499">
                  <c:v>1.1918040000000001</c:v>
                </c:pt>
                <c:pt idx="1500">
                  <c:v>1.1978139999999999</c:v>
                </c:pt>
                <c:pt idx="1501">
                  <c:v>1.2037979999999999</c:v>
                </c:pt>
                <c:pt idx="1502">
                  <c:v>1.208108</c:v>
                </c:pt>
                <c:pt idx="1503">
                  <c:v>1.233063</c:v>
                </c:pt>
                <c:pt idx="1504">
                  <c:v>1.2541960000000001</c:v>
                </c:pt>
                <c:pt idx="1505">
                  <c:v>1.2439979999999999</c:v>
                </c:pt>
                <c:pt idx="1506">
                  <c:v>1.2535050000000001</c:v>
                </c:pt>
                <c:pt idx="1507">
                  <c:v>1.2580439999999999</c:v>
                </c:pt>
                <c:pt idx="1508">
                  <c:v>1.253285</c:v>
                </c:pt>
                <c:pt idx="1509">
                  <c:v>1.2473209999999999</c:v>
                </c:pt>
                <c:pt idx="1510">
                  <c:v>1.2507109999999999</c:v>
                </c:pt>
                <c:pt idx="1511">
                  <c:v>1.269773</c:v>
                </c:pt>
                <c:pt idx="1512">
                  <c:v>1.2659689999999999</c:v>
                </c:pt>
                <c:pt idx="1513">
                  <c:v>1.2869349999999999</c:v>
                </c:pt>
                <c:pt idx="1514">
                  <c:v>1.272993</c:v>
                </c:pt>
                <c:pt idx="1515">
                  <c:v>1.2565679999999999</c:v>
                </c:pt>
                <c:pt idx="1516">
                  <c:v>1.2495019999999999</c:v>
                </c:pt>
                <c:pt idx="1517">
                  <c:v>1.254562</c:v>
                </c:pt>
                <c:pt idx="1518">
                  <c:v>1.274384</c:v>
                </c:pt>
                <c:pt idx="1519">
                  <c:v>1.267741</c:v>
                </c:pt>
                <c:pt idx="1520">
                  <c:v>1.3010299999999999</c:v>
                </c:pt>
                <c:pt idx="1521">
                  <c:v>1.291337</c:v>
                </c:pt>
                <c:pt idx="1522">
                  <c:v>1.249404</c:v>
                </c:pt>
                <c:pt idx="1523">
                  <c:v>1.253841</c:v>
                </c:pt>
                <c:pt idx="1524">
                  <c:v>1.2779910000000001</c:v>
                </c:pt>
                <c:pt idx="1525">
                  <c:v>1.274276</c:v>
                </c:pt>
                <c:pt idx="1526">
                  <c:v>1.277318</c:v>
                </c:pt>
                <c:pt idx="1527">
                  <c:v>1.270489</c:v>
                </c:pt>
                <c:pt idx="1528">
                  <c:v>1.2806630000000001</c:v>
                </c:pt>
                <c:pt idx="1529">
                  <c:v>1.2574449999999999</c:v>
                </c:pt>
                <c:pt idx="1530">
                  <c:v>1.274605</c:v>
                </c:pt>
                <c:pt idx="1531">
                  <c:v>1.312127</c:v>
                </c:pt>
                <c:pt idx="1532">
                  <c:v>1.2946070000000001</c:v>
                </c:pt>
                <c:pt idx="1533">
                  <c:v>1.2987139999999999</c:v>
                </c:pt>
                <c:pt idx="1534">
                  <c:v>1.301323</c:v>
                </c:pt>
                <c:pt idx="1535">
                  <c:v>1.3194600000000001</c:v>
                </c:pt>
                <c:pt idx="1536">
                  <c:v>1.341529</c:v>
                </c:pt>
                <c:pt idx="1537">
                  <c:v>1.3184149999999999</c:v>
                </c:pt>
                <c:pt idx="1538">
                  <c:v>1.31128</c:v>
                </c:pt>
                <c:pt idx="1539">
                  <c:v>1.3386100000000001</c:v>
                </c:pt>
                <c:pt idx="1540">
                  <c:v>1.3428709999999999</c:v>
                </c:pt>
                <c:pt idx="1541">
                  <c:v>1.337799</c:v>
                </c:pt>
                <c:pt idx="1542">
                  <c:v>1.330802</c:v>
                </c:pt>
                <c:pt idx="1543">
                  <c:v>1.315839</c:v>
                </c:pt>
                <c:pt idx="1544">
                  <c:v>1.3120419999999999</c:v>
                </c:pt>
                <c:pt idx="1545">
                  <c:v>1.2663899999999999</c:v>
                </c:pt>
                <c:pt idx="1546">
                  <c:v>1.265957</c:v>
                </c:pt>
                <c:pt idx="1547">
                  <c:v>1.2617719999999999</c:v>
                </c:pt>
                <c:pt idx="1548">
                  <c:v>1.287936</c:v>
                </c:pt>
                <c:pt idx="1549">
                  <c:v>1.2849539999999999</c:v>
                </c:pt>
                <c:pt idx="1550">
                  <c:v>1.2499880000000001</c:v>
                </c:pt>
                <c:pt idx="1551">
                  <c:v>1.2437260000000001</c:v>
                </c:pt>
                <c:pt idx="1552">
                  <c:v>1.272068</c:v>
                </c:pt>
                <c:pt idx="1553">
                  <c:v>1.2537529999999999</c:v>
                </c:pt>
                <c:pt idx="1554">
                  <c:v>1.245042</c:v>
                </c:pt>
                <c:pt idx="1555">
                  <c:v>1.2791669999999999</c:v>
                </c:pt>
                <c:pt idx="1556">
                  <c:v>1.2845899999999999</c:v>
                </c:pt>
                <c:pt idx="1557">
                  <c:v>1.256896</c:v>
                </c:pt>
                <c:pt idx="1558">
                  <c:v>1.2683880000000001</c:v>
                </c:pt>
                <c:pt idx="1559">
                  <c:v>1.2571540000000001</c:v>
                </c:pt>
                <c:pt idx="1560">
                  <c:v>1.2544660000000001</c:v>
                </c:pt>
                <c:pt idx="1561">
                  <c:v>1.224059</c:v>
                </c:pt>
                <c:pt idx="1562">
                  <c:v>1.2357849999999999</c:v>
                </c:pt>
                <c:pt idx="1563">
                  <c:v>1.2518499999999999</c:v>
                </c:pt>
                <c:pt idx="1564">
                  <c:v>1.250969</c:v>
                </c:pt>
                <c:pt idx="1565">
                  <c:v>1.2371760000000001</c:v>
                </c:pt>
                <c:pt idx="1566">
                  <c:v>1.232685</c:v>
                </c:pt>
                <c:pt idx="1567">
                  <c:v>1.237436</c:v>
                </c:pt>
                <c:pt idx="1568">
                  <c:v>1.2496229999999999</c:v>
                </c:pt>
                <c:pt idx="1569">
                  <c:v>1.242102</c:v>
                </c:pt>
                <c:pt idx="1570">
                  <c:v>1.24312</c:v>
                </c:pt>
                <c:pt idx="1571">
                  <c:v>1.252572</c:v>
                </c:pt>
                <c:pt idx="1572">
                  <c:v>1.2458940000000001</c:v>
                </c:pt>
                <c:pt idx="1573">
                  <c:v>1.259163</c:v>
                </c:pt>
                <c:pt idx="1574">
                  <c:v>1.253514</c:v>
                </c:pt>
                <c:pt idx="1575">
                  <c:v>1.253762</c:v>
                </c:pt>
                <c:pt idx="1576">
                  <c:v>1.2709919999999999</c:v>
                </c:pt>
                <c:pt idx="1577">
                  <c:v>1.2612049999999999</c:v>
                </c:pt>
                <c:pt idx="1578">
                  <c:v>1.245846</c:v>
                </c:pt>
                <c:pt idx="1579">
                  <c:v>1.2411840000000001</c:v>
                </c:pt>
                <c:pt idx="1580">
                  <c:v>1.2419340000000001</c:v>
                </c:pt>
                <c:pt idx="1581">
                  <c:v>1.221293</c:v>
                </c:pt>
                <c:pt idx="1582">
                  <c:v>1.205862</c:v>
                </c:pt>
                <c:pt idx="1583">
                  <c:v>1.202312</c:v>
                </c:pt>
                <c:pt idx="1584">
                  <c:v>1.1875819999999999</c:v>
                </c:pt>
                <c:pt idx="1585">
                  <c:v>1.1917009999999999</c:v>
                </c:pt>
                <c:pt idx="1586">
                  <c:v>1.1523570000000001</c:v>
                </c:pt>
                <c:pt idx="1587">
                  <c:v>1.1427039999999999</c:v>
                </c:pt>
                <c:pt idx="1588">
                  <c:v>1.141837</c:v>
                </c:pt>
                <c:pt idx="1589">
                  <c:v>1.152892</c:v>
                </c:pt>
                <c:pt idx="1590">
                  <c:v>1.1676899999999999</c:v>
                </c:pt>
                <c:pt idx="1591">
                  <c:v>1.170936</c:v>
                </c:pt>
                <c:pt idx="1592">
                  <c:v>1.169532</c:v>
                </c:pt>
                <c:pt idx="1593">
                  <c:v>1.168228</c:v>
                </c:pt>
                <c:pt idx="1594">
                  <c:v>1.1820170000000001</c:v>
                </c:pt>
                <c:pt idx="1595">
                  <c:v>1.162817</c:v>
                </c:pt>
                <c:pt idx="1596">
                  <c:v>1.1415420000000001</c:v>
                </c:pt>
                <c:pt idx="1597">
                  <c:v>1.1460680000000001</c:v>
                </c:pt>
                <c:pt idx="1598">
                  <c:v>1.144034</c:v>
                </c:pt>
                <c:pt idx="1599">
                  <c:v>1.1586879999999999</c:v>
                </c:pt>
                <c:pt idx="1600">
                  <c:v>1.14645</c:v>
                </c:pt>
                <c:pt idx="1601">
                  <c:v>1.1472089999999999</c:v>
                </c:pt>
                <c:pt idx="1602">
                  <c:v>1.130614</c:v>
                </c:pt>
                <c:pt idx="1603">
                  <c:v>1.131289</c:v>
                </c:pt>
                <c:pt idx="1604">
                  <c:v>1.1584650000000001</c:v>
                </c:pt>
                <c:pt idx="1605">
                  <c:v>1.164161</c:v>
                </c:pt>
                <c:pt idx="1606">
                  <c:v>1.1601589999999999</c:v>
                </c:pt>
                <c:pt idx="1607">
                  <c:v>1.1351059999999999</c:v>
                </c:pt>
                <c:pt idx="1608">
                  <c:v>1.1180330000000001</c:v>
                </c:pt>
                <c:pt idx="1609">
                  <c:v>1.1197889999999999</c:v>
                </c:pt>
                <c:pt idx="1610">
                  <c:v>1.120582</c:v>
                </c:pt>
                <c:pt idx="1611">
                  <c:v>1.1260330000000001</c:v>
                </c:pt>
                <c:pt idx="1612">
                  <c:v>1.14317</c:v>
                </c:pt>
                <c:pt idx="1613">
                  <c:v>1.15113</c:v>
                </c:pt>
                <c:pt idx="1614">
                  <c:v>1.097566</c:v>
                </c:pt>
                <c:pt idx="1615">
                  <c:v>1.1030880000000001</c:v>
                </c:pt>
                <c:pt idx="1616">
                  <c:v>1.0913660000000001</c:v>
                </c:pt>
                <c:pt idx="1617">
                  <c:v>1.0711120000000001</c:v>
                </c:pt>
                <c:pt idx="1618">
                  <c:v>1.062826</c:v>
                </c:pt>
                <c:pt idx="1619">
                  <c:v>1.0545949999999999</c:v>
                </c:pt>
                <c:pt idx="1620">
                  <c:v>1.075024</c:v>
                </c:pt>
                <c:pt idx="1621">
                  <c:v>1.0726070000000001</c:v>
                </c:pt>
                <c:pt idx="1622">
                  <c:v>1.0860890000000001</c:v>
                </c:pt>
                <c:pt idx="1623">
                  <c:v>1.0954489999999999</c:v>
                </c:pt>
                <c:pt idx="1624">
                  <c:v>1.0769310000000001</c:v>
                </c:pt>
                <c:pt idx="1625">
                  <c:v>1.0861130000000001</c:v>
                </c:pt>
                <c:pt idx="1626">
                  <c:v>1.0997459999999999</c:v>
                </c:pt>
                <c:pt idx="1627">
                  <c:v>1.0898509999999999</c:v>
                </c:pt>
                <c:pt idx="1628">
                  <c:v>1.102768</c:v>
                </c:pt>
                <c:pt idx="1629">
                  <c:v>1.0936870000000001</c:v>
                </c:pt>
                <c:pt idx="1630">
                  <c:v>1.082719</c:v>
                </c:pt>
                <c:pt idx="1631">
                  <c:v>1.0808519999999999</c:v>
                </c:pt>
                <c:pt idx="1632">
                  <c:v>1.094816</c:v>
                </c:pt>
                <c:pt idx="1633">
                  <c:v>1.0981909999999999</c:v>
                </c:pt>
                <c:pt idx="1634">
                  <c:v>1.1211139999999999</c:v>
                </c:pt>
                <c:pt idx="1635">
                  <c:v>1.1256949999999999</c:v>
                </c:pt>
                <c:pt idx="1636">
                  <c:v>1.1480440000000001</c:v>
                </c:pt>
                <c:pt idx="1637">
                  <c:v>1.13476</c:v>
                </c:pt>
                <c:pt idx="1638">
                  <c:v>1.1337660000000001</c:v>
                </c:pt>
                <c:pt idx="1639">
                  <c:v>1.1528670000000001</c:v>
                </c:pt>
                <c:pt idx="1640">
                  <c:v>1.1355690000000001</c:v>
                </c:pt>
                <c:pt idx="1641">
                  <c:v>1.108125</c:v>
                </c:pt>
                <c:pt idx="1642">
                  <c:v>1.105138</c:v>
                </c:pt>
                <c:pt idx="1643">
                  <c:v>1.110611</c:v>
                </c:pt>
                <c:pt idx="1644">
                  <c:v>1.096735</c:v>
                </c:pt>
                <c:pt idx="1645">
                  <c:v>1.094536</c:v>
                </c:pt>
                <c:pt idx="1646">
                  <c:v>1.080068</c:v>
                </c:pt>
                <c:pt idx="1647">
                  <c:v>1.1021939999999999</c:v>
                </c:pt>
                <c:pt idx="1648">
                  <c:v>1.107424</c:v>
                </c:pt>
                <c:pt idx="1649">
                  <c:v>1.1308279999999999</c:v>
                </c:pt>
                <c:pt idx="1650">
                  <c:v>1.1279250000000001</c:v>
                </c:pt>
                <c:pt idx="1651">
                  <c:v>1.123991</c:v>
                </c:pt>
                <c:pt idx="1652">
                  <c:v>1.120727</c:v>
                </c:pt>
                <c:pt idx="1653">
                  <c:v>1.1000369999999999</c:v>
                </c:pt>
                <c:pt idx="1654">
                  <c:v>1.0933489999999999</c:v>
                </c:pt>
                <c:pt idx="1655">
                  <c:v>1.084811</c:v>
                </c:pt>
                <c:pt idx="1656">
                  <c:v>1.083447</c:v>
                </c:pt>
                <c:pt idx="1657">
                  <c:v>1.049364</c:v>
                </c:pt>
                <c:pt idx="1658">
                  <c:v>1.0548789999999999</c:v>
                </c:pt>
                <c:pt idx="1659">
                  <c:v>1.0001450000000001</c:v>
                </c:pt>
                <c:pt idx="1660">
                  <c:v>0.98141299999999998</c:v>
                </c:pt>
                <c:pt idx="1661">
                  <c:v>0.89010400000000001</c:v>
                </c:pt>
                <c:pt idx="1662">
                  <c:v>0.95275799999999999</c:v>
                </c:pt>
                <c:pt idx="1663">
                  <c:v>0.87194099999999997</c:v>
                </c:pt>
                <c:pt idx="1664">
                  <c:v>0.92187699999999995</c:v>
                </c:pt>
                <c:pt idx="1665">
                  <c:v>0.90724000000000005</c:v>
                </c:pt>
                <c:pt idx="1666">
                  <c:v>0.94127899999999998</c:v>
                </c:pt>
                <c:pt idx="1667">
                  <c:v>0.92278000000000004</c:v>
                </c:pt>
                <c:pt idx="1668">
                  <c:v>0.93274500000000005</c:v>
                </c:pt>
                <c:pt idx="1669">
                  <c:v>0.88364200000000004</c:v>
                </c:pt>
                <c:pt idx="1670">
                  <c:v>0.86192599999999997</c:v>
                </c:pt>
                <c:pt idx="1671">
                  <c:v>0.85166200000000003</c:v>
                </c:pt>
                <c:pt idx="1672">
                  <c:v>0.89168800000000004</c:v>
                </c:pt>
                <c:pt idx="1673">
                  <c:v>0.91601900000000003</c:v>
                </c:pt>
                <c:pt idx="1674">
                  <c:v>0.91755699999999996</c:v>
                </c:pt>
                <c:pt idx="1675">
                  <c:v>0.92003699999999999</c:v>
                </c:pt>
                <c:pt idx="1676">
                  <c:v>0.95683200000000002</c:v>
                </c:pt>
                <c:pt idx="1677">
                  <c:v>0.95310499999999998</c:v>
                </c:pt>
                <c:pt idx="1678">
                  <c:v>0.97232700000000005</c:v>
                </c:pt>
                <c:pt idx="1679">
                  <c:v>0.94170399999999999</c:v>
                </c:pt>
                <c:pt idx="1680">
                  <c:v>0.90205800000000003</c:v>
                </c:pt>
                <c:pt idx="1681">
                  <c:v>0.89188500000000004</c:v>
                </c:pt>
                <c:pt idx="1682">
                  <c:v>0.94223599999999996</c:v>
                </c:pt>
                <c:pt idx="1683">
                  <c:v>0.92290000000000005</c:v>
                </c:pt>
                <c:pt idx="1684">
                  <c:v>0.89044800000000002</c:v>
                </c:pt>
                <c:pt idx="1685">
                  <c:v>0.91109099999999998</c:v>
                </c:pt>
                <c:pt idx="1686">
                  <c:v>0.92499500000000001</c:v>
                </c:pt>
                <c:pt idx="1687">
                  <c:v>0.94089100000000003</c:v>
                </c:pt>
                <c:pt idx="1688">
                  <c:v>0.961646</c:v>
                </c:pt>
                <c:pt idx="1689">
                  <c:v>0.95741100000000001</c:v>
                </c:pt>
                <c:pt idx="1690">
                  <c:v>0.93377200000000005</c:v>
                </c:pt>
                <c:pt idx="1691">
                  <c:v>0.94196599999999997</c:v>
                </c:pt>
                <c:pt idx="1692">
                  <c:v>0.89697199999999999</c:v>
                </c:pt>
                <c:pt idx="1693">
                  <c:v>0.88055399999999995</c:v>
                </c:pt>
                <c:pt idx="1694">
                  <c:v>0.89525399999999999</c:v>
                </c:pt>
                <c:pt idx="1695">
                  <c:v>0.94039499999999998</c:v>
                </c:pt>
                <c:pt idx="1696">
                  <c:v>0.94071000000000005</c:v>
                </c:pt>
                <c:pt idx="1697">
                  <c:v>0.91554400000000002</c:v>
                </c:pt>
                <c:pt idx="1698">
                  <c:v>0.94380900000000001</c:v>
                </c:pt>
                <c:pt idx="1699">
                  <c:v>0.91117499999999996</c:v>
                </c:pt>
                <c:pt idx="1700">
                  <c:v>0.87613600000000003</c:v>
                </c:pt>
                <c:pt idx="1701">
                  <c:v>0.90887499999999999</c:v>
                </c:pt>
                <c:pt idx="1702">
                  <c:v>0.91881100000000004</c:v>
                </c:pt>
                <c:pt idx="1703">
                  <c:v>0.95452999999999999</c:v>
                </c:pt>
                <c:pt idx="1704">
                  <c:v>0.92045500000000002</c:v>
                </c:pt>
                <c:pt idx="1705">
                  <c:v>0.97224200000000005</c:v>
                </c:pt>
                <c:pt idx="1706">
                  <c:v>0.96872999999999998</c:v>
                </c:pt>
                <c:pt idx="1707">
                  <c:v>1.0021869999999999</c:v>
                </c:pt>
                <c:pt idx="1708">
                  <c:v>0.97816099999999995</c:v>
                </c:pt>
                <c:pt idx="1709">
                  <c:v>0.99018799999999996</c:v>
                </c:pt>
                <c:pt idx="1710">
                  <c:v>0.92280300000000004</c:v>
                </c:pt>
                <c:pt idx="1711">
                  <c:v>0.97316899999999995</c:v>
                </c:pt>
                <c:pt idx="1712">
                  <c:v>0.94198599999999999</c:v>
                </c:pt>
                <c:pt idx="1713">
                  <c:v>0.96164799999999995</c:v>
                </c:pt>
                <c:pt idx="1714">
                  <c:v>0.976495</c:v>
                </c:pt>
                <c:pt idx="1715">
                  <c:v>0.99132600000000004</c:v>
                </c:pt>
                <c:pt idx="1716">
                  <c:v>0.95608000000000004</c:v>
                </c:pt>
                <c:pt idx="1717">
                  <c:v>0.97128700000000001</c:v>
                </c:pt>
                <c:pt idx="1718">
                  <c:v>1.0160020000000001</c:v>
                </c:pt>
                <c:pt idx="1719">
                  <c:v>1.0114289999999999</c:v>
                </c:pt>
                <c:pt idx="1720">
                  <c:v>0.97665299999999999</c:v>
                </c:pt>
                <c:pt idx="1721">
                  <c:v>0.93349899999999997</c:v>
                </c:pt>
                <c:pt idx="1722">
                  <c:v>0.95933400000000002</c:v>
                </c:pt>
                <c:pt idx="1723">
                  <c:v>0.97569700000000004</c:v>
                </c:pt>
                <c:pt idx="1724">
                  <c:v>0.96407399999999999</c:v>
                </c:pt>
                <c:pt idx="1725">
                  <c:v>0.971634</c:v>
                </c:pt>
                <c:pt idx="1726">
                  <c:v>1.0020800000000001</c:v>
                </c:pt>
                <c:pt idx="1727">
                  <c:v>0.94721999999999995</c:v>
                </c:pt>
                <c:pt idx="1728">
                  <c:v>0.95733599999999996</c:v>
                </c:pt>
                <c:pt idx="1729">
                  <c:v>0.97682800000000003</c:v>
                </c:pt>
                <c:pt idx="1730">
                  <c:v>0.95542700000000003</c:v>
                </c:pt>
                <c:pt idx="1731">
                  <c:v>0.96229699999999996</c:v>
                </c:pt>
                <c:pt idx="1732">
                  <c:v>0.95134099999999999</c:v>
                </c:pt>
                <c:pt idx="1733">
                  <c:v>0.93931299999999995</c:v>
                </c:pt>
                <c:pt idx="1734">
                  <c:v>0.94394400000000001</c:v>
                </c:pt>
                <c:pt idx="1735">
                  <c:v>0.91992099999999999</c:v>
                </c:pt>
                <c:pt idx="1736">
                  <c:v>0.91137400000000002</c:v>
                </c:pt>
                <c:pt idx="1737">
                  <c:v>0.88145399999999996</c:v>
                </c:pt>
                <c:pt idx="1738">
                  <c:v>0.88990999999999998</c:v>
                </c:pt>
                <c:pt idx="1739">
                  <c:v>0.91338200000000003</c:v>
                </c:pt>
                <c:pt idx="1740">
                  <c:v>0.91151000000000004</c:v>
                </c:pt>
                <c:pt idx="1741">
                  <c:v>0.97463299999999997</c:v>
                </c:pt>
                <c:pt idx="1742">
                  <c:v>0.96658599999999995</c:v>
                </c:pt>
                <c:pt idx="1743">
                  <c:v>0.97886799999999996</c:v>
                </c:pt>
                <c:pt idx="1744">
                  <c:v>1.0007299999999999</c:v>
                </c:pt>
                <c:pt idx="1745">
                  <c:v>0.99528399999999995</c:v>
                </c:pt>
                <c:pt idx="1746">
                  <c:v>1.0074650000000001</c:v>
                </c:pt>
                <c:pt idx="1747">
                  <c:v>0.97495799999999999</c:v>
                </c:pt>
                <c:pt idx="1748">
                  <c:v>1.0009330000000001</c:v>
                </c:pt>
                <c:pt idx="1749">
                  <c:v>0.98097800000000002</c:v>
                </c:pt>
                <c:pt idx="1750">
                  <c:v>0.96485500000000002</c:v>
                </c:pt>
                <c:pt idx="1751">
                  <c:v>0.96623800000000004</c:v>
                </c:pt>
                <c:pt idx="1752">
                  <c:v>0.96425899999999998</c:v>
                </c:pt>
                <c:pt idx="1753">
                  <c:v>0.97589700000000001</c:v>
                </c:pt>
                <c:pt idx="1754">
                  <c:v>0.95398400000000005</c:v>
                </c:pt>
                <c:pt idx="1755">
                  <c:v>0.99527699999999997</c:v>
                </c:pt>
                <c:pt idx="1756">
                  <c:v>1.009136</c:v>
                </c:pt>
                <c:pt idx="1757">
                  <c:v>1.028491</c:v>
                </c:pt>
                <c:pt idx="1758">
                  <c:v>1.040594</c:v>
                </c:pt>
                <c:pt idx="1759">
                  <c:v>1.0344199999999999</c:v>
                </c:pt>
                <c:pt idx="1760">
                  <c:v>1.0170760000000001</c:v>
                </c:pt>
                <c:pt idx="1761">
                  <c:v>1.038116</c:v>
                </c:pt>
                <c:pt idx="1762">
                  <c:v>1.0294209999999999</c:v>
                </c:pt>
                <c:pt idx="1763">
                  <c:v>1.057531</c:v>
                </c:pt>
                <c:pt idx="1764">
                  <c:v>1.0618019999999999</c:v>
                </c:pt>
                <c:pt idx="1765">
                  <c:v>1.0798920000000001</c:v>
                </c:pt>
                <c:pt idx="1766">
                  <c:v>1.0770900000000001</c:v>
                </c:pt>
                <c:pt idx="1767">
                  <c:v>1.0906469999999999</c:v>
                </c:pt>
                <c:pt idx="1768">
                  <c:v>1.0998760000000001</c:v>
                </c:pt>
                <c:pt idx="1769">
                  <c:v>1.106708</c:v>
                </c:pt>
                <c:pt idx="1770">
                  <c:v>1.110665</c:v>
                </c:pt>
                <c:pt idx="1771">
                  <c:v>1.1134790000000001</c:v>
                </c:pt>
                <c:pt idx="1772">
                  <c:v>1.1027640000000001</c:v>
                </c:pt>
                <c:pt idx="1773">
                  <c:v>1.109686</c:v>
                </c:pt>
                <c:pt idx="1774">
                  <c:v>1.100835</c:v>
                </c:pt>
                <c:pt idx="1775">
                  <c:v>1.1115189999999999</c:v>
                </c:pt>
                <c:pt idx="1776">
                  <c:v>1.116868</c:v>
                </c:pt>
                <c:pt idx="1777">
                  <c:v>1.1129929999999999</c:v>
                </c:pt>
                <c:pt idx="1778">
                  <c:v>1.111971</c:v>
                </c:pt>
                <c:pt idx="1779">
                  <c:v>1.075353</c:v>
                </c:pt>
                <c:pt idx="1780">
                  <c:v>1.087318</c:v>
                </c:pt>
                <c:pt idx="1781">
                  <c:v>1.079982</c:v>
                </c:pt>
                <c:pt idx="1782">
                  <c:v>1.080168</c:v>
                </c:pt>
                <c:pt idx="1783">
                  <c:v>1.100401</c:v>
                </c:pt>
                <c:pt idx="1784">
                  <c:v>1.1029040000000001</c:v>
                </c:pt>
                <c:pt idx="1785">
                  <c:v>1.1346160000000001</c:v>
                </c:pt>
                <c:pt idx="1786">
                  <c:v>1.1217520000000001</c:v>
                </c:pt>
                <c:pt idx="1787">
                  <c:v>1.126309</c:v>
                </c:pt>
                <c:pt idx="1788">
                  <c:v>1.1351629999999999</c:v>
                </c:pt>
                <c:pt idx="1789">
                  <c:v>1.1320220000000001</c:v>
                </c:pt>
                <c:pt idx="1790">
                  <c:v>1.1198159999999999</c:v>
                </c:pt>
                <c:pt idx="1791">
                  <c:v>1.130897</c:v>
                </c:pt>
                <c:pt idx="1792">
                  <c:v>1.122252</c:v>
                </c:pt>
                <c:pt idx="1793">
                  <c:v>1.1157239999999999</c:v>
                </c:pt>
                <c:pt idx="1794">
                  <c:v>1.1309450000000001</c:v>
                </c:pt>
                <c:pt idx="1795">
                  <c:v>1.149573</c:v>
                </c:pt>
                <c:pt idx="1796">
                  <c:v>1.1452560000000001</c:v>
                </c:pt>
                <c:pt idx="1797">
                  <c:v>1.1259319999999999</c:v>
                </c:pt>
                <c:pt idx="1798">
                  <c:v>1.132171</c:v>
                </c:pt>
                <c:pt idx="1799">
                  <c:v>1.1198699999999999</c:v>
                </c:pt>
                <c:pt idx="1800">
                  <c:v>1.1408480000000001</c:v>
                </c:pt>
                <c:pt idx="1801">
                  <c:v>1.146935</c:v>
                </c:pt>
                <c:pt idx="1802">
                  <c:v>1.1441220000000001</c:v>
                </c:pt>
                <c:pt idx="1803">
                  <c:v>1.1529879999999999</c:v>
                </c:pt>
                <c:pt idx="1804">
                  <c:v>1.143475</c:v>
                </c:pt>
                <c:pt idx="1805">
                  <c:v>1.129059</c:v>
                </c:pt>
                <c:pt idx="1806">
                  <c:v>1.1002320000000001</c:v>
                </c:pt>
                <c:pt idx="1807">
                  <c:v>1.1143909999999999</c:v>
                </c:pt>
                <c:pt idx="1808">
                  <c:v>1.1399220000000001</c:v>
                </c:pt>
                <c:pt idx="1809">
                  <c:v>1.1531009999999999</c:v>
                </c:pt>
                <c:pt idx="1810">
                  <c:v>1.146873</c:v>
                </c:pt>
                <c:pt idx="1811">
                  <c:v>1.202982</c:v>
                </c:pt>
                <c:pt idx="1812">
                  <c:v>1.211946</c:v>
                </c:pt>
                <c:pt idx="1813">
                  <c:v>1.237066</c:v>
                </c:pt>
                <c:pt idx="1814">
                  <c:v>1.233681</c:v>
                </c:pt>
                <c:pt idx="1815">
                  <c:v>1.2446649999999999</c:v>
                </c:pt>
                <c:pt idx="1816">
                  <c:v>1.244991</c:v>
                </c:pt>
                <c:pt idx="1817">
                  <c:v>1.235824</c:v>
                </c:pt>
                <c:pt idx="1818">
                  <c:v>1.212947</c:v>
                </c:pt>
                <c:pt idx="1819">
                  <c:v>1.220761</c:v>
                </c:pt>
                <c:pt idx="1820">
                  <c:v>1.243806</c:v>
                </c:pt>
                <c:pt idx="1821">
                  <c:v>1.229346</c:v>
                </c:pt>
                <c:pt idx="1822">
                  <c:v>1.2455449999999999</c:v>
                </c:pt>
                <c:pt idx="1823">
                  <c:v>1.2307669999999999</c:v>
                </c:pt>
                <c:pt idx="1824">
                  <c:v>1.2363040000000001</c:v>
                </c:pt>
                <c:pt idx="1825">
                  <c:v>1.2449619999999999</c:v>
                </c:pt>
                <c:pt idx="1826">
                  <c:v>1.245485</c:v>
                </c:pt>
                <c:pt idx="1827">
                  <c:v>1.227279</c:v>
                </c:pt>
                <c:pt idx="1828">
                  <c:v>1.223994</c:v>
                </c:pt>
                <c:pt idx="1829">
                  <c:v>1.207473</c:v>
                </c:pt>
                <c:pt idx="1830">
                  <c:v>1.1858010000000001</c:v>
                </c:pt>
                <c:pt idx="1831">
                  <c:v>1.2088460000000001</c:v>
                </c:pt>
                <c:pt idx="1832">
                  <c:v>1.22556</c:v>
                </c:pt>
                <c:pt idx="1833">
                  <c:v>1.172059</c:v>
                </c:pt>
                <c:pt idx="1834">
                  <c:v>1.1836580000000001</c:v>
                </c:pt>
                <c:pt idx="1835">
                  <c:v>1.198502</c:v>
                </c:pt>
                <c:pt idx="1836">
                  <c:v>1.189201</c:v>
                </c:pt>
                <c:pt idx="1837">
                  <c:v>1.175022</c:v>
                </c:pt>
                <c:pt idx="1838">
                  <c:v>1.1759489999999999</c:v>
                </c:pt>
                <c:pt idx="1839">
                  <c:v>1.16821</c:v>
                </c:pt>
                <c:pt idx="1840">
                  <c:v>1.1852229999999999</c:v>
                </c:pt>
                <c:pt idx="1841">
                  <c:v>1.196491</c:v>
                </c:pt>
                <c:pt idx="1842">
                  <c:v>1.210993</c:v>
                </c:pt>
                <c:pt idx="1843">
                  <c:v>1.2127840000000001</c:v>
                </c:pt>
                <c:pt idx="1844">
                  <c:v>1.199727</c:v>
                </c:pt>
                <c:pt idx="1845">
                  <c:v>1.2168399999999999</c:v>
                </c:pt>
                <c:pt idx="1846">
                  <c:v>1.2037279999999999</c:v>
                </c:pt>
                <c:pt idx="1847">
                  <c:v>1.198928</c:v>
                </c:pt>
                <c:pt idx="1848">
                  <c:v>1.183289</c:v>
                </c:pt>
                <c:pt idx="1849">
                  <c:v>1.197492</c:v>
                </c:pt>
                <c:pt idx="1850">
                  <c:v>1.18764</c:v>
                </c:pt>
                <c:pt idx="1851">
                  <c:v>1.1709309999999999</c:v>
                </c:pt>
                <c:pt idx="1852">
                  <c:v>1.1887399999999999</c:v>
                </c:pt>
                <c:pt idx="1853">
                  <c:v>1.1918800000000001</c:v>
                </c:pt>
                <c:pt idx="1854">
                  <c:v>1.1632439999999999</c:v>
                </c:pt>
                <c:pt idx="1855">
                  <c:v>1.1536789999999999</c:v>
                </c:pt>
                <c:pt idx="1856">
                  <c:v>1.1443840000000001</c:v>
                </c:pt>
                <c:pt idx="1857">
                  <c:v>1.126333</c:v>
                </c:pt>
                <c:pt idx="1858">
                  <c:v>1.1122320000000001</c:v>
                </c:pt>
                <c:pt idx="1859">
                  <c:v>1.127704</c:v>
                </c:pt>
                <c:pt idx="1860">
                  <c:v>1.1357950000000001</c:v>
                </c:pt>
                <c:pt idx="1861">
                  <c:v>1.1393679999999999</c:v>
                </c:pt>
                <c:pt idx="1862">
                  <c:v>1.1413960000000001</c:v>
                </c:pt>
                <c:pt idx="1863">
                  <c:v>1.1410279999999999</c:v>
                </c:pt>
                <c:pt idx="1864">
                  <c:v>1.153886</c:v>
                </c:pt>
                <c:pt idx="1865">
                  <c:v>1.1316040000000001</c:v>
                </c:pt>
                <c:pt idx="1866">
                  <c:v>1.143203</c:v>
                </c:pt>
                <c:pt idx="1867">
                  <c:v>1.080047</c:v>
                </c:pt>
                <c:pt idx="1868">
                  <c:v>1.062338</c:v>
                </c:pt>
                <c:pt idx="1869">
                  <c:v>1.0752280000000001</c:v>
                </c:pt>
                <c:pt idx="1870">
                  <c:v>1.095906</c:v>
                </c:pt>
                <c:pt idx="1871">
                  <c:v>1.1007400000000001</c:v>
                </c:pt>
                <c:pt idx="1872">
                  <c:v>1.1136079999999999</c:v>
                </c:pt>
                <c:pt idx="1873">
                  <c:v>1.0954660000000001</c:v>
                </c:pt>
                <c:pt idx="1874">
                  <c:v>1.109137</c:v>
                </c:pt>
                <c:pt idx="1875">
                  <c:v>1.1130640000000001</c:v>
                </c:pt>
                <c:pt idx="1876">
                  <c:v>1.1287879999999999</c:v>
                </c:pt>
                <c:pt idx="1877">
                  <c:v>1.1455040000000001</c:v>
                </c:pt>
                <c:pt idx="1878">
                  <c:v>1.143548</c:v>
                </c:pt>
                <c:pt idx="1879">
                  <c:v>1.161108</c:v>
                </c:pt>
                <c:pt idx="1880">
                  <c:v>1.1595040000000001</c:v>
                </c:pt>
                <c:pt idx="1881">
                  <c:v>1.1403319999999999</c:v>
                </c:pt>
                <c:pt idx="1882">
                  <c:v>1.1569499999999999</c:v>
                </c:pt>
                <c:pt idx="1883">
                  <c:v>1.1329480000000001</c:v>
                </c:pt>
                <c:pt idx="1884">
                  <c:v>1.1383129999999999</c:v>
                </c:pt>
                <c:pt idx="1885">
                  <c:v>1.1511180000000001</c:v>
                </c:pt>
                <c:pt idx="1886">
                  <c:v>1.1479520000000001</c:v>
                </c:pt>
                <c:pt idx="1887">
                  <c:v>1.179559</c:v>
                </c:pt>
                <c:pt idx="1888">
                  <c:v>1.1869289999999999</c:v>
                </c:pt>
                <c:pt idx="1889">
                  <c:v>1.189019</c:v>
                </c:pt>
                <c:pt idx="1890">
                  <c:v>1.175989</c:v>
                </c:pt>
                <c:pt idx="1891">
                  <c:v>1.1714329999999999</c:v>
                </c:pt>
                <c:pt idx="1892">
                  <c:v>1.171937</c:v>
                </c:pt>
                <c:pt idx="1893">
                  <c:v>1.1616839999999999</c:v>
                </c:pt>
                <c:pt idx="1894">
                  <c:v>1.1769590000000001</c:v>
                </c:pt>
                <c:pt idx="1895">
                  <c:v>1.1624909999999999</c:v>
                </c:pt>
                <c:pt idx="1896">
                  <c:v>1.18286</c:v>
                </c:pt>
                <c:pt idx="1897">
                  <c:v>1.184331</c:v>
                </c:pt>
                <c:pt idx="1898">
                  <c:v>1.192089</c:v>
                </c:pt>
                <c:pt idx="1899">
                  <c:v>1.184067</c:v>
                </c:pt>
                <c:pt idx="1900">
                  <c:v>1.184761</c:v>
                </c:pt>
                <c:pt idx="1901">
                  <c:v>1.1666559999999999</c:v>
                </c:pt>
                <c:pt idx="1902">
                  <c:v>1.1530450000000001</c:v>
                </c:pt>
                <c:pt idx="1903">
                  <c:v>1.1501539999999999</c:v>
                </c:pt>
                <c:pt idx="1904">
                  <c:v>1.1497649999999999</c:v>
                </c:pt>
                <c:pt idx="1905">
                  <c:v>1.168817</c:v>
                </c:pt>
                <c:pt idx="1906">
                  <c:v>1.1820889999999999</c:v>
                </c:pt>
                <c:pt idx="1907">
                  <c:v>1.1745239999999999</c:v>
                </c:pt>
                <c:pt idx="1908">
                  <c:v>1.1675249999999999</c:v>
                </c:pt>
                <c:pt idx="1909">
                  <c:v>1.1674260000000001</c:v>
                </c:pt>
                <c:pt idx="1910">
                  <c:v>1.1509689999999999</c:v>
                </c:pt>
                <c:pt idx="1911">
                  <c:v>1.1830039999999999</c:v>
                </c:pt>
                <c:pt idx="1912">
                  <c:v>1.173554</c:v>
                </c:pt>
                <c:pt idx="1913">
                  <c:v>1.1771720000000001</c:v>
                </c:pt>
                <c:pt idx="1914">
                  <c:v>1.1753199999999999</c:v>
                </c:pt>
                <c:pt idx="1915">
                  <c:v>1.176053</c:v>
                </c:pt>
                <c:pt idx="1916">
                  <c:v>1.1770430000000001</c:v>
                </c:pt>
                <c:pt idx="1917">
                  <c:v>1.178588</c:v>
                </c:pt>
                <c:pt idx="1918">
                  <c:v>1.1775040000000001</c:v>
                </c:pt>
                <c:pt idx="1919">
                  <c:v>1.1814150000000001</c:v>
                </c:pt>
                <c:pt idx="1920">
                  <c:v>1.1865330000000001</c:v>
                </c:pt>
                <c:pt idx="1921">
                  <c:v>1.1872020000000001</c:v>
                </c:pt>
                <c:pt idx="1922">
                  <c:v>1.187157</c:v>
                </c:pt>
                <c:pt idx="1923">
                  <c:v>1.1900770000000001</c:v>
                </c:pt>
                <c:pt idx="1924">
                  <c:v>1.187292</c:v>
                </c:pt>
                <c:pt idx="1925">
                  <c:v>1.177386</c:v>
                </c:pt>
                <c:pt idx="1926">
                  <c:v>1.1837359999999999</c:v>
                </c:pt>
                <c:pt idx="1927">
                  <c:v>1.1875260000000001</c:v>
                </c:pt>
                <c:pt idx="1928">
                  <c:v>1.1891620000000001</c:v>
                </c:pt>
                <c:pt idx="1929">
                  <c:v>1.1929529999999999</c:v>
                </c:pt>
                <c:pt idx="1930">
                  <c:v>1.1858040000000001</c:v>
                </c:pt>
                <c:pt idx="1931">
                  <c:v>1.1893720000000001</c:v>
                </c:pt>
                <c:pt idx="1932">
                  <c:v>1.18547</c:v>
                </c:pt>
                <c:pt idx="1933">
                  <c:v>1.18303</c:v>
                </c:pt>
                <c:pt idx="1934">
                  <c:v>1.21563</c:v>
                </c:pt>
                <c:pt idx="1935">
                  <c:v>1.2256750000000001</c:v>
                </c:pt>
                <c:pt idx="1936">
                  <c:v>1.2168730000000001</c:v>
                </c:pt>
                <c:pt idx="1937">
                  <c:v>1.2116819999999999</c:v>
                </c:pt>
                <c:pt idx="1938">
                  <c:v>1.2174130000000001</c:v>
                </c:pt>
                <c:pt idx="1939">
                  <c:v>1.2539750000000001</c:v>
                </c:pt>
                <c:pt idx="1940">
                  <c:v>1.2708759999999999</c:v>
                </c:pt>
                <c:pt idx="1941">
                  <c:v>1.245981</c:v>
                </c:pt>
                <c:pt idx="1942">
                  <c:v>1.2454780000000001</c:v>
                </c:pt>
                <c:pt idx="1943">
                  <c:v>1.247064</c:v>
                </c:pt>
                <c:pt idx="1944">
                  <c:v>1.2418750000000001</c:v>
                </c:pt>
                <c:pt idx="1945">
                  <c:v>1.235493</c:v>
                </c:pt>
                <c:pt idx="1946">
                  <c:v>1.238103</c:v>
                </c:pt>
                <c:pt idx="1947">
                  <c:v>1.2243999999999999</c:v>
                </c:pt>
                <c:pt idx="1948">
                  <c:v>1.213822</c:v>
                </c:pt>
                <c:pt idx="1949">
                  <c:v>1.22482</c:v>
                </c:pt>
                <c:pt idx="1950">
                  <c:v>1.2205710000000001</c:v>
                </c:pt>
                <c:pt idx="1951">
                  <c:v>1.2212829999999999</c:v>
                </c:pt>
                <c:pt idx="1952">
                  <c:v>1.2254449999999999</c:v>
                </c:pt>
                <c:pt idx="1953">
                  <c:v>1.2425889999999999</c:v>
                </c:pt>
                <c:pt idx="1954">
                  <c:v>1.2630250000000001</c:v>
                </c:pt>
                <c:pt idx="1955">
                  <c:v>1.260834</c:v>
                </c:pt>
                <c:pt idx="1956">
                  <c:v>1.2561020000000001</c:v>
                </c:pt>
                <c:pt idx="1957">
                  <c:v>1.242189</c:v>
                </c:pt>
                <c:pt idx="1958">
                  <c:v>1.243876</c:v>
                </c:pt>
                <c:pt idx="1959">
                  <c:v>1.245017</c:v>
                </c:pt>
                <c:pt idx="1960">
                  <c:v>1.191249</c:v>
                </c:pt>
                <c:pt idx="1961">
                  <c:v>1.187378</c:v>
                </c:pt>
                <c:pt idx="1962">
                  <c:v>1.1701839999999999</c:v>
                </c:pt>
                <c:pt idx="1963">
                  <c:v>1.185325</c:v>
                </c:pt>
                <c:pt idx="1964">
                  <c:v>1.1787540000000001</c:v>
                </c:pt>
                <c:pt idx="1965">
                  <c:v>1.1701790000000001</c:v>
                </c:pt>
                <c:pt idx="1966">
                  <c:v>1.1692849999999999</c:v>
                </c:pt>
                <c:pt idx="1967">
                  <c:v>1.145176</c:v>
                </c:pt>
                <c:pt idx="1968">
                  <c:v>1.139138</c:v>
                </c:pt>
                <c:pt idx="1969">
                  <c:v>1.149613</c:v>
                </c:pt>
                <c:pt idx="1970">
                  <c:v>1.1431229999999999</c:v>
                </c:pt>
                <c:pt idx="1971">
                  <c:v>1.140544</c:v>
                </c:pt>
                <c:pt idx="1972">
                  <c:v>1.154169</c:v>
                </c:pt>
                <c:pt idx="1973">
                  <c:v>1.1452389999999999</c:v>
                </c:pt>
                <c:pt idx="1974">
                  <c:v>1.145365</c:v>
                </c:pt>
                <c:pt idx="1975">
                  <c:v>1.1592789999999999</c:v>
                </c:pt>
                <c:pt idx="1976">
                  <c:v>1.112921</c:v>
                </c:pt>
                <c:pt idx="1977">
                  <c:v>1.099558</c:v>
                </c:pt>
                <c:pt idx="1978">
                  <c:v>1.0991949999999999</c:v>
                </c:pt>
                <c:pt idx="1979">
                  <c:v>1.1009519999999999</c:v>
                </c:pt>
                <c:pt idx="1980">
                  <c:v>1.0869359999999999</c:v>
                </c:pt>
                <c:pt idx="1981">
                  <c:v>1.067615</c:v>
                </c:pt>
                <c:pt idx="1982">
                  <c:v>1.072948</c:v>
                </c:pt>
                <c:pt idx="1983">
                  <c:v>1.083528</c:v>
                </c:pt>
                <c:pt idx="1984">
                  <c:v>1.100886</c:v>
                </c:pt>
                <c:pt idx="1985">
                  <c:v>1.1127419999999999</c:v>
                </c:pt>
                <c:pt idx="1986">
                  <c:v>1.1046879999999999</c:v>
                </c:pt>
                <c:pt idx="1987">
                  <c:v>1.1247069999999999</c:v>
                </c:pt>
                <c:pt idx="1988">
                  <c:v>1.1174599999999999</c:v>
                </c:pt>
                <c:pt idx="1989">
                  <c:v>1.1062700000000001</c:v>
                </c:pt>
                <c:pt idx="1990">
                  <c:v>1.111847</c:v>
                </c:pt>
                <c:pt idx="1991">
                  <c:v>1.1169579999999999</c:v>
                </c:pt>
                <c:pt idx="1992">
                  <c:v>1.115499</c:v>
                </c:pt>
                <c:pt idx="1993">
                  <c:v>1.1051249999999999</c:v>
                </c:pt>
                <c:pt idx="1994">
                  <c:v>1.0969640000000001</c:v>
                </c:pt>
                <c:pt idx="1995">
                  <c:v>1.106711</c:v>
                </c:pt>
                <c:pt idx="1996">
                  <c:v>1.1098429999999999</c:v>
                </c:pt>
                <c:pt idx="1997">
                  <c:v>1.1164000000000001</c:v>
                </c:pt>
                <c:pt idx="1998">
                  <c:v>1.114104</c:v>
                </c:pt>
                <c:pt idx="1999">
                  <c:v>1.120644</c:v>
                </c:pt>
                <c:pt idx="2000">
                  <c:v>1.125548</c:v>
                </c:pt>
                <c:pt idx="2001">
                  <c:v>1.1170279999999999</c:v>
                </c:pt>
                <c:pt idx="2002">
                  <c:v>1.1112900000000001</c:v>
                </c:pt>
                <c:pt idx="2003">
                  <c:v>1.14611</c:v>
                </c:pt>
                <c:pt idx="2004">
                  <c:v>1.1671739999999999</c:v>
                </c:pt>
                <c:pt idx="2005">
                  <c:v>1.1569739999999999</c:v>
                </c:pt>
                <c:pt idx="2006">
                  <c:v>1.169198</c:v>
                </c:pt>
                <c:pt idx="2007">
                  <c:v>1.155319</c:v>
                </c:pt>
                <c:pt idx="2008">
                  <c:v>1.1512579999999999</c:v>
                </c:pt>
                <c:pt idx="2009">
                  <c:v>1.148962</c:v>
                </c:pt>
                <c:pt idx="2010">
                  <c:v>1.143923</c:v>
                </c:pt>
                <c:pt idx="2011">
                  <c:v>1.1346529999999999</c:v>
                </c:pt>
                <c:pt idx="2012">
                  <c:v>1.146352</c:v>
                </c:pt>
                <c:pt idx="2013">
                  <c:v>1.178348</c:v>
                </c:pt>
                <c:pt idx="2014">
                  <c:v>1.1705939999999999</c:v>
                </c:pt>
                <c:pt idx="2015">
                  <c:v>1.1846989999999999</c:v>
                </c:pt>
                <c:pt idx="2016">
                  <c:v>1.1787749999999999</c:v>
                </c:pt>
                <c:pt idx="2017">
                  <c:v>1.174993</c:v>
                </c:pt>
                <c:pt idx="2018">
                  <c:v>1.1753739999999999</c:v>
                </c:pt>
                <c:pt idx="2019">
                  <c:v>1.193017</c:v>
                </c:pt>
                <c:pt idx="2020">
                  <c:v>1.1724289999999999</c:v>
                </c:pt>
                <c:pt idx="2021">
                  <c:v>1.165087</c:v>
                </c:pt>
                <c:pt idx="2022">
                  <c:v>1.172798</c:v>
                </c:pt>
                <c:pt idx="2023">
                  <c:v>1.1719029999999999</c:v>
                </c:pt>
                <c:pt idx="2024">
                  <c:v>1.1754249999999999</c:v>
                </c:pt>
                <c:pt idx="2025">
                  <c:v>1.1725019999999999</c:v>
                </c:pt>
                <c:pt idx="2026">
                  <c:v>1.1779310000000001</c:v>
                </c:pt>
                <c:pt idx="2027">
                  <c:v>1.17458</c:v>
                </c:pt>
                <c:pt idx="2028">
                  <c:v>1.178288</c:v>
                </c:pt>
                <c:pt idx="2029">
                  <c:v>1.1785289999999999</c:v>
                </c:pt>
                <c:pt idx="2030">
                  <c:v>1.1772180000000001</c:v>
                </c:pt>
                <c:pt idx="2031">
                  <c:v>1.18014</c:v>
                </c:pt>
                <c:pt idx="2032">
                  <c:v>1.1746369999999999</c:v>
                </c:pt>
                <c:pt idx="2033">
                  <c:v>1.1706749999999999</c:v>
                </c:pt>
                <c:pt idx="2034">
                  <c:v>1.1856070000000001</c:v>
                </c:pt>
                <c:pt idx="2035">
                  <c:v>1.1712750000000001</c:v>
                </c:pt>
                <c:pt idx="2036">
                  <c:v>1.1797519999999999</c:v>
                </c:pt>
                <c:pt idx="2037">
                  <c:v>1.1847620000000001</c:v>
                </c:pt>
                <c:pt idx="2038">
                  <c:v>1.179184</c:v>
                </c:pt>
                <c:pt idx="2039">
                  <c:v>1.1845380000000001</c:v>
                </c:pt>
                <c:pt idx="2040">
                  <c:v>1.1932640000000001</c:v>
                </c:pt>
                <c:pt idx="2041">
                  <c:v>1.201265</c:v>
                </c:pt>
                <c:pt idx="2042">
                  <c:v>1.1891050000000001</c:v>
                </c:pt>
                <c:pt idx="2043">
                  <c:v>1.1901740000000001</c:v>
                </c:pt>
                <c:pt idx="2044">
                  <c:v>1.186504</c:v>
                </c:pt>
                <c:pt idx="2045">
                  <c:v>1.187899</c:v>
                </c:pt>
                <c:pt idx="2046">
                  <c:v>1.180553</c:v>
                </c:pt>
                <c:pt idx="2047">
                  <c:v>1.180642</c:v>
                </c:pt>
                <c:pt idx="2048">
                  <c:v>1.193211</c:v>
                </c:pt>
                <c:pt idx="2049">
                  <c:v>1.1624110000000001</c:v>
                </c:pt>
                <c:pt idx="2050">
                  <c:v>1.166253</c:v>
                </c:pt>
                <c:pt idx="2051">
                  <c:v>1.178973</c:v>
                </c:pt>
                <c:pt idx="2052">
                  <c:v>1.179184</c:v>
                </c:pt>
                <c:pt idx="2053">
                  <c:v>1.185921</c:v>
                </c:pt>
                <c:pt idx="2054">
                  <c:v>1.200386</c:v>
                </c:pt>
                <c:pt idx="2055">
                  <c:v>1.197233</c:v>
                </c:pt>
                <c:pt idx="2056">
                  <c:v>1.2028939999999999</c:v>
                </c:pt>
                <c:pt idx="2057">
                  <c:v>1.2165459999999999</c:v>
                </c:pt>
                <c:pt idx="2058">
                  <c:v>1.2209840000000001</c:v>
                </c:pt>
                <c:pt idx="2059">
                  <c:v>1.2361279999999999</c:v>
                </c:pt>
                <c:pt idx="2060">
                  <c:v>1.2247209999999999</c:v>
                </c:pt>
                <c:pt idx="2061">
                  <c:v>1.229028</c:v>
                </c:pt>
                <c:pt idx="2062">
                  <c:v>1.2330049999999999</c:v>
                </c:pt>
                <c:pt idx="2063">
                  <c:v>1.252065</c:v>
                </c:pt>
                <c:pt idx="2064">
                  <c:v>1.2408129999999999</c:v>
                </c:pt>
                <c:pt idx="2065">
                  <c:v>1.235163</c:v>
                </c:pt>
                <c:pt idx="2066">
                  <c:v>1.2368110000000001</c:v>
                </c:pt>
                <c:pt idx="2067">
                  <c:v>1.2252510000000001</c:v>
                </c:pt>
                <c:pt idx="2068">
                  <c:v>1.2267509999999999</c:v>
                </c:pt>
                <c:pt idx="2069">
                  <c:v>1.227541</c:v>
                </c:pt>
                <c:pt idx="2070">
                  <c:v>1.231509</c:v>
                </c:pt>
                <c:pt idx="2071">
                  <c:v>1.225805</c:v>
                </c:pt>
                <c:pt idx="2072">
                  <c:v>1.2276069999999999</c:v>
                </c:pt>
                <c:pt idx="2073">
                  <c:v>1.2210700000000001</c:v>
                </c:pt>
                <c:pt idx="2074">
                  <c:v>1.22037</c:v>
                </c:pt>
                <c:pt idx="2075">
                  <c:v>1.2064010000000001</c:v>
                </c:pt>
                <c:pt idx="2076">
                  <c:v>1.2220740000000001</c:v>
                </c:pt>
                <c:pt idx="2077">
                  <c:v>1.214439</c:v>
                </c:pt>
                <c:pt idx="2078">
                  <c:v>1.2192909999999999</c:v>
                </c:pt>
                <c:pt idx="2079">
                  <c:v>1.2299389999999999</c:v>
                </c:pt>
                <c:pt idx="2080">
                  <c:v>1.2410909999999999</c:v>
                </c:pt>
                <c:pt idx="2081">
                  <c:v>1.2408319999999999</c:v>
                </c:pt>
                <c:pt idx="2082">
                  <c:v>1.214917</c:v>
                </c:pt>
                <c:pt idx="2083">
                  <c:v>1.187012</c:v>
                </c:pt>
                <c:pt idx="2084">
                  <c:v>1.192631</c:v>
                </c:pt>
                <c:pt idx="2085">
                  <c:v>1.1750830000000001</c:v>
                </c:pt>
                <c:pt idx="2086">
                  <c:v>1.1661790000000001</c:v>
                </c:pt>
                <c:pt idx="2087">
                  <c:v>1.1790259999999999</c:v>
                </c:pt>
                <c:pt idx="2088">
                  <c:v>1.178051</c:v>
                </c:pt>
                <c:pt idx="2089">
                  <c:v>1.19279</c:v>
                </c:pt>
                <c:pt idx="2090">
                  <c:v>1.204561</c:v>
                </c:pt>
                <c:pt idx="2091">
                  <c:v>1.2132829999999999</c:v>
                </c:pt>
                <c:pt idx="2092">
                  <c:v>1.213689</c:v>
                </c:pt>
                <c:pt idx="2093">
                  <c:v>1.2172019999999999</c:v>
                </c:pt>
                <c:pt idx="2094">
                  <c:v>1.2189300000000001</c:v>
                </c:pt>
                <c:pt idx="2095">
                  <c:v>1.203157</c:v>
                </c:pt>
                <c:pt idx="2096">
                  <c:v>1.2039219999999999</c:v>
                </c:pt>
                <c:pt idx="2097">
                  <c:v>1.2156309999999999</c:v>
                </c:pt>
                <c:pt idx="2098">
                  <c:v>1.2229099999999999</c:v>
                </c:pt>
                <c:pt idx="2099">
                  <c:v>1.237044</c:v>
                </c:pt>
                <c:pt idx="2100">
                  <c:v>1.242076</c:v>
                </c:pt>
                <c:pt idx="2101">
                  <c:v>1.2315499999999999</c:v>
                </c:pt>
                <c:pt idx="2102">
                  <c:v>1.2354890000000001</c:v>
                </c:pt>
                <c:pt idx="2103">
                  <c:v>1.239913</c:v>
                </c:pt>
                <c:pt idx="2104">
                  <c:v>1.2581199999999999</c:v>
                </c:pt>
                <c:pt idx="2105">
                  <c:v>1.2733760000000001</c:v>
                </c:pt>
                <c:pt idx="2106">
                  <c:v>1.2695080000000001</c:v>
                </c:pt>
                <c:pt idx="2107">
                  <c:v>1.287774</c:v>
                </c:pt>
                <c:pt idx="2108">
                  <c:v>1.2971159999999999</c:v>
                </c:pt>
                <c:pt idx="2109">
                  <c:v>1.306389</c:v>
                </c:pt>
                <c:pt idx="2110">
                  <c:v>1.2917719999999999</c:v>
                </c:pt>
                <c:pt idx="2111">
                  <c:v>1.2887599999999999</c:v>
                </c:pt>
                <c:pt idx="2112">
                  <c:v>1.2953460000000001</c:v>
                </c:pt>
                <c:pt idx="2113">
                  <c:v>1.304727</c:v>
                </c:pt>
                <c:pt idx="2114">
                  <c:v>1.3083359999999999</c:v>
                </c:pt>
                <c:pt idx="2115">
                  <c:v>1.322398</c:v>
                </c:pt>
                <c:pt idx="2116">
                  <c:v>1.30111</c:v>
                </c:pt>
                <c:pt idx="2117">
                  <c:v>1.3056779999999999</c:v>
                </c:pt>
                <c:pt idx="2118">
                  <c:v>1.2963249999999999</c:v>
                </c:pt>
                <c:pt idx="2119">
                  <c:v>1.2781480000000001</c:v>
                </c:pt>
                <c:pt idx="2120">
                  <c:v>1.298017</c:v>
                </c:pt>
                <c:pt idx="2121">
                  <c:v>1.315995</c:v>
                </c:pt>
                <c:pt idx="2122">
                  <c:v>1.320838</c:v>
                </c:pt>
                <c:pt idx="2123">
                  <c:v>1.303658</c:v>
                </c:pt>
                <c:pt idx="2124">
                  <c:v>1.291731</c:v>
                </c:pt>
                <c:pt idx="2125">
                  <c:v>1.30884</c:v>
                </c:pt>
                <c:pt idx="2126">
                  <c:v>1.2865420000000001</c:v>
                </c:pt>
                <c:pt idx="2127">
                  <c:v>1.2968170000000001</c:v>
                </c:pt>
                <c:pt idx="2128">
                  <c:v>1.305566</c:v>
                </c:pt>
                <c:pt idx="2129">
                  <c:v>1.2962009999999999</c:v>
                </c:pt>
                <c:pt idx="2130">
                  <c:v>1.2864709999999999</c:v>
                </c:pt>
                <c:pt idx="2131">
                  <c:v>1.3083990000000001</c:v>
                </c:pt>
                <c:pt idx="2132">
                  <c:v>1.2847</c:v>
                </c:pt>
                <c:pt idx="2133">
                  <c:v>1.3070269999999999</c:v>
                </c:pt>
                <c:pt idx="2134">
                  <c:v>1.3226830000000001</c:v>
                </c:pt>
                <c:pt idx="2135">
                  <c:v>1.3370359999999999</c:v>
                </c:pt>
                <c:pt idx="2136">
                  <c:v>1.3295239999999999</c:v>
                </c:pt>
                <c:pt idx="2137">
                  <c:v>1.3373759999999999</c:v>
                </c:pt>
                <c:pt idx="2138">
                  <c:v>1.339623</c:v>
                </c:pt>
                <c:pt idx="2139">
                  <c:v>1.340919</c:v>
                </c:pt>
                <c:pt idx="2140">
                  <c:v>1.3709819999999999</c:v>
                </c:pt>
                <c:pt idx="2141">
                  <c:v>1.384369</c:v>
                </c:pt>
                <c:pt idx="2142">
                  <c:v>1.384968</c:v>
                </c:pt>
                <c:pt idx="2143">
                  <c:v>1.3680699999999999</c:v>
                </c:pt>
                <c:pt idx="2144">
                  <c:v>1.360482</c:v>
                </c:pt>
                <c:pt idx="2145">
                  <c:v>1.3806309999999999</c:v>
                </c:pt>
                <c:pt idx="2146">
                  <c:v>1.3919319999999999</c:v>
                </c:pt>
                <c:pt idx="2147">
                  <c:v>1.3797820000000001</c:v>
                </c:pt>
                <c:pt idx="2148">
                  <c:v>1.3816999999999999</c:v>
                </c:pt>
                <c:pt idx="2149">
                  <c:v>1.404747</c:v>
                </c:pt>
                <c:pt idx="2150">
                  <c:v>1.410121</c:v>
                </c:pt>
                <c:pt idx="2151">
                  <c:v>1.4183269999999999</c:v>
                </c:pt>
                <c:pt idx="2152">
                  <c:v>1.4191199999999999</c:v>
                </c:pt>
                <c:pt idx="2153">
                  <c:v>1.414838</c:v>
                </c:pt>
                <c:pt idx="2154">
                  <c:v>1.401025</c:v>
                </c:pt>
                <c:pt idx="2155">
                  <c:v>1.398809</c:v>
                </c:pt>
                <c:pt idx="2156">
                  <c:v>1.3901509999999999</c:v>
                </c:pt>
                <c:pt idx="2157">
                  <c:v>1.3917299999999999</c:v>
                </c:pt>
                <c:pt idx="2158">
                  <c:v>1.3955550000000001</c:v>
                </c:pt>
                <c:pt idx="2159">
                  <c:v>1.420374</c:v>
                </c:pt>
                <c:pt idx="2160">
                  <c:v>1.4235450000000001</c:v>
                </c:pt>
                <c:pt idx="2161">
                  <c:v>1.4198299999999999</c:v>
                </c:pt>
                <c:pt idx="2162">
                  <c:v>1.409076</c:v>
                </c:pt>
                <c:pt idx="2163">
                  <c:v>1.390198</c:v>
                </c:pt>
                <c:pt idx="2164">
                  <c:v>1.393572</c:v>
                </c:pt>
                <c:pt idx="2165">
                  <c:v>1.3909469999999999</c:v>
                </c:pt>
                <c:pt idx="2166">
                  <c:v>1.390587</c:v>
                </c:pt>
                <c:pt idx="2167">
                  <c:v>1.392393</c:v>
                </c:pt>
                <c:pt idx="2168">
                  <c:v>1.3882859999999999</c:v>
                </c:pt>
                <c:pt idx="2169">
                  <c:v>1.379362</c:v>
                </c:pt>
                <c:pt idx="2170">
                  <c:v>1.3789880000000001</c:v>
                </c:pt>
                <c:pt idx="2171">
                  <c:v>1.367783</c:v>
                </c:pt>
                <c:pt idx="2172">
                  <c:v>1.3752150000000001</c:v>
                </c:pt>
                <c:pt idx="2173">
                  <c:v>1.3682620000000001</c:v>
                </c:pt>
                <c:pt idx="2174">
                  <c:v>1.3814219999999999</c:v>
                </c:pt>
                <c:pt idx="2175">
                  <c:v>1.383356</c:v>
                </c:pt>
                <c:pt idx="2176">
                  <c:v>1.3708940000000001</c:v>
                </c:pt>
                <c:pt idx="2177">
                  <c:v>1.329801</c:v>
                </c:pt>
                <c:pt idx="2178">
                  <c:v>1.3320110000000001</c:v>
                </c:pt>
                <c:pt idx="2179">
                  <c:v>1.3326659999999999</c:v>
                </c:pt>
                <c:pt idx="2180">
                  <c:v>1.3267119999999999</c:v>
                </c:pt>
                <c:pt idx="2181">
                  <c:v>1.3312839999999999</c:v>
                </c:pt>
                <c:pt idx="2182">
                  <c:v>1.336587</c:v>
                </c:pt>
                <c:pt idx="2183">
                  <c:v>1.348703</c:v>
                </c:pt>
                <c:pt idx="2184">
                  <c:v>1.339879</c:v>
                </c:pt>
                <c:pt idx="2185">
                  <c:v>1.3432649999999999</c:v>
                </c:pt>
                <c:pt idx="2186">
                  <c:v>1.359758</c:v>
                </c:pt>
                <c:pt idx="2187">
                  <c:v>1.3592930000000001</c:v>
                </c:pt>
                <c:pt idx="2188">
                  <c:v>1.3540939999999999</c:v>
                </c:pt>
                <c:pt idx="2189">
                  <c:v>1.3553470000000001</c:v>
                </c:pt>
                <c:pt idx="2190">
                  <c:v>1.3726</c:v>
                </c:pt>
                <c:pt idx="2191">
                  <c:v>1.3767309999999999</c:v>
                </c:pt>
                <c:pt idx="2192">
                  <c:v>1.3844380000000001</c:v>
                </c:pt>
                <c:pt idx="2193">
                  <c:v>1.370268</c:v>
                </c:pt>
                <c:pt idx="2194">
                  <c:v>1.368571</c:v>
                </c:pt>
                <c:pt idx="2195">
                  <c:v>1.348611</c:v>
                </c:pt>
                <c:pt idx="2196">
                  <c:v>1.3365149999999999</c:v>
                </c:pt>
                <c:pt idx="2197">
                  <c:v>1.3397049999999999</c:v>
                </c:pt>
                <c:pt idx="2198">
                  <c:v>1.3330709999999999</c:v>
                </c:pt>
                <c:pt idx="2199">
                  <c:v>1.3332580000000001</c:v>
                </c:pt>
                <c:pt idx="2200">
                  <c:v>1.3285659999999999</c:v>
                </c:pt>
                <c:pt idx="2201">
                  <c:v>1.3362350000000001</c:v>
                </c:pt>
                <c:pt idx="2202">
                  <c:v>1.328136</c:v>
                </c:pt>
                <c:pt idx="2203">
                  <c:v>1.3217369999999999</c:v>
                </c:pt>
                <c:pt idx="2204">
                  <c:v>1.333798</c:v>
                </c:pt>
                <c:pt idx="2205">
                  <c:v>1.3113520000000001</c:v>
                </c:pt>
                <c:pt idx="2206">
                  <c:v>1.2980100000000001</c:v>
                </c:pt>
                <c:pt idx="2207">
                  <c:v>1.303364</c:v>
                </c:pt>
                <c:pt idx="2208">
                  <c:v>1.3385180000000001</c:v>
                </c:pt>
                <c:pt idx="2209">
                  <c:v>1.32758</c:v>
                </c:pt>
                <c:pt idx="2210">
                  <c:v>1.334851</c:v>
                </c:pt>
                <c:pt idx="2211">
                  <c:v>1.3256920000000001</c:v>
                </c:pt>
                <c:pt idx="2212">
                  <c:v>1.3406940000000001</c:v>
                </c:pt>
                <c:pt idx="2213">
                  <c:v>1.3507769999999999</c:v>
                </c:pt>
                <c:pt idx="2214">
                  <c:v>1.3546860000000001</c:v>
                </c:pt>
                <c:pt idx="2215">
                  <c:v>1.353755</c:v>
                </c:pt>
                <c:pt idx="2216">
                  <c:v>1.356914</c:v>
                </c:pt>
                <c:pt idx="2217">
                  <c:v>1.3507910000000001</c:v>
                </c:pt>
                <c:pt idx="2218">
                  <c:v>1.347119</c:v>
                </c:pt>
                <c:pt idx="2219">
                  <c:v>1.3517459999999999</c:v>
                </c:pt>
                <c:pt idx="2220">
                  <c:v>1.3524400000000001</c:v>
                </c:pt>
                <c:pt idx="2221">
                  <c:v>1.353815</c:v>
                </c:pt>
                <c:pt idx="2222">
                  <c:v>1.3551629999999999</c:v>
                </c:pt>
                <c:pt idx="2223">
                  <c:v>1.3414649999999999</c:v>
                </c:pt>
                <c:pt idx="2224">
                  <c:v>1.34013</c:v>
                </c:pt>
                <c:pt idx="2225">
                  <c:v>1.3400810000000001</c:v>
                </c:pt>
                <c:pt idx="2226">
                  <c:v>1.3411169999999999</c:v>
                </c:pt>
                <c:pt idx="2227">
                  <c:v>1.3418639999999999</c:v>
                </c:pt>
                <c:pt idx="2228">
                  <c:v>1.3227739999999999</c:v>
                </c:pt>
                <c:pt idx="2229">
                  <c:v>1.3600490000000001</c:v>
                </c:pt>
                <c:pt idx="2230">
                  <c:v>1.3576900000000001</c:v>
                </c:pt>
                <c:pt idx="2231">
                  <c:v>1.3424910000000001</c:v>
                </c:pt>
                <c:pt idx="2232">
                  <c:v>1.3544529999999999</c:v>
                </c:pt>
                <c:pt idx="2233">
                  <c:v>1.3644179999999999</c:v>
                </c:pt>
                <c:pt idx="2234">
                  <c:v>1.3726229999999999</c:v>
                </c:pt>
                <c:pt idx="2235">
                  <c:v>1.3702000000000001</c:v>
                </c:pt>
                <c:pt idx="2236">
                  <c:v>1.373073</c:v>
                </c:pt>
                <c:pt idx="2237">
                  <c:v>1.3744499999999999</c:v>
                </c:pt>
                <c:pt idx="2238">
                  <c:v>1.388725</c:v>
                </c:pt>
                <c:pt idx="2239">
                  <c:v>1.398234</c:v>
                </c:pt>
                <c:pt idx="2240">
                  <c:v>1.4012070000000001</c:v>
                </c:pt>
                <c:pt idx="2241">
                  <c:v>1.398315</c:v>
                </c:pt>
                <c:pt idx="2242">
                  <c:v>1.4002239999999999</c:v>
                </c:pt>
                <c:pt idx="2243">
                  <c:v>1.3926499999999999</c:v>
                </c:pt>
                <c:pt idx="2244">
                  <c:v>1.3946350000000001</c:v>
                </c:pt>
                <c:pt idx="2245">
                  <c:v>1.3761559999999999</c:v>
                </c:pt>
                <c:pt idx="2246">
                  <c:v>1.381035</c:v>
                </c:pt>
                <c:pt idx="2247">
                  <c:v>1.367669</c:v>
                </c:pt>
                <c:pt idx="2248">
                  <c:v>1.3946700000000001</c:v>
                </c:pt>
                <c:pt idx="2249">
                  <c:v>1.398031</c:v>
                </c:pt>
                <c:pt idx="2250">
                  <c:v>1.3927419999999999</c:v>
                </c:pt>
                <c:pt idx="2251">
                  <c:v>1.3771409999999999</c:v>
                </c:pt>
                <c:pt idx="2252">
                  <c:v>1.381526</c:v>
                </c:pt>
                <c:pt idx="2253">
                  <c:v>1.3819090000000001</c:v>
                </c:pt>
                <c:pt idx="2254">
                  <c:v>1.392236</c:v>
                </c:pt>
                <c:pt idx="2255">
                  <c:v>1.3801779999999999</c:v>
                </c:pt>
                <c:pt idx="2256">
                  <c:v>1.412766</c:v>
                </c:pt>
                <c:pt idx="2257">
                  <c:v>1.4159710000000001</c:v>
                </c:pt>
                <c:pt idx="2258">
                  <c:v>1.4176260000000001</c:v>
                </c:pt>
                <c:pt idx="2259">
                  <c:v>1.429319</c:v>
                </c:pt>
                <c:pt idx="2260">
                  <c:v>1.4335979999999999</c:v>
                </c:pt>
                <c:pt idx="2261">
                  <c:v>1.4356739999999999</c:v>
                </c:pt>
                <c:pt idx="2262">
                  <c:v>1.4348179999999999</c:v>
                </c:pt>
                <c:pt idx="2263">
                  <c:v>1.433397</c:v>
                </c:pt>
                <c:pt idx="2264">
                  <c:v>1.434493</c:v>
                </c:pt>
                <c:pt idx="2265">
                  <c:v>1.420383</c:v>
                </c:pt>
                <c:pt idx="2266">
                  <c:v>1.4277089999999999</c:v>
                </c:pt>
                <c:pt idx="2267">
                  <c:v>1.433991</c:v>
                </c:pt>
                <c:pt idx="2268">
                  <c:v>1.439667</c:v>
                </c:pt>
                <c:pt idx="2269">
                  <c:v>1.4529939999999999</c:v>
                </c:pt>
                <c:pt idx="2270">
                  <c:v>1.4631069999999999</c:v>
                </c:pt>
                <c:pt idx="2271">
                  <c:v>1.4582660000000001</c:v>
                </c:pt>
                <c:pt idx="2272">
                  <c:v>1.444823</c:v>
                </c:pt>
                <c:pt idx="2273">
                  <c:v>1.4377660000000001</c:v>
                </c:pt>
                <c:pt idx="2274">
                  <c:v>1.458297</c:v>
                </c:pt>
                <c:pt idx="2275">
                  <c:v>1.4485870000000001</c:v>
                </c:pt>
                <c:pt idx="2276">
                  <c:v>1.4487479999999999</c:v>
                </c:pt>
                <c:pt idx="2277">
                  <c:v>1.4592670000000001</c:v>
                </c:pt>
                <c:pt idx="2278">
                  <c:v>1.458337</c:v>
                </c:pt>
                <c:pt idx="2279">
                  <c:v>1.43971</c:v>
                </c:pt>
                <c:pt idx="2280">
                  <c:v>1.411894</c:v>
                </c:pt>
                <c:pt idx="2281">
                  <c:v>1.4074420000000001</c:v>
                </c:pt>
                <c:pt idx="2282">
                  <c:v>1.419192</c:v>
                </c:pt>
                <c:pt idx="2283">
                  <c:v>1.4024529999999999</c:v>
                </c:pt>
                <c:pt idx="2284">
                  <c:v>1.417856</c:v>
                </c:pt>
                <c:pt idx="2285">
                  <c:v>1.396083</c:v>
                </c:pt>
                <c:pt idx="2286">
                  <c:v>1.36459</c:v>
                </c:pt>
                <c:pt idx="2287">
                  <c:v>1.3769309999999999</c:v>
                </c:pt>
                <c:pt idx="2288">
                  <c:v>1.3687050000000001</c:v>
                </c:pt>
                <c:pt idx="2289">
                  <c:v>1.389375</c:v>
                </c:pt>
                <c:pt idx="2290">
                  <c:v>1.4002969999999999</c:v>
                </c:pt>
                <c:pt idx="2291">
                  <c:v>1.403788</c:v>
                </c:pt>
                <c:pt idx="2292">
                  <c:v>1.4163140000000001</c:v>
                </c:pt>
                <c:pt idx="2293">
                  <c:v>1.414032</c:v>
                </c:pt>
                <c:pt idx="2294">
                  <c:v>1.4153899999999999</c:v>
                </c:pt>
                <c:pt idx="2295">
                  <c:v>1.424129</c:v>
                </c:pt>
                <c:pt idx="2296">
                  <c:v>1.4233100000000001</c:v>
                </c:pt>
                <c:pt idx="2297">
                  <c:v>1.3993340000000001</c:v>
                </c:pt>
                <c:pt idx="2298">
                  <c:v>1.4054519999999999</c:v>
                </c:pt>
                <c:pt idx="2299">
                  <c:v>1.407497</c:v>
                </c:pt>
                <c:pt idx="2300">
                  <c:v>1.4241820000000001</c:v>
                </c:pt>
                <c:pt idx="2301">
                  <c:v>1.422736</c:v>
                </c:pt>
                <c:pt idx="2302">
                  <c:v>1.4257</c:v>
                </c:pt>
                <c:pt idx="2303">
                  <c:v>1.4272959999999999</c:v>
                </c:pt>
                <c:pt idx="2304">
                  <c:v>1.4359</c:v>
                </c:pt>
                <c:pt idx="2305">
                  <c:v>1.0550660000000001</c:v>
                </c:pt>
                <c:pt idx="2306">
                  <c:v>1.0759160000000001</c:v>
                </c:pt>
                <c:pt idx="2307">
                  <c:v>1.090058</c:v>
                </c:pt>
                <c:pt idx="2308">
                  <c:v>1.097987</c:v>
                </c:pt>
                <c:pt idx="2309">
                  <c:v>1.1060810000000001</c:v>
                </c:pt>
                <c:pt idx="2310">
                  <c:v>1.108007</c:v>
                </c:pt>
                <c:pt idx="2311">
                  <c:v>1.0938859999999999</c:v>
                </c:pt>
                <c:pt idx="2312">
                  <c:v>1.0933900000000001</c:v>
                </c:pt>
                <c:pt idx="2313">
                  <c:v>1.0843100000000001</c:v>
                </c:pt>
                <c:pt idx="2314">
                  <c:v>1.0736509999999999</c:v>
                </c:pt>
                <c:pt idx="2315">
                  <c:v>1.0895760000000001</c:v>
                </c:pt>
                <c:pt idx="2316">
                  <c:v>1.096705</c:v>
                </c:pt>
                <c:pt idx="2317">
                  <c:v>1.1015839999999999</c:v>
                </c:pt>
                <c:pt idx="2318">
                  <c:v>1.1292340000000001</c:v>
                </c:pt>
                <c:pt idx="2319">
                  <c:v>1.125556</c:v>
                </c:pt>
                <c:pt idx="2320">
                  <c:v>1.1265799999999999</c:v>
                </c:pt>
                <c:pt idx="2321">
                  <c:v>1.1255040000000001</c:v>
                </c:pt>
                <c:pt idx="2322">
                  <c:v>1.115437</c:v>
                </c:pt>
                <c:pt idx="2323">
                  <c:v>1.1038019999999999</c:v>
                </c:pt>
                <c:pt idx="2324">
                  <c:v>1.1059110000000001</c:v>
                </c:pt>
                <c:pt idx="2325">
                  <c:v>1.1179669999999999</c:v>
                </c:pt>
                <c:pt idx="2326">
                  <c:v>1.121758</c:v>
                </c:pt>
                <c:pt idx="2327">
                  <c:v>1.1214580000000001</c:v>
                </c:pt>
                <c:pt idx="2328">
                  <c:v>1.11988</c:v>
                </c:pt>
                <c:pt idx="2329">
                  <c:v>1.1049899999999999</c:v>
                </c:pt>
                <c:pt idx="2330">
                  <c:v>1.087691</c:v>
                </c:pt>
                <c:pt idx="2331">
                  <c:v>1.088322</c:v>
                </c:pt>
                <c:pt idx="2332">
                  <c:v>1.0961890000000001</c:v>
                </c:pt>
                <c:pt idx="2333">
                  <c:v>1.064886</c:v>
                </c:pt>
                <c:pt idx="2334">
                  <c:v>1.041858</c:v>
                </c:pt>
                <c:pt idx="2335">
                  <c:v>1.0472840000000001</c:v>
                </c:pt>
                <c:pt idx="2336">
                  <c:v>1.0579449999999999</c:v>
                </c:pt>
                <c:pt idx="2337">
                  <c:v>1.056287</c:v>
                </c:pt>
                <c:pt idx="2338">
                  <c:v>1.0516920000000001</c:v>
                </c:pt>
                <c:pt idx="2339">
                  <c:v>1.0495969999999999</c:v>
                </c:pt>
                <c:pt idx="2340">
                  <c:v>1.0580890000000001</c:v>
                </c:pt>
                <c:pt idx="2341">
                  <c:v>1.0638669999999999</c:v>
                </c:pt>
                <c:pt idx="2342">
                  <c:v>1.060505</c:v>
                </c:pt>
                <c:pt idx="2343">
                  <c:v>1.048576</c:v>
                </c:pt>
                <c:pt idx="2344">
                  <c:v>1.032972</c:v>
                </c:pt>
                <c:pt idx="2345">
                  <c:v>1.045091</c:v>
                </c:pt>
                <c:pt idx="2346">
                  <c:v>1.04521</c:v>
                </c:pt>
                <c:pt idx="2347">
                  <c:v>1.0415399999999999</c:v>
                </c:pt>
                <c:pt idx="2348">
                  <c:v>1.043628</c:v>
                </c:pt>
                <c:pt idx="2349">
                  <c:v>1.0343469999999999</c:v>
                </c:pt>
                <c:pt idx="2350">
                  <c:v>1.018667</c:v>
                </c:pt>
                <c:pt idx="2351">
                  <c:v>1.028068</c:v>
                </c:pt>
                <c:pt idx="2352">
                  <c:v>1.031256</c:v>
                </c:pt>
                <c:pt idx="2353">
                  <c:v>1.026721</c:v>
                </c:pt>
                <c:pt idx="2354">
                  <c:v>1.040446</c:v>
                </c:pt>
                <c:pt idx="2355">
                  <c:v>1.039477</c:v>
                </c:pt>
                <c:pt idx="2356">
                  <c:v>1.028767</c:v>
                </c:pt>
                <c:pt idx="2357">
                  <c:v>1.017522</c:v>
                </c:pt>
                <c:pt idx="2358">
                  <c:v>1.0162150000000001</c:v>
                </c:pt>
                <c:pt idx="2359">
                  <c:v>1.0259910000000001</c:v>
                </c:pt>
                <c:pt idx="2360">
                  <c:v>1.019112</c:v>
                </c:pt>
                <c:pt idx="2361">
                  <c:v>1.0279119999999999</c:v>
                </c:pt>
                <c:pt idx="2362">
                  <c:v>1.034063</c:v>
                </c:pt>
                <c:pt idx="2363">
                  <c:v>1.0364260000000001</c:v>
                </c:pt>
                <c:pt idx="2364">
                  <c:v>1.0485720000000001</c:v>
                </c:pt>
                <c:pt idx="2365">
                  <c:v>1.0479719999999999</c:v>
                </c:pt>
                <c:pt idx="2366">
                  <c:v>1.047941</c:v>
                </c:pt>
                <c:pt idx="2367">
                  <c:v>1.0519579999999999</c:v>
                </c:pt>
                <c:pt idx="2368">
                  <c:v>1.0558970000000001</c:v>
                </c:pt>
                <c:pt idx="2369">
                  <c:v>1.058522</c:v>
                </c:pt>
                <c:pt idx="2370">
                  <c:v>1.0578240000000001</c:v>
                </c:pt>
                <c:pt idx="2371">
                  <c:v>1.07118</c:v>
                </c:pt>
                <c:pt idx="2372">
                  <c:v>1.0791379999999999</c:v>
                </c:pt>
                <c:pt idx="2373">
                  <c:v>1.092684</c:v>
                </c:pt>
                <c:pt idx="2374">
                  <c:v>1.0941939999999999</c:v>
                </c:pt>
                <c:pt idx="2375">
                  <c:v>1.0828789999999999</c:v>
                </c:pt>
                <c:pt idx="2376">
                  <c:v>1.0742750000000001</c:v>
                </c:pt>
                <c:pt idx="2377">
                  <c:v>1.0739890000000001</c:v>
                </c:pt>
                <c:pt idx="2378">
                  <c:v>1.065828</c:v>
                </c:pt>
                <c:pt idx="2379">
                  <c:v>1.0776699999999999</c:v>
                </c:pt>
                <c:pt idx="2380">
                  <c:v>1.0830409999999999</c:v>
                </c:pt>
                <c:pt idx="2381">
                  <c:v>1.078335</c:v>
                </c:pt>
                <c:pt idx="2382">
                  <c:v>1.084266</c:v>
                </c:pt>
                <c:pt idx="2383">
                  <c:v>1.091804</c:v>
                </c:pt>
                <c:pt idx="2384">
                  <c:v>1.0814330000000001</c:v>
                </c:pt>
                <c:pt idx="2385">
                  <c:v>1.0830029999999999</c:v>
                </c:pt>
                <c:pt idx="2386">
                  <c:v>1.0779300000000001</c:v>
                </c:pt>
                <c:pt idx="2387">
                  <c:v>1.081108</c:v>
                </c:pt>
                <c:pt idx="2388">
                  <c:v>1.0797600000000001</c:v>
                </c:pt>
                <c:pt idx="2389">
                  <c:v>1.0852269999999999</c:v>
                </c:pt>
                <c:pt idx="2390">
                  <c:v>1.086014</c:v>
                </c:pt>
                <c:pt idx="2391">
                  <c:v>1.093521</c:v>
                </c:pt>
                <c:pt idx="2392">
                  <c:v>1.0863050000000001</c:v>
                </c:pt>
                <c:pt idx="2393">
                  <c:v>1.0730010000000001</c:v>
                </c:pt>
                <c:pt idx="2394">
                  <c:v>1.074889</c:v>
                </c:pt>
                <c:pt idx="2395">
                  <c:v>1.0659130000000001</c:v>
                </c:pt>
                <c:pt idx="2396">
                  <c:v>1.0620050000000001</c:v>
                </c:pt>
                <c:pt idx="2397">
                  <c:v>1.067323</c:v>
                </c:pt>
                <c:pt idx="2398">
                  <c:v>1.0786739999999999</c:v>
                </c:pt>
                <c:pt idx="2399">
                  <c:v>1.0664169999999999</c:v>
                </c:pt>
                <c:pt idx="2400">
                  <c:v>1.047175</c:v>
                </c:pt>
                <c:pt idx="2401">
                  <c:v>1.05853</c:v>
                </c:pt>
                <c:pt idx="2402">
                  <c:v>1.0545329999999999</c:v>
                </c:pt>
                <c:pt idx="2403">
                  <c:v>1.0577019999999999</c:v>
                </c:pt>
                <c:pt idx="2404">
                  <c:v>1.061439</c:v>
                </c:pt>
                <c:pt idx="2405">
                  <c:v>1.066656</c:v>
                </c:pt>
                <c:pt idx="2406">
                  <c:v>1.066516</c:v>
                </c:pt>
                <c:pt idx="2407">
                  <c:v>1.062702</c:v>
                </c:pt>
                <c:pt idx="2408">
                  <c:v>1.0569710000000001</c:v>
                </c:pt>
                <c:pt idx="2409">
                  <c:v>1.066797</c:v>
                </c:pt>
                <c:pt idx="2410">
                  <c:v>1.044872</c:v>
                </c:pt>
                <c:pt idx="2411">
                  <c:v>1.028643</c:v>
                </c:pt>
                <c:pt idx="2412">
                  <c:v>1.0333049999999999</c:v>
                </c:pt>
                <c:pt idx="2413">
                  <c:v>1.0239290000000001</c:v>
                </c:pt>
                <c:pt idx="2414">
                  <c:v>1.0256609999999999</c:v>
                </c:pt>
                <c:pt idx="2415">
                  <c:v>1.0191490000000001</c:v>
                </c:pt>
                <c:pt idx="2416">
                  <c:v>1.026659</c:v>
                </c:pt>
                <c:pt idx="2417">
                  <c:v>1.0250710000000001</c:v>
                </c:pt>
                <c:pt idx="2418">
                  <c:v>1.0251710000000001</c:v>
                </c:pt>
                <c:pt idx="2419">
                  <c:v>1.030599</c:v>
                </c:pt>
                <c:pt idx="2420">
                  <c:v>1.036097</c:v>
                </c:pt>
                <c:pt idx="2421">
                  <c:v>1.030789</c:v>
                </c:pt>
                <c:pt idx="2422">
                  <c:v>1.042842</c:v>
                </c:pt>
                <c:pt idx="2423">
                  <c:v>1.0456479999999999</c:v>
                </c:pt>
                <c:pt idx="2424">
                  <c:v>1.047668</c:v>
                </c:pt>
                <c:pt idx="2425">
                  <c:v>1.067159</c:v>
                </c:pt>
                <c:pt idx="2426">
                  <c:v>1.0651139999999999</c:v>
                </c:pt>
                <c:pt idx="2427">
                  <c:v>1.075604</c:v>
                </c:pt>
                <c:pt idx="2428">
                  <c:v>1.080185</c:v>
                </c:pt>
                <c:pt idx="2429">
                  <c:v>1.074813</c:v>
                </c:pt>
                <c:pt idx="2430">
                  <c:v>1.067744</c:v>
                </c:pt>
                <c:pt idx="2431">
                  <c:v>1.0731299999999999</c:v>
                </c:pt>
                <c:pt idx="2432">
                  <c:v>1.0784910000000001</c:v>
                </c:pt>
                <c:pt idx="2433">
                  <c:v>1.076773</c:v>
                </c:pt>
                <c:pt idx="2434">
                  <c:v>1.0783739999999999</c:v>
                </c:pt>
                <c:pt idx="2435">
                  <c:v>1.078014</c:v>
                </c:pt>
                <c:pt idx="2436">
                  <c:v>1.0796870000000001</c:v>
                </c:pt>
                <c:pt idx="2437">
                  <c:v>1.067626</c:v>
                </c:pt>
                <c:pt idx="2438">
                  <c:v>1.0774090000000001</c:v>
                </c:pt>
                <c:pt idx="2439">
                  <c:v>1.0841780000000001</c:v>
                </c:pt>
                <c:pt idx="2440">
                  <c:v>1.0898380000000001</c:v>
                </c:pt>
                <c:pt idx="2441">
                  <c:v>1.089785</c:v>
                </c:pt>
                <c:pt idx="2442">
                  <c:v>1.091588</c:v>
                </c:pt>
                <c:pt idx="2443">
                  <c:v>1.0966629999999999</c:v>
                </c:pt>
                <c:pt idx="2444">
                  <c:v>1.11347</c:v>
                </c:pt>
                <c:pt idx="2445">
                  <c:v>1.111486</c:v>
                </c:pt>
                <c:pt idx="2446">
                  <c:v>1.104981</c:v>
                </c:pt>
                <c:pt idx="2447">
                  <c:v>1.0976969999999999</c:v>
                </c:pt>
                <c:pt idx="2448">
                  <c:v>1.1034189999999999</c:v>
                </c:pt>
                <c:pt idx="2449">
                  <c:v>1.082951</c:v>
                </c:pt>
                <c:pt idx="2450">
                  <c:v>1.091305</c:v>
                </c:pt>
                <c:pt idx="2451">
                  <c:v>1.0868310000000001</c:v>
                </c:pt>
                <c:pt idx="2452">
                  <c:v>1.086395</c:v>
                </c:pt>
                <c:pt idx="2453">
                  <c:v>1.0740639999999999</c:v>
                </c:pt>
                <c:pt idx="2454">
                  <c:v>1.0724419999999999</c:v>
                </c:pt>
                <c:pt idx="2455">
                  <c:v>1.0917699999999999</c:v>
                </c:pt>
                <c:pt idx="2456">
                  <c:v>1.089771</c:v>
                </c:pt>
                <c:pt idx="2457">
                  <c:v>1.069563</c:v>
                </c:pt>
                <c:pt idx="2458">
                  <c:v>1.090085</c:v>
                </c:pt>
                <c:pt idx="2459">
                  <c:v>1.0643830000000001</c:v>
                </c:pt>
                <c:pt idx="2460">
                  <c:v>1.052559</c:v>
                </c:pt>
                <c:pt idx="2461">
                  <c:v>1.0457510000000001</c:v>
                </c:pt>
                <c:pt idx="2462">
                  <c:v>1.0393840000000001</c:v>
                </c:pt>
                <c:pt idx="2463">
                  <c:v>1.0036179999999999</c:v>
                </c:pt>
                <c:pt idx="2464">
                  <c:v>1.006543</c:v>
                </c:pt>
                <c:pt idx="2465">
                  <c:v>1.016116</c:v>
                </c:pt>
                <c:pt idx="2466">
                  <c:v>1.022899</c:v>
                </c:pt>
                <c:pt idx="2467">
                  <c:v>1.0446059999999999</c:v>
                </c:pt>
                <c:pt idx="2468">
                  <c:v>1.0356449999999999</c:v>
                </c:pt>
                <c:pt idx="2469">
                  <c:v>1.046667</c:v>
                </c:pt>
                <c:pt idx="2470">
                  <c:v>1.057107</c:v>
                </c:pt>
                <c:pt idx="2471">
                  <c:v>1.0560309999999999</c:v>
                </c:pt>
                <c:pt idx="2472">
                  <c:v>1.0707739999999999</c:v>
                </c:pt>
                <c:pt idx="2473">
                  <c:v>1.0761050000000001</c:v>
                </c:pt>
                <c:pt idx="2474">
                  <c:v>1.081218</c:v>
                </c:pt>
                <c:pt idx="2475">
                  <c:v>1.094327</c:v>
                </c:pt>
                <c:pt idx="2476">
                  <c:v>1.097691</c:v>
                </c:pt>
                <c:pt idx="2477">
                  <c:v>1.09392</c:v>
                </c:pt>
                <c:pt idx="2478">
                  <c:v>1.1048420000000001</c:v>
                </c:pt>
                <c:pt idx="2479">
                  <c:v>1.1106529999999999</c:v>
                </c:pt>
                <c:pt idx="2480">
                  <c:v>1.109224</c:v>
                </c:pt>
                <c:pt idx="2481">
                  <c:v>1.112363</c:v>
                </c:pt>
                <c:pt idx="2482">
                  <c:v>1.108142</c:v>
                </c:pt>
                <c:pt idx="2483">
                  <c:v>1.103108</c:v>
                </c:pt>
                <c:pt idx="2484">
                  <c:v>1.099761</c:v>
                </c:pt>
                <c:pt idx="2485">
                  <c:v>1.097586</c:v>
                </c:pt>
                <c:pt idx="2486">
                  <c:v>1.0980399999999999</c:v>
                </c:pt>
                <c:pt idx="2487">
                  <c:v>1.0997129999999999</c:v>
                </c:pt>
                <c:pt idx="2488">
                  <c:v>1.0982890000000001</c:v>
                </c:pt>
                <c:pt idx="2489">
                  <c:v>1.096479</c:v>
                </c:pt>
                <c:pt idx="2490">
                  <c:v>1.1007</c:v>
                </c:pt>
                <c:pt idx="2491">
                  <c:v>1.1100270000000001</c:v>
                </c:pt>
                <c:pt idx="2492">
                  <c:v>1.104492</c:v>
                </c:pt>
                <c:pt idx="2493">
                  <c:v>1.1067689999999999</c:v>
                </c:pt>
                <c:pt idx="2494">
                  <c:v>1.103666</c:v>
                </c:pt>
                <c:pt idx="2495">
                  <c:v>1.091305</c:v>
                </c:pt>
                <c:pt idx="2496">
                  <c:v>1.106965</c:v>
                </c:pt>
                <c:pt idx="2497">
                  <c:v>1.1160460000000001</c:v>
                </c:pt>
                <c:pt idx="2498">
                  <c:v>1.1160330000000001</c:v>
                </c:pt>
                <c:pt idx="2499">
                  <c:v>1.1364529999999999</c:v>
                </c:pt>
                <c:pt idx="2500">
                  <c:v>1.136083</c:v>
                </c:pt>
                <c:pt idx="2501">
                  <c:v>1.133419</c:v>
                </c:pt>
                <c:pt idx="2502">
                  <c:v>1.1119209999999999</c:v>
                </c:pt>
                <c:pt idx="2503">
                  <c:v>1.1160920000000001</c:v>
                </c:pt>
                <c:pt idx="2504">
                  <c:v>1.0966880000000001</c:v>
                </c:pt>
                <c:pt idx="2505">
                  <c:v>1.083915</c:v>
                </c:pt>
                <c:pt idx="2506">
                  <c:v>1.071088</c:v>
                </c:pt>
                <c:pt idx="2507">
                  <c:v>1.096506</c:v>
                </c:pt>
                <c:pt idx="2508">
                  <c:v>1.125278</c:v>
                </c:pt>
                <c:pt idx="2509">
                  <c:v>1.1236120000000001</c:v>
                </c:pt>
                <c:pt idx="2510">
                  <c:v>1.127737</c:v>
                </c:pt>
                <c:pt idx="2511">
                  <c:v>1.1390279999999999</c:v>
                </c:pt>
                <c:pt idx="2512">
                  <c:v>1.1384540000000001</c:v>
                </c:pt>
                <c:pt idx="2513">
                  <c:v>1.138196</c:v>
                </c:pt>
                <c:pt idx="2514">
                  <c:v>1.1448339999999999</c:v>
                </c:pt>
                <c:pt idx="2515">
                  <c:v>1.1442540000000001</c:v>
                </c:pt>
                <c:pt idx="2516">
                  <c:v>1.1308510000000001</c:v>
                </c:pt>
                <c:pt idx="2517">
                  <c:v>1.129362</c:v>
                </c:pt>
                <c:pt idx="2518">
                  <c:v>1.0959190000000001</c:v>
                </c:pt>
                <c:pt idx="2519">
                  <c:v>1.067304</c:v>
                </c:pt>
                <c:pt idx="2520">
                  <c:v>1.0738760000000001</c:v>
                </c:pt>
                <c:pt idx="2521">
                  <c:v>1.0945499999999999</c:v>
                </c:pt>
                <c:pt idx="2522">
                  <c:v>1.0730679999999999</c:v>
                </c:pt>
                <c:pt idx="2523">
                  <c:v>1.0612239999999999</c:v>
                </c:pt>
                <c:pt idx="2524">
                  <c:v>1.0542739999999999</c:v>
                </c:pt>
                <c:pt idx="2525">
                  <c:v>1.0271140000000001</c:v>
                </c:pt>
                <c:pt idx="2526">
                  <c:v>1.0000789999999999</c:v>
                </c:pt>
                <c:pt idx="2527">
                  <c:v>1.014346</c:v>
                </c:pt>
                <c:pt idx="2528">
                  <c:v>1.010413</c:v>
                </c:pt>
                <c:pt idx="2529">
                  <c:v>1.0153030000000001</c:v>
                </c:pt>
                <c:pt idx="2530">
                  <c:v>1.0508379999999999</c:v>
                </c:pt>
                <c:pt idx="2531">
                  <c:v>1.0362199999999999</c:v>
                </c:pt>
                <c:pt idx="2532">
                  <c:v>1.042133</c:v>
                </c:pt>
                <c:pt idx="2533">
                  <c:v>1.029539</c:v>
                </c:pt>
                <c:pt idx="2534">
                  <c:v>1.0061119999999999</c:v>
                </c:pt>
                <c:pt idx="2535">
                  <c:v>1.0203249999999999</c:v>
                </c:pt>
                <c:pt idx="2536">
                  <c:v>1.0030509999999999</c:v>
                </c:pt>
                <c:pt idx="2537">
                  <c:v>1.0224139999999999</c:v>
                </c:pt>
                <c:pt idx="2538">
                  <c:v>1.0424180000000001</c:v>
                </c:pt>
                <c:pt idx="2539">
                  <c:v>1.0367500000000001</c:v>
                </c:pt>
                <c:pt idx="2540">
                  <c:v>1.0471569999999999</c:v>
                </c:pt>
                <c:pt idx="2541">
                  <c:v>1.066962</c:v>
                </c:pt>
                <c:pt idx="2542">
                  <c:v>1.0618179999999999</c:v>
                </c:pt>
                <c:pt idx="2543">
                  <c:v>1.068948</c:v>
                </c:pt>
                <c:pt idx="2544">
                  <c:v>1.0641940000000001</c:v>
                </c:pt>
                <c:pt idx="2545">
                  <c:v>1.085806</c:v>
                </c:pt>
                <c:pt idx="2546">
                  <c:v>1.0890660000000001</c:v>
                </c:pt>
                <c:pt idx="2547">
                  <c:v>1.093326</c:v>
                </c:pt>
                <c:pt idx="2548">
                  <c:v>1.0783309999999999</c:v>
                </c:pt>
                <c:pt idx="2549">
                  <c:v>1.0756950000000001</c:v>
                </c:pt>
                <c:pt idx="2550">
                  <c:v>1.08501</c:v>
                </c:pt>
                <c:pt idx="2551">
                  <c:v>1.0800959999999999</c:v>
                </c:pt>
                <c:pt idx="2552">
                  <c:v>1.091712</c:v>
                </c:pt>
                <c:pt idx="2553">
                  <c:v>1.0946480000000001</c:v>
                </c:pt>
                <c:pt idx="2554">
                  <c:v>1.0917049999999999</c:v>
                </c:pt>
                <c:pt idx="2555">
                  <c:v>1.0851949999999999</c:v>
                </c:pt>
                <c:pt idx="2556">
                  <c:v>1.098238</c:v>
                </c:pt>
                <c:pt idx="2557">
                  <c:v>1.0986419999999999</c:v>
                </c:pt>
                <c:pt idx="2558">
                  <c:v>1.092222</c:v>
                </c:pt>
                <c:pt idx="2559">
                  <c:v>1.0946709999999999</c:v>
                </c:pt>
                <c:pt idx="2560">
                  <c:v>1.092533</c:v>
                </c:pt>
                <c:pt idx="2561">
                  <c:v>1.095486</c:v>
                </c:pt>
                <c:pt idx="2562">
                  <c:v>1.0673820000000001</c:v>
                </c:pt>
                <c:pt idx="2563">
                  <c:v>1.0782849999999999</c:v>
                </c:pt>
                <c:pt idx="2564">
                  <c:v>1.103593</c:v>
                </c:pt>
                <c:pt idx="2565">
                  <c:v>1.097709</c:v>
                </c:pt>
                <c:pt idx="2566">
                  <c:v>1.1057729999999999</c:v>
                </c:pt>
                <c:pt idx="2567">
                  <c:v>1.1062129999999999</c:v>
                </c:pt>
                <c:pt idx="2568">
                  <c:v>1.105917</c:v>
                </c:pt>
                <c:pt idx="2569">
                  <c:v>1.090214</c:v>
                </c:pt>
                <c:pt idx="2570">
                  <c:v>1.10215</c:v>
                </c:pt>
                <c:pt idx="2571">
                  <c:v>1.0930949999999999</c:v>
                </c:pt>
                <c:pt idx="2572">
                  <c:v>1.0830379999999999</c:v>
                </c:pt>
                <c:pt idx="2573">
                  <c:v>1.0669789999999999</c:v>
                </c:pt>
                <c:pt idx="2574">
                  <c:v>1.066646</c:v>
                </c:pt>
                <c:pt idx="2575">
                  <c:v>1.0616129999999999</c:v>
                </c:pt>
                <c:pt idx="2576">
                  <c:v>1.0787249999999999</c:v>
                </c:pt>
                <c:pt idx="2577">
                  <c:v>1.0731250000000001</c:v>
                </c:pt>
                <c:pt idx="2578">
                  <c:v>1.06778</c:v>
                </c:pt>
                <c:pt idx="2579">
                  <c:v>1.0761039999999999</c:v>
                </c:pt>
                <c:pt idx="2580">
                  <c:v>1.07141</c:v>
                </c:pt>
                <c:pt idx="2581">
                  <c:v>1.0725990000000001</c:v>
                </c:pt>
                <c:pt idx="2582">
                  <c:v>1.075844</c:v>
                </c:pt>
                <c:pt idx="2583">
                  <c:v>1.08118</c:v>
                </c:pt>
                <c:pt idx="2584">
                  <c:v>1.083356</c:v>
                </c:pt>
                <c:pt idx="2585">
                  <c:v>1.0892599999999999</c:v>
                </c:pt>
                <c:pt idx="2586">
                  <c:v>1.0846819999999999</c:v>
                </c:pt>
                <c:pt idx="2587">
                  <c:v>1.0862320000000001</c:v>
                </c:pt>
                <c:pt idx="2588">
                  <c:v>1.0853269999999999</c:v>
                </c:pt>
                <c:pt idx="2589">
                  <c:v>1.0693330000000001</c:v>
                </c:pt>
                <c:pt idx="2590">
                  <c:v>1.073277</c:v>
                </c:pt>
                <c:pt idx="2591">
                  <c:v>1.065326</c:v>
                </c:pt>
                <c:pt idx="2592">
                  <c:v>1.0754440000000001</c:v>
                </c:pt>
                <c:pt idx="2593">
                  <c:v>1.07402</c:v>
                </c:pt>
                <c:pt idx="2594">
                  <c:v>1.0697970000000001</c:v>
                </c:pt>
                <c:pt idx="2595">
                  <c:v>1.068109</c:v>
                </c:pt>
                <c:pt idx="2596">
                  <c:v>1.075825</c:v>
                </c:pt>
                <c:pt idx="2597">
                  <c:v>1.086649</c:v>
                </c:pt>
                <c:pt idx="2598">
                  <c:v>1.081288</c:v>
                </c:pt>
                <c:pt idx="2599">
                  <c:v>1.0867089999999999</c:v>
                </c:pt>
                <c:pt idx="2600">
                  <c:v>1.1020650000000001</c:v>
                </c:pt>
                <c:pt idx="2601">
                  <c:v>1.095143</c:v>
                </c:pt>
                <c:pt idx="2602">
                  <c:v>1.0862639999999999</c:v>
                </c:pt>
                <c:pt idx="2603">
                  <c:v>1.0882419999999999</c:v>
                </c:pt>
                <c:pt idx="2604">
                  <c:v>1.1055379999999999</c:v>
                </c:pt>
                <c:pt idx="2605">
                  <c:v>1.1035980000000001</c:v>
                </c:pt>
                <c:pt idx="2606">
                  <c:v>1.1024210000000001</c:v>
                </c:pt>
                <c:pt idx="2607">
                  <c:v>1.106849</c:v>
                </c:pt>
                <c:pt idx="2608">
                  <c:v>1.1135980000000001</c:v>
                </c:pt>
                <c:pt idx="2609">
                  <c:v>1.10426</c:v>
                </c:pt>
                <c:pt idx="2610">
                  <c:v>1.11317</c:v>
                </c:pt>
                <c:pt idx="2611">
                  <c:v>1.1267210000000001</c:v>
                </c:pt>
                <c:pt idx="2612">
                  <c:v>1.118746</c:v>
                </c:pt>
                <c:pt idx="2613">
                  <c:v>1.1181639999999999</c:v>
                </c:pt>
                <c:pt idx="2614">
                  <c:v>1.1174200000000001</c:v>
                </c:pt>
                <c:pt idx="2615">
                  <c:v>1.107154</c:v>
                </c:pt>
                <c:pt idx="2616">
                  <c:v>1.1188549999999999</c:v>
                </c:pt>
                <c:pt idx="2617">
                  <c:v>1.1163920000000001</c:v>
                </c:pt>
                <c:pt idx="2618">
                  <c:v>1.107674</c:v>
                </c:pt>
                <c:pt idx="2619">
                  <c:v>1.1086560000000001</c:v>
                </c:pt>
                <c:pt idx="2620">
                  <c:v>1.1137140000000001</c:v>
                </c:pt>
                <c:pt idx="2621">
                  <c:v>1.1287750000000001</c:v>
                </c:pt>
                <c:pt idx="2622">
                  <c:v>1.1188210000000001</c:v>
                </c:pt>
                <c:pt idx="2623">
                  <c:v>1.1364099999999999</c:v>
                </c:pt>
                <c:pt idx="2624">
                  <c:v>1.12835</c:v>
                </c:pt>
                <c:pt idx="2625">
                  <c:v>1.1383650000000001</c:v>
                </c:pt>
                <c:pt idx="2626">
                  <c:v>1.15466</c:v>
                </c:pt>
                <c:pt idx="2627">
                  <c:v>1.1545380000000001</c:v>
                </c:pt>
                <c:pt idx="2628">
                  <c:v>1.15228</c:v>
                </c:pt>
                <c:pt idx="2629">
                  <c:v>1.148188</c:v>
                </c:pt>
                <c:pt idx="2630">
                  <c:v>1.1544209999999999</c:v>
                </c:pt>
                <c:pt idx="2631">
                  <c:v>1.1478569999999999</c:v>
                </c:pt>
                <c:pt idx="2632">
                  <c:v>1.1547019999999999</c:v>
                </c:pt>
                <c:pt idx="2633">
                  <c:v>1.1435360000000001</c:v>
                </c:pt>
                <c:pt idx="2634">
                  <c:v>1.1592789999999999</c:v>
                </c:pt>
                <c:pt idx="2635">
                  <c:v>1.1675139999999999</c:v>
                </c:pt>
                <c:pt idx="2636">
                  <c:v>1.156706</c:v>
                </c:pt>
                <c:pt idx="2637">
                  <c:v>1.149675</c:v>
                </c:pt>
                <c:pt idx="2638">
                  <c:v>1.1532880000000001</c:v>
                </c:pt>
                <c:pt idx="2639">
                  <c:v>1.123748</c:v>
                </c:pt>
                <c:pt idx="2640">
                  <c:v>1.1297280000000001</c:v>
                </c:pt>
                <c:pt idx="2641">
                  <c:v>1.1417539999999999</c:v>
                </c:pt>
                <c:pt idx="2642">
                  <c:v>1.1330389999999999</c:v>
                </c:pt>
                <c:pt idx="2643">
                  <c:v>1.128506</c:v>
                </c:pt>
                <c:pt idx="2644">
                  <c:v>1.119424</c:v>
                </c:pt>
                <c:pt idx="2645">
                  <c:v>1.095332</c:v>
                </c:pt>
                <c:pt idx="2646">
                  <c:v>1.1069450000000001</c:v>
                </c:pt>
                <c:pt idx="2647">
                  <c:v>1.121391</c:v>
                </c:pt>
                <c:pt idx="2648">
                  <c:v>1.136957</c:v>
                </c:pt>
                <c:pt idx="2649">
                  <c:v>1.1422410000000001</c:v>
                </c:pt>
                <c:pt idx="2650">
                  <c:v>1.153356</c:v>
                </c:pt>
                <c:pt idx="2651">
                  <c:v>1.161923</c:v>
                </c:pt>
                <c:pt idx="2652">
                  <c:v>1.15882</c:v>
                </c:pt>
                <c:pt idx="2653">
                  <c:v>1.1613530000000001</c:v>
                </c:pt>
                <c:pt idx="2654">
                  <c:v>1.161084</c:v>
                </c:pt>
                <c:pt idx="2655">
                  <c:v>1.176919</c:v>
                </c:pt>
                <c:pt idx="2656">
                  <c:v>1.167629</c:v>
                </c:pt>
                <c:pt idx="2657">
                  <c:v>1.1544650000000001</c:v>
                </c:pt>
                <c:pt idx="2658">
                  <c:v>1.1427799999999999</c:v>
                </c:pt>
                <c:pt idx="2659">
                  <c:v>1.1461220000000001</c:v>
                </c:pt>
                <c:pt idx="2660">
                  <c:v>1.1581619999999999</c:v>
                </c:pt>
                <c:pt idx="2661">
                  <c:v>1.1594679999999999</c:v>
                </c:pt>
                <c:pt idx="2662">
                  <c:v>1.1512899999999999</c:v>
                </c:pt>
                <c:pt idx="2663">
                  <c:v>1.1489769999999999</c:v>
                </c:pt>
                <c:pt idx="2664">
                  <c:v>1.149602</c:v>
                </c:pt>
                <c:pt idx="2665">
                  <c:v>1.153278</c:v>
                </c:pt>
                <c:pt idx="2666">
                  <c:v>1.147527</c:v>
                </c:pt>
                <c:pt idx="2667">
                  <c:v>1.143707</c:v>
                </c:pt>
                <c:pt idx="2668">
                  <c:v>1.159932</c:v>
                </c:pt>
                <c:pt idx="2669">
                  <c:v>1.1435470000000001</c:v>
                </c:pt>
                <c:pt idx="2670">
                  <c:v>1.1278509999999999</c:v>
                </c:pt>
                <c:pt idx="2671">
                  <c:v>1.1337159999999999</c:v>
                </c:pt>
                <c:pt idx="2672">
                  <c:v>1.1420969999999999</c:v>
                </c:pt>
                <c:pt idx="2673">
                  <c:v>1.1443650000000001</c:v>
                </c:pt>
                <c:pt idx="2674">
                  <c:v>1.145086</c:v>
                </c:pt>
                <c:pt idx="2675">
                  <c:v>1.1335660000000001</c:v>
                </c:pt>
                <c:pt idx="2676">
                  <c:v>1.1024799999999999</c:v>
                </c:pt>
                <c:pt idx="2677">
                  <c:v>1.064648</c:v>
                </c:pt>
                <c:pt idx="2678">
                  <c:v>1.0088410000000001</c:v>
                </c:pt>
                <c:pt idx="2679">
                  <c:v>0.99429999999999996</c:v>
                </c:pt>
                <c:pt idx="2680">
                  <c:v>1.0413239999999999</c:v>
                </c:pt>
                <c:pt idx="2681">
                  <c:v>1.0697209999999999</c:v>
                </c:pt>
                <c:pt idx="2682">
                  <c:v>1.064635</c:v>
                </c:pt>
                <c:pt idx="2683">
                  <c:v>1.063053</c:v>
                </c:pt>
                <c:pt idx="2684">
                  <c:v>1.01556</c:v>
                </c:pt>
                <c:pt idx="2685">
                  <c:v>1.0337499999999999</c:v>
                </c:pt>
                <c:pt idx="2686">
                  <c:v>1.04</c:v>
                </c:pt>
                <c:pt idx="2687">
                  <c:v>1.019461</c:v>
                </c:pt>
                <c:pt idx="2688">
                  <c:v>1.048308</c:v>
                </c:pt>
                <c:pt idx="2689">
                  <c:v>1.033455</c:v>
                </c:pt>
                <c:pt idx="2690">
                  <c:v>1.0405800000000001</c:v>
                </c:pt>
                <c:pt idx="2691">
                  <c:v>1.0400739999999999</c:v>
                </c:pt>
                <c:pt idx="2692">
                  <c:v>1.0393570000000001</c:v>
                </c:pt>
                <c:pt idx="2693">
                  <c:v>1.0578449999999999</c:v>
                </c:pt>
                <c:pt idx="2694">
                  <c:v>1.0634950000000001</c:v>
                </c:pt>
                <c:pt idx="2695">
                  <c:v>1.0375540000000001</c:v>
                </c:pt>
                <c:pt idx="2696">
                  <c:v>1.0131559999999999</c:v>
                </c:pt>
                <c:pt idx="2697">
                  <c:v>1.021585</c:v>
                </c:pt>
                <c:pt idx="2698">
                  <c:v>1.010027</c:v>
                </c:pt>
                <c:pt idx="2699">
                  <c:v>1.0104</c:v>
                </c:pt>
                <c:pt idx="2700">
                  <c:v>1.002475</c:v>
                </c:pt>
                <c:pt idx="2701">
                  <c:v>1.02393</c:v>
                </c:pt>
                <c:pt idx="2702">
                  <c:v>0.99802999999999997</c:v>
                </c:pt>
                <c:pt idx="2703">
                  <c:v>0.99987700000000002</c:v>
                </c:pt>
                <c:pt idx="2704">
                  <c:v>1.0137780000000001</c:v>
                </c:pt>
                <c:pt idx="2705">
                  <c:v>1.0161370000000001</c:v>
                </c:pt>
                <c:pt idx="2706">
                  <c:v>1.009398</c:v>
                </c:pt>
                <c:pt idx="2707">
                  <c:v>1.031388</c:v>
                </c:pt>
                <c:pt idx="2708">
                  <c:v>1.0286230000000001</c:v>
                </c:pt>
                <c:pt idx="2709">
                  <c:v>1.033396</c:v>
                </c:pt>
                <c:pt idx="2710">
                  <c:v>1.037061</c:v>
                </c:pt>
                <c:pt idx="2711">
                  <c:v>1.0292220000000001</c:v>
                </c:pt>
                <c:pt idx="2712">
                  <c:v>1.0282119999999999</c:v>
                </c:pt>
                <c:pt idx="2713">
                  <c:v>1.020205</c:v>
                </c:pt>
                <c:pt idx="2714">
                  <c:v>0.99795500000000004</c:v>
                </c:pt>
                <c:pt idx="2715">
                  <c:v>1.023409</c:v>
                </c:pt>
                <c:pt idx="2716">
                  <c:v>1.023021</c:v>
                </c:pt>
                <c:pt idx="2717">
                  <c:v>1.019522</c:v>
                </c:pt>
                <c:pt idx="2718">
                  <c:v>1.0259149999999999</c:v>
                </c:pt>
                <c:pt idx="2719">
                  <c:v>1.015895</c:v>
                </c:pt>
                <c:pt idx="2720">
                  <c:v>1.03338</c:v>
                </c:pt>
                <c:pt idx="2721">
                  <c:v>1.05118</c:v>
                </c:pt>
                <c:pt idx="2722">
                  <c:v>1.045992</c:v>
                </c:pt>
                <c:pt idx="2723">
                  <c:v>1.0397639999999999</c:v>
                </c:pt>
                <c:pt idx="2724">
                  <c:v>1.0755079999999999</c:v>
                </c:pt>
                <c:pt idx="2725">
                  <c:v>1.0658939999999999</c:v>
                </c:pt>
                <c:pt idx="2726">
                  <c:v>1.047776</c:v>
                </c:pt>
                <c:pt idx="2727">
                  <c:v>1.0636380000000001</c:v>
                </c:pt>
                <c:pt idx="2728">
                  <c:v>1.0677209999999999</c:v>
                </c:pt>
                <c:pt idx="2729">
                  <c:v>1.0639270000000001</c:v>
                </c:pt>
                <c:pt idx="2730">
                  <c:v>1.073304</c:v>
                </c:pt>
                <c:pt idx="2731">
                  <c:v>1.1033649999999999</c:v>
                </c:pt>
                <c:pt idx="2732">
                  <c:v>1.0923560000000001</c:v>
                </c:pt>
                <c:pt idx="2733">
                  <c:v>1.0981700000000001</c:v>
                </c:pt>
                <c:pt idx="2734">
                  <c:v>1.0921879999999999</c:v>
                </c:pt>
                <c:pt idx="2735">
                  <c:v>1.0723830000000001</c:v>
                </c:pt>
                <c:pt idx="2736">
                  <c:v>1.06273</c:v>
                </c:pt>
                <c:pt idx="2737">
                  <c:v>1.0765659999999999</c:v>
                </c:pt>
                <c:pt idx="2738">
                  <c:v>1.073221</c:v>
                </c:pt>
                <c:pt idx="2739">
                  <c:v>1.094562</c:v>
                </c:pt>
                <c:pt idx="2740">
                  <c:v>1.095766</c:v>
                </c:pt>
                <c:pt idx="2741">
                  <c:v>1.0930839999999999</c:v>
                </c:pt>
                <c:pt idx="2742">
                  <c:v>1.08599</c:v>
                </c:pt>
                <c:pt idx="2743">
                  <c:v>1.084052</c:v>
                </c:pt>
                <c:pt idx="2744">
                  <c:v>1.083107</c:v>
                </c:pt>
                <c:pt idx="2745">
                  <c:v>1.0869899999999999</c:v>
                </c:pt>
                <c:pt idx="2746">
                  <c:v>1.082838</c:v>
                </c:pt>
                <c:pt idx="2747">
                  <c:v>1.0977570000000001</c:v>
                </c:pt>
                <c:pt idx="2748">
                  <c:v>1.0841400000000001</c:v>
                </c:pt>
                <c:pt idx="2749">
                  <c:v>1.0682400000000001</c:v>
                </c:pt>
                <c:pt idx="2750">
                  <c:v>1.099683</c:v>
                </c:pt>
                <c:pt idx="2751">
                  <c:v>1.087936</c:v>
                </c:pt>
                <c:pt idx="2752">
                  <c:v>1.068063</c:v>
                </c:pt>
                <c:pt idx="2753">
                  <c:v>1.0586279999999999</c:v>
                </c:pt>
                <c:pt idx="2754">
                  <c:v>1.0628930000000001</c:v>
                </c:pt>
                <c:pt idx="2755">
                  <c:v>1.037998</c:v>
                </c:pt>
                <c:pt idx="2756">
                  <c:v>1.0395890000000001</c:v>
                </c:pt>
                <c:pt idx="2757">
                  <c:v>1.0715049999999999</c:v>
                </c:pt>
                <c:pt idx="2758">
                  <c:v>1.0926309999999999</c:v>
                </c:pt>
                <c:pt idx="2759">
                  <c:v>1.074659</c:v>
                </c:pt>
                <c:pt idx="2760">
                  <c:v>1.042907</c:v>
                </c:pt>
                <c:pt idx="2761">
                  <c:v>1.0537030000000001</c:v>
                </c:pt>
                <c:pt idx="2762">
                  <c:v>1.0589660000000001</c:v>
                </c:pt>
                <c:pt idx="2763">
                  <c:v>1.074694</c:v>
                </c:pt>
                <c:pt idx="2764">
                  <c:v>1.0728629999999999</c:v>
                </c:pt>
                <c:pt idx="2765">
                  <c:v>1.067655</c:v>
                </c:pt>
                <c:pt idx="2766">
                  <c:v>1.0788629999999999</c:v>
                </c:pt>
                <c:pt idx="2767">
                  <c:v>1.0682659999999999</c:v>
                </c:pt>
                <c:pt idx="2768">
                  <c:v>1.057877</c:v>
                </c:pt>
                <c:pt idx="2769">
                  <c:v>1.03023</c:v>
                </c:pt>
                <c:pt idx="2770">
                  <c:v>1.030146</c:v>
                </c:pt>
                <c:pt idx="2771">
                  <c:v>1.0125770000000001</c:v>
                </c:pt>
                <c:pt idx="2772">
                  <c:v>0.97687800000000002</c:v>
                </c:pt>
                <c:pt idx="2773">
                  <c:v>0.95703700000000003</c:v>
                </c:pt>
                <c:pt idx="2774">
                  <c:v>0.96240000000000003</c:v>
                </c:pt>
                <c:pt idx="2775">
                  <c:v>0.97128999999999999</c:v>
                </c:pt>
                <c:pt idx="2776">
                  <c:v>0.94032000000000004</c:v>
                </c:pt>
                <c:pt idx="2777">
                  <c:v>0.94969800000000004</c:v>
                </c:pt>
                <c:pt idx="2778">
                  <c:v>0.91643799999999997</c:v>
                </c:pt>
                <c:pt idx="2779">
                  <c:v>0.90648200000000001</c:v>
                </c:pt>
                <c:pt idx="2780">
                  <c:v>0.88724499999999995</c:v>
                </c:pt>
                <c:pt idx="2781">
                  <c:v>0.87914300000000001</c:v>
                </c:pt>
                <c:pt idx="2782">
                  <c:v>0.89721300000000004</c:v>
                </c:pt>
                <c:pt idx="2783">
                  <c:v>0.86870999999999998</c:v>
                </c:pt>
                <c:pt idx="2784">
                  <c:v>0.88658000000000003</c:v>
                </c:pt>
                <c:pt idx="2785">
                  <c:v>0.890289</c:v>
                </c:pt>
                <c:pt idx="2786">
                  <c:v>0.89541599999999999</c:v>
                </c:pt>
                <c:pt idx="2787">
                  <c:v>0.92567200000000005</c:v>
                </c:pt>
                <c:pt idx="2788">
                  <c:v>0.91146799999999994</c:v>
                </c:pt>
                <c:pt idx="2789">
                  <c:v>0.88077700000000003</c:v>
                </c:pt>
                <c:pt idx="2790">
                  <c:v>0.87613799999999997</c:v>
                </c:pt>
                <c:pt idx="2791">
                  <c:v>0.88925200000000004</c:v>
                </c:pt>
                <c:pt idx="2792">
                  <c:v>0.87775700000000001</c:v>
                </c:pt>
                <c:pt idx="2793">
                  <c:v>0.84956200000000004</c:v>
                </c:pt>
                <c:pt idx="2794">
                  <c:v>0.84786499999999998</c:v>
                </c:pt>
                <c:pt idx="2795">
                  <c:v>0.83917799999999998</c:v>
                </c:pt>
                <c:pt idx="2796">
                  <c:v>0.80219099999999999</c:v>
                </c:pt>
                <c:pt idx="2797">
                  <c:v>0.85222299999999995</c:v>
                </c:pt>
                <c:pt idx="2798">
                  <c:v>0.87271600000000005</c:v>
                </c:pt>
                <c:pt idx="2799">
                  <c:v>0.87975599999999998</c:v>
                </c:pt>
                <c:pt idx="2800">
                  <c:v>0.86494199999999999</c:v>
                </c:pt>
                <c:pt idx="2801">
                  <c:v>0.86659200000000003</c:v>
                </c:pt>
                <c:pt idx="2802">
                  <c:v>0.88444100000000003</c:v>
                </c:pt>
                <c:pt idx="2803">
                  <c:v>0.85645000000000004</c:v>
                </c:pt>
                <c:pt idx="2804">
                  <c:v>0.85172499999999995</c:v>
                </c:pt>
                <c:pt idx="2805">
                  <c:v>0.86163400000000001</c:v>
                </c:pt>
                <c:pt idx="2806">
                  <c:v>0.87441199999999997</c:v>
                </c:pt>
                <c:pt idx="2807">
                  <c:v>0.85524299999999998</c:v>
                </c:pt>
                <c:pt idx="2808">
                  <c:v>0.89581999999999995</c:v>
                </c:pt>
                <c:pt idx="2809">
                  <c:v>0.91073000000000004</c:v>
                </c:pt>
                <c:pt idx="2810">
                  <c:v>0.91807300000000003</c:v>
                </c:pt>
                <c:pt idx="2811">
                  <c:v>0.92256499999999997</c:v>
                </c:pt>
                <c:pt idx="2812">
                  <c:v>0.91994900000000002</c:v>
                </c:pt>
                <c:pt idx="2813">
                  <c:v>0.89652799999999999</c:v>
                </c:pt>
                <c:pt idx="2814">
                  <c:v>0.89634199999999997</c:v>
                </c:pt>
                <c:pt idx="2815">
                  <c:v>0.89643899999999999</c:v>
                </c:pt>
                <c:pt idx="2816">
                  <c:v>0.92157699999999998</c:v>
                </c:pt>
                <c:pt idx="2817">
                  <c:v>0.91717300000000002</c:v>
                </c:pt>
                <c:pt idx="2818">
                  <c:v>0.91708999999999996</c:v>
                </c:pt>
                <c:pt idx="2819">
                  <c:v>0.90813200000000005</c:v>
                </c:pt>
                <c:pt idx="2820">
                  <c:v>0.91246700000000003</c:v>
                </c:pt>
                <c:pt idx="2821">
                  <c:v>0.93132599999999999</c:v>
                </c:pt>
                <c:pt idx="2822">
                  <c:v>0.93307200000000001</c:v>
                </c:pt>
                <c:pt idx="2823">
                  <c:v>0.92893999999999999</c:v>
                </c:pt>
                <c:pt idx="2824">
                  <c:v>0.91923200000000005</c:v>
                </c:pt>
                <c:pt idx="2825">
                  <c:v>0.91158300000000003</c:v>
                </c:pt>
                <c:pt idx="2826">
                  <c:v>0.909416</c:v>
                </c:pt>
                <c:pt idx="2827">
                  <c:v>0.90071000000000001</c:v>
                </c:pt>
                <c:pt idx="2828">
                  <c:v>0.90898800000000002</c:v>
                </c:pt>
                <c:pt idx="2829">
                  <c:v>0.90379399999999999</c:v>
                </c:pt>
                <c:pt idx="2830">
                  <c:v>0.910408</c:v>
                </c:pt>
                <c:pt idx="2831">
                  <c:v>0.90679699999999996</c:v>
                </c:pt>
                <c:pt idx="2832">
                  <c:v>0.88999399999999995</c:v>
                </c:pt>
                <c:pt idx="2833">
                  <c:v>0.89768800000000004</c:v>
                </c:pt>
                <c:pt idx="2834">
                  <c:v>0.87290000000000001</c:v>
                </c:pt>
                <c:pt idx="2835">
                  <c:v>0.877216</c:v>
                </c:pt>
                <c:pt idx="2836">
                  <c:v>0.88273000000000001</c:v>
                </c:pt>
                <c:pt idx="2837">
                  <c:v>0.89879900000000001</c:v>
                </c:pt>
                <c:pt idx="2838">
                  <c:v>0.93066700000000002</c:v>
                </c:pt>
                <c:pt idx="2839">
                  <c:v>0.92979800000000001</c:v>
                </c:pt>
                <c:pt idx="2840">
                  <c:v>0.916439</c:v>
                </c:pt>
                <c:pt idx="2841">
                  <c:v>0.92373799999999995</c:v>
                </c:pt>
                <c:pt idx="2842">
                  <c:v>0.94001100000000004</c:v>
                </c:pt>
                <c:pt idx="2843">
                  <c:v>0.95650999999999997</c:v>
                </c:pt>
                <c:pt idx="2844">
                  <c:v>0.94975500000000002</c:v>
                </c:pt>
                <c:pt idx="2845">
                  <c:v>0.95985900000000002</c:v>
                </c:pt>
                <c:pt idx="2846">
                  <c:v>0.954426</c:v>
                </c:pt>
                <c:pt idx="2847">
                  <c:v>0.96249499999999999</c:v>
                </c:pt>
                <c:pt idx="2848">
                  <c:v>0.96388499999999999</c:v>
                </c:pt>
                <c:pt idx="2849">
                  <c:v>0.95310899999999998</c:v>
                </c:pt>
                <c:pt idx="2850">
                  <c:v>0.94372599999999995</c:v>
                </c:pt>
                <c:pt idx="2851">
                  <c:v>0.95284899999999995</c:v>
                </c:pt>
                <c:pt idx="2852">
                  <c:v>0.935172</c:v>
                </c:pt>
                <c:pt idx="2853">
                  <c:v>0.91768899999999998</c:v>
                </c:pt>
                <c:pt idx="2854">
                  <c:v>0.91434700000000002</c:v>
                </c:pt>
                <c:pt idx="2855">
                  <c:v>0.91753700000000005</c:v>
                </c:pt>
                <c:pt idx="2856">
                  <c:v>0.91148700000000005</c:v>
                </c:pt>
                <c:pt idx="2857">
                  <c:v>0.92642000000000002</c:v>
                </c:pt>
                <c:pt idx="2858">
                  <c:v>0.92123699999999997</c:v>
                </c:pt>
                <c:pt idx="2859">
                  <c:v>0.91892600000000002</c:v>
                </c:pt>
                <c:pt idx="2860">
                  <c:v>0.90400000000000003</c:v>
                </c:pt>
                <c:pt idx="2861">
                  <c:v>0.90874900000000003</c:v>
                </c:pt>
                <c:pt idx="2862">
                  <c:v>0.90674999999999994</c:v>
                </c:pt>
                <c:pt idx="2863">
                  <c:v>0.940307</c:v>
                </c:pt>
                <c:pt idx="2864">
                  <c:v>0.931917</c:v>
                </c:pt>
                <c:pt idx="2865">
                  <c:v>0.93447000000000002</c:v>
                </c:pt>
                <c:pt idx="2866">
                  <c:v>0.93349199999999999</c:v>
                </c:pt>
                <c:pt idx="2867">
                  <c:v>0.94716100000000003</c:v>
                </c:pt>
                <c:pt idx="2868">
                  <c:v>0.96574899999999997</c:v>
                </c:pt>
                <c:pt idx="2869">
                  <c:v>0.95759799999999995</c:v>
                </c:pt>
                <c:pt idx="2870">
                  <c:v>0.96546500000000002</c:v>
                </c:pt>
                <c:pt idx="2871">
                  <c:v>0.96285500000000002</c:v>
                </c:pt>
                <c:pt idx="2872">
                  <c:v>0.96818899999999997</c:v>
                </c:pt>
                <c:pt idx="2873">
                  <c:v>0.97107200000000005</c:v>
                </c:pt>
                <c:pt idx="2874">
                  <c:v>0.94919699999999996</c:v>
                </c:pt>
                <c:pt idx="2875">
                  <c:v>0.958121</c:v>
                </c:pt>
                <c:pt idx="2876">
                  <c:v>0.95230099999999995</c:v>
                </c:pt>
                <c:pt idx="2877">
                  <c:v>0.95314299999999996</c:v>
                </c:pt>
                <c:pt idx="2878">
                  <c:v>0.94099500000000003</c:v>
                </c:pt>
                <c:pt idx="2879">
                  <c:v>0.92456499999999997</c:v>
                </c:pt>
                <c:pt idx="2880">
                  <c:v>0.91461499999999996</c:v>
                </c:pt>
                <c:pt idx="2881">
                  <c:v>0.894312</c:v>
                </c:pt>
                <c:pt idx="2882">
                  <c:v>0.89471199999999995</c:v>
                </c:pt>
                <c:pt idx="2883">
                  <c:v>0.89465700000000004</c:v>
                </c:pt>
                <c:pt idx="2884">
                  <c:v>0.89682200000000001</c:v>
                </c:pt>
                <c:pt idx="2885">
                  <c:v>0.90216799999999997</c:v>
                </c:pt>
                <c:pt idx="2886">
                  <c:v>0.90750399999999998</c:v>
                </c:pt>
                <c:pt idx="2887">
                  <c:v>0.90463000000000005</c:v>
                </c:pt>
                <c:pt idx="2888">
                  <c:v>0.928983</c:v>
                </c:pt>
                <c:pt idx="2889">
                  <c:v>0.86583100000000002</c:v>
                </c:pt>
                <c:pt idx="2890">
                  <c:v>0.83213700000000002</c:v>
                </c:pt>
                <c:pt idx="2891">
                  <c:v>0.85884499999999997</c:v>
                </c:pt>
                <c:pt idx="2892">
                  <c:v>0.88191200000000003</c:v>
                </c:pt>
                <c:pt idx="2893">
                  <c:v>0.89309799999999995</c:v>
                </c:pt>
                <c:pt idx="2894">
                  <c:v>0.88454999999999995</c:v>
                </c:pt>
                <c:pt idx="2895">
                  <c:v>0.86088699999999996</c:v>
                </c:pt>
                <c:pt idx="2896">
                  <c:v>0.86865199999999998</c:v>
                </c:pt>
                <c:pt idx="2897">
                  <c:v>0.87422500000000003</c:v>
                </c:pt>
                <c:pt idx="2898">
                  <c:v>0.890239</c:v>
                </c:pt>
                <c:pt idx="2899">
                  <c:v>0.89590800000000004</c:v>
                </c:pt>
                <c:pt idx="2900">
                  <c:v>0.91051800000000005</c:v>
                </c:pt>
                <c:pt idx="2901">
                  <c:v>0.90865899999999999</c:v>
                </c:pt>
                <c:pt idx="2902">
                  <c:v>0.92101</c:v>
                </c:pt>
                <c:pt idx="2903">
                  <c:v>0.90722899999999995</c:v>
                </c:pt>
                <c:pt idx="2904">
                  <c:v>0.90885700000000003</c:v>
                </c:pt>
                <c:pt idx="2905">
                  <c:v>0.90936300000000003</c:v>
                </c:pt>
                <c:pt idx="2906">
                  <c:v>0.91161300000000001</c:v>
                </c:pt>
                <c:pt idx="2907">
                  <c:v>0.90606500000000001</c:v>
                </c:pt>
                <c:pt idx="2908">
                  <c:v>0.90978099999999995</c:v>
                </c:pt>
                <c:pt idx="2909">
                  <c:v>0.90682399999999996</c:v>
                </c:pt>
                <c:pt idx="2910">
                  <c:v>0.90971199999999997</c:v>
                </c:pt>
                <c:pt idx="2911">
                  <c:v>0.911999</c:v>
                </c:pt>
                <c:pt idx="2912">
                  <c:v>0.91190300000000002</c:v>
                </c:pt>
                <c:pt idx="2913">
                  <c:v>0.90799300000000005</c:v>
                </c:pt>
                <c:pt idx="2914">
                  <c:v>0.90177600000000002</c:v>
                </c:pt>
                <c:pt idx="2915">
                  <c:v>0.89580899999999997</c:v>
                </c:pt>
                <c:pt idx="2916">
                  <c:v>0.90877699999999995</c:v>
                </c:pt>
                <c:pt idx="2917">
                  <c:v>0.90799099999999999</c:v>
                </c:pt>
                <c:pt idx="2918">
                  <c:v>0.93484299999999998</c:v>
                </c:pt>
                <c:pt idx="2919">
                  <c:v>0.93617700000000004</c:v>
                </c:pt>
                <c:pt idx="2920">
                  <c:v>0.93564199999999997</c:v>
                </c:pt>
                <c:pt idx="2921">
                  <c:v>0.92276599999999998</c:v>
                </c:pt>
                <c:pt idx="2922">
                  <c:v>0.92598599999999998</c:v>
                </c:pt>
                <c:pt idx="2923">
                  <c:v>0.922767</c:v>
                </c:pt>
                <c:pt idx="2924">
                  <c:v>0.93170500000000001</c:v>
                </c:pt>
                <c:pt idx="2925">
                  <c:v>0.93407399999999996</c:v>
                </c:pt>
                <c:pt idx="2926">
                  <c:v>0.93610800000000005</c:v>
                </c:pt>
                <c:pt idx="2927">
                  <c:v>0.93600099999999997</c:v>
                </c:pt>
                <c:pt idx="2928">
                  <c:v>0.93774500000000005</c:v>
                </c:pt>
                <c:pt idx="2929">
                  <c:v>0.93759800000000004</c:v>
                </c:pt>
                <c:pt idx="2930">
                  <c:v>0.93807499999999999</c:v>
                </c:pt>
                <c:pt idx="2931">
                  <c:v>0.93945900000000004</c:v>
                </c:pt>
                <c:pt idx="2932">
                  <c:v>0.94123199999999996</c:v>
                </c:pt>
                <c:pt idx="2933">
                  <c:v>0.947245</c:v>
                </c:pt>
                <c:pt idx="2934">
                  <c:v>0.95709699999999998</c:v>
                </c:pt>
                <c:pt idx="2935">
                  <c:v>0.97052099999999997</c:v>
                </c:pt>
                <c:pt idx="2936">
                  <c:v>0.97151100000000001</c:v>
                </c:pt>
                <c:pt idx="2937">
                  <c:v>0.96523599999999998</c:v>
                </c:pt>
                <c:pt idx="2938">
                  <c:v>0.96851500000000001</c:v>
                </c:pt>
                <c:pt idx="2939">
                  <c:v>0.96037899999999998</c:v>
                </c:pt>
                <c:pt idx="2940">
                  <c:v>0.95900600000000003</c:v>
                </c:pt>
                <c:pt idx="2941">
                  <c:v>0.963306</c:v>
                </c:pt>
                <c:pt idx="2942">
                  <c:v>0.95170999999999994</c:v>
                </c:pt>
                <c:pt idx="2943">
                  <c:v>0.95843100000000003</c:v>
                </c:pt>
                <c:pt idx="2944">
                  <c:v>0.94229200000000002</c:v>
                </c:pt>
                <c:pt idx="2945">
                  <c:v>0.93704100000000001</c:v>
                </c:pt>
                <c:pt idx="2946">
                  <c:v>0.93965100000000001</c:v>
                </c:pt>
                <c:pt idx="2947">
                  <c:v>0.92811299999999997</c:v>
                </c:pt>
                <c:pt idx="2948">
                  <c:v>0.933921</c:v>
                </c:pt>
                <c:pt idx="2949">
                  <c:v>0.93721200000000005</c:v>
                </c:pt>
                <c:pt idx="2950">
                  <c:v>0.93825000000000003</c:v>
                </c:pt>
                <c:pt idx="2951">
                  <c:v>0.93970100000000001</c:v>
                </c:pt>
                <c:pt idx="2952">
                  <c:v>0.93823800000000002</c:v>
                </c:pt>
                <c:pt idx="2953">
                  <c:v>0.91728399999999999</c:v>
                </c:pt>
                <c:pt idx="2954">
                  <c:v>0.92604399999999998</c:v>
                </c:pt>
                <c:pt idx="2955">
                  <c:v>0.93159800000000004</c:v>
                </c:pt>
                <c:pt idx="2956">
                  <c:v>0.91656199999999999</c:v>
                </c:pt>
                <c:pt idx="2957">
                  <c:v>0.93099399999999999</c:v>
                </c:pt>
                <c:pt idx="2958">
                  <c:v>0.92708100000000004</c:v>
                </c:pt>
                <c:pt idx="2959">
                  <c:v>0.93343799999999999</c:v>
                </c:pt>
                <c:pt idx="2960">
                  <c:v>0.95207200000000003</c:v>
                </c:pt>
                <c:pt idx="2961">
                  <c:v>0.95631699999999997</c:v>
                </c:pt>
                <c:pt idx="2962">
                  <c:v>0.95663299999999996</c:v>
                </c:pt>
                <c:pt idx="2963">
                  <c:v>0.96307900000000002</c:v>
                </c:pt>
                <c:pt idx="2964">
                  <c:v>0.95462999999999998</c:v>
                </c:pt>
                <c:pt idx="2965">
                  <c:v>0.95215000000000005</c:v>
                </c:pt>
                <c:pt idx="2966">
                  <c:v>0.94032199999999999</c:v>
                </c:pt>
                <c:pt idx="2967">
                  <c:v>0.95087999999999995</c:v>
                </c:pt>
                <c:pt idx="2968">
                  <c:v>0.92715099999999995</c:v>
                </c:pt>
                <c:pt idx="2969">
                  <c:v>0.93688300000000002</c:v>
                </c:pt>
                <c:pt idx="2970">
                  <c:v>0.947546</c:v>
                </c:pt>
                <c:pt idx="2971">
                  <c:v>0.94921299999999997</c:v>
                </c:pt>
                <c:pt idx="2972">
                  <c:v>0.95054400000000006</c:v>
                </c:pt>
                <c:pt idx="2973">
                  <c:v>0.95512300000000006</c:v>
                </c:pt>
                <c:pt idx="2974">
                  <c:v>0.95606899999999995</c:v>
                </c:pt>
                <c:pt idx="2975">
                  <c:v>0.96444399999999997</c:v>
                </c:pt>
                <c:pt idx="2976">
                  <c:v>0.96821699999999999</c:v>
                </c:pt>
                <c:pt idx="2977">
                  <c:v>0.96223499999999995</c:v>
                </c:pt>
                <c:pt idx="2978">
                  <c:v>0.95952999999999999</c:v>
                </c:pt>
                <c:pt idx="2979">
                  <c:v>0.95887800000000001</c:v>
                </c:pt>
                <c:pt idx="2980">
                  <c:v>0.94897799999999999</c:v>
                </c:pt>
                <c:pt idx="2981">
                  <c:v>0.94743900000000003</c:v>
                </c:pt>
                <c:pt idx="2982">
                  <c:v>0.94145800000000002</c:v>
                </c:pt>
                <c:pt idx="2983">
                  <c:v>0.96714100000000003</c:v>
                </c:pt>
                <c:pt idx="2984">
                  <c:v>0.96729900000000002</c:v>
                </c:pt>
                <c:pt idx="2985">
                  <c:v>1.014084</c:v>
                </c:pt>
                <c:pt idx="2986">
                  <c:v>1.062055</c:v>
                </c:pt>
                <c:pt idx="2987">
                  <c:v>1.0662739999999999</c:v>
                </c:pt>
                <c:pt idx="2988">
                  <c:v>1.1038760000000001</c:v>
                </c:pt>
                <c:pt idx="2989">
                  <c:v>1.1049610000000001</c:v>
                </c:pt>
                <c:pt idx="2990">
                  <c:v>1.0836049999999999</c:v>
                </c:pt>
                <c:pt idx="2991">
                  <c:v>1.1004510000000001</c:v>
                </c:pt>
                <c:pt idx="2992">
                  <c:v>1.102697</c:v>
                </c:pt>
                <c:pt idx="2993">
                  <c:v>1.104187</c:v>
                </c:pt>
                <c:pt idx="2994">
                  <c:v>1.107715</c:v>
                </c:pt>
                <c:pt idx="2995">
                  <c:v>1.1147020000000001</c:v>
                </c:pt>
                <c:pt idx="2996">
                  <c:v>1.119901</c:v>
                </c:pt>
                <c:pt idx="2997">
                  <c:v>1.1000799999999999</c:v>
                </c:pt>
                <c:pt idx="2998">
                  <c:v>1.1037809999999999</c:v>
                </c:pt>
                <c:pt idx="2999">
                  <c:v>1.127696</c:v>
                </c:pt>
                <c:pt idx="3000">
                  <c:v>1.150549</c:v>
                </c:pt>
                <c:pt idx="3001">
                  <c:v>1.138082</c:v>
                </c:pt>
                <c:pt idx="3002">
                  <c:v>1.1576580000000001</c:v>
                </c:pt>
                <c:pt idx="3003">
                  <c:v>1.172048</c:v>
                </c:pt>
                <c:pt idx="3004">
                  <c:v>1.1908859999999999</c:v>
                </c:pt>
                <c:pt idx="3005">
                  <c:v>1.2047939999999999</c:v>
                </c:pt>
                <c:pt idx="3006">
                  <c:v>1.2071989999999999</c:v>
                </c:pt>
                <c:pt idx="3007">
                  <c:v>1.18974</c:v>
                </c:pt>
                <c:pt idx="3008">
                  <c:v>1.191182</c:v>
                </c:pt>
                <c:pt idx="3009">
                  <c:v>1.185738</c:v>
                </c:pt>
                <c:pt idx="3010">
                  <c:v>1.20173</c:v>
                </c:pt>
                <c:pt idx="3011">
                  <c:v>1.1899500000000001</c:v>
                </c:pt>
                <c:pt idx="3012">
                  <c:v>1.1921470000000001</c:v>
                </c:pt>
                <c:pt idx="3013">
                  <c:v>1.2099310000000001</c:v>
                </c:pt>
                <c:pt idx="3014">
                  <c:v>1.206693</c:v>
                </c:pt>
                <c:pt idx="3015">
                  <c:v>1.2057100000000001</c:v>
                </c:pt>
                <c:pt idx="3016">
                  <c:v>1.2100679999999999</c:v>
                </c:pt>
                <c:pt idx="3017">
                  <c:v>1.2117279999999999</c:v>
                </c:pt>
                <c:pt idx="3018">
                  <c:v>1.197816</c:v>
                </c:pt>
                <c:pt idx="3019">
                  <c:v>1.1854720000000001</c:v>
                </c:pt>
                <c:pt idx="3020">
                  <c:v>1.1907840000000001</c:v>
                </c:pt>
                <c:pt idx="3021">
                  <c:v>1.2059629999999999</c:v>
                </c:pt>
                <c:pt idx="3022">
                  <c:v>1.2141919999999999</c:v>
                </c:pt>
                <c:pt idx="3023">
                  <c:v>1.197665</c:v>
                </c:pt>
                <c:pt idx="3024">
                  <c:v>1.200164</c:v>
                </c:pt>
                <c:pt idx="3025">
                  <c:v>1.1932160000000001</c:v>
                </c:pt>
                <c:pt idx="3026">
                  <c:v>1.2010970000000001</c:v>
                </c:pt>
                <c:pt idx="3027">
                  <c:v>1.2071080000000001</c:v>
                </c:pt>
                <c:pt idx="3028">
                  <c:v>1.195808</c:v>
                </c:pt>
                <c:pt idx="3029">
                  <c:v>1.209813</c:v>
                </c:pt>
                <c:pt idx="3030">
                  <c:v>1.1648559999999999</c:v>
                </c:pt>
                <c:pt idx="3031">
                  <c:v>1.1763920000000001</c:v>
                </c:pt>
                <c:pt idx="3032">
                  <c:v>1.171305</c:v>
                </c:pt>
                <c:pt idx="3033">
                  <c:v>1.178221</c:v>
                </c:pt>
                <c:pt idx="3034">
                  <c:v>1.1726319999999999</c:v>
                </c:pt>
                <c:pt idx="3035">
                  <c:v>1.1895659999999999</c:v>
                </c:pt>
                <c:pt idx="3036">
                  <c:v>1.2150259999999999</c:v>
                </c:pt>
                <c:pt idx="3037">
                  <c:v>1.2214849999999999</c:v>
                </c:pt>
                <c:pt idx="3038">
                  <c:v>1.2166490000000001</c:v>
                </c:pt>
                <c:pt idx="3039">
                  <c:v>1.203516</c:v>
                </c:pt>
                <c:pt idx="3040">
                  <c:v>1.1935830000000001</c:v>
                </c:pt>
                <c:pt idx="3041">
                  <c:v>1.197133</c:v>
                </c:pt>
                <c:pt idx="3042">
                  <c:v>1.1913849999999999</c:v>
                </c:pt>
                <c:pt idx="3043">
                  <c:v>1.2220279999999999</c:v>
                </c:pt>
                <c:pt idx="3044">
                  <c:v>1.214907</c:v>
                </c:pt>
                <c:pt idx="3045">
                  <c:v>1.209131</c:v>
                </c:pt>
                <c:pt idx="3046">
                  <c:v>1.1964600000000001</c:v>
                </c:pt>
                <c:pt idx="3047">
                  <c:v>1.2163060000000001</c:v>
                </c:pt>
                <c:pt idx="3048">
                  <c:v>1.2181249999999999</c:v>
                </c:pt>
                <c:pt idx="3049">
                  <c:v>1.232521</c:v>
                </c:pt>
                <c:pt idx="3050">
                  <c:v>1.2550559999999999</c:v>
                </c:pt>
                <c:pt idx="3051">
                  <c:v>1.270519</c:v>
                </c:pt>
                <c:pt idx="3052">
                  <c:v>1.266858</c:v>
                </c:pt>
                <c:pt idx="3053">
                  <c:v>1.2636510000000001</c:v>
                </c:pt>
                <c:pt idx="3054">
                  <c:v>1.271652</c:v>
                </c:pt>
                <c:pt idx="3055">
                  <c:v>1.2723230000000001</c:v>
                </c:pt>
                <c:pt idx="3056">
                  <c:v>1.271919</c:v>
                </c:pt>
                <c:pt idx="3057">
                  <c:v>1.257619</c:v>
                </c:pt>
                <c:pt idx="3058">
                  <c:v>1.265293</c:v>
                </c:pt>
                <c:pt idx="3059">
                  <c:v>1.264308</c:v>
                </c:pt>
                <c:pt idx="3060">
                  <c:v>1.3052140000000001</c:v>
                </c:pt>
                <c:pt idx="3061">
                  <c:v>1.281693</c:v>
                </c:pt>
                <c:pt idx="3062">
                  <c:v>1.288896</c:v>
                </c:pt>
                <c:pt idx="3063">
                  <c:v>1.279425</c:v>
                </c:pt>
                <c:pt idx="3064">
                  <c:v>1.2753080000000001</c:v>
                </c:pt>
                <c:pt idx="3065">
                  <c:v>1.2805009999999999</c:v>
                </c:pt>
                <c:pt idx="3066">
                  <c:v>1.281229</c:v>
                </c:pt>
                <c:pt idx="3067">
                  <c:v>1.2786679999999999</c:v>
                </c:pt>
                <c:pt idx="3068">
                  <c:v>1.2777579999999999</c:v>
                </c:pt>
                <c:pt idx="3069">
                  <c:v>1.277746</c:v>
                </c:pt>
                <c:pt idx="3070">
                  <c:v>1.2728569999999999</c:v>
                </c:pt>
                <c:pt idx="3071">
                  <c:v>1.2778350000000001</c:v>
                </c:pt>
                <c:pt idx="3072">
                  <c:v>1.263493</c:v>
                </c:pt>
                <c:pt idx="3073">
                  <c:v>1.2504459999999999</c:v>
                </c:pt>
                <c:pt idx="3074">
                  <c:v>1.20268</c:v>
                </c:pt>
                <c:pt idx="3075">
                  <c:v>1.1997599999999999</c:v>
                </c:pt>
                <c:pt idx="3076">
                  <c:v>1.202367</c:v>
                </c:pt>
                <c:pt idx="3077">
                  <c:v>1.2050670000000001</c:v>
                </c:pt>
                <c:pt idx="3078">
                  <c:v>1.2005699999999999</c:v>
                </c:pt>
                <c:pt idx="3079">
                  <c:v>1.219301</c:v>
                </c:pt>
                <c:pt idx="3080">
                  <c:v>1.2127650000000001</c:v>
                </c:pt>
                <c:pt idx="3081">
                  <c:v>1.230761</c:v>
                </c:pt>
                <c:pt idx="3082">
                  <c:v>1.2162770000000001</c:v>
                </c:pt>
                <c:pt idx="3083">
                  <c:v>1.2139660000000001</c:v>
                </c:pt>
                <c:pt idx="3084">
                  <c:v>1.209816</c:v>
                </c:pt>
                <c:pt idx="3085">
                  <c:v>1.198699</c:v>
                </c:pt>
                <c:pt idx="3086">
                  <c:v>1.2058930000000001</c:v>
                </c:pt>
                <c:pt idx="3087">
                  <c:v>1.199379</c:v>
                </c:pt>
                <c:pt idx="3088">
                  <c:v>1.192863</c:v>
                </c:pt>
                <c:pt idx="3089">
                  <c:v>1.1889970000000001</c:v>
                </c:pt>
                <c:pt idx="3090">
                  <c:v>1.1760679999999999</c:v>
                </c:pt>
                <c:pt idx="3091">
                  <c:v>1.1497230000000001</c:v>
                </c:pt>
                <c:pt idx="3092">
                  <c:v>1.171859</c:v>
                </c:pt>
                <c:pt idx="3093">
                  <c:v>1.156952</c:v>
                </c:pt>
                <c:pt idx="3094">
                  <c:v>1.1517250000000001</c:v>
                </c:pt>
                <c:pt idx="3095">
                  <c:v>1.1721649999999999</c:v>
                </c:pt>
                <c:pt idx="3096">
                  <c:v>1.159341</c:v>
                </c:pt>
                <c:pt idx="3097">
                  <c:v>1.1917450000000001</c:v>
                </c:pt>
                <c:pt idx="3098">
                  <c:v>1.204159</c:v>
                </c:pt>
                <c:pt idx="3099">
                  <c:v>1.205168</c:v>
                </c:pt>
                <c:pt idx="3100">
                  <c:v>1.1954309999999999</c:v>
                </c:pt>
                <c:pt idx="3101">
                  <c:v>1.1845159999999999</c:v>
                </c:pt>
                <c:pt idx="3102">
                  <c:v>1.190979</c:v>
                </c:pt>
                <c:pt idx="3103">
                  <c:v>1.201894</c:v>
                </c:pt>
                <c:pt idx="3104">
                  <c:v>1.205004</c:v>
                </c:pt>
                <c:pt idx="3105">
                  <c:v>1.201678</c:v>
                </c:pt>
                <c:pt idx="3106">
                  <c:v>1.210102</c:v>
                </c:pt>
                <c:pt idx="3107">
                  <c:v>1.2042040000000001</c:v>
                </c:pt>
                <c:pt idx="3108">
                  <c:v>1.2092860000000001</c:v>
                </c:pt>
                <c:pt idx="3109">
                  <c:v>1.2019059999999999</c:v>
                </c:pt>
                <c:pt idx="3110">
                  <c:v>1.1966680000000001</c:v>
                </c:pt>
                <c:pt idx="3111">
                  <c:v>1.2040470000000001</c:v>
                </c:pt>
                <c:pt idx="3112">
                  <c:v>1.2086600000000001</c:v>
                </c:pt>
                <c:pt idx="3113">
                  <c:v>1.1603250000000001</c:v>
                </c:pt>
                <c:pt idx="3114">
                  <c:v>1.163028</c:v>
                </c:pt>
                <c:pt idx="3115">
                  <c:v>1.176004</c:v>
                </c:pt>
                <c:pt idx="3116">
                  <c:v>1.176798</c:v>
                </c:pt>
                <c:pt idx="3117">
                  <c:v>1.1912700000000001</c:v>
                </c:pt>
                <c:pt idx="3118">
                  <c:v>1.1892119999999999</c:v>
                </c:pt>
                <c:pt idx="3119">
                  <c:v>1.1853769999999999</c:v>
                </c:pt>
                <c:pt idx="3120">
                  <c:v>1.182768</c:v>
                </c:pt>
                <c:pt idx="3121">
                  <c:v>1.1693290000000001</c:v>
                </c:pt>
                <c:pt idx="3122">
                  <c:v>1.1497310000000001</c:v>
                </c:pt>
                <c:pt idx="3123">
                  <c:v>1.1638230000000001</c:v>
                </c:pt>
                <c:pt idx="3124">
                  <c:v>1.157009</c:v>
                </c:pt>
                <c:pt idx="3125">
                  <c:v>1.157233</c:v>
                </c:pt>
                <c:pt idx="3126">
                  <c:v>1.153985</c:v>
                </c:pt>
                <c:pt idx="3127">
                  <c:v>1.1670560000000001</c:v>
                </c:pt>
                <c:pt idx="3128">
                  <c:v>1.1848339999999999</c:v>
                </c:pt>
                <c:pt idx="3129">
                  <c:v>1.2132579999999999</c:v>
                </c:pt>
                <c:pt idx="3130">
                  <c:v>1.2150939999999999</c:v>
                </c:pt>
                <c:pt idx="3131">
                  <c:v>1.219714</c:v>
                </c:pt>
                <c:pt idx="3132">
                  <c:v>1.2199880000000001</c:v>
                </c:pt>
                <c:pt idx="3133">
                  <c:v>1.2100249999999999</c:v>
                </c:pt>
                <c:pt idx="3134">
                  <c:v>1.2064250000000001</c:v>
                </c:pt>
                <c:pt idx="3135">
                  <c:v>1.2226410000000001</c:v>
                </c:pt>
                <c:pt idx="3136">
                  <c:v>1.209638</c:v>
                </c:pt>
                <c:pt idx="3137">
                  <c:v>1.2000139999999999</c:v>
                </c:pt>
                <c:pt idx="3138">
                  <c:v>1.1919299999999999</c:v>
                </c:pt>
                <c:pt idx="3139">
                  <c:v>1.1863189999999999</c:v>
                </c:pt>
                <c:pt idx="3140">
                  <c:v>1.1930959999999999</c:v>
                </c:pt>
                <c:pt idx="3141">
                  <c:v>1.203832</c:v>
                </c:pt>
                <c:pt idx="3142">
                  <c:v>1.227055</c:v>
                </c:pt>
                <c:pt idx="3143">
                  <c:v>1.249674</c:v>
                </c:pt>
                <c:pt idx="3144">
                  <c:v>1.2482089999999999</c:v>
                </c:pt>
                <c:pt idx="3145">
                  <c:v>1.266289</c:v>
                </c:pt>
                <c:pt idx="3146">
                  <c:v>1.272724</c:v>
                </c:pt>
                <c:pt idx="3147">
                  <c:v>1.2643770000000001</c:v>
                </c:pt>
                <c:pt idx="3148">
                  <c:v>1.270124</c:v>
                </c:pt>
                <c:pt idx="3149">
                  <c:v>1.267128</c:v>
                </c:pt>
                <c:pt idx="3150">
                  <c:v>1.257978</c:v>
                </c:pt>
                <c:pt idx="3151">
                  <c:v>1.255042</c:v>
                </c:pt>
                <c:pt idx="3152">
                  <c:v>1.2634240000000001</c:v>
                </c:pt>
                <c:pt idx="3153">
                  <c:v>1.233487</c:v>
                </c:pt>
                <c:pt idx="3154">
                  <c:v>1.2260310000000001</c:v>
                </c:pt>
                <c:pt idx="3155">
                  <c:v>1.2153160000000001</c:v>
                </c:pt>
                <c:pt idx="3156">
                  <c:v>1.216755</c:v>
                </c:pt>
                <c:pt idx="3157">
                  <c:v>1.213921</c:v>
                </c:pt>
                <c:pt idx="3158">
                  <c:v>1.2041390000000001</c:v>
                </c:pt>
                <c:pt idx="3159">
                  <c:v>1.210996</c:v>
                </c:pt>
                <c:pt idx="3160">
                  <c:v>1.2322</c:v>
                </c:pt>
                <c:pt idx="3161">
                  <c:v>1.2216419999999999</c:v>
                </c:pt>
                <c:pt idx="3162">
                  <c:v>1.217827</c:v>
                </c:pt>
                <c:pt idx="3163">
                  <c:v>1.2105109999999999</c:v>
                </c:pt>
                <c:pt idx="3164">
                  <c:v>1.220594</c:v>
                </c:pt>
                <c:pt idx="3165">
                  <c:v>1.233136</c:v>
                </c:pt>
                <c:pt idx="3166">
                  <c:v>1.2329859999999999</c:v>
                </c:pt>
                <c:pt idx="3167">
                  <c:v>1.2283459999999999</c:v>
                </c:pt>
                <c:pt idx="3168">
                  <c:v>1.240632</c:v>
                </c:pt>
                <c:pt idx="3169">
                  <c:v>1.2228520000000001</c:v>
                </c:pt>
                <c:pt idx="3170">
                  <c:v>1.2246619999999999</c:v>
                </c:pt>
                <c:pt idx="3171">
                  <c:v>1.218129</c:v>
                </c:pt>
                <c:pt idx="3172">
                  <c:v>1.1950099999999999</c:v>
                </c:pt>
                <c:pt idx="3173">
                  <c:v>1.1944030000000001</c:v>
                </c:pt>
                <c:pt idx="3174">
                  <c:v>1.189497</c:v>
                </c:pt>
                <c:pt idx="3175">
                  <c:v>1.203301</c:v>
                </c:pt>
                <c:pt idx="3176">
                  <c:v>1.203057</c:v>
                </c:pt>
                <c:pt idx="3177">
                  <c:v>1.2056519999999999</c:v>
                </c:pt>
                <c:pt idx="3178">
                  <c:v>1.2055720000000001</c:v>
                </c:pt>
                <c:pt idx="3179">
                  <c:v>1.2017530000000001</c:v>
                </c:pt>
                <c:pt idx="3180">
                  <c:v>1.1944360000000001</c:v>
                </c:pt>
                <c:pt idx="3181">
                  <c:v>1.1992560000000001</c:v>
                </c:pt>
                <c:pt idx="3182">
                  <c:v>1.195139</c:v>
                </c:pt>
                <c:pt idx="3183">
                  <c:v>1.203279</c:v>
                </c:pt>
                <c:pt idx="3184">
                  <c:v>1.174587</c:v>
                </c:pt>
                <c:pt idx="3185">
                  <c:v>1.1768799999999999</c:v>
                </c:pt>
                <c:pt idx="3186">
                  <c:v>1.1561779999999999</c:v>
                </c:pt>
                <c:pt idx="3187">
                  <c:v>1.1797500000000001</c:v>
                </c:pt>
                <c:pt idx="3188">
                  <c:v>1.200342</c:v>
                </c:pt>
                <c:pt idx="3189">
                  <c:v>1.207767</c:v>
                </c:pt>
                <c:pt idx="3190">
                  <c:v>1.2035739999999999</c:v>
                </c:pt>
                <c:pt idx="3191">
                  <c:v>1.209408</c:v>
                </c:pt>
                <c:pt idx="3192">
                  <c:v>1.229195</c:v>
                </c:pt>
                <c:pt idx="3193">
                  <c:v>1.241393</c:v>
                </c:pt>
                <c:pt idx="3194">
                  <c:v>1.2503850000000001</c:v>
                </c:pt>
                <c:pt idx="3195">
                  <c:v>1.256345</c:v>
                </c:pt>
                <c:pt idx="3196">
                  <c:v>1.2541420000000001</c:v>
                </c:pt>
                <c:pt idx="3197">
                  <c:v>1.24756</c:v>
                </c:pt>
                <c:pt idx="3198">
                  <c:v>1.2466280000000001</c:v>
                </c:pt>
                <c:pt idx="3199">
                  <c:v>1.2667489999999999</c:v>
                </c:pt>
                <c:pt idx="3200">
                  <c:v>1.2684</c:v>
                </c:pt>
                <c:pt idx="3201">
                  <c:v>1.274265</c:v>
                </c:pt>
                <c:pt idx="3202">
                  <c:v>1.2850839999999999</c:v>
                </c:pt>
                <c:pt idx="3203">
                  <c:v>1.288745</c:v>
                </c:pt>
                <c:pt idx="3204">
                  <c:v>1.279817</c:v>
                </c:pt>
                <c:pt idx="3205">
                  <c:v>1.29644</c:v>
                </c:pt>
                <c:pt idx="3206">
                  <c:v>1.2980240000000001</c:v>
                </c:pt>
                <c:pt idx="3207">
                  <c:v>1.2890489999999999</c:v>
                </c:pt>
                <c:pt idx="3208">
                  <c:v>1.296133</c:v>
                </c:pt>
                <c:pt idx="3209">
                  <c:v>1.2924279999999999</c:v>
                </c:pt>
                <c:pt idx="3210">
                  <c:v>1.272386</c:v>
                </c:pt>
                <c:pt idx="3211">
                  <c:v>1.272011</c:v>
                </c:pt>
                <c:pt idx="3212">
                  <c:v>1.2888790000000001</c:v>
                </c:pt>
                <c:pt idx="3213">
                  <c:v>1.2878240000000001</c:v>
                </c:pt>
                <c:pt idx="3214">
                  <c:v>1.284338</c:v>
                </c:pt>
                <c:pt idx="3215">
                  <c:v>1.287085</c:v>
                </c:pt>
                <c:pt idx="3216">
                  <c:v>1.3076289999999999</c:v>
                </c:pt>
                <c:pt idx="3217">
                  <c:v>1.305742</c:v>
                </c:pt>
                <c:pt idx="3218">
                  <c:v>1.3211580000000001</c:v>
                </c:pt>
                <c:pt idx="3219">
                  <c:v>1.3163579999999999</c:v>
                </c:pt>
                <c:pt idx="3220">
                  <c:v>1.324476</c:v>
                </c:pt>
                <c:pt idx="3221">
                  <c:v>1.326767</c:v>
                </c:pt>
                <c:pt idx="3222">
                  <c:v>1.3218840000000001</c:v>
                </c:pt>
                <c:pt idx="3223">
                  <c:v>1.3176669999999999</c:v>
                </c:pt>
                <c:pt idx="3224">
                  <c:v>1.3223990000000001</c:v>
                </c:pt>
                <c:pt idx="3225">
                  <c:v>1.3379589999999999</c:v>
                </c:pt>
                <c:pt idx="3226">
                  <c:v>1.3289839999999999</c:v>
                </c:pt>
                <c:pt idx="3227">
                  <c:v>1.3243309999999999</c:v>
                </c:pt>
                <c:pt idx="3228">
                  <c:v>1.295669</c:v>
                </c:pt>
                <c:pt idx="3229">
                  <c:v>1.281299</c:v>
                </c:pt>
                <c:pt idx="3230">
                  <c:v>1.274173</c:v>
                </c:pt>
                <c:pt idx="3231">
                  <c:v>1.2705519999999999</c:v>
                </c:pt>
                <c:pt idx="3232">
                  <c:v>1.2726299999999999</c:v>
                </c:pt>
                <c:pt idx="3233">
                  <c:v>1.272181</c:v>
                </c:pt>
                <c:pt idx="3234">
                  <c:v>1.27999</c:v>
                </c:pt>
                <c:pt idx="3235">
                  <c:v>1.2827200000000001</c:v>
                </c:pt>
                <c:pt idx="3236">
                  <c:v>1.2788390000000001</c:v>
                </c:pt>
                <c:pt idx="3237">
                  <c:v>1.285455</c:v>
                </c:pt>
                <c:pt idx="3238">
                  <c:v>1.286233</c:v>
                </c:pt>
                <c:pt idx="3239">
                  <c:v>1.2819400000000001</c:v>
                </c:pt>
                <c:pt idx="3240">
                  <c:v>1.278683</c:v>
                </c:pt>
                <c:pt idx="3241">
                  <c:v>1.275312</c:v>
                </c:pt>
                <c:pt idx="3242">
                  <c:v>1.317042</c:v>
                </c:pt>
                <c:pt idx="3243">
                  <c:v>1.349364</c:v>
                </c:pt>
                <c:pt idx="3244">
                  <c:v>1.352341</c:v>
                </c:pt>
                <c:pt idx="3245">
                  <c:v>1.352198</c:v>
                </c:pt>
                <c:pt idx="3246">
                  <c:v>1.3834150000000001</c:v>
                </c:pt>
                <c:pt idx="3247">
                  <c:v>1.3772420000000001</c:v>
                </c:pt>
                <c:pt idx="3248">
                  <c:v>1.3685400000000001</c:v>
                </c:pt>
                <c:pt idx="3249">
                  <c:v>1.3733200000000001</c:v>
                </c:pt>
                <c:pt idx="3250">
                  <c:v>1.383591</c:v>
                </c:pt>
                <c:pt idx="3251">
                  <c:v>1.378301</c:v>
                </c:pt>
                <c:pt idx="3252">
                  <c:v>1.396325</c:v>
                </c:pt>
                <c:pt idx="3253">
                  <c:v>1.3762719999999999</c:v>
                </c:pt>
                <c:pt idx="3254">
                  <c:v>1.36571</c:v>
                </c:pt>
                <c:pt idx="3255">
                  <c:v>1.3821730000000001</c:v>
                </c:pt>
                <c:pt idx="3256">
                  <c:v>1.400736</c:v>
                </c:pt>
                <c:pt idx="3257">
                  <c:v>1.3934230000000001</c:v>
                </c:pt>
                <c:pt idx="3258">
                  <c:v>1.3903000000000001</c:v>
                </c:pt>
                <c:pt idx="3259">
                  <c:v>1.410984</c:v>
                </c:pt>
                <c:pt idx="3260">
                  <c:v>1.4089860000000001</c:v>
                </c:pt>
                <c:pt idx="3261">
                  <c:v>1.400676</c:v>
                </c:pt>
                <c:pt idx="3262">
                  <c:v>1.4000250000000001</c:v>
                </c:pt>
                <c:pt idx="3263">
                  <c:v>1.405381</c:v>
                </c:pt>
                <c:pt idx="3264">
                  <c:v>1.39279</c:v>
                </c:pt>
                <c:pt idx="3265">
                  <c:v>1.4068320000000001</c:v>
                </c:pt>
                <c:pt idx="3266">
                  <c:v>1.420992</c:v>
                </c:pt>
                <c:pt idx="3267">
                  <c:v>1.422528</c:v>
                </c:pt>
                <c:pt idx="3268">
                  <c:v>1.416633</c:v>
                </c:pt>
                <c:pt idx="3269">
                  <c:v>1.427392</c:v>
                </c:pt>
                <c:pt idx="3270">
                  <c:v>1.4422699999999999</c:v>
                </c:pt>
                <c:pt idx="3271">
                  <c:v>1.4478150000000001</c:v>
                </c:pt>
                <c:pt idx="3272">
                  <c:v>1.4517789999999999</c:v>
                </c:pt>
                <c:pt idx="3273">
                  <c:v>1.48648</c:v>
                </c:pt>
                <c:pt idx="3274">
                  <c:v>1.48935</c:v>
                </c:pt>
                <c:pt idx="3275">
                  <c:v>1.4924649999999999</c:v>
                </c:pt>
                <c:pt idx="3276">
                  <c:v>1.5019990000000001</c:v>
                </c:pt>
                <c:pt idx="3277">
                  <c:v>1.5139199999999999</c:v>
                </c:pt>
                <c:pt idx="3278">
                  <c:v>1.5124109999999999</c:v>
                </c:pt>
                <c:pt idx="3279">
                  <c:v>1.527309</c:v>
                </c:pt>
                <c:pt idx="3280">
                  <c:v>1.5263359999999999</c:v>
                </c:pt>
                <c:pt idx="3281">
                  <c:v>1.5352520000000001</c:v>
                </c:pt>
                <c:pt idx="3282">
                  <c:v>1.5341530000000001</c:v>
                </c:pt>
                <c:pt idx="3283">
                  <c:v>1.518554</c:v>
                </c:pt>
                <c:pt idx="3284">
                  <c:v>1.5232619999999999</c:v>
                </c:pt>
                <c:pt idx="3285">
                  <c:v>1.53668</c:v>
                </c:pt>
                <c:pt idx="3286">
                  <c:v>1.5066850000000001</c:v>
                </c:pt>
                <c:pt idx="3287">
                  <c:v>1.4224110000000001</c:v>
                </c:pt>
                <c:pt idx="3288">
                  <c:v>1.4478819999999999</c:v>
                </c:pt>
                <c:pt idx="3289">
                  <c:v>1.4545300000000001</c:v>
                </c:pt>
                <c:pt idx="3290">
                  <c:v>1.3915120000000001</c:v>
                </c:pt>
                <c:pt idx="3291">
                  <c:v>1.41913</c:v>
                </c:pt>
                <c:pt idx="3292">
                  <c:v>1.4389099999999999</c:v>
                </c:pt>
                <c:pt idx="3293">
                  <c:v>1.451057</c:v>
                </c:pt>
                <c:pt idx="3294">
                  <c:v>1.4879910000000001</c:v>
                </c:pt>
                <c:pt idx="3295">
                  <c:v>1.49498</c:v>
                </c:pt>
                <c:pt idx="3296">
                  <c:v>1.490005</c:v>
                </c:pt>
                <c:pt idx="3297">
                  <c:v>1.487474</c:v>
                </c:pt>
                <c:pt idx="3298">
                  <c:v>1.491943</c:v>
                </c:pt>
                <c:pt idx="3299">
                  <c:v>1.477031</c:v>
                </c:pt>
                <c:pt idx="3300">
                  <c:v>1.545504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9C-4EAF-860E-574828EB4514}"/>
            </c:ext>
          </c:extLst>
        </c:ser>
        <c:ser>
          <c:idx val="1"/>
          <c:order val="1"/>
          <c:tx>
            <c:strRef>
              <c:f>'Price to Book Value'!$C$3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'Price to Book Value'!$A$4:$A$3304</c:f>
              <c:numCache>
                <c:formatCode>[$-409]mmm\-dd\-yyyy;@</c:formatCode>
                <c:ptCount val="3301"/>
                <c:pt idx="0">
                  <c:v>38355</c:v>
                </c:pt>
                <c:pt idx="1">
                  <c:v>38356</c:v>
                </c:pt>
                <c:pt idx="2">
                  <c:v>38357</c:v>
                </c:pt>
                <c:pt idx="3">
                  <c:v>38358</c:v>
                </c:pt>
                <c:pt idx="4">
                  <c:v>38359</c:v>
                </c:pt>
                <c:pt idx="5">
                  <c:v>38362</c:v>
                </c:pt>
                <c:pt idx="6">
                  <c:v>38363</c:v>
                </c:pt>
                <c:pt idx="7">
                  <c:v>38364</c:v>
                </c:pt>
                <c:pt idx="8">
                  <c:v>38365</c:v>
                </c:pt>
                <c:pt idx="9">
                  <c:v>38366</c:v>
                </c:pt>
                <c:pt idx="10">
                  <c:v>38370</c:v>
                </c:pt>
                <c:pt idx="11">
                  <c:v>38371</c:v>
                </c:pt>
                <c:pt idx="12">
                  <c:v>38372</c:v>
                </c:pt>
                <c:pt idx="13">
                  <c:v>38373</c:v>
                </c:pt>
                <c:pt idx="14">
                  <c:v>38376</c:v>
                </c:pt>
                <c:pt idx="15">
                  <c:v>38377</c:v>
                </c:pt>
                <c:pt idx="16">
                  <c:v>38378</c:v>
                </c:pt>
                <c:pt idx="17">
                  <c:v>38379</c:v>
                </c:pt>
                <c:pt idx="18">
                  <c:v>38380</c:v>
                </c:pt>
                <c:pt idx="19">
                  <c:v>38383</c:v>
                </c:pt>
                <c:pt idx="20">
                  <c:v>38384</c:v>
                </c:pt>
                <c:pt idx="21">
                  <c:v>38385</c:v>
                </c:pt>
                <c:pt idx="22">
                  <c:v>38386</c:v>
                </c:pt>
                <c:pt idx="23">
                  <c:v>38387</c:v>
                </c:pt>
                <c:pt idx="24">
                  <c:v>38390</c:v>
                </c:pt>
                <c:pt idx="25">
                  <c:v>38391</c:v>
                </c:pt>
                <c:pt idx="26">
                  <c:v>38392</c:v>
                </c:pt>
                <c:pt idx="27">
                  <c:v>38393</c:v>
                </c:pt>
                <c:pt idx="28">
                  <c:v>38394</c:v>
                </c:pt>
                <c:pt idx="29">
                  <c:v>38397</c:v>
                </c:pt>
                <c:pt idx="30">
                  <c:v>38398</c:v>
                </c:pt>
                <c:pt idx="31">
                  <c:v>38399</c:v>
                </c:pt>
                <c:pt idx="32">
                  <c:v>38400</c:v>
                </c:pt>
                <c:pt idx="33">
                  <c:v>38401</c:v>
                </c:pt>
                <c:pt idx="34">
                  <c:v>38405</c:v>
                </c:pt>
                <c:pt idx="35">
                  <c:v>38406</c:v>
                </c:pt>
                <c:pt idx="36">
                  <c:v>38407</c:v>
                </c:pt>
                <c:pt idx="37">
                  <c:v>38408</c:v>
                </c:pt>
                <c:pt idx="38">
                  <c:v>38411</c:v>
                </c:pt>
                <c:pt idx="39">
                  <c:v>38412</c:v>
                </c:pt>
                <c:pt idx="40">
                  <c:v>38413</c:v>
                </c:pt>
                <c:pt idx="41">
                  <c:v>38414</c:v>
                </c:pt>
                <c:pt idx="42">
                  <c:v>38415</c:v>
                </c:pt>
                <c:pt idx="43">
                  <c:v>38418</c:v>
                </c:pt>
                <c:pt idx="44">
                  <c:v>38419</c:v>
                </c:pt>
                <c:pt idx="45">
                  <c:v>38420</c:v>
                </c:pt>
                <c:pt idx="46">
                  <c:v>38421</c:v>
                </c:pt>
                <c:pt idx="47">
                  <c:v>38422</c:v>
                </c:pt>
                <c:pt idx="48">
                  <c:v>38425</c:v>
                </c:pt>
                <c:pt idx="49">
                  <c:v>38426</c:v>
                </c:pt>
                <c:pt idx="50">
                  <c:v>38427</c:v>
                </c:pt>
                <c:pt idx="51">
                  <c:v>38428</c:v>
                </c:pt>
                <c:pt idx="52">
                  <c:v>38429</c:v>
                </c:pt>
                <c:pt idx="53">
                  <c:v>38432</c:v>
                </c:pt>
                <c:pt idx="54">
                  <c:v>38433</c:v>
                </c:pt>
                <c:pt idx="55">
                  <c:v>38434</c:v>
                </c:pt>
                <c:pt idx="56">
                  <c:v>38435</c:v>
                </c:pt>
                <c:pt idx="57">
                  <c:v>38439</c:v>
                </c:pt>
                <c:pt idx="58">
                  <c:v>38440</c:v>
                </c:pt>
                <c:pt idx="59">
                  <c:v>38441</c:v>
                </c:pt>
                <c:pt idx="60">
                  <c:v>38442</c:v>
                </c:pt>
                <c:pt idx="61">
                  <c:v>38443</c:v>
                </c:pt>
                <c:pt idx="62">
                  <c:v>38446</c:v>
                </c:pt>
                <c:pt idx="63">
                  <c:v>38447</c:v>
                </c:pt>
                <c:pt idx="64">
                  <c:v>38448</c:v>
                </c:pt>
                <c:pt idx="65">
                  <c:v>38449</c:v>
                </c:pt>
                <c:pt idx="66">
                  <c:v>38450</c:v>
                </c:pt>
                <c:pt idx="67">
                  <c:v>38453</c:v>
                </c:pt>
                <c:pt idx="68">
                  <c:v>38454</c:v>
                </c:pt>
                <c:pt idx="69">
                  <c:v>38455</c:v>
                </c:pt>
                <c:pt idx="70">
                  <c:v>38456</c:v>
                </c:pt>
                <c:pt idx="71">
                  <c:v>38457</c:v>
                </c:pt>
                <c:pt idx="72">
                  <c:v>38460</c:v>
                </c:pt>
                <c:pt idx="73">
                  <c:v>38461</c:v>
                </c:pt>
                <c:pt idx="74">
                  <c:v>38462</c:v>
                </c:pt>
                <c:pt idx="75">
                  <c:v>38463</c:v>
                </c:pt>
                <c:pt idx="76">
                  <c:v>38464</c:v>
                </c:pt>
                <c:pt idx="77">
                  <c:v>38467</c:v>
                </c:pt>
                <c:pt idx="78">
                  <c:v>38468</c:v>
                </c:pt>
                <c:pt idx="79">
                  <c:v>38469</c:v>
                </c:pt>
                <c:pt idx="80">
                  <c:v>38470</c:v>
                </c:pt>
                <c:pt idx="81">
                  <c:v>38471</c:v>
                </c:pt>
                <c:pt idx="82">
                  <c:v>38474</c:v>
                </c:pt>
                <c:pt idx="83">
                  <c:v>38475</c:v>
                </c:pt>
                <c:pt idx="84">
                  <c:v>38476</c:v>
                </c:pt>
                <c:pt idx="85">
                  <c:v>38477</c:v>
                </c:pt>
                <c:pt idx="86">
                  <c:v>38478</c:v>
                </c:pt>
                <c:pt idx="87">
                  <c:v>38481</c:v>
                </c:pt>
                <c:pt idx="88">
                  <c:v>38482</c:v>
                </c:pt>
                <c:pt idx="89">
                  <c:v>38483</c:v>
                </c:pt>
                <c:pt idx="90">
                  <c:v>38484</c:v>
                </c:pt>
                <c:pt idx="91">
                  <c:v>38485</c:v>
                </c:pt>
                <c:pt idx="92">
                  <c:v>38488</c:v>
                </c:pt>
                <c:pt idx="93">
                  <c:v>38489</c:v>
                </c:pt>
                <c:pt idx="94">
                  <c:v>38490</c:v>
                </c:pt>
                <c:pt idx="95">
                  <c:v>38491</c:v>
                </c:pt>
                <c:pt idx="96">
                  <c:v>38492</c:v>
                </c:pt>
                <c:pt idx="97">
                  <c:v>38495</c:v>
                </c:pt>
                <c:pt idx="98">
                  <c:v>38496</c:v>
                </c:pt>
                <c:pt idx="99">
                  <c:v>38497</c:v>
                </c:pt>
                <c:pt idx="100">
                  <c:v>38498</c:v>
                </c:pt>
                <c:pt idx="101">
                  <c:v>38499</c:v>
                </c:pt>
                <c:pt idx="102">
                  <c:v>38503</c:v>
                </c:pt>
                <c:pt idx="103">
                  <c:v>38504</c:v>
                </c:pt>
                <c:pt idx="104">
                  <c:v>38505</c:v>
                </c:pt>
                <c:pt idx="105">
                  <c:v>38506</c:v>
                </c:pt>
                <c:pt idx="106">
                  <c:v>38509</c:v>
                </c:pt>
                <c:pt idx="107">
                  <c:v>38510</c:v>
                </c:pt>
                <c:pt idx="108">
                  <c:v>38511</c:v>
                </c:pt>
                <c:pt idx="109">
                  <c:v>38512</c:v>
                </c:pt>
                <c:pt idx="110">
                  <c:v>38513</c:v>
                </c:pt>
                <c:pt idx="111">
                  <c:v>38516</c:v>
                </c:pt>
                <c:pt idx="112">
                  <c:v>38517</c:v>
                </c:pt>
                <c:pt idx="113">
                  <c:v>38518</c:v>
                </c:pt>
                <c:pt idx="114">
                  <c:v>38519</c:v>
                </c:pt>
                <c:pt idx="115">
                  <c:v>38520</c:v>
                </c:pt>
                <c:pt idx="116">
                  <c:v>38523</c:v>
                </c:pt>
                <c:pt idx="117">
                  <c:v>38524</c:v>
                </c:pt>
                <c:pt idx="118">
                  <c:v>38525</c:v>
                </c:pt>
                <c:pt idx="119">
                  <c:v>38526</c:v>
                </c:pt>
                <c:pt idx="120">
                  <c:v>38527</c:v>
                </c:pt>
                <c:pt idx="121">
                  <c:v>38530</c:v>
                </c:pt>
                <c:pt idx="122">
                  <c:v>38531</c:v>
                </c:pt>
                <c:pt idx="123">
                  <c:v>38532</c:v>
                </c:pt>
                <c:pt idx="124">
                  <c:v>38533</c:v>
                </c:pt>
                <c:pt idx="125">
                  <c:v>38534</c:v>
                </c:pt>
                <c:pt idx="126">
                  <c:v>38538</c:v>
                </c:pt>
                <c:pt idx="127">
                  <c:v>38539</c:v>
                </c:pt>
                <c:pt idx="128">
                  <c:v>38540</c:v>
                </c:pt>
                <c:pt idx="129">
                  <c:v>38541</c:v>
                </c:pt>
                <c:pt idx="130">
                  <c:v>38544</c:v>
                </c:pt>
                <c:pt idx="131">
                  <c:v>38545</c:v>
                </c:pt>
                <c:pt idx="132">
                  <c:v>38546</c:v>
                </c:pt>
                <c:pt idx="133">
                  <c:v>38547</c:v>
                </c:pt>
                <c:pt idx="134">
                  <c:v>38548</c:v>
                </c:pt>
                <c:pt idx="135">
                  <c:v>38551</c:v>
                </c:pt>
                <c:pt idx="136">
                  <c:v>38552</c:v>
                </c:pt>
                <c:pt idx="137">
                  <c:v>38553</c:v>
                </c:pt>
                <c:pt idx="138">
                  <c:v>38554</c:v>
                </c:pt>
                <c:pt idx="139">
                  <c:v>38555</c:v>
                </c:pt>
                <c:pt idx="140">
                  <c:v>38558</c:v>
                </c:pt>
                <c:pt idx="141">
                  <c:v>38559</c:v>
                </c:pt>
                <c:pt idx="142">
                  <c:v>38560</c:v>
                </c:pt>
                <c:pt idx="143">
                  <c:v>38561</c:v>
                </c:pt>
                <c:pt idx="144">
                  <c:v>38562</c:v>
                </c:pt>
                <c:pt idx="145">
                  <c:v>38565</c:v>
                </c:pt>
                <c:pt idx="146">
                  <c:v>38566</c:v>
                </c:pt>
                <c:pt idx="147">
                  <c:v>38567</c:v>
                </c:pt>
                <c:pt idx="148">
                  <c:v>38568</c:v>
                </c:pt>
                <c:pt idx="149">
                  <c:v>38569</c:v>
                </c:pt>
                <c:pt idx="150">
                  <c:v>38572</c:v>
                </c:pt>
                <c:pt idx="151">
                  <c:v>38573</c:v>
                </c:pt>
                <c:pt idx="152">
                  <c:v>38574</c:v>
                </c:pt>
                <c:pt idx="153">
                  <c:v>38575</c:v>
                </c:pt>
                <c:pt idx="154">
                  <c:v>38576</c:v>
                </c:pt>
                <c:pt idx="155">
                  <c:v>38579</c:v>
                </c:pt>
                <c:pt idx="156">
                  <c:v>38580</c:v>
                </c:pt>
                <c:pt idx="157">
                  <c:v>38581</c:v>
                </c:pt>
                <c:pt idx="158">
                  <c:v>38582</c:v>
                </c:pt>
                <c:pt idx="159">
                  <c:v>38583</c:v>
                </c:pt>
                <c:pt idx="160">
                  <c:v>38586</c:v>
                </c:pt>
                <c:pt idx="161">
                  <c:v>38587</c:v>
                </c:pt>
                <c:pt idx="162">
                  <c:v>38588</c:v>
                </c:pt>
                <c:pt idx="163">
                  <c:v>38589</c:v>
                </c:pt>
                <c:pt idx="164">
                  <c:v>38590</c:v>
                </c:pt>
                <c:pt idx="165">
                  <c:v>38593</c:v>
                </c:pt>
                <c:pt idx="166">
                  <c:v>38594</c:v>
                </c:pt>
                <c:pt idx="167">
                  <c:v>38595</c:v>
                </c:pt>
                <c:pt idx="168">
                  <c:v>38596</c:v>
                </c:pt>
                <c:pt idx="169">
                  <c:v>38597</c:v>
                </c:pt>
                <c:pt idx="170">
                  <c:v>38601</c:v>
                </c:pt>
                <c:pt idx="171">
                  <c:v>38602</c:v>
                </c:pt>
                <c:pt idx="172">
                  <c:v>38603</c:v>
                </c:pt>
                <c:pt idx="173">
                  <c:v>38604</c:v>
                </c:pt>
                <c:pt idx="174">
                  <c:v>38607</c:v>
                </c:pt>
                <c:pt idx="175">
                  <c:v>38608</c:v>
                </c:pt>
                <c:pt idx="176">
                  <c:v>38609</c:v>
                </c:pt>
                <c:pt idx="177">
                  <c:v>38610</c:v>
                </c:pt>
                <c:pt idx="178">
                  <c:v>38611</c:v>
                </c:pt>
                <c:pt idx="179">
                  <c:v>38614</c:v>
                </c:pt>
                <c:pt idx="180">
                  <c:v>38615</c:v>
                </c:pt>
                <c:pt idx="181">
                  <c:v>38616</c:v>
                </c:pt>
                <c:pt idx="182">
                  <c:v>38617</c:v>
                </c:pt>
                <c:pt idx="183">
                  <c:v>38618</c:v>
                </c:pt>
                <c:pt idx="184">
                  <c:v>38621</c:v>
                </c:pt>
                <c:pt idx="185">
                  <c:v>38622</c:v>
                </c:pt>
                <c:pt idx="186">
                  <c:v>38623</c:v>
                </c:pt>
                <c:pt idx="187">
                  <c:v>38624</c:v>
                </c:pt>
                <c:pt idx="188">
                  <c:v>38625</c:v>
                </c:pt>
                <c:pt idx="189">
                  <c:v>38628</c:v>
                </c:pt>
                <c:pt idx="190">
                  <c:v>38629</c:v>
                </c:pt>
                <c:pt idx="191">
                  <c:v>38630</c:v>
                </c:pt>
                <c:pt idx="192">
                  <c:v>38631</c:v>
                </c:pt>
                <c:pt idx="193">
                  <c:v>38632</c:v>
                </c:pt>
                <c:pt idx="194">
                  <c:v>38635</c:v>
                </c:pt>
                <c:pt idx="195">
                  <c:v>38636</c:v>
                </c:pt>
                <c:pt idx="196">
                  <c:v>38637</c:v>
                </c:pt>
                <c:pt idx="197">
                  <c:v>38638</c:v>
                </c:pt>
                <c:pt idx="198">
                  <c:v>38639</c:v>
                </c:pt>
                <c:pt idx="199">
                  <c:v>38642</c:v>
                </c:pt>
                <c:pt idx="200">
                  <c:v>38643</c:v>
                </c:pt>
                <c:pt idx="201">
                  <c:v>38644</c:v>
                </c:pt>
                <c:pt idx="202">
                  <c:v>38645</c:v>
                </c:pt>
                <c:pt idx="203">
                  <c:v>38646</c:v>
                </c:pt>
                <c:pt idx="204">
                  <c:v>38649</c:v>
                </c:pt>
                <c:pt idx="205">
                  <c:v>38650</c:v>
                </c:pt>
                <c:pt idx="206">
                  <c:v>38651</c:v>
                </c:pt>
                <c:pt idx="207">
                  <c:v>38652</c:v>
                </c:pt>
                <c:pt idx="208">
                  <c:v>38653</c:v>
                </c:pt>
                <c:pt idx="209">
                  <c:v>38656</c:v>
                </c:pt>
                <c:pt idx="210">
                  <c:v>38657</c:v>
                </c:pt>
                <c:pt idx="211">
                  <c:v>38658</c:v>
                </c:pt>
                <c:pt idx="212">
                  <c:v>38659</c:v>
                </c:pt>
                <c:pt idx="213">
                  <c:v>38660</c:v>
                </c:pt>
                <c:pt idx="214">
                  <c:v>38663</c:v>
                </c:pt>
                <c:pt idx="215">
                  <c:v>38664</c:v>
                </c:pt>
                <c:pt idx="216">
                  <c:v>38665</c:v>
                </c:pt>
                <c:pt idx="217">
                  <c:v>38666</c:v>
                </c:pt>
                <c:pt idx="218">
                  <c:v>38667</c:v>
                </c:pt>
                <c:pt idx="219">
                  <c:v>38670</c:v>
                </c:pt>
                <c:pt idx="220">
                  <c:v>38671</c:v>
                </c:pt>
                <c:pt idx="221">
                  <c:v>38672</c:v>
                </c:pt>
                <c:pt idx="222">
                  <c:v>38673</c:v>
                </c:pt>
                <c:pt idx="223">
                  <c:v>38674</c:v>
                </c:pt>
                <c:pt idx="224">
                  <c:v>38677</c:v>
                </c:pt>
                <c:pt idx="225">
                  <c:v>38678</c:v>
                </c:pt>
                <c:pt idx="226">
                  <c:v>38679</c:v>
                </c:pt>
                <c:pt idx="227">
                  <c:v>38681</c:v>
                </c:pt>
                <c:pt idx="228">
                  <c:v>38684</c:v>
                </c:pt>
                <c:pt idx="229">
                  <c:v>38685</c:v>
                </c:pt>
                <c:pt idx="230">
                  <c:v>38686</c:v>
                </c:pt>
                <c:pt idx="231">
                  <c:v>38687</c:v>
                </c:pt>
                <c:pt idx="232">
                  <c:v>38688</c:v>
                </c:pt>
                <c:pt idx="233">
                  <c:v>38691</c:v>
                </c:pt>
                <c:pt idx="234">
                  <c:v>38692</c:v>
                </c:pt>
                <c:pt idx="235">
                  <c:v>38693</c:v>
                </c:pt>
                <c:pt idx="236">
                  <c:v>38694</c:v>
                </c:pt>
                <c:pt idx="237">
                  <c:v>38695</c:v>
                </c:pt>
                <c:pt idx="238">
                  <c:v>38698</c:v>
                </c:pt>
                <c:pt idx="239">
                  <c:v>38699</c:v>
                </c:pt>
                <c:pt idx="240">
                  <c:v>38700</c:v>
                </c:pt>
                <c:pt idx="241">
                  <c:v>38701</c:v>
                </c:pt>
                <c:pt idx="242">
                  <c:v>38702</c:v>
                </c:pt>
                <c:pt idx="243">
                  <c:v>38705</c:v>
                </c:pt>
                <c:pt idx="244">
                  <c:v>38706</c:v>
                </c:pt>
                <c:pt idx="245">
                  <c:v>38707</c:v>
                </c:pt>
                <c:pt idx="246">
                  <c:v>38708</c:v>
                </c:pt>
                <c:pt idx="247">
                  <c:v>38709</c:v>
                </c:pt>
                <c:pt idx="248">
                  <c:v>38713</c:v>
                </c:pt>
                <c:pt idx="249">
                  <c:v>38714</c:v>
                </c:pt>
                <c:pt idx="250">
                  <c:v>38715</c:v>
                </c:pt>
                <c:pt idx="251">
                  <c:v>38716</c:v>
                </c:pt>
                <c:pt idx="252">
                  <c:v>38720</c:v>
                </c:pt>
                <c:pt idx="253">
                  <c:v>38721</c:v>
                </c:pt>
                <c:pt idx="254">
                  <c:v>38722</c:v>
                </c:pt>
                <c:pt idx="255">
                  <c:v>38723</c:v>
                </c:pt>
                <c:pt idx="256">
                  <c:v>38726</c:v>
                </c:pt>
                <c:pt idx="257">
                  <c:v>38727</c:v>
                </c:pt>
                <c:pt idx="258">
                  <c:v>38728</c:v>
                </c:pt>
                <c:pt idx="259">
                  <c:v>38729</c:v>
                </c:pt>
                <c:pt idx="260">
                  <c:v>38730</c:v>
                </c:pt>
                <c:pt idx="261">
                  <c:v>38734</c:v>
                </c:pt>
                <c:pt idx="262">
                  <c:v>38735</c:v>
                </c:pt>
                <c:pt idx="263">
                  <c:v>38736</c:v>
                </c:pt>
                <c:pt idx="264">
                  <c:v>38737</c:v>
                </c:pt>
                <c:pt idx="265">
                  <c:v>38740</c:v>
                </c:pt>
                <c:pt idx="266">
                  <c:v>38741</c:v>
                </c:pt>
                <c:pt idx="267">
                  <c:v>38742</c:v>
                </c:pt>
                <c:pt idx="268">
                  <c:v>38743</c:v>
                </c:pt>
                <c:pt idx="269">
                  <c:v>38744</c:v>
                </c:pt>
                <c:pt idx="270">
                  <c:v>38747</c:v>
                </c:pt>
                <c:pt idx="271">
                  <c:v>38748</c:v>
                </c:pt>
                <c:pt idx="272">
                  <c:v>38749</c:v>
                </c:pt>
                <c:pt idx="273">
                  <c:v>38750</c:v>
                </c:pt>
                <c:pt idx="274">
                  <c:v>38751</c:v>
                </c:pt>
                <c:pt idx="275">
                  <c:v>38754</c:v>
                </c:pt>
                <c:pt idx="276">
                  <c:v>38755</c:v>
                </c:pt>
                <c:pt idx="277">
                  <c:v>38756</c:v>
                </c:pt>
                <c:pt idx="278">
                  <c:v>38757</c:v>
                </c:pt>
                <c:pt idx="279">
                  <c:v>38758</c:v>
                </c:pt>
                <c:pt idx="280">
                  <c:v>38761</c:v>
                </c:pt>
                <c:pt idx="281">
                  <c:v>38762</c:v>
                </c:pt>
                <c:pt idx="282">
                  <c:v>38763</c:v>
                </c:pt>
                <c:pt idx="283">
                  <c:v>38764</c:v>
                </c:pt>
                <c:pt idx="284">
                  <c:v>38765</c:v>
                </c:pt>
                <c:pt idx="285">
                  <c:v>38769</c:v>
                </c:pt>
                <c:pt idx="286">
                  <c:v>38770</c:v>
                </c:pt>
                <c:pt idx="287">
                  <c:v>38771</c:v>
                </c:pt>
                <c:pt idx="288">
                  <c:v>38772</c:v>
                </c:pt>
                <c:pt idx="289">
                  <c:v>38775</c:v>
                </c:pt>
                <c:pt idx="290">
                  <c:v>38776</c:v>
                </c:pt>
                <c:pt idx="291">
                  <c:v>38777</c:v>
                </c:pt>
                <c:pt idx="292">
                  <c:v>38778</c:v>
                </c:pt>
                <c:pt idx="293">
                  <c:v>38779</c:v>
                </c:pt>
                <c:pt idx="294">
                  <c:v>38782</c:v>
                </c:pt>
                <c:pt idx="295">
                  <c:v>38783</c:v>
                </c:pt>
                <c:pt idx="296">
                  <c:v>38784</c:v>
                </c:pt>
                <c:pt idx="297">
                  <c:v>38785</c:v>
                </c:pt>
                <c:pt idx="298">
                  <c:v>38786</c:v>
                </c:pt>
                <c:pt idx="299">
                  <c:v>38789</c:v>
                </c:pt>
                <c:pt idx="300">
                  <c:v>38790</c:v>
                </c:pt>
                <c:pt idx="301">
                  <c:v>38791</c:v>
                </c:pt>
                <c:pt idx="302">
                  <c:v>38792</c:v>
                </c:pt>
                <c:pt idx="303">
                  <c:v>38793</c:v>
                </c:pt>
                <c:pt idx="304">
                  <c:v>38796</c:v>
                </c:pt>
                <c:pt idx="305">
                  <c:v>38797</c:v>
                </c:pt>
                <c:pt idx="306">
                  <c:v>38798</c:v>
                </c:pt>
                <c:pt idx="307">
                  <c:v>38799</c:v>
                </c:pt>
                <c:pt idx="308">
                  <c:v>38800</c:v>
                </c:pt>
                <c:pt idx="309">
                  <c:v>38803</c:v>
                </c:pt>
                <c:pt idx="310">
                  <c:v>38804</c:v>
                </c:pt>
                <c:pt idx="311">
                  <c:v>38805</c:v>
                </c:pt>
                <c:pt idx="312">
                  <c:v>38806</c:v>
                </c:pt>
                <c:pt idx="313">
                  <c:v>38807</c:v>
                </c:pt>
                <c:pt idx="314">
                  <c:v>38810</c:v>
                </c:pt>
                <c:pt idx="315">
                  <c:v>38811</c:v>
                </c:pt>
                <c:pt idx="316">
                  <c:v>38812</c:v>
                </c:pt>
                <c:pt idx="317">
                  <c:v>38813</c:v>
                </c:pt>
                <c:pt idx="318">
                  <c:v>38814</c:v>
                </c:pt>
                <c:pt idx="319">
                  <c:v>38817</c:v>
                </c:pt>
                <c:pt idx="320">
                  <c:v>38818</c:v>
                </c:pt>
                <c:pt idx="321">
                  <c:v>38819</c:v>
                </c:pt>
                <c:pt idx="322">
                  <c:v>38820</c:v>
                </c:pt>
                <c:pt idx="323">
                  <c:v>38824</c:v>
                </c:pt>
                <c:pt idx="324">
                  <c:v>38825</c:v>
                </c:pt>
                <c:pt idx="325">
                  <c:v>38826</c:v>
                </c:pt>
                <c:pt idx="326">
                  <c:v>38827</c:v>
                </c:pt>
                <c:pt idx="327">
                  <c:v>38828</c:v>
                </c:pt>
                <c:pt idx="328">
                  <c:v>38831</c:v>
                </c:pt>
                <c:pt idx="329">
                  <c:v>38832</c:v>
                </c:pt>
                <c:pt idx="330">
                  <c:v>38833</c:v>
                </c:pt>
                <c:pt idx="331">
                  <c:v>38834</c:v>
                </c:pt>
                <c:pt idx="332">
                  <c:v>38835</c:v>
                </c:pt>
                <c:pt idx="333">
                  <c:v>38838</c:v>
                </c:pt>
                <c:pt idx="334">
                  <c:v>38839</c:v>
                </c:pt>
                <c:pt idx="335">
                  <c:v>38840</c:v>
                </c:pt>
                <c:pt idx="336">
                  <c:v>38841</c:v>
                </c:pt>
                <c:pt idx="337">
                  <c:v>38842</c:v>
                </c:pt>
                <c:pt idx="338">
                  <c:v>38845</c:v>
                </c:pt>
                <c:pt idx="339">
                  <c:v>38846</c:v>
                </c:pt>
                <c:pt idx="340">
                  <c:v>38847</c:v>
                </c:pt>
                <c:pt idx="341">
                  <c:v>38848</c:v>
                </c:pt>
                <c:pt idx="342">
                  <c:v>38849</c:v>
                </c:pt>
                <c:pt idx="343">
                  <c:v>38852</c:v>
                </c:pt>
                <c:pt idx="344">
                  <c:v>38853</c:v>
                </c:pt>
                <c:pt idx="345">
                  <c:v>38854</c:v>
                </c:pt>
                <c:pt idx="346">
                  <c:v>38855</c:v>
                </c:pt>
                <c:pt idx="347">
                  <c:v>38856</c:v>
                </c:pt>
                <c:pt idx="348">
                  <c:v>38859</c:v>
                </c:pt>
                <c:pt idx="349">
                  <c:v>38860</c:v>
                </c:pt>
                <c:pt idx="350">
                  <c:v>38861</c:v>
                </c:pt>
                <c:pt idx="351">
                  <c:v>38862</c:v>
                </c:pt>
                <c:pt idx="352">
                  <c:v>38863</c:v>
                </c:pt>
                <c:pt idx="353">
                  <c:v>38867</c:v>
                </c:pt>
                <c:pt idx="354">
                  <c:v>38868</c:v>
                </c:pt>
                <c:pt idx="355">
                  <c:v>38869</c:v>
                </c:pt>
                <c:pt idx="356">
                  <c:v>38870</c:v>
                </c:pt>
                <c:pt idx="357">
                  <c:v>38873</c:v>
                </c:pt>
                <c:pt idx="358">
                  <c:v>38874</c:v>
                </c:pt>
                <c:pt idx="359">
                  <c:v>38875</c:v>
                </c:pt>
                <c:pt idx="360">
                  <c:v>38876</c:v>
                </c:pt>
                <c:pt idx="361">
                  <c:v>38877</c:v>
                </c:pt>
                <c:pt idx="362">
                  <c:v>38880</c:v>
                </c:pt>
                <c:pt idx="363">
                  <c:v>38881</c:v>
                </c:pt>
                <c:pt idx="364">
                  <c:v>38882</c:v>
                </c:pt>
                <c:pt idx="365">
                  <c:v>38883</c:v>
                </c:pt>
                <c:pt idx="366">
                  <c:v>38884</c:v>
                </c:pt>
                <c:pt idx="367">
                  <c:v>38887</c:v>
                </c:pt>
                <c:pt idx="368">
                  <c:v>38888</c:v>
                </c:pt>
                <c:pt idx="369">
                  <c:v>38889</c:v>
                </c:pt>
                <c:pt idx="370">
                  <c:v>38890</c:v>
                </c:pt>
                <c:pt idx="371">
                  <c:v>38891</c:v>
                </c:pt>
                <c:pt idx="372">
                  <c:v>38894</c:v>
                </c:pt>
                <c:pt idx="373">
                  <c:v>38895</c:v>
                </c:pt>
                <c:pt idx="374">
                  <c:v>38896</c:v>
                </c:pt>
                <c:pt idx="375">
                  <c:v>38897</c:v>
                </c:pt>
                <c:pt idx="376">
                  <c:v>38898</c:v>
                </c:pt>
                <c:pt idx="377">
                  <c:v>38901</c:v>
                </c:pt>
                <c:pt idx="378">
                  <c:v>38903</c:v>
                </c:pt>
                <c:pt idx="379">
                  <c:v>38904</c:v>
                </c:pt>
                <c:pt idx="380">
                  <c:v>38905</c:v>
                </c:pt>
                <c:pt idx="381">
                  <c:v>38908</c:v>
                </c:pt>
                <c:pt idx="382">
                  <c:v>38909</c:v>
                </c:pt>
                <c:pt idx="383">
                  <c:v>38910</c:v>
                </c:pt>
                <c:pt idx="384">
                  <c:v>38911</c:v>
                </c:pt>
                <c:pt idx="385">
                  <c:v>38912</c:v>
                </c:pt>
                <c:pt idx="386">
                  <c:v>38915</c:v>
                </c:pt>
                <c:pt idx="387">
                  <c:v>38916</c:v>
                </c:pt>
                <c:pt idx="388">
                  <c:v>38917</c:v>
                </c:pt>
                <c:pt idx="389">
                  <c:v>38918</c:v>
                </c:pt>
                <c:pt idx="390">
                  <c:v>38919</c:v>
                </c:pt>
                <c:pt idx="391">
                  <c:v>38922</c:v>
                </c:pt>
                <c:pt idx="392">
                  <c:v>38923</c:v>
                </c:pt>
                <c:pt idx="393">
                  <c:v>38924</c:v>
                </c:pt>
                <c:pt idx="394">
                  <c:v>38925</c:v>
                </c:pt>
                <c:pt idx="395">
                  <c:v>38926</c:v>
                </c:pt>
                <c:pt idx="396">
                  <c:v>38929</c:v>
                </c:pt>
                <c:pt idx="397">
                  <c:v>38930</c:v>
                </c:pt>
                <c:pt idx="398">
                  <c:v>38931</c:v>
                </c:pt>
                <c:pt idx="399">
                  <c:v>38932</c:v>
                </c:pt>
                <c:pt idx="400">
                  <c:v>38933</c:v>
                </c:pt>
                <c:pt idx="401">
                  <c:v>38936</c:v>
                </c:pt>
                <c:pt idx="402">
                  <c:v>38937</c:v>
                </c:pt>
                <c:pt idx="403">
                  <c:v>38938</c:v>
                </c:pt>
                <c:pt idx="404">
                  <c:v>38939</c:v>
                </c:pt>
                <c:pt idx="405">
                  <c:v>38940</c:v>
                </c:pt>
                <c:pt idx="406">
                  <c:v>38943</c:v>
                </c:pt>
                <c:pt idx="407">
                  <c:v>38944</c:v>
                </c:pt>
                <c:pt idx="408">
                  <c:v>38945</c:v>
                </c:pt>
                <c:pt idx="409">
                  <c:v>38946</c:v>
                </c:pt>
                <c:pt idx="410">
                  <c:v>38947</c:v>
                </c:pt>
                <c:pt idx="411">
                  <c:v>38950</c:v>
                </c:pt>
                <c:pt idx="412">
                  <c:v>38951</c:v>
                </c:pt>
                <c:pt idx="413">
                  <c:v>38952</c:v>
                </c:pt>
                <c:pt idx="414">
                  <c:v>38953</c:v>
                </c:pt>
                <c:pt idx="415">
                  <c:v>38954</c:v>
                </c:pt>
                <c:pt idx="416">
                  <c:v>38957</c:v>
                </c:pt>
                <c:pt idx="417">
                  <c:v>38958</c:v>
                </c:pt>
                <c:pt idx="418">
                  <c:v>38959</c:v>
                </c:pt>
                <c:pt idx="419">
                  <c:v>38960</c:v>
                </c:pt>
                <c:pt idx="420">
                  <c:v>38961</c:v>
                </c:pt>
                <c:pt idx="421">
                  <c:v>38965</c:v>
                </c:pt>
                <c:pt idx="422">
                  <c:v>38966</c:v>
                </c:pt>
                <c:pt idx="423">
                  <c:v>38967</c:v>
                </c:pt>
                <c:pt idx="424">
                  <c:v>38968</c:v>
                </c:pt>
                <c:pt idx="425">
                  <c:v>38971</c:v>
                </c:pt>
                <c:pt idx="426">
                  <c:v>38972</c:v>
                </c:pt>
                <c:pt idx="427">
                  <c:v>38973</c:v>
                </c:pt>
                <c:pt idx="428">
                  <c:v>38974</c:v>
                </c:pt>
                <c:pt idx="429">
                  <c:v>38975</c:v>
                </c:pt>
                <c:pt idx="430">
                  <c:v>38978</c:v>
                </c:pt>
                <c:pt idx="431">
                  <c:v>38979</c:v>
                </c:pt>
                <c:pt idx="432">
                  <c:v>38980</c:v>
                </c:pt>
                <c:pt idx="433">
                  <c:v>38981</c:v>
                </c:pt>
                <c:pt idx="434">
                  <c:v>38982</c:v>
                </c:pt>
                <c:pt idx="435">
                  <c:v>38985</c:v>
                </c:pt>
                <c:pt idx="436">
                  <c:v>38986</c:v>
                </c:pt>
                <c:pt idx="437">
                  <c:v>38987</c:v>
                </c:pt>
                <c:pt idx="438">
                  <c:v>38988</c:v>
                </c:pt>
                <c:pt idx="439">
                  <c:v>38989</c:v>
                </c:pt>
                <c:pt idx="440">
                  <c:v>38992</c:v>
                </c:pt>
                <c:pt idx="441">
                  <c:v>38993</c:v>
                </c:pt>
                <c:pt idx="442">
                  <c:v>38994</c:v>
                </c:pt>
                <c:pt idx="443">
                  <c:v>38995</c:v>
                </c:pt>
                <c:pt idx="444">
                  <c:v>38996</c:v>
                </c:pt>
                <c:pt idx="445">
                  <c:v>38999</c:v>
                </c:pt>
                <c:pt idx="446">
                  <c:v>39000</c:v>
                </c:pt>
                <c:pt idx="447">
                  <c:v>39001</c:v>
                </c:pt>
                <c:pt idx="448">
                  <c:v>39002</c:v>
                </c:pt>
                <c:pt idx="449">
                  <c:v>39003</c:v>
                </c:pt>
                <c:pt idx="450">
                  <c:v>39006</c:v>
                </c:pt>
                <c:pt idx="451">
                  <c:v>39007</c:v>
                </c:pt>
                <c:pt idx="452">
                  <c:v>39008</c:v>
                </c:pt>
                <c:pt idx="453">
                  <c:v>39009</c:v>
                </c:pt>
                <c:pt idx="454">
                  <c:v>39010</c:v>
                </c:pt>
                <c:pt idx="455">
                  <c:v>39013</c:v>
                </c:pt>
                <c:pt idx="456">
                  <c:v>39014</c:v>
                </c:pt>
                <c:pt idx="457">
                  <c:v>39015</c:v>
                </c:pt>
                <c:pt idx="458">
                  <c:v>39016</c:v>
                </c:pt>
                <c:pt idx="459">
                  <c:v>39017</c:v>
                </c:pt>
                <c:pt idx="460">
                  <c:v>39020</c:v>
                </c:pt>
                <c:pt idx="461">
                  <c:v>39021</c:v>
                </c:pt>
                <c:pt idx="462">
                  <c:v>39022</c:v>
                </c:pt>
                <c:pt idx="463">
                  <c:v>39023</c:v>
                </c:pt>
                <c:pt idx="464">
                  <c:v>39024</c:v>
                </c:pt>
                <c:pt idx="465">
                  <c:v>39027</c:v>
                </c:pt>
                <c:pt idx="466">
                  <c:v>39028</c:v>
                </c:pt>
                <c:pt idx="467">
                  <c:v>39029</c:v>
                </c:pt>
                <c:pt idx="468">
                  <c:v>39030</c:v>
                </c:pt>
                <c:pt idx="469">
                  <c:v>39031</c:v>
                </c:pt>
                <c:pt idx="470">
                  <c:v>39034</c:v>
                </c:pt>
                <c:pt idx="471">
                  <c:v>39035</c:v>
                </c:pt>
                <c:pt idx="472">
                  <c:v>39036</c:v>
                </c:pt>
                <c:pt idx="473">
                  <c:v>39037</c:v>
                </c:pt>
                <c:pt idx="474">
                  <c:v>39038</c:v>
                </c:pt>
                <c:pt idx="475">
                  <c:v>39041</c:v>
                </c:pt>
                <c:pt idx="476">
                  <c:v>39042</c:v>
                </c:pt>
                <c:pt idx="477">
                  <c:v>39043</c:v>
                </c:pt>
                <c:pt idx="478">
                  <c:v>39045</c:v>
                </c:pt>
                <c:pt idx="479">
                  <c:v>39048</c:v>
                </c:pt>
                <c:pt idx="480">
                  <c:v>39049</c:v>
                </c:pt>
                <c:pt idx="481">
                  <c:v>39050</c:v>
                </c:pt>
                <c:pt idx="482">
                  <c:v>39051</c:v>
                </c:pt>
                <c:pt idx="483">
                  <c:v>39052</c:v>
                </c:pt>
                <c:pt idx="484">
                  <c:v>39055</c:v>
                </c:pt>
                <c:pt idx="485">
                  <c:v>39056</c:v>
                </c:pt>
                <c:pt idx="486">
                  <c:v>39057</c:v>
                </c:pt>
                <c:pt idx="487">
                  <c:v>39058</c:v>
                </c:pt>
                <c:pt idx="488">
                  <c:v>39059</c:v>
                </c:pt>
                <c:pt idx="489">
                  <c:v>39062</c:v>
                </c:pt>
                <c:pt idx="490">
                  <c:v>39063</c:v>
                </c:pt>
                <c:pt idx="491">
                  <c:v>39064</c:v>
                </c:pt>
                <c:pt idx="492">
                  <c:v>39065</c:v>
                </c:pt>
                <c:pt idx="493">
                  <c:v>39066</c:v>
                </c:pt>
                <c:pt idx="494">
                  <c:v>39069</c:v>
                </c:pt>
                <c:pt idx="495">
                  <c:v>39070</c:v>
                </c:pt>
                <c:pt idx="496">
                  <c:v>39071</c:v>
                </c:pt>
                <c:pt idx="497">
                  <c:v>39072</c:v>
                </c:pt>
                <c:pt idx="498">
                  <c:v>39073</c:v>
                </c:pt>
                <c:pt idx="499">
                  <c:v>39077</c:v>
                </c:pt>
                <c:pt idx="500">
                  <c:v>39078</c:v>
                </c:pt>
                <c:pt idx="501">
                  <c:v>39079</c:v>
                </c:pt>
                <c:pt idx="502">
                  <c:v>39080</c:v>
                </c:pt>
                <c:pt idx="503">
                  <c:v>39085</c:v>
                </c:pt>
                <c:pt idx="504">
                  <c:v>39086</c:v>
                </c:pt>
                <c:pt idx="505">
                  <c:v>39087</c:v>
                </c:pt>
                <c:pt idx="506">
                  <c:v>39090</c:v>
                </c:pt>
                <c:pt idx="507">
                  <c:v>39091</c:v>
                </c:pt>
                <c:pt idx="508">
                  <c:v>39092</c:v>
                </c:pt>
                <c:pt idx="509">
                  <c:v>39093</c:v>
                </c:pt>
                <c:pt idx="510">
                  <c:v>39094</c:v>
                </c:pt>
                <c:pt idx="511">
                  <c:v>39098</c:v>
                </c:pt>
                <c:pt idx="512">
                  <c:v>39099</c:v>
                </c:pt>
                <c:pt idx="513">
                  <c:v>39100</c:v>
                </c:pt>
                <c:pt idx="514">
                  <c:v>39101</c:v>
                </c:pt>
                <c:pt idx="515">
                  <c:v>39104</c:v>
                </c:pt>
                <c:pt idx="516">
                  <c:v>39105</c:v>
                </c:pt>
                <c:pt idx="517">
                  <c:v>39106</c:v>
                </c:pt>
                <c:pt idx="518">
                  <c:v>39107</c:v>
                </c:pt>
                <c:pt idx="519">
                  <c:v>39108</c:v>
                </c:pt>
                <c:pt idx="520">
                  <c:v>39111</c:v>
                </c:pt>
                <c:pt idx="521">
                  <c:v>39112</c:v>
                </c:pt>
                <c:pt idx="522">
                  <c:v>39113</c:v>
                </c:pt>
                <c:pt idx="523">
                  <c:v>39114</c:v>
                </c:pt>
                <c:pt idx="524">
                  <c:v>39115</c:v>
                </c:pt>
                <c:pt idx="525">
                  <c:v>39118</c:v>
                </c:pt>
                <c:pt idx="526">
                  <c:v>39119</c:v>
                </c:pt>
                <c:pt idx="527">
                  <c:v>39120</c:v>
                </c:pt>
                <c:pt idx="528">
                  <c:v>39121</c:v>
                </c:pt>
                <c:pt idx="529">
                  <c:v>39122</c:v>
                </c:pt>
                <c:pt idx="530">
                  <c:v>39125</c:v>
                </c:pt>
                <c:pt idx="531">
                  <c:v>39126</c:v>
                </c:pt>
                <c:pt idx="532">
                  <c:v>39127</c:v>
                </c:pt>
                <c:pt idx="533">
                  <c:v>39128</c:v>
                </c:pt>
                <c:pt idx="534">
                  <c:v>39129</c:v>
                </c:pt>
                <c:pt idx="535">
                  <c:v>39133</c:v>
                </c:pt>
                <c:pt idx="536">
                  <c:v>39134</c:v>
                </c:pt>
                <c:pt idx="537">
                  <c:v>39135</c:v>
                </c:pt>
                <c:pt idx="538">
                  <c:v>39136</c:v>
                </c:pt>
                <c:pt idx="539">
                  <c:v>39139</c:v>
                </c:pt>
                <c:pt idx="540">
                  <c:v>39140</c:v>
                </c:pt>
                <c:pt idx="541">
                  <c:v>39141</c:v>
                </c:pt>
                <c:pt idx="542">
                  <c:v>39142</c:v>
                </c:pt>
                <c:pt idx="543">
                  <c:v>39143</c:v>
                </c:pt>
                <c:pt idx="544">
                  <c:v>39146</c:v>
                </c:pt>
                <c:pt idx="545">
                  <c:v>39147</c:v>
                </c:pt>
                <c:pt idx="546">
                  <c:v>39148</c:v>
                </c:pt>
                <c:pt idx="547">
                  <c:v>39149</c:v>
                </c:pt>
                <c:pt idx="548">
                  <c:v>39150</c:v>
                </c:pt>
                <c:pt idx="549">
                  <c:v>39153</c:v>
                </c:pt>
                <c:pt idx="550">
                  <c:v>39154</c:v>
                </c:pt>
                <c:pt idx="551">
                  <c:v>39155</c:v>
                </c:pt>
                <c:pt idx="552">
                  <c:v>39156</c:v>
                </c:pt>
                <c:pt idx="553">
                  <c:v>39157</c:v>
                </c:pt>
                <c:pt idx="554">
                  <c:v>39160</c:v>
                </c:pt>
                <c:pt idx="555">
                  <c:v>39161</c:v>
                </c:pt>
                <c:pt idx="556">
                  <c:v>39162</c:v>
                </c:pt>
                <c:pt idx="557">
                  <c:v>39163</c:v>
                </c:pt>
                <c:pt idx="558">
                  <c:v>39164</c:v>
                </c:pt>
                <c:pt idx="559">
                  <c:v>39167</c:v>
                </c:pt>
                <c:pt idx="560">
                  <c:v>39168</c:v>
                </c:pt>
                <c:pt idx="561">
                  <c:v>39169</c:v>
                </c:pt>
                <c:pt idx="562">
                  <c:v>39170</c:v>
                </c:pt>
                <c:pt idx="563">
                  <c:v>39171</c:v>
                </c:pt>
                <c:pt idx="564">
                  <c:v>39174</c:v>
                </c:pt>
                <c:pt idx="565">
                  <c:v>39175</c:v>
                </c:pt>
                <c:pt idx="566">
                  <c:v>39176</c:v>
                </c:pt>
                <c:pt idx="567">
                  <c:v>39177</c:v>
                </c:pt>
                <c:pt idx="568">
                  <c:v>39181</c:v>
                </c:pt>
                <c:pt idx="569">
                  <c:v>39182</c:v>
                </c:pt>
                <c:pt idx="570">
                  <c:v>39183</c:v>
                </c:pt>
                <c:pt idx="571">
                  <c:v>39184</c:v>
                </c:pt>
                <c:pt idx="572">
                  <c:v>39185</c:v>
                </c:pt>
                <c:pt idx="573">
                  <c:v>39188</c:v>
                </c:pt>
                <c:pt idx="574">
                  <c:v>39189</c:v>
                </c:pt>
                <c:pt idx="575">
                  <c:v>39190</c:v>
                </c:pt>
                <c:pt idx="576">
                  <c:v>39191</c:v>
                </c:pt>
                <c:pt idx="577">
                  <c:v>39192</c:v>
                </c:pt>
                <c:pt idx="578">
                  <c:v>39195</c:v>
                </c:pt>
                <c:pt idx="579">
                  <c:v>39196</c:v>
                </c:pt>
                <c:pt idx="580">
                  <c:v>39197</c:v>
                </c:pt>
                <c:pt idx="581">
                  <c:v>39198</c:v>
                </c:pt>
                <c:pt idx="582">
                  <c:v>39199</c:v>
                </c:pt>
                <c:pt idx="583">
                  <c:v>39202</c:v>
                </c:pt>
                <c:pt idx="584">
                  <c:v>39203</c:v>
                </c:pt>
                <c:pt idx="585">
                  <c:v>39204</c:v>
                </c:pt>
                <c:pt idx="586">
                  <c:v>39205</c:v>
                </c:pt>
                <c:pt idx="587">
                  <c:v>39206</c:v>
                </c:pt>
                <c:pt idx="588">
                  <c:v>39209</c:v>
                </c:pt>
                <c:pt idx="589">
                  <c:v>39210</c:v>
                </c:pt>
                <c:pt idx="590">
                  <c:v>39211</c:v>
                </c:pt>
                <c:pt idx="591">
                  <c:v>39212</c:v>
                </c:pt>
                <c:pt idx="592">
                  <c:v>39213</c:v>
                </c:pt>
                <c:pt idx="593">
                  <c:v>39216</c:v>
                </c:pt>
                <c:pt idx="594">
                  <c:v>39217</c:v>
                </c:pt>
                <c:pt idx="595">
                  <c:v>39218</c:v>
                </c:pt>
                <c:pt idx="596">
                  <c:v>39219</c:v>
                </c:pt>
                <c:pt idx="597">
                  <c:v>39220</c:v>
                </c:pt>
                <c:pt idx="598">
                  <c:v>39223</c:v>
                </c:pt>
                <c:pt idx="599">
                  <c:v>39224</c:v>
                </c:pt>
                <c:pt idx="600">
                  <c:v>39225</c:v>
                </c:pt>
                <c:pt idx="601">
                  <c:v>39226</c:v>
                </c:pt>
                <c:pt idx="602">
                  <c:v>39227</c:v>
                </c:pt>
                <c:pt idx="603">
                  <c:v>39231</c:v>
                </c:pt>
                <c:pt idx="604">
                  <c:v>39232</c:v>
                </c:pt>
                <c:pt idx="605">
                  <c:v>39233</c:v>
                </c:pt>
                <c:pt idx="606">
                  <c:v>39234</c:v>
                </c:pt>
                <c:pt idx="607">
                  <c:v>39237</c:v>
                </c:pt>
                <c:pt idx="608">
                  <c:v>39238</c:v>
                </c:pt>
                <c:pt idx="609">
                  <c:v>39239</c:v>
                </c:pt>
                <c:pt idx="610">
                  <c:v>39240</c:v>
                </c:pt>
                <c:pt idx="611">
                  <c:v>39241</c:v>
                </c:pt>
                <c:pt idx="612">
                  <c:v>39244</c:v>
                </c:pt>
                <c:pt idx="613">
                  <c:v>39245</c:v>
                </c:pt>
                <c:pt idx="614">
                  <c:v>39246</c:v>
                </c:pt>
                <c:pt idx="615">
                  <c:v>39247</c:v>
                </c:pt>
                <c:pt idx="616">
                  <c:v>39248</c:v>
                </c:pt>
                <c:pt idx="617">
                  <c:v>39251</c:v>
                </c:pt>
                <c:pt idx="618">
                  <c:v>39252</c:v>
                </c:pt>
                <c:pt idx="619">
                  <c:v>39253</c:v>
                </c:pt>
                <c:pt idx="620">
                  <c:v>39254</c:v>
                </c:pt>
                <c:pt idx="621">
                  <c:v>39255</c:v>
                </c:pt>
                <c:pt idx="622">
                  <c:v>39258</c:v>
                </c:pt>
                <c:pt idx="623">
                  <c:v>39259</c:v>
                </c:pt>
                <c:pt idx="624">
                  <c:v>39260</c:v>
                </c:pt>
                <c:pt idx="625">
                  <c:v>39261</c:v>
                </c:pt>
                <c:pt idx="626">
                  <c:v>39262</c:v>
                </c:pt>
                <c:pt idx="627">
                  <c:v>39265</c:v>
                </c:pt>
                <c:pt idx="628">
                  <c:v>39266</c:v>
                </c:pt>
                <c:pt idx="629">
                  <c:v>39268</c:v>
                </c:pt>
                <c:pt idx="630">
                  <c:v>39269</c:v>
                </c:pt>
                <c:pt idx="631">
                  <c:v>39272</c:v>
                </c:pt>
                <c:pt idx="632">
                  <c:v>39273</c:v>
                </c:pt>
                <c:pt idx="633">
                  <c:v>39274</c:v>
                </c:pt>
                <c:pt idx="634">
                  <c:v>39275</c:v>
                </c:pt>
                <c:pt idx="635">
                  <c:v>39276</c:v>
                </c:pt>
                <c:pt idx="636">
                  <c:v>39279</c:v>
                </c:pt>
                <c:pt idx="637">
                  <c:v>39280</c:v>
                </c:pt>
                <c:pt idx="638">
                  <c:v>39281</c:v>
                </c:pt>
                <c:pt idx="639">
                  <c:v>39282</c:v>
                </c:pt>
                <c:pt idx="640">
                  <c:v>39283</c:v>
                </c:pt>
                <c:pt idx="641">
                  <c:v>39286</c:v>
                </c:pt>
                <c:pt idx="642">
                  <c:v>39287</c:v>
                </c:pt>
                <c:pt idx="643">
                  <c:v>39288</c:v>
                </c:pt>
                <c:pt idx="644">
                  <c:v>39289</c:v>
                </c:pt>
                <c:pt idx="645">
                  <c:v>39290</c:v>
                </c:pt>
                <c:pt idx="646">
                  <c:v>39293</c:v>
                </c:pt>
                <c:pt idx="647">
                  <c:v>39294</c:v>
                </c:pt>
                <c:pt idx="648">
                  <c:v>39295</c:v>
                </c:pt>
                <c:pt idx="649">
                  <c:v>39296</c:v>
                </c:pt>
                <c:pt idx="650">
                  <c:v>39297</c:v>
                </c:pt>
                <c:pt idx="651">
                  <c:v>39300</c:v>
                </c:pt>
                <c:pt idx="652">
                  <c:v>39301</c:v>
                </c:pt>
                <c:pt idx="653">
                  <c:v>39302</c:v>
                </c:pt>
                <c:pt idx="654">
                  <c:v>39303</c:v>
                </c:pt>
                <c:pt idx="655">
                  <c:v>39304</c:v>
                </c:pt>
                <c:pt idx="656">
                  <c:v>39307</c:v>
                </c:pt>
                <c:pt idx="657">
                  <c:v>39308</c:v>
                </c:pt>
                <c:pt idx="658">
                  <c:v>39309</c:v>
                </c:pt>
                <c:pt idx="659">
                  <c:v>39310</c:v>
                </c:pt>
                <c:pt idx="660">
                  <c:v>39311</c:v>
                </c:pt>
                <c:pt idx="661">
                  <c:v>39314</c:v>
                </c:pt>
                <c:pt idx="662">
                  <c:v>39315</c:v>
                </c:pt>
                <c:pt idx="663">
                  <c:v>39316</c:v>
                </c:pt>
                <c:pt idx="664">
                  <c:v>39317</c:v>
                </c:pt>
                <c:pt idx="665">
                  <c:v>39318</c:v>
                </c:pt>
                <c:pt idx="666">
                  <c:v>39321</c:v>
                </c:pt>
                <c:pt idx="667">
                  <c:v>39322</c:v>
                </c:pt>
                <c:pt idx="668">
                  <c:v>39323</c:v>
                </c:pt>
                <c:pt idx="669">
                  <c:v>39324</c:v>
                </c:pt>
                <c:pt idx="670">
                  <c:v>39325</c:v>
                </c:pt>
                <c:pt idx="671">
                  <c:v>39329</c:v>
                </c:pt>
                <c:pt idx="672">
                  <c:v>39330</c:v>
                </c:pt>
                <c:pt idx="673">
                  <c:v>39331</c:v>
                </c:pt>
                <c:pt idx="674">
                  <c:v>39332</c:v>
                </c:pt>
                <c:pt idx="675">
                  <c:v>39335</c:v>
                </c:pt>
                <c:pt idx="676">
                  <c:v>39336</c:v>
                </c:pt>
                <c:pt idx="677">
                  <c:v>39337</c:v>
                </c:pt>
                <c:pt idx="678">
                  <c:v>39338</c:v>
                </c:pt>
                <c:pt idx="679">
                  <c:v>39339</c:v>
                </c:pt>
                <c:pt idx="680">
                  <c:v>39342</c:v>
                </c:pt>
                <c:pt idx="681">
                  <c:v>39343</c:v>
                </c:pt>
                <c:pt idx="682">
                  <c:v>39344</c:v>
                </c:pt>
                <c:pt idx="683">
                  <c:v>39345</c:v>
                </c:pt>
                <c:pt idx="684">
                  <c:v>39346</c:v>
                </c:pt>
                <c:pt idx="685">
                  <c:v>39349</c:v>
                </c:pt>
                <c:pt idx="686">
                  <c:v>39350</c:v>
                </c:pt>
                <c:pt idx="687">
                  <c:v>39351</c:v>
                </c:pt>
                <c:pt idx="688">
                  <c:v>39352</c:v>
                </c:pt>
                <c:pt idx="689">
                  <c:v>39353</c:v>
                </c:pt>
                <c:pt idx="690">
                  <c:v>39356</c:v>
                </c:pt>
                <c:pt idx="691">
                  <c:v>39357</c:v>
                </c:pt>
                <c:pt idx="692">
                  <c:v>39358</c:v>
                </c:pt>
                <c:pt idx="693">
                  <c:v>39359</c:v>
                </c:pt>
                <c:pt idx="694">
                  <c:v>39360</c:v>
                </c:pt>
                <c:pt idx="695">
                  <c:v>39363</c:v>
                </c:pt>
                <c:pt idx="696">
                  <c:v>39364</c:v>
                </c:pt>
                <c:pt idx="697">
                  <c:v>39365</c:v>
                </c:pt>
                <c:pt idx="698">
                  <c:v>39366</c:v>
                </c:pt>
                <c:pt idx="699">
                  <c:v>39367</c:v>
                </c:pt>
                <c:pt idx="700">
                  <c:v>39370</c:v>
                </c:pt>
                <c:pt idx="701">
                  <c:v>39371</c:v>
                </c:pt>
                <c:pt idx="702">
                  <c:v>39372</c:v>
                </c:pt>
                <c:pt idx="703">
                  <c:v>39373</c:v>
                </c:pt>
                <c:pt idx="704">
                  <c:v>39374</c:v>
                </c:pt>
                <c:pt idx="705">
                  <c:v>39377</c:v>
                </c:pt>
                <c:pt idx="706">
                  <c:v>39378</c:v>
                </c:pt>
                <c:pt idx="707">
                  <c:v>39379</c:v>
                </c:pt>
                <c:pt idx="708">
                  <c:v>39380</c:v>
                </c:pt>
                <c:pt idx="709">
                  <c:v>39381</c:v>
                </c:pt>
                <c:pt idx="710">
                  <c:v>39384</c:v>
                </c:pt>
                <c:pt idx="711">
                  <c:v>39385</c:v>
                </c:pt>
                <c:pt idx="712">
                  <c:v>39386</c:v>
                </c:pt>
                <c:pt idx="713">
                  <c:v>39387</c:v>
                </c:pt>
                <c:pt idx="714">
                  <c:v>39388</c:v>
                </c:pt>
                <c:pt idx="715">
                  <c:v>39391</c:v>
                </c:pt>
                <c:pt idx="716">
                  <c:v>39392</c:v>
                </c:pt>
                <c:pt idx="717">
                  <c:v>39393</c:v>
                </c:pt>
                <c:pt idx="718">
                  <c:v>39394</c:v>
                </c:pt>
                <c:pt idx="719">
                  <c:v>39395</c:v>
                </c:pt>
                <c:pt idx="720">
                  <c:v>39398</c:v>
                </c:pt>
                <c:pt idx="721">
                  <c:v>39399</c:v>
                </c:pt>
                <c:pt idx="722">
                  <c:v>39400</c:v>
                </c:pt>
                <c:pt idx="723">
                  <c:v>39401</c:v>
                </c:pt>
                <c:pt idx="724">
                  <c:v>39402</c:v>
                </c:pt>
                <c:pt idx="725">
                  <c:v>39405</c:v>
                </c:pt>
                <c:pt idx="726">
                  <c:v>39406</c:v>
                </c:pt>
                <c:pt idx="727">
                  <c:v>39407</c:v>
                </c:pt>
                <c:pt idx="728">
                  <c:v>39409</c:v>
                </c:pt>
                <c:pt idx="729">
                  <c:v>39412</c:v>
                </c:pt>
                <c:pt idx="730">
                  <c:v>39413</c:v>
                </c:pt>
                <c:pt idx="731">
                  <c:v>39414</c:v>
                </c:pt>
                <c:pt idx="732">
                  <c:v>39415</c:v>
                </c:pt>
                <c:pt idx="733">
                  <c:v>39416</c:v>
                </c:pt>
                <c:pt idx="734">
                  <c:v>39419</c:v>
                </c:pt>
                <c:pt idx="735">
                  <c:v>39420</c:v>
                </c:pt>
                <c:pt idx="736">
                  <c:v>39421</c:v>
                </c:pt>
                <c:pt idx="737">
                  <c:v>39422</c:v>
                </c:pt>
                <c:pt idx="738">
                  <c:v>39423</c:v>
                </c:pt>
                <c:pt idx="739">
                  <c:v>39426</c:v>
                </c:pt>
                <c:pt idx="740">
                  <c:v>39427</c:v>
                </c:pt>
                <c:pt idx="741">
                  <c:v>39428</c:v>
                </c:pt>
                <c:pt idx="742">
                  <c:v>39429</c:v>
                </c:pt>
                <c:pt idx="743">
                  <c:v>39430</c:v>
                </c:pt>
                <c:pt idx="744">
                  <c:v>39433</c:v>
                </c:pt>
                <c:pt idx="745">
                  <c:v>39434</c:v>
                </c:pt>
                <c:pt idx="746">
                  <c:v>39435</c:v>
                </c:pt>
                <c:pt idx="747">
                  <c:v>39436</c:v>
                </c:pt>
                <c:pt idx="748">
                  <c:v>39437</c:v>
                </c:pt>
                <c:pt idx="749">
                  <c:v>39440</c:v>
                </c:pt>
                <c:pt idx="750">
                  <c:v>39442</c:v>
                </c:pt>
                <c:pt idx="751">
                  <c:v>39443</c:v>
                </c:pt>
                <c:pt idx="752">
                  <c:v>39444</c:v>
                </c:pt>
                <c:pt idx="753">
                  <c:v>39447</c:v>
                </c:pt>
                <c:pt idx="754">
                  <c:v>39449</c:v>
                </c:pt>
                <c:pt idx="755">
                  <c:v>39450</c:v>
                </c:pt>
                <c:pt idx="756">
                  <c:v>39451</c:v>
                </c:pt>
                <c:pt idx="757">
                  <c:v>39454</c:v>
                </c:pt>
                <c:pt idx="758">
                  <c:v>39455</c:v>
                </c:pt>
                <c:pt idx="759">
                  <c:v>39456</c:v>
                </c:pt>
                <c:pt idx="760">
                  <c:v>39457</c:v>
                </c:pt>
                <c:pt idx="761">
                  <c:v>39458</c:v>
                </c:pt>
                <c:pt idx="762">
                  <c:v>39461</c:v>
                </c:pt>
                <c:pt idx="763">
                  <c:v>39462</c:v>
                </c:pt>
                <c:pt idx="764">
                  <c:v>39463</c:v>
                </c:pt>
                <c:pt idx="765">
                  <c:v>39464</c:v>
                </c:pt>
                <c:pt idx="766">
                  <c:v>39465</c:v>
                </c:pt>
                <c:pt idx="767">
                  <c:v>39469</c:v>
                </c:pt>
                <c:pt idx="768">
                  <c:v>39470</c:v>
                </c:pt>
                <c:pt idx="769">
                  <c:v>39471</c:v>
                </c:pt>
                <c:pt idx="770">
                  <c:v>39472</c:v>
                </c:pt>
                <c:pt idx="771">
                  <c:v>39475</c:v>
                </c:pt>
                <c:pt idx="772">
                  <c:v>39476</c:v>
                </c:pt>
                <c:pt idx="773">
                  <c:v>39477</c:v>
                </c:pt>
                <c:pt idx="774">
                  <c:v>39478</c:v>
                </c:pt>
                <c:pt idx="775">
                  <c:v>39479</c:v>
                </c:pt>
                <c:pt idx="776">
                  <c:v>39482</c:v>
                </c:pt>
                <c:pt idx="777">
                  <c:v>39483</c:v>
                </c:pt>
                <c:pt idx="778">
                  <c:v>39484</c:v>
                </c:pt>
                <c:pt idx="779">
                  <c:v>39485</c:v>
                </c:pt>
                <c:pt idx="780">
                  <c:v>39486</c:v>
                </c:pt>
                <c:pt idx="781">
                  <c:v>39489</c:v>
                </c:pt>
                <c:pt idx="782">
                  <c:v>39490</c:v>
                </c:pt>
                <c:pt idx="783">
                  <c:v>39491</c:v>
                </c:pt>
                <c:pt idx="784">
                  <c:v>39492</c:v>
                </c:pt>
                <c:pt idx="785">
                  <c:v>39493</c:v>
                </c:pt>
                <c:pt idx="786">
                  <c:v>39497</c:v>
                </c:pt>
                <c:pt idx="787">
                  <c:v>39498</c:v>
                </c:pt>
                <c:pt idx="788">
                  <c:v>39499</c:v>
                </c:pt>
                <c:pt idx="789">
                  <c:v>39500</c:v>
                </c:pt>
                <c:pt idx="790">
                  <c:v>39503</c:v>
                </c:pt>
                <c:pt idx="791">
                  <c:v>39504</c:v>
                </c:pt>
                <c:pt idx="792">
                  <c:v>39505</c:v>
                </c:pt>
                <c:pt idx="793">
                  <c:v>39506</c:v>
                </c:pt>
                <c:pt idx="794">
                  <c:v>39507</c:v>
                </c:pt>
                <c:pt idx="795">
                  <c:v>39510</c:v>
                </c:pt>
                <c:pt idx="796">
                  <c:v>39511</c:v>
                </c:pt>
                <c:pt idx="797">
                  <c:v>39512</c:v>
                </c:pt>
                <c:pt idx="798">
                  <c:v>39513</c:v>
                </c:pt>
                <c:pt idx="799">
                  <c:v>39514</c:v>
                </c:pt>
                <c:pt idx="800">
                  <c:v>39517</c:v>
                </c:pt>
                <c:pt idx="801">
                  <c:v>39518</c:v>
                </c:pt>
                <c:pt idx="802">
                  <c:v>39519</c:v>
                </c:pt>
                <c:pt idx="803">
                  <c:v>39520</c:v>
                </c:pt>
                <c:pt idx="804">
                  <c:v>39521</c:v>
                </c:pt>
                <c:pt idx="805">
                  <c:v>39524</c:v>
                </c:pt>
                <c:pt idx="806">
                  <c:v>39525</c:v>
                </c:pt>
                <c:pt idx="807">
                  <c:v>39526</c:v>
                </c:pt>
                <c:pt idx="808">
                  <c:v>39527</c:v>
                </c:pt>
                <c:pt idx="809">
                  <c:v>39531</c:v>
                </c:pt>
                <c:pt idx="810">
                  <c:v>39532</c:v>
                </c:pt>
                <c:pt idx="811">
                  <c:v>39533</c:v>
                </c:pt>
                <c:pt idx="812">
                  <c:v>39534</c:v>
                </c:pt>
                <c:pt idx="813">
                  <c:v>39535</c:v>
                </c:pt>
                <c:pt idx="814">
                  <c:v>39538</c:v>
                </c:pt>
                <c:pt idx="815">
                  <c:v>39539</c:v>
                </c:pt>
                <c:pt idx="816">
                  <c:v>39540</c:v>
                </c:pt>
                <c:pt idx="817">
                  <c:v>39541</c:v>
                </c:pt>
                <c:pt idx="818">
                  <c:v>39542</c:v>
                </c:pt>
                <c:pt idx="819">
                  <c:v>39545</c:v>
                </c:pt>
                <c:pt idx="820">
                  <c:v>39546</c:v>
                </c:pt>
                <c:pt idx="821">
                  <c:v>39547</c:v>
                </c:pt>
                <c:pt idx="822">
                  <c:v>39548</c:v>
                </c:pt>
                <c:pt idx="823">
                  <c:v>39549</c:v>
                </c:pt>
                <c:pt idx="824">
                  <c:v>39552</c:v>
                </c:pt>
                <c:pt idx="825">
                  <c:v>39553</c:v>
                </c:pt>
                <c:pt idx="826">
                  <c:v>39554</c:v>
                </c:pt>
                <c:pt idx="827">
                  <c:v>39555</c:v>
                </c:pt>
                <c:pt idx="828">
                  <c:v>39556</c:v>
                </c:pt>
                <c:pt idx="829">
                  <c:v>39559</c:v>
                </c:pt>
                <c:pt idx="830">
                  <c:v>39560</c:v>
                </c:pt>
                <c:pt idx="831">
                  <c:v>39561</c:v>
                </c:pt>
                <c:pt idx="832">
                  <c:v>39562</c:v>
                </c:pt>
                <c:pt idx="833">
                  <c:v>39563</c:v>
                </c:pt>
                <c:pt idx="834">
                  <c:v>39566</c:v>
                </c:pt>
                <c:pt idx="835">
                  <c:v>39567</c:v>
                </c:pt>
                <c:pt idx="836">
                  <c:v>39568</c:v>
                </c:pt>
                <c:pt idx="837">
                  <c:v>39569</c:v>
                </c:pt>
                <c:pt idx="838">
                  <c:v>39570</c:v>
                </c:pt>
                <c:pt idx="839">
                  <c:v>39573</c:v>
                </c:pt>
                <c:pt idx="840">
                  <c:v>39574</c:v>
                </c:pt>
                <c:pt idx="841">
                  <c:v>39575</c:v>
                </c:pt>
                <c:pt idx="842">
                  <c:v>39576</c:v>
                </c:pt>
                <c:pt idx="843">
                  <c:v>39577</c:v>
                </c:pt>
                <c:pt idx="844">
                  <c:v>39580</c:v>
                </c:pt>
                <c:pt idx="845">
                  <c:v>39581</c:v>
                </c:pt>
                <c:pt idx="846">
                  <c:v>39582</c:v>
                </c:pt>
                <c:pt idx="847">
                  <c:v>39583</c:v>
                </c:pt>
                <c:pt idx="848">
                  <c:v>39584</c:v>
                </c:pt>
                <c:pt idx="849">
                  <c:v>39587</c:v>
                </c:pt>
                <c:pt idx="850">
                  <c:v>39588</c:v>
                </c:pt>
                <c:pt idx="851">
                  <c:v>39589</c:v>
                </c:pt>
                <c:pt idx="852">
                  <c:v>39590</c:v>
                </c:pt>
                <c:pt idx="853">
                  <c:v>39591</c:v>
                </c:pt>
                <c:pt idx="854">
                  <c:v>39595</c:v>
                </c:pt>
                <c:pt idx="855">
                  <c:v>39596</c:v>
                </c:pt>
                <c:pt idx="856">
                  <c:v>39597</c:v>
                </c:pt>
                <c:pt idx="857">
                  <c:v>39598</c:v>
                </c:pt>
                <c:pt idx="858">
                  <c:v>39601</c:v>
                </c:pt>
                <c:pt idx="859">
                  <c:v>39602</c:v>
                </c:pt>
                <c:pt idx="860">
                  <c:v>39603</c:v>
                </c:pt>
                <c:pt idx="861">
                  <c:v>39604</c:v>
                </c:pt>
                <c:pt idx="862">
                  <c:v>39605</c:v>
                </c:pt>
                <c:pt idx="863">
                  <c:v>39608</c:v>
                </c:pt>
                <c:pt idx="864">
                  <c:v>39609</c:v>
                </c:pt>
                <c:pt idx="865">
                  <c:v>39610</c:v>
                </c:pt>
                <c:pt idx="866">
                  <c:v>39611</c:v>
                </c:pt>
                <c:pt idx="867">
                  <c:v>39612</c:v>
                </c:pt>
                <c:pt idx="868">
                  <c:v>39615</c:v>
                </c:pt>
                <c:pt idx="869">
                  <c:v>39616</c:v>
                </c:pt>
                <c:pt idx="870">
                  <c:v>39617</c:v>
                </c:pt>
                <c:pt idx="871">
                  <c:v>39618</c:v>
                </c:pt>
                <c:pt idx="872">
                  <c:v>39619</c:v>
                </c:pt>
                <c:pt idx="873">
                  <c:v>39622</c:v>
                </c:pt>
                <c:pt idx="874">
                  <c:v>39623</c:v>
                </c:pt>
                <c:pt idx="875">
                  <c:v>39624</c:v>
                </c:pt>
                <c:pt idx="876">
                  <c:v>39625</c:v>
                </c:pt>
                <c:pt idx="877">
                  <c:v>39626</c:v>
                </c:pt>
                <c:pt idx="878">
                  <c:v>39629</c:v>
                </c:pt>
                <c:pt idx="879">
                  <c:v>39630</c:v>
                </c:pt>
                <c:pt idx="880">
                  <c:v>39631</c:v>
                </c:pt>
                <c:pt idx="881">
                  <c:v>39632</c:v>
                </c:pt>
                <c:pt idx="882">
                  <c:v>39636</c:v>
                </c:pt>
                <c:pt idx="883">
                  <c:v>39637</c:v>
                </c:pt>
                <c:pt idx="884">
                  <c:v>39638</c:v>
                </c:pt>
                <c:pt idx="885">
                  <c:v>39639</c:v>
                </c:pt>
                <c:pt idx="886">
                  <c:v>39640</c:v>
                </c:pt>
                <c:pt idx="887">
                  <c:v>39643</c:v>
                </c:pt>
                <c:pt idx="888">
                  <c:v>39644</c:v>
                </c:pt>
                <c:pt idx="889">
                  <c:v>39645</c:v>
                </c:pt>
                <c:pt idx="890">
                  <c:v>39646</c:v>
                </c:pt>
                <c:pt idx="891">
                  <c:v>39647</c:v>
                </c:pt>
                <c:pt idx="892">
                  <c:v>39650</c:v>
                </c:pt>
                <c:pt idx="893">
                  <c:v>39651</c:v>
                </c:pt>
                <c:pt idx="894">
                  <c:v>39652</c:v>
                </c:pt>
                <c:pt idx="895">
                  <c:v>39653</c:v>
                </c:pt>
                <c:pt idx="896">
                  <c:v>39654</c:v>
                </c:pt>
                <c:pt idx="897">
                  <c:v>39657</c:v>
                </c:pt>
                <c:pt idx="898">
                  <c:v>39658</c:v>
                </c:pt>
                <c:pt idx="899">
                  <c:v>39659</c:v>
                </c:pt>
                <c:pt idx="900">
                  <c:v>39660</c:v>
                </c:pt>
                <c:pt idx="901">
                  <c:v>39661</c:v>
                </c:pt>
                <c:pt idx="902">
                  <c:v>39664</c:v>
                </c:pt>
                <c:pt idx="903">
                  <c:v>39665</c:v>
                </c:pt>
                <c:pt idx="904">
                  <c:v>39666</c:v>
                </c:pt>
                <c:pt idx="905">
                  <c:v>39667</c:v>
                </c:pt>
                <c:pt idx="906">
                  <c:v>39668</c:v>
                </c:pt>
                <c:pt idx="907">
                  <c:v>39671</c:v>
                </c:pt>
                <c:pt idx="908">
                  <c:v>39672</c:v>
                </c:pt>
                <c:pt idx="909">
                  <c:v>39673</c:v>
                </c:pt>
                <c:pt idx="910">
                  <c:v>39674</c:v>
                </c:pt>
                <c:pt idx="911">
                  <c:v>39675</c:v>
                </c:pt>
                <c:pt idx="912">
                  <c:v>39678</c:v>
                </c:pt>
                <c:pt idx="913">
                  <c:v>39679</c:v>
                </c:pt>
                <c:pt idx="914">
                  <c:v>39680</c:v>
                </c:pt>
                <c:pt idx="915">
                  <c:v>39681</c:v>
                </c:pt>
                <c:pt idx="916">
                  <c:v>39682</c:v>
                </c:pt>
                <c:pt idx="917">
                  <c:v>39685</c:v>
                </c:pt>
                <c:pt idx="918">
                  <c:v>39686</c:v>
                </c:pt>
                <c:pt idx="919">
                  <c:v>39687</c:v>
                </c:pt>
                <c:pt idx="920">
                  <c:v>39688</c:v>
                </c:pt>
                <c:pt idx="921">
                  <c:v>39689</c:v>
                </c:pt>
                <c:pt idx="922">
                  <c:v>39693</c:v>
                </c:pt>
                <c:pt idx="923">
                  <c:v>39694</c:v>
                </c:pt>
                <c:pt idx="924">
                  <c:v>39695</c:v>
                </c:pt>
                <c:pt idx="925">
                  <c:v>39696</c:v>
                </c:pt>
                <c:pt idx="926">
                  <c:v>39699</c:v>
                </c:pt>
                <c:pt idx="927">
                  <c:v>39700</c:v>
                </c:pt>
                <c:pt idx="928">
                  <c:v>39701</c:v>
                </c:pt>
                <c:pt idx="929">
                  <c:v>39702</c:v>
                </c:pt>
                <c:pt idx="930">
                  <c:v>39703</c:v>
                </c:pt>
                <c:pt idx="931">
                  <c:v>39706</c:v>
                </c:pt>
                <c:pt idx="932">
                  <c:v>39707</c:v>
                </c:pt>
                <c:pt idx="933">
                  <c:v>39708</c:v>
                </c:pt>
                <c:pt idx="934">
                  <c:v>39709</c:v>
                </c:pt>
                <c:pt idx="935">
                  <c:v>39710</c:v>
                </c:pt>
                <c:pt idx="936">
                  <c:v>39713</c:v>
                </c:pt>
                <c:pt idx="937">
                  <c:v>39714</c:v>
                </c:pt>
                <c:pt idx="938">
                  <c:v>39715</c:v>
                </c:pt>
                <c:pt idx="939">
                  <c:v>39716</c:v>
                </c:pt>
                <c:pt idx="940">
                  <c:v>39717</c:v>
                </c:pt>
                <c:pt idx="941">
                  <c:v>39720</c:v>
                </c:pt>
                <c:pt idx="942">
                  <c:v>39721</c:v>
                </c:pt>
                <c:pt idx="943">
                  <c:v>39722</c:v>
                </c:pt>
                <c:pt idx="944">
                  <c:v>39723</c:v>
                </c:pt>
                <c:pt idx="945">
                  <c:v>39724</c:v>
                </c:pt>
                <c:pt idx="946">
                  <c:v>39727</c:v>
                </c:pt>
                <c:pt idx="947">
                  <c:v>39728</c:v>
                </c:pt>
                <c:pt idx="948">
                  <c:v>39729</c:v>
                </c:pt>
                <c:pt idx="949">
                  <c:v>39730</c:v>
                </c:pt>
                <c:pt idx="950">
                  <c:v>39731</c:v>
                </c:pt>
                <c:pt idx="951">
                  <c:v>39734</c:v>
                </c:pt>
                <c:pt idx="952">
                  <c:v>39735</c:v>
                </c:pt>
                <c:pt idx="953">
                  <c:v>39736</c:v>
                </c:pt>
                <c:pt idx="954">
                  <c:v>39737</c:v>
                </c:pt>
                <c:pt idx="955">
                  <c:v>39738</c:v>
                </c:pt>
                <c:pt idx="956">
                  <c:v>39741</c:v>
                </c:pt>
                <c:pt idx="957">
                  <c:v>39742</c:v>
                </c:pt>
                <c:pt idx="958">
                  <c:v>39743</c:v>
                </c:pt>
                <c:pt idx="959">
                  <c:v>39744</c:v>
                </c:pt>
                <c:pt idx="960">
                  <c:v>39745</c:v>
                </c:pt>
                <c:pt idx="961">
                  <c:v>39748</c:v>
                </c:pt>
                <c:pt idx="962">
                  <c:v>39749</c:v>
                </c:pt>
                <c:pt idx="963">
                  <c:v>39750</c:v>
                </c:pt>
                <c:pt idx="964">
                  <c:v>39751</c:v>
                </c:pt>
                <c:pt idx="965">
                  <c:v>39752</c:v>
                </c:pt>
                <c:pt idx="966">
                  <c:v>39755</c:v>
                </c:pt>
                <c:pt idx="967">
                  <c:v>39756</c:v>
                </c:pt>
                <c:pt idx="968">
                  <c:v>39757</c:v>
                </c:pt>
                <c:pt idx="969">
                  <c:v>39758</c:v>
                </c:pt>
                <c:pt idx="970">
                  <c:v>39759</c:v>
                </c:pt>
                <c:pt idx="971">
                  <c:v>39762</c:v>
                </c:pt>
                <c:pt idx="972">
                  <c:v>39763</c:v>
                </c:pt>
                <c:pt idx="973">
                  <c:v>39764</c:v>
                </c:pt>
                <c:pt idx="974">
                  <c:v>39765</c:v>
                </c:pt>
                <c:pt idx="975">
                  <c:v>39766</c:v>
                </c:pt>
                <c:pt idx="976">
                  <c:v>39769</c:v>
                </c:pt>
                <c:pt idx="977">
                  <c:v>39770</c:v>
                </c:pt>
                <c:pt idx="978">
                  <c:v>39771</c:v>
                </c:pt>
                <c:pt idx="979">
                  <c:v>39772</c:v>
                </c:pt>
                <c:pt idx="980">
                  <c:v>39773</c:v>
                </c:pt>
                <c:pt idx="981">
                  <c:v>39776</c:v>
                </c:pt>
                <c:pt idx="982">
                  <c:v>39777</c:v>
                </c:pt>
                <c:pt idx="983">
                  <c:v>39778</c:v>
                </c:pt>
                <c:pt idx="984">
                  <c:v>39780</c:v>
                </c:pt>
                <c:pt idx="985">
                  <c:v>39783</c:v>
                </c:pt>
                <c:pt idx="986">
                  <c:v>39784</c:v>
                </c:pt>
                <c:pt idx="987">
                  <c:v>39785</c:v>
                </c:pt>
                <c:pt idx="988">
                  <c:v>39786</c:v>
                </c:pt>
                <c:pt idx="989">
                  <c:v>39787</c:v>
                </c:pt>
                <c:pt idx="990">
                  <c:v>39790</c:v>
                </c:pt>
                <c:pt idx="991">
                  <c:v>39791</c:v>
                </c:pt>
                <c:pt idx="992">
                  <c:v>39792</c:v>
                </c:pt>
                <c:pt idx="993">
                  <c:v>39793</c:v>
                </c:pt>
                <c:pt idx="994">
                  <c:v>39794</c:v>
                </c:pt>
                <c:pt idx="995">
                  <c:v>39797</c:v>
                </c:pt>
                <c:pt idx="996">
                  <c:v>39798</c:v>
                </c:pt>
                <c:pt idx="997">
                  <c:v>39799</c:v>
                </c:pt>
                <c:pt idx="998">
                  <c:v>39800</c:v>
                </c:pt>
                <c:pt idx="999">
                  <c:v>39801</c:v>
                </c:pt>
                <c:pt idx="1000">
                  <c:v>39804</c:v>
                </c:pt>
                <c:pt idx="1001">
                  <c:v>39805</c:v>
                </c:pt>
                <c:pt idx="1002">
                  <c:v>39806</c:v>
                </c:pt>
                <c:pt idx="1003">
                  <c:v>39808</c:v>
                </c:pt>
                <c:pt idx="1004">
                  <c:v>39811</c:v>
                </c:pt>
                <c:pt idx="1005">
                  <c:v>39812</c:v>
                </c:pt>
                <c:pt idx="1006">
                  <c:v>39813</c:v>
                </c:pt>
                <c:pt idx="1007">
                  <c:v>39815</c:v>
                </c:pt>
                <c:pt idx="1008">
                  <c:v>39818</c:v>
                </c:pt>
                <c:pt idx="1009">
                  <c:v>39819</c:v>
                </c:pt>
                <c:pt idx="1010">
                  <c:v>39820</c:v>
                </c:pt>
                <c:pt idx="1011">
                  <c:v>39821</c:v>
                </c:pt>
                <c:pt idx="1012">
                  <c:v>39822</c:v>
                </c:pt>
                <c:pt idx="1013">
                  <c:v>39825</c:v>
                </c:pt>
                <c:pt idx="1014">
                  <c:v>39826</c:v>
                </c:pt>
                <c:pt idx="1015">
                  <c:v>39827</c:v>
                </c:pt>
                <c:pt idx="1016">
                  <c:v>39828</c:v>
                </c:pt>
                <c:pt idx="1017">
                  <c:v>39829</c:v>
                </c:pt>
                <c:pt idx="1018">
                  <c:v>39833</c:v>
                </c:pt>
                <c:pt idx="1019">
                  <c:v>39834</c:v>
                </c:pt>
                <c:pt idx="1020">
                  <c:v>39835</c:v>
                </c:pt>
                <c:pt idx="1021">
                  <c:v>39836</c:v>
                </c:pt>
                <c:pt idx="1022">
                  <c:v>39839</c:v>
                </c:pt>
                <c:pt idx="1023">
                  <c:v>39840</c:v>
                </c:pt>
                <c:pt idx="1024">
                  <c:v>39841</c:v>
                </c:pt>
                <c:pt idx="1025">
                  <c:v>39842</c:v>
                </c:pt>
                <c:pt idx="1026">
                  <c:v>39843</c:v>
                </c:pt>
                <c:pt idx="1027">
                  <c:v>39846</c:v>
                </c:pt>
                <c:pt idx="1028">
                  <c:v>39847</c:v>
                </c:pt>
                <c:pt idx="1029">
                  <c:v>39848</c:v>
                </c:pt>
                <c:pt idx="1030">
                  <c:v>39849</c:v>
                </c:pt>
                <c:pt idx="1031">
                  <c:v>39850</c:v>
                </c:pt>
                <c:pt idx="1032">
                  <c:v>39853</c:v>
                </c:pt>
                <c:pt idx="1033">
                  <c:v>39854</c:v>
                </c:pt>
                <c:pt idx="1034">
                  <c:v>39855</c:v>
                </c:pt>
                <c:pt idx="1035">
                  <c:v>39856</c:v>
                </c:pt>
                <c:pt idx="1036">
                  <c:v>39857</c:v>
                </c:pt>
                <c:pt idx="1037">
                  <c:v>39861</c:v>
                </c:pt>
                <c:pt idx="1038">
                  <c:v>39862</c:v>
                </c:pt>
                <c:pt idx="1039">
                  <c:v>39863</c:v>
                </c:pt>
                <c:pt idx="1040">
                  <c:v>39864</c:v>
                </c:pt>
                <c:pt idx="1041">
                  <c:v>39867</c:v>
                </c:pt>
                <c:pt idx="1042">
                  <c:v>39868</c:v>
                </c:pt>
                <c:pt idx="1043">
                  <c:v>39869</c:v>
                </c:pt>
                <c:pt idx="1044">
                  <c:v>39870</c:v>
                </c:pt>
                <c:pt idx="1045">
                  <c:v>39871</c:v>
                </c:pt>
                <c:pt idx="1046">
                  <c:v>39874</c:v>
                </c:pt>
                <c:pt idx="1047">
                  <c:v>39875</c:v>
                </c:pt>
                <c:pt idx="1048">
                  <c:v>39876</c:v>
                </c:pt>
                <c:pt idx="1049">
                  <c:v>39877</c:v>
                </c:pt>
                <c:pt idx="1050">
                  <c:v>39878</c:v>
                </c:pt>
                <c:pt idx="1051">
                  <c:v>39881</c:v>
                </c:pt>
                <c:pt idx="1052">
                  <c:v>39882</c:v>
                </c:pt>
                <c:pt idx="1053">
                  <c:v>39883</c:v>
                </c:pt>
                <c:pt idx="1054">
                  <c:v>39884</c:v>
                </c:pt>
                <c:pt idx="1055">
                  <c:v>39885</c:v>
                </c:pt>
                <c:pt idx="1056">
                  <c:v>39888</c:v>
                </c:pt>
                <c:pt idx="1057">
                  <c:v>39889</c:v>
                </c:pt>
                <c:pt idx="1058">
                  <c:v>39890</c:v>
                </c:pt>
                <c:pt idx="1059">
                  <c:v>39891</c:v>
                </c:pt>
                <c:pt idx="1060">
                  <c:v>39892</c:v>
                </c:pt>
                <c:pt idx="1061">
                  <c:v>39895</c:v>
                </c:pt>
                <c:pt idx="1062">
                  <c:v>39896</c:v>
                </c:pt>
                <c:pt idx="1063">
                  <c:v>39897</c:v>
                </c:pt>
                <c:pt idx="1064">
                  <c:v>39898</c:v>
                </c:pt>
                <c:pt idx="1065">
                  <c:v>39899</c:v>
                </c:pt>
                <c:pt idx="1066">
                  <c:v>39902</c:v>
                </c:pt>
                <c:pt idx="1067">
                  <c:v>39903</c:v>
                </c:pt>
                <c:pt idx="1068">
                  <c:v>39904</c:v>
                </c:pt>
                <c:pt idx="1069">
                  <c:v>39905</c:v>
                </c:pt>
                <c:pt idx="1070">
                  <c:v>39906</c:v>
                </c:pt>
                <c:pt idx="1071">
                  <c:v>39909</c:v>
                </c:pt>
                <c:pt idx="1072">
                  <c:v>39910</c:v>
                </c:pt>
                <c:pt idx="1073">
                  <c:v>39911</c:v>
                </c:pt>
                <c:pt idx="1074">
                  <c:v>39912</c:v>
                </c:pt>
                <c:pt idx="1075">
                  <c:v>39916</c:v>
                </c:pt>
                <c:pt idx="1076">
                  <c:v>39917</c:v>
                </c:pt>
                <c:pt idx="1077">
                  <c:v>39918</c:v>
                </c:pt>
                <c:pt idx="1078">
                  <c:v>39919</c:v>
                </c:pt>
                <c:pt idx="1079">
                  <c:v>39920</c:v>
                </c:pt>
                <c:pt idx="1080">
                  <c:v>39923</c:v>
                </c:pt>
                <c:pt idx="1081">
                  <c:v>39924</c:v>
                </c:pt>
                <c:pt idx="1082">
                  <c:v>39925</c:v>
                </c:pt>
                <c:pt idx="1083">
                  <c:v>39926</c:v>
                </c:pt>
                <c:pt idx="1084">
                  <c:v>39927</c:v>
                </c:pt>
                <c:pt idx="1085">
                  <c:v>39930</c:v>
                </c:pt>
                <c:pt idx="1086">
                  <c:v>39931</c:v>
                </c:pt>
                <c:pt idx="1087">
                  <c:v>39932</c:v>
                </c:pt>
                <c:pt idx="1088">
                  <c:v>39933</c:v>
                </c:pt>
                <c:pt idx="1089">
                  <c:v>39934</c:v>
                </c:pt>
                <c:pt idx="1090">
                  <c:v>39937</c:v>
                </c:pt>
                <c:pt idx="1091">
                  <c:v>39938</c:v>
                </c:pt>
                <c:pt idx="1092">
                  <c:v>39939</c:v>
                </c:pt>
                <c:pt idx="1093">
                  <c:v>39940</c:v>
                </c:pt>
                <c:pt idx="1094">
                  <c:v>39941</c:v>
                </c:pt>
                <c:pt idx="1095">
                  <c:v>39944</c:v>
                </c:pt>
                <c:pt idx="1096">
                  <c:v>39945</c:v>
                </c:pt>
                <c:pt idx="1097">
                  <c:v>39946</c:v>
                </c:pt>
                <c:pt idx="1098">
                  <c:v>39947</c:v>
                </c:pt>
                <c:pt idx="1099">
                  <c:v>39948</c:v>
                </c:pt>
                <c:pt idx="1100">
                  <c:v>39951</c:v>
                </c:pt>
                <c:pt idx="1101">
                  <c:v>39952</c:v>
                </c:pt>
                <c:pt idx="1102">
                  <c:v>39953</c:v>
                </c:pt>
                <c:pt idx="1103">
                  <c:v>39954</c:v>
                </c:pt>
                <c:pt idx="1104">
                  <c:v>39955</c:v>
                </c:pt>
                <c:pt idx="1105">
                  <c:v>39959</c:v>
                </c:pt>
                <c:pt idx="1106">
                  <c:v>39960</c:v>
                </c:pt>
                <c:pt idx="1107">
                  <c:v>39961</c:v>
                </c:pt>
                <c:pt idx="1108">
                  <c:v>39962</c:v>
                </c:pt>
                <c:pt idx="1109">
                  <c:v>39965</c:v>
                </c:pt>
                <c:pt idx="1110">
                  <c:v>39966</c:v>
                </c:pt>
                <c:pt idx="1111">
                  <c:v>39967</c:v>
                </c:pt>
                <c:pt idx="1112">
                  <c:v>39968</c:v>
                </c:pt>
                <c:pt idx="1113">
                  <c:v>39969</c:v>
                </c:pt>
                <c:pt idx="1114">
                  <c:v>39972</c:v>
                </c:pt>
                <c:pt idx="1115">
                  <c:v>39973</c:v>
                </c:pt>
                <c:pt idx="1116">
                  <c:v>39974</c:v>
                </c:pt>
                <c:pt idx="1117">
                  <c:v>39975</c:v>
                </c:pt>
                <c:pt idx="1118">
                  <c:v>39976</c:v>
                </c:pt>
                <c:pt idx="1119">
                  <c:v>39979</c:v>
                </c:pt>
                <c:pt idx="1120">
                  <c:v>39980</c:v>
                </c:pt>
                <c:pt idx="1121">
                  <c:v>39981</c:v>
                </c:pt>
                <c:pt idx="1122">
                  <c:v>39982</c:v>
                </c:pt>
                <c:pt idx="1123">
                  <c:v>39983</c:v>
                </c:pt>
                <c:pt idx="1124">
                  <c:v>39986</c:v>
                </c:pt>
                <c:pt idx="1125">
                  <c:v>39987</c:v>
                </c:pt>
                <c:pt idx="1126">
                  <c:v>39988</c:v>
                </c:pt>
                <c:pt idx="1127">
                  <c:v>39989</c:v>
                </c:pt>
                <c:pt idx="1128">
                  <c:v>39990</c:v>
                </c:pt>
                <c:pt idx="1129">
                  <c:v>39993</c:v>
                </c:pt>
                <c:pt idx="1130">
                  <c:v>39994</c:v>
                </c:pt>
                <c:pt idx="1131">
                  <c:v>39995</c:v>
                </c:pt>
                <c:pt idx="1132">
                  <c:v>39996</c:v>
                </c:pt>
                <c:pt idx="1133">
                  <c:v>40000</c:v>
                </c:pt>
                <c:pt idx="1134">
                  <c:v>40001</c:v>
                </c:pt>
                <c:pt idx="1135">
                  <c:v>40002</c:v>
                </c:pt>
                <c:pt idx="1136">
                  <c:v>40003</c:v>
                </c:pt>
                <c:pt idx="1137">
                  <c:v>40004</c:v>
                </c:pt>
                <c:pt idx="1138">
                  <c:v>40007</c:v>
                </c:pt>
                <c:pt idx="1139">
                  <c:v>40008</c:v>
                </c:pt>
                <c:pt idx="1140">
                  <c:v>40009</c:v>
                </c:pt>
                <c:pt idx="1141">
                  <c:v>40010</c:v>
                </c:pt>
                <c:pt idx="1142">
                  <c:v>40011</c:v>
                </c:pt>
                <c:pt idx="1143">
                  <c:v>40014</c:v>
                </c:pt>
                <c:pt idx="1144">
                  <c:v>40015</c:v>
                </c:pt>
                <c:pt idx="1145">
                  <c:v>40016</c:v>
                </c:pt>
                <c:pt idx="1146">
                  <c:v>40017</c:v>
                </c:pt>
                <c:pt idx="1147">
                  <c:v>40018</c:v>
                </c:pt>
                <c:pt idx="1148">
                  <c:v>40021</c:v>
                </c:pt>
                <c:pt idx="1149">
                  <c:v>40022</c:v>
                </c:pt>
                <c:pt idx="1150">
                  <c:v>40023</c:v>
                </c:pt>
                <c:pt idx="1151">
                  <c:v>40024</c:v>
                </c:pt>
                <c:pt idx="1152">
                  <c:v>40025</c:v>
                </c:pt>
                <c:pt idx="1153">
                  <c:v>40028</c:v>
                </c:pt>
                <c:pt idx="1154">
                  <c:v>40029</c:v>
                </c:pt>
                <c:pt idx="1155">
                  <c:v>40030</c:v>
                </c:pt>
                <c:pt idx="1156">
                  <c:v>40031</c:v>
                </c:pt>
                <c:pt idx="1157">
                  <c:v>40032</c:v>
                </c:pt>
                <c:pt idx="1158">
                  <c:v>40035</c:v>
                </c:pt>
                <c:pt idx="1159">
                  <c:v>40036</c:v>
                </c:pt>
                <c:pt idx="1160">
                  <c:v>40037</c:v>
                </c:pt>
                <c:pt idx="1161">
                  <c:v>40038</c:v>
                </c:pt>
                <c:pt idx="1162">
                  <c:v>40039</c:v>
                </c:pt>
                <c:pt idx="1163">
                  <c:v>40042</c:v>
                </c:pt>
                <c:pt idx="1164">
                  <c:v>40043</c:v>
                </c:pt>
                <c:pt idx="1165">
                  <c:v>40044</c:v>
                </c:pt>
                <c:pt idx="1166">
                  <c:v>40045</c:v>
                </c:pt>
                <c:pt idx="1167">
                  <c:v>40046</c:v>
                </c:pt>
                <c:pt idx="1168">
                  <c:v>40049</c:v>
                </c:pt>
                <c:pt idx="1169">
                  <c:v>40050</c:v>
                </c:pt>
                <c:pt idx="1170">
                  <c:v>40051</c:v>
                </c:pt>
                <c:pt idx="1171">
                  <c:v>40052</c:v>
                </c:pt>
                <c:pt idx="1172">
                  <c:v>40053</c:v>
                </c:pt>
                <c:pt idx="1173">
                  <c:v>40056</c:v>
                </c:pt>
                <c:pt idx="1174">
                  <c:v>40057</c:v>
                </c:pt>
                <c:pt idx="1175">
                  <c:v>40058</c:v>
                </c:pt>
                <c:pt idx="1176">
                  <c:v>40059</c:v>
                </c:pt>
                <c:pt idx="1177">
                  <c:v>40060</c:v>
                </c:pt>
                <c:pt idx="1178">
                  <c:v>40064</c:v>
                </c:pt>
                <c:pt idx="1179">
                  <c:v>40065</c:v>
                </c:pt>
                <c:pt idx="1180">
                  <c:v>40066</c:v>
                </c:pt>
                <c:pt idx="1181">
                  <c:v>40067</c:v>
                </c:pt>
                <c:pt idx="1182">
                  <c:v>40070</c:v>
                </c:pt>
                <c:pt idx="1183">
                  <c:v>40071</c:v>
                </c:pt>
                <c:pt idx="1184">
                  <c:v>40072</c:v>
                </c:pt>
                <c:pt idx="1185">
                  <c:v>40073</c:v>
                </c:pt>
                <c:pt idx="1186">
                  <c:v>40074</c:v>
                </c:pt>
                <c:pt idx="1187">
                  <c:v>40077</c:v>
                </c:pt>
                <c:pt idx="1188">
                  <c:v>40078</c:v>
                </c:pt>
                <c:pt idx="1189">
                  <c:v>40079</c:v>
                </c:pt>
                <c:pt idx="1190">
                  <c:v>40080</c:v>
                </c:pt>
                <c:pt idx="1191">
                  <c:v>40081</c:v>
                </c:pt>
                <c:pt idx="1192">
                  <c:v>40084</c:v>
                </c:pt>
                <c:pt idx="1193">
                  <c:v>40085</c:v>
                </c:pt>
                <c:pt idx="1194">
                  <c:v>40086</c:v>
                </c:pt>
                <c:pt idx="1195">
                  <c:v>40087</c:v>
                </c:pt>
                <c:pt idx="1196">
                  <c:v>40088</c:v>
                </c:pt>
                <c:pt idx="1197">
                  <c:v>40091</c:v>
                </c:pt>
                <c:pt idx="1198">
                  <c:v>40092</c:v>
                </c:pt>
                <c:pt idx="1199">
                  <c:v>40093</c:v>
                </c:pt>
                <c:pt idx="1200">
                  <c:v>40094</c:v>
                </c:pt>
                <c:pt idx="1201">
                  <c:v>40095</c:v>
                </c:pt>
                <c:pt idx="1202">
                  <c:v>40098</c:v>
                </c:pt>
                <c:pt idx="1203">
                  <c:v>40099</c:v>
                </c:pt>
                <c:pt idx="1204">
                  <c:v>40100</c:v>
                </c:pt>
                <c:pt idx="1205">
                  <c:v>40101</c:v>
                </c:pt>
                <c:pt idx="1206">
                  <c:v>40102</c:v>
                </c:pt>
                <c:pt idx="1207">
                  <c:v>40105</c:v>
                </c:pt>
                <c:pt idx="1208">
                  <c:v>40106</c:v>
                </c:pt>
                <c:pt idx="1209">
                  <c:v>40107</c:v>
                </c:pt>
                <c:pt idx="1210">
                  <c:v>40108</c:v>
                </c:pt>
                <c:pt idx="1211">
                  <c:v>40109</c:v>
                </c:pt>
                <c:pt idx="1212">
                  <c:v>40112</c:v>
                </c:pt>
                <c:pt idx="1213">
                  <c:v>40113</c:v>
                </c:pt>
                <c:pt idx="1214">
                  <c:v>40114</c:v>
                </c:pt>
                <c:pt idx="1215">
                  <c:v>40115</c:v>
                </c:pt>
                <c:pt idx="1216">
                  <c:v>40116</c:v>
                </c:pt>
                <c:pt idx="1217">
                  <c:v>40119</c:v>
                </c:pt>
                <c:pt idx="1218">
                  <c:v>40120</c:v>
                </c:pt>
                <c:pt idx="1219">
                  <c:v>40121</c:v>
                </c:pt>
                <c:pt idx="1220">
                  <c:v>40122</c:v>
                </c:pt>
                <c:pt idx="1221">
                  <c:v>40123</c:v>
                </c:pt>
                <c:pt idx="1222">
                  <c:v>40126</c:v>
                </c:pt>
                <c:pt idx="1223">
                  <c:v>40127</c:v>
                </c:pt>
                <c:pt idx="1224">
                  <c:v>40128</c:v>
                </c:pt>
                <c:pt idx="1225">
                  <c:v>40129</c:v>
                </c:pt>
                <c:pt idx="1226">
                  <c:v>40130</c:v>
                </c:pt>
                <c:pt idx="1227">
                  <c:v>40133</c:v>
                </c:pt>
                <c:pt idx="1228">
                  <c:v>40134</c:v>
                </c:pt>
                <c:pt idx="1229">
                  <c:v>40135</c:v>
                </c:pt>
                <c:pt idx="1230">
                  <c:v>40136</c:v>
                </c:pt>
                <c:pt idx="1231">
                  <c:v>40137</c:v>
                </c:pt>
                <c:pt idx="1232">
                  <c:v>40140</c:v>
                </c:pt>
                <c:pt idx="1233">
                  <c:v>40141</c:v>
                </c:pt>
                <c:pt idx="1234">
                  <c:v>40142</c:v>
                </c:pt>
                <c:pt idx="1235">
                  <c:v>40144</c:v>
                </c:pt>
                <c:pt idx="1236">
                  <c:v>40147</c:v>
                </c:pt>
                <c:pt idx="1237">
                  <c:v>40148</c:v>
                </c:pt>
                <c:pt idx="1238">
                  <c:v>40149</c:v>
                </c:pt>
                <c:pt idx="1239">
                  <c:v>40150</c:v>
                </c:pt>
                <c:pt idx="1240">
                  <c:v>40151</c:v>
                </c:pt>
                <c:pt idx="1241">
                  <c:v>40154</c:v>
                </c:pt>
                <c:pt idx="1242">
                  <c:v>40155</c:v>
                </c:pt>
                <c:pt idx="1243">
                  <c:v>40156</c:v>
                </c:pt>
                <c:pt idx="1244">
                  <c:v>40157</c:v>
                </c:pt>
                <c:pt idx="1245">
                  <c:v>40158</c:v>
                </c:pt>
                <c:pt idx="1246">
                  <c:v>40161</c:v>
                </c:pt>
                <c:pt idx="1247">
                  <c:v>40162</c:v>
                </c:pt>
                <c:pt idx="1248">
                  <c:v>40163</c:v>
                </c:pt>
                <c:pt idx="1249">
                  <c:v>40164</c:v>
                </c:pt>
                <c:pt idx="1250">
                  <c:v>40165</c:v>
                </c:pt>
                <c:pt idx="1251">
                  <c:v>40168</c:v>
                </c:pt>
                <c:pt idx="1252">
                  <c:v>40169</c:v>
                </c:pt>
                <c:pt idx="1253">
                  <c:v>40170</c:v>
                </c:pt>
                <c:pt idx="1254">
                  <c:v>40171</c:v>
                </c:pt>
                <c:pt idx="1255">
                  <c:v>40175</c:v>
                </c:pt>
                <c:pt idx="1256">
                  <c:v>40176</c:v>
                </c:pt>
                <c:pt idx="1257">
                  <c:v>40177</c:v>
                </c:pt>
                <c:pt idx="1258">
                  <c:v>40178</c:v>
                </c:pt>
                <c:pt idx="1259">
                  <c:v>40182</c:v>
                </c:pt>
                <c:pt idx="1260">
                  <c:v>40183</c:v>
                </c:pt>
                <c:pt idx="1261">
                  <c:v>40184</c:v>
                </c:pt>
                <c:pt idx="1262">
                  <c:v>40185</c:v>
                </c:pt>
                <c:pt idx="1263">
                  <c:v>40186</c:v>
                </c:pt>
                <c:pt idx="1264">
                  <c:v>40189</c:v>
                </c:pt>
                <c:pt idx="1265">
                  <c:v>40190</c:v>
                </c:pt>
                <c:pt idx="1266">
                  <c:v>40191</c:v>
                </c:pt>
                <c:pt idx="1267">
                  <c:v>40192</c:v>
                </c:pt>
                <c:pt idx="1268">
                  <c:v>40193</c:v>
                </c:pt>
                <c:pt idx="1269">
                  <c:v>40197</c:v>
                </c:pt>
                <c:pt idx="1270">
                  <c:v>40198</c:v>
                </c:pt>
                <c:pt idx="1271">
                  <c:v>40199</c:v>
                </c:pt>
                <c:pt idx="1272">
                  <c:v>40200</c:v>
                </c:pt>
                <c:pt idx="1273">
                  <c:v>40203</c:v>
                </c:pt>
                <c:pt idx="1274">
                  <c:v>40204</c:v>
                </c:pt>
                <c:pt idx="1275">
                  <c:v>40205</c:v>
                </c:pt>
                <c:pt idx="1276">
                  <c:v>40206</c:v>
                </c:pt>
                <c:pt idx="1277">
                  <c:v>40207</c:v>
                </c:pt>
                <c:pt idx="1278">
                  <c:v>40210</c:v>
                </c:pt>
                <c:pt idx="1279">
                  <c:v>40211</c:v>
                </c:pt>
                <c:pt idx="1280">
                  <c:v>40212</c:v>
                </c:pt>
                <c:pt idx="1281">
                  <c:v>40213</c:v>
                </c:pt>
                <c:pt idx="1282">
                  <c:v>40214</c:v>
                </c:pt>
                <c:pt idx="1283">
                  <c:v>40217</c:v>
                </c:pt>
                <c:pt idx="1284">
                  <c:v>40218</c:v>
                </c:pt>
                <c:pt idx="1285">
                  <c:v>40219</c:v>
                </c:pt>
                <c:pt idx="1286">
                  <c:v>40220</c:v>
                </c:pt>
                <c:pt idx="1287">
                  <c:v>40221</c:v>
                </c:pt>
                <c:pt idx="1288">
                  <c:v>40225</c:v>
                </c:pt>
                <c:pt idx="1289">
                  <c:v>40226</c:v>
                </c:pt>
                <c:pt idx="1290">
                  <c:v>40227</c:v>
                </c:pt>
                <c:pt idx="1291">
                  <c:v>40228</c:v>
                </c:pt>
                <c:pt idx="1292">
                  <c:v>40231</c:v>
                </c:pt>
                <c:pt idx="1293">
                  <c:v>40232</c:v>
                </c:pt>
                <c:pt idx="1294">
                  <c:v>40233</c:v>
                </c:pt>
                <c:pt idx="1295">
                  <c:v>40234</c:v>
                </c:pt>
                <c:pt idx="1296">
                  <c:v>40235</c:v>
                </c:pt>
                <c:pt idx="1297">
                  <c:v>40238</c:v>
                </c:pt>
                <c:pt idx="1298">
                  <c:v>40239</c:v>
                </c:pt>
                <c:pt idx="1299">
                  <c:v>40240</c:v>
                </c:pt>
                <c:pt idx="1300">
                  <c:v>40241</c:v>
                </c:pt>
                <c:pt idx="1301">
                  <c:v>40242</c:v>
                </c:pt>
                <c:pt idx="1302">
                  <c:v>40245</c:v>
                </c:pt>
                <c:pt idx="1303">
                  <c:v>40246</c:v>
                </c:pt>
                <c:pt idx="1304">
                  <c:v>40247</c:v>
                </c:pt>
                <c:pt idx="1305">
                  <c:v>40248</c:v>
                </c:pt>
                <c:pt idx="1306">
                  <c:v>40249</c:v>
                </c:pt>
                <c:pt idx="1307">
                  <c:v>40252</c:v>
                </c:pt>
                <c:pt idx="1308">
                  <c:v>40253</c:v>
                </c:pt>
                <c:pt idx="1309">
                  <c:v>40254</c:v>
                </c:pt>
                <c:pt idx="1310">
                  <c:v>40255</c:v>
                </c:pt>
                <c:pt idx="1311">
                  <c:v>40256</c:v>
                </c:pt>
                <c:pt idx="1312">
                  <c:v>40259</c:v>
                </c:pt>
                <c:pt idx="1313">
                  <c:v>40260</c:v>
                </c:pt>
                <c:pt idx="1314">
                  <c:v>40261</c:v>
                </c:pt>
                <c:pt idx="1315">
                  <c:v>40262</c:v>
                </c:pt>
                <c:pt idx="1316">
                  <c:v>40263</c:v>
                </c:pt>
                <c:pt idx="1317">
                  <c:v>40266</c:v>
                </c:pt>
                <c:pt idx="1318">
                  <c:v>40267</c:v>
                </c:pt>
                <c:pt idx="1319">
                  <c:v>40268</c:v>
                </c:pt>
                <c:pt idx="1320">
                  <c:v>40269</c:v>
                </c:pt>
                <c:pt idx="1321">
                  <c:v>40273</c:v>
                </c:pt>
                <c:pt idx="1322">
                  <c:v>40274</c:v>
                </c:pt>
                <c:pt idx="1323">
                  <c:v>40275</c:v>
                </c:pt>
                <c:pt idx="1324">
                  <c:v>40276</c:v>
                </c:pt>
                <c:pt idx="1325">
                  <c:v>40277</c:v>
                </c:pt>
                <c:pt idx="1326">
                  <c:v>40280</c:v>
                </c:pt>
                <c:pt idx="1327">
                  <c:v>40281</c:v>
                </c:pt>
                <c:pt idx="1328">
                  <c:v>40282</c:v>
                </c:pt>
                <c:pt idx="1329">
                  <c:v>40283</c:v>
                </c:pt>
                <c:pt idx="1330">
                  <c:v>40284</c:v>
                </c:pt>
                <c:pt idx="1331">
                  <c:v>40287</c:v>
                </c:pt>
                <c:pt idx="1332">
                  <c:v>40288</c:v>
                </c:pt>
                <c:pt idx="1333">
                  <c:v>40289</c:v>
                </c:pt>
                <c:pt idx="1334">
                  <c:v>40290</c:v>
                </c:pt>
                <c:pt idx="1335">
                  <c:v>40291</c:v>
                </c:pt>
                <c:pt idx="1336">
                  <c:v>40294</c:v>
                </c:pt>
                <c:pt idx="1337">
                  <c:v>40295</c:v>
                </c:pt>
                <c:pt idx="1338">
                  <c:v>40296</c:v>
                </c:pt>
                <c:pt idx="1339">
                  <c:v>40297</c:v>
                </c:pt>
                <c:pt idx="1340">
                  <c:v>40298</c:v>
                </c:pt>
                <c:pt idx="1341">
                  <c:v>40301</c:v>
                </c:pt>
                <c:pt idx="1342">
                  <c:v>40302</c:v>
                </c:pt>
                <c:pt idx="1343">
                  <c:v>40303</c:v>
                </c:pt>
                <c:pt idx="1344">
                  <c:v>40304</c:v>
                </c:pt>
                <c:pt idx="1345">
                  <c:v>40305</c:v>
                </c:pt>
                <c:pt idx="1346">
                  <c:v>40308</c:v>
                </c:pt>
                <c:pt idx="1347">
                  <c:v>40309</c:v>
                </c:pt>
                <c:pt idx="1348">
                  <c:v>40310</c:v>
                </c:pt>
                <c:pt idx="1349">
                  <c:v>40311</c:v>
                </c:pt>
                <c:pt idx="1350">
                  <c:v>40312</c:v>
                </c:pt>
                <c:pt idx="1351">
                  <c:v>40315</c:v>
                </c:pt>
                <c:pt idx="1352">
                  <c:v>40316</c:v>
                </c:pt>
                <c:pt idx="1353">
                  <c:v>40317</c:v>
                </c:pt>
                <c:pt idx="1354">
                  <c:v>40318</c:v>
                </c:pt>
                <c:pt idx="1355">
                  <c:v>40319</c:v>
                </c:pt>
                <c:pt idx="1356">
                  <c:v>40322</c:v>
                </c:pt>
                <c:pt idx="1357">
                  <c:v>40323</c:v>
                </c:pt>
                <c:pt idx="1358">
                  <c:v>40324</c:v>
                </c:pt>
                <c:pt idx="1359">
                  <c:v>40325</c:v>
                </c:pt>
                <c:pt idx="1360">
                  <c:v>40326</c:v>
                </c:pt>
                <c:pt idx="1361">
                  <c:v>40330</c:v>
                </c:pt>
                <c:pt idx="1362">
                  <c:v>40331</c:v>
                </c:pt>
                <c:pt idx="1363">
                  <c:v>40332</c:v>
                </c:pt>
                <c:pt idx="1364">
                  <c:v>40333</c:v>
                </c:pt>
                <c:pt idx="1365">
                  <c:v>40336</c:v>
                </c:pt>
                <c:pt idx="1366">
                  <c:v>40337</c:v>
                </c:pt>
                <c:pt idx="1367">
                  <c:v>40338</c:v>
                </c:pt>
                <c:pt idx="1368">
                  <c:v>40339</c:v>
                </c:pt>
                <c:pt idx="1369">
                  <c:v>40340</c:v>
                </c:pt>
                <c:pt idx="1370">
                  <c:v>40343</c:v>
                </c:pt>
                <c:pt idx="1371">
                  <c:v>40344</c:v>
                </c:pt>
                <c:pt idx="1372">
                  <c:v>40345</c:v>
                </c:pt>
                <c:pt idx="1373">
                  <c:v>40346</c:v>
                </c:pt>
                <c:pt idx="1374">
                  <c:v>40347</c:v>
                </c:pt>
                <c:pt idx="1375">
                  <c:v>40350</c:v>
                </c:pt>
                <c:pt idx="1376">
                  <c:v>40351</c:v>
                </c:pt>
                <c:pt idx="1377">
                  <c:v>40352</c:v>
                </c:pt>
                <c:pt idx="1378">
                  <c:v>40353</c:v>
                </c:pt>
                <c:pt idx="1379">
                  <c:v>40354</c:v>
                </c:pt>
                <c:pt idx="1380">
                  <c:v>40357</c:v>
                </c:pt>
                <c:pt idx="1381">
                  <c:v>40358</c:v>
                </c:pt>
                <c:pt idx="1382">
                  <c:v>40359</c:v>
                </c:pt>
                <c:pt idx="1383">
                  <c:v>40360</c:v>
                </c:pt>
                <c:pt idx="1384">
                  <c:v>40361</c:v>
                </c:pt>
                <c:pt idx="1385">
                  <c:v>40365</c:v>
                </c:pt>
                <c:pt idx="1386">
                  <c:v>40366</c:v>
                </c:pt>
                <c:pt idx="1387">
                  <c:v>40367</c:v>
                </c:pt>
                <c:pt idx="1388">
                  <c:v>40368</c:v>
                </c:pt>
                <c:pt idx="1389">
                  <c:v>40371</c:v>
                </c:pt>
                <c:pt idx="1390">
                  <c:v>40372</c:v>
                </c:pt>
                <c:pt idx="1391">
                  <c:v>40373</c:v>
                </c:pt>
                <c:pt idx="1392">
                  <c:v>40374</c:v>
                </c:pt>
                <c:pt idx="1393">
                  <c:v>40375</c:v>
                </c:pt>
                <c:pt idx="1394">
                  <c:v>40378</c:v>
                </c:pt>
                <c:pt idx="1395">
                  <c:v>40379</c:v>
                </c:pt>
                <c:pt idx="1396">
                  <c:v>40380</c:v>
                </c:pt>
                <c:pt idx="1397">
                  <c:v>40381</c:v>
                </c:pt>
                <c:pt idx="1398">
                  <c:v>40382</c:v>
                </c:pt>
                <c:pt idx="1399">
                  <c:v>40385</c:v>
                </c:pt>
                <c:pt idx="1400">
                  <c:v>40386</c:v>
                </c:pt>
                <c:pt idx="1401">
                  <c:v>40387</c:v>
                </c:pt>
                <c:pt idx="1402">
                  <c:v>40388</c:v>
                </c:pt>
                <c:pt idx="1403">
                  <c:v>40389</c:v>
                </c:pt>
                <c:pt idx="1404">
                  <c:v>40392</c:v>
                </c:pt>
                <c:pt idx="1405">
                  <c:v>40393</c:v>
                </c:pt>
                <c:pt idx="1406">
                  <c:v>40394</c:v>
                </c:pt>
                <c:pt idx="1407">
                  <c:v>40395</c:v>
                </c:pt>
                <c:pt idx="1408">
                  <c:v>40396</c:v>
                </c:pt>
                <c:pt idx="1409">
                  <c:v>40399</c:v>
                </c:pt>
                <c:pt idx="1410">
                  <c:v>40400</c:v>
                </c:pt>
                <c:pt idx="1411">
                  <c:v>40401</c:v>
                </c:pt>
                <c:pt idx="1412">
                  <c:v>40402</c:v>
                </c:pt>
                <c:pt idx="1413">
                  <c:v>40403</c:v>
                </c:pt>
                <c:pt idx="1414">
                  <c:v>40406</c:v>
                </c:pt>
                <c:pt idx="1415">
                  <c:v>40407</c:v>
                </c:pt>
                <c:pt idx="1416">
                  <c:v>40408</c:v>
                </c:pt>
                <c:pt idx="1417">
                  <c:v>40409</c:v>
                </c:pt>
                <c:pt idx="1418">
                  <c:v>40410</c:v>
                </c:pt>
                <c:pt idx="1419">
                  <c:v>40413</c:v>
                </c:pt>
                <c:pt idx="1420">
                  <c:v>40414</c:v>
                </c:pt>
                <c:pt idx="1421">
                  <c:v>40415</c:v>
                </c:pt>
                <c:pt idx="1422">
                  <c:v>40416</c:v>
                </c:pt>
                <c:pt idx="1423">
                  <c:v>40417</c:v>
                </c:pt>
                <c:pt idx="1424">
                  <c:v>40420</c:v>
                </c:pt>
                <c:pt idx="1425">
                  <c:v>40421</c:v>
                </c:pt>
                <c:pt idx="1426">
                  <c:v>40422</c:v>
                </c:pt>
                <c:pt idx="1427">
                  <c:v>40423</c:v>
                </c:pt>
                <c:pt idx="1428">
                  <c:v>40424</c:v>
                </c:pt>
                <c:pt idx="1429">
                  <c:v>40428</c:v>
                </c:pt>
                <c:pt idx="1430">
                  <c:v>40429</c:v>
                </c:pt>
                <c:pt idx="1431">
                  <c:v>40430</c:v>
                </c:pt>
                <c:pt idx="1432">
                  <c:v>40431</c:v>
                </c:pt>
                <c:pt idx="1433">
                  <c:v>40434</c:v>
                </c:pt>
                <c:pt idx="1434">
                  <c:v>40435</c:v>
                </c:pt>
                <c:pt idx="1435">
                  <c:v>40436</c:v>
                </c:pt>
                <c:pt idx="1436">
                  <c:v>40437</c:v>
                </c:pt>
                <c:pt idx="1437">
                  <c:v>40438</c:v>
                </c:pt>
                <c:pt idx="1438">
                  <c:v>40441</c:v>
                </c:pt>
                <c:pt idx="1439">
                  <c:v>40442</c:v>
                </c:pt>
                <c:pt idx="1440">
                  <c:v>40443</c:v>
                </c:pt>
                <c:pt idx="1441">
                  <c:v>40444</c:v>
                </c:pt>
                <c:pt idx="1442">
                  <c:v>40445</c:v>
                </c:pt>
                <c:pt idx="1443">
                  <c:v>40448</c:v>
                </c:pt>
                <c:pt idx="1444">
                  <c:v>40449</c:v>
                </c:pt>
                <c:pt idx="1445">
                  <c:v>40450</c:v>
                </c:pt>
                <c:pt idx="1446">
                  <c:v>40451</c:v>
                </c:pt>
                <c:pt idx="1447">
                  <c:v>40452</c:v>
                </c:pt>
                <c:pt idx="1448">
                  <c:v>40455</c:v>
                </c:pt>
                <c:pt idx="1449">
                  <c:v>40456</c:v>
                </c:pt>
                <c:pt idx="1450">
                  <c:v>40457</c:v>
                </c:pt>
                <c:pt idx="1451">
                  <c:v>40458</c:v>
                </c:pt>
                <c:pt idx="1452">
                  <c:v>40459</c:v>
                </c:pt>
                <c:pt idx="1453">
                  <c:v>40462</c:v>
                </c:pt>
                <c:pt idx="1454">
                  <c:v>40463</c:v>
                </c:pt>
                <c:pt idx="1455">
                  <c:v>40464</c:v>
                </c:pt>
                <c:pt idx="1456">
                  <c:v>40465</c:v>
                </c:pt>
                <c:pt idx="1457">
                  <c:v>40466</c:v>
                </c:pt>
                <c:pt idx="1458">
                  <c:v>40469</c:v>
                </c:pt>
                <c:pt idx="1459">
                  <c:v>40470</c:v>
                </c:pt>
                <c:pt idx="1460">
                  <c:v>40471</c:v>
                </c:pt>
                <c:pt idx="1461">
                  <c:v>40472</c:v>
                </c:pt>
                <c:pt idx="1462">
                  <c:v>40473</c:v>
                </c:pt>
                <c:pt idx="1463">
                  <c:v>40476</c:v>
                </c:pt>
                <c:pt idx="1464">
                  <c:v>40477</c:v>
                </c:pt>
                <c:pt idx="1465">
                  <c:v>40478</c:v>
                </c:pt>
                <c:pt idx="1466">
                  <c:v>40479</c:v>
                </c:pt>
                <c:pt idx="1467">
                  <c:v>40480</c:v>
                </c:pt>
                <c:pt idx="1468">
                  <c:v>40483</c:v>
                </c:pt>
                <c:pt idx="1469">
                  <c:v>40484</c:v>
                </c:pt>
                <c:pt idx="1470">
                  <c:v>40485</c:v>
                </c:pt>
                <c:pt idx="1471">
                  <c:v>40486</c:v>
                </c:pt>
                <c:pt idx="1472">
                  <c:v>40487</c:v>
                </c:pt>
                <c:pt idx="1473">
                  <c:v>40490</c:v>
                </c:pt>
                <c:pt idx="1474">
                  <c:v>40491</c:v>
                </c:pt>
                <c:pt idx="1475">
                  <c:v>40492</c:v>
                </c:pt>
                <c:pt idx="1476">
                  <c:v>40493</c:v>
                </c:pt>
                <c:pt idx="1477">
                  <c:v>40494</c:v>
                </c:pt>
                <c:pt idx="1478">
                  <c:v>40497</c:v>
                </c:pt>
                <c:pt idx="1479">
                  <c:v>40498</c:v>
                </c:pt>
                <c:pt idx="1480">
                  <c:v>40499</c:v>
                </c:pt>
                <c:pt idx="1481">
                  <c:v>40500</c:v>
                </c:pt>
                <c:pt idx="1482">
                  <c:v>40501</c:v>
                </c:pt>
                <c:pt idx="1483">
                  <c:v>40504</c:v>
                </c:pt>
                <c:pt idx="1484">
                  <c:v>40505</c:v>
                </c:pt>
                <c:pt idx="1485">
                  <c:v>40506</c:v>
                </c:pt>
                <c:pt idx="1486">
                  <c:v>40508</c:v>
                </c:pt>
                <c:pt idx="1487">
                  <c:v>40511</c:v>
                </c:pt>
                <c:pt idx="1488">
                  <c:v>40512</c:v>
                </c:pt>
                <c:pt idx="1489">
                  <c:v>40513</c:v>
                </c:pt>
                <c:pt idx="1490">
                  <c:v>40514</c:v>
                </c:pt>
                <c:pt idx="1491">
                  <c:v>40515</c:v>
                </c:pt>
                <c:pt idx="1492">
                  <c:v>40518</c:v>
                </c:pt>
                <c:pt idx="1493">
                  <c:v>40519</c:v>
                </c:pt>
                <c:pt idx="1494">
                  <c:v>40520</c:v>
                </c:pt>
                <c:pt idx="1495">
                  <c:v>40521</c:v>
                </c:pt>
                <c:pt idx="1496">
                  <c:v>40522</c:v>
                </c:pt>
                <c:pt idx="1497">
                  <c:v>40525</c:v>
                </c:pt>
                <c:pt idx="1498">
                  <c:v>40526</c:v>
                </c:pt>
                <c:pt idx="1499">
                  <c:v>40527</c:v>
                </c:pt>
                <c:pt idx="1500">
                  <c:v>40528</c:v>
                </c:pt>
                <c:pt idx="1501">
                  <c:v>40529</c:v>
                </c:pt>
                <c:pt idx="1502">
                  <c:v>40532</c:v>
                </c:pt>
                <c:pt idx="1503">
                  <c:v>40533</c:v>
                </c:pt>
                <c:pt idx="1504">
                  <c:v>40534</c:v>
                </c:pt>
                <c:pt idx="1505">
                  <c:v>40535</c:v>
                </c:pt>
                <c:pt idx="1506">
                  <c:v>40539</c:v>
                </c:pt>
                <c:pt idx="1507">
                  <c:v>40540</c:v>
                </c:pt>
                <c:pt idx="1508">
                  <c:v>40541</c:v>
                </c:pt>
                <c:pt idx="1509">
                  <c:v>40542</c:v>
                </c:pt>
                <c:pt idx="1510">
                  <c:v>40543</c:v>
                </c:pt>
                <c:pt idx="1511">
                  <c:v>40546</c:v>
                </c:pt>
                <c:pt idx="1512">
                  <c:v>40547</c:v>
                </c:pt>
                <c:pt idx="1513">
                  <c:v>40548</c:v>
                </c:pt>
                <c:pt idx="1514">
                  <c:v>40549</c:v>
                </c:pt>
                <c:pt idx="1515">
                  <c:v>40550</c:v>
                </c:pt>
                <c:pt idx="1516">
                  <c:v>40553</c:v>
                </c:pt>
                <c:pt idx="1517">
                  <c:v>40554</c:v>
                </c:pt>
                <c:pt idx="1518">
                  <c:v>40555</c:v>
                </c:pt>
                <c:pt idx="1519">
                  <c:v>40556</c:v>
                </c:pt>
                <c:pt idx="1520">
                  <c:v>40557</c:v>
                </c:pt>
                <c:pt idx="1521">
                  <c:v>40561</c:v>
                </c:pt>
                <c:pt idx="1522">
                  <c:v>40562</c:v>
                </c:pt>
                <c:pt idx="1523">
                  <c:v>40563</c:v>
                </c:pt>
                <c:pt idx="1524">
                  <c:v>40564</c:v>
                </c:pt>
                <c:pt idx="1525">
                  <c:v>40567</c:v>
                </c:pt>
                <c:pt idx="1526">
                  <c:v>40568</c:v>
                </c:pt>
                <c:pt idx="1527">
                  <c:v>40569</c:v>
                </c:pt>
                <c:pt idx="1528">
                  <c:v>40570</c:v>
                </c:pt>
                <c:pt idx="1529">
                  <c:v>40571</c:v>
                </c:pt>
                <c:pt idx="1530">
                  <c:v>40574</c:v>
                </c:pt>
                <c:pt idx="1531">
                  <c:v>40575</c:v>
                </c:pt>
                <c:pt idx="1532">
                  <c:v>40576</c:v>
                </c:pt>
                <c:pt idx="1533">
                  <c:v>40577</c:v>
                </c:pt>
                <c:pt idx="1534">
                  <c:v>40578</c:v>
                </c:pt>
                <c:pt idx="1535">
                  <c:v>40581</c:v>
                </c:pt>
                <c:pt idx="1536">
                  <c:v>40582</c:v>
                </c:pt>
                <c:pt idx="1537">
                  <c:v>40583</c:v>
                </c:pt>
                <c:pt idx="1538">
                  <c:v>40584</c:v>
                </c:pt>
                <c:pt idx="1539">
                  <c:v>40585</c:v>
                </c:pt>
                <c:pt idx="1540">
                  <c:v>40588</c:v>
                </c:pt>
                <c:pt idx="1541">
                  <c:v>40589</c:v>
                </c:pt>
                <c:pt idx="1542">
                  <c:v>40590</c:v>
                </c:pt>
                <c:pt idx="1543">
                  <c:v>40591</c:v>
                </c:pt>
                <c:pt idx="1544">
                  <c:v>40592</c:v>
                </c:pt>
                <c:pt idx="1545">
                  <c:v>40596</c:v>
                </c:pt>
                <c:pt idx="1546">
                  <c:v>40597</c:v>
                </c:pt>
                <c:pt idx="1547">
                  <c:v>40598</c:v>
                </c:pt>
                <c:pt idx="1548">
                  <c:v>40599</c:v>
                </c:pt>
                <c:pt idx="1549">
                  <c:v>40602</c:v>
                </c:pt>
                <c:pt idx="1550">
                  <c:v>40603</c:v>
                </c:pt>
                <c:pt idx="1551">
                  <c:v>40604</c:v>
                </c:pt>
                <c:pt idx="1552">
                  <c:v>40605</c:v>
                </c:pt>
                <c:pt idx="1553">
                  <c:v>40606</c:v>
                </c:pt>
                <c:pt idx="1554">
                  <c:v>40609</c:v>
                </c:pt>
                <c:pt idx="1555">
                  <c:v>40610</c:v>
                </c:pt>
                <c:pt idx="1556">
                  <c:v>40611</c:v>
                </c:pt>
                <c:pt idx="1557">
                  <c:v>40612</c:v>
                </c:pt>
                <c:pt idx="1558">
                  <c:v>40613</c:v>
                </c:pt>
                <c:pt idx="1559">
                  <c:v>40616</c:v>
                </c:pt>
                <c:pt idx="1560">
                  <c:v>40617</c:v>
                </c:pt>
                <c:pt idx="1561">
                  <c:v>40618</c:v>
                </c:pt>
                <c:pt idx="1562">
                  <c:v>40619</c:v>
                </c:pt>
                <c:pt idx="1563">
                  <c:v>40620</c:v>
                </c:pt>
                <c:pt idx="1564">
                  <c:v>40623</c:v>
                </c:pt>
                <c:pt idx="1565">
                  <c:v>40624</c:v>
                </c:pt>
                <c:pt idx="1566">
                  <c:v>40625</c:v>
                </c:pt>
                <c:pt idx="1567">
                  <c:v>40626</c:v>
                </c:pt>
                <c:pt idx="1568">
                  <c:v>40627</c:v>
                </c:pt>
                <c:pt idx="1569">
                  <c:v>40630</c:v>
                </c:pt>
                <c:pt idx="1570">
                  <c:v>40631</c:v>
                </c:pt>
                <c:pt idx="1571">
                  <c:v>40632</c:v>
                </c:pt>
                <c:pt idx="1572">
                  <c:v>40633</c:v>
                </c:pt>
                <c:pt idx="1573">
                  <c:v>40634</c:v>
                </c:pt>
                <c:pt idx="1574">
                  <c:v>40637</c:v>
                </c:pt>
                <c:pt idx="1575">
                  <c:v>40638</c:v>
                </c:pt>
                <c:pt idx="1576">
                  <c:v>40639</c:v>
                </c:pt>
                <c:pt idx="1577">
                  <c:v>40640</c:v>
                </c:pt>
                <c:pt idx="1578">
                  <c:v>40641</c:v>
                </c:pt>
                <c:pt idx="1579">
                  <c:v>40644</c:v>
                </c:pt>
                <c:pt idx="1580">
                  <c:v>40645</c:v>
                </c:pt>
                <c:pt idx="1581">
                  <c:v>40646</c:v>
                </c:pt>
                <c:pt idx="1582">
                  <c:v>40647</c:v>
                </c:pt>
                <c:pt idx="1583">
                  <c:v>40648</c:v>
                </c:pt>
                <c:pt idx="1584">
                  <c:v>40651</c:v>
                </c:pt>
                <c:pt idx="1585">
                  <c:v>40652</c:v>
                </c:pt>
                <c:pt idx="1586">
                  <c:v>40653</c:v>
                </c:pt>
                <c:pt idx="1587">
                  <c:v>40654</c:v>
                </c:pt>
                <c:pt idx="1588">
                  <c:v>40658</c:v>
                </c:pt>
                <c:pt idx="1589">
                  <c:v>40659</c:v>
                </c:pt>
                <c:pt idx="1590">
                  <c:v>40660</c:v>
                </c:pt>
                <c:pt idx="1591">
                  <c:v>40661</c:v>
                </c:pt>
                <c:pt idx="1592">
                  <c:v>40662</c:v>
                </c:pt>
                <c:pt idx="1593">
                  <c:v>40665</c:v>
                </c:pt>
                <c:pt idx="1594">
                  <c:v>40666</c:v>
                </c:pt>
                <c:pt idx="1595">
                  <c:v>40667</c:v>
                </c:pt>
                <c:pt idx="1596">
                  <c:v>40668</c:v>
                </c:pt>
                <c:pt idx="1597">
                  <c:v>40669</c:v>
                </c:pt>
                <c:pt idx="1598">
                  <c:v>40672</c:v>
                </c:pt>
                <c:pt idx="1599">
                  <c:v>40673</c:v>
                </c:pt>
                <c:pt idx="1600">
                  <c:v>40674</c:v>
                </c:pt>
                <c:pt idx="1601">
                  <c:v>40675</c:v>
                </c:pt>
                <c:pt idx="1602">
                  <c:v>40676</c:v>
                </c:pt>
                <c:pt idx="1603">
                  <c:v>40679</c:v>
                </c:pt>
                <c:pt idx="1604">
                  <c:v>40680</c:v>
                </c:pt>
                <c:pt idx="1605">
                  <c:v>40681</c:v>
                </c:pt>
                <c:pt idx="1606">
                  <c:v>40682</c:v>
                </c:pt>
                <c:pt idx="1607">
                  <c:v>40683</c:v>
                </c:pt>
                <c:pt idx="1608">
                  <c:v>40686</c:v>
                </c:pt>
                <c:pt idx="1609">
                  <c:v>40687</c:v>
                </c:pt>
                <c:pt idx="1610">
                  <c:v>40688</c:v>
                </c:pt>
                <c:pt idx="1611">
                  <c:v>40689</c:v>
                </c:pt>
                <c:pt idx="1612">
                  <c:v>40690</c:v>
                </c:pt>
                <c:pt idx="1613">
                  <c:v>40694</c:v>
                </c:pt>
                <c:pt idx="1614">
                  <c:v>40695</c:v>
                </c:pt>
                <c:pt idx="1615">
                  <c:v>40696</c:v>
                </c:pt>
                <c:pt idx="1616">
                  <c:v>40697</c:v>
                </c:pt>
                <c:pt idx="1617">
                  <c:v>40700</c:v>
                </c:pt>
                <c:pt idx="1618">
                  <c:v>40701</c:v>
                </c:pt>
                <c:pt idx="1619">
                  <c:v>40702</c:v>
                </c:pt>
                <c:pt idx="1620">
                  <c:v>40703</c:v>
                </c:pt>
                <c:pt idx="1621">
                  <c:v>40704</c:v>
                </c:pt>
                <c:pt idx="1622">
                  <c:v>40707</c:v>
                </c:pt>
                <c:pt idx="1623">
                  <c:v>40708</c:v>
                </c:pt>
                <c:pt idx="1624">
                  <c:v>40709</c:v>
                </c:pt>
                <c:pt idx="1625">
                  <c:v>40710</c:v>
                </c:pt>
                <c:pt idx="1626">
                  <c:v>40711</c:v>
                </c:pt>
                <c:pt idx="1627">
                  <c:v>40714</c:v>
                </c:pt>
                <c:pt idx="1628">
                  <c:v>40715</c:v>
                </c:pt>
                <c:pt idx="1629">
                  <c:v>40716</c:v>
                </c:pt>
                <c:pt idx="1630">
                  <c:v>40717</c:v>
                </c:pt>
                <c:pt idx="1631">
                  <c:v>40718</c:v>
                </c:pt>
                <c:pt idx="1632">
                  <c:v>40721</c:v>
                </c:pt>
                <c:pt idx="1633">
                  <c:v>40722</c:v>
                </c:pt>
                <c:pt idx="1634">
                  <c:v>40723</c:v>
                </c:pt>
                <c:pt idx="1635">
                  <c:v>40724</c:v>
                </c:pt>
                <c:pt idx="1636">
                  <c:v>40725</c:v>
                </c:pt>
                <c:pt idx="1637">
                  <c:v>40729</c:v>
                </c:pt>
                <c:pt idx="1638">
                  <c:v>40730</c:v>
                </c:pt>
                <c:pt idx="1639">
                  <c:v>40731</c:v>
                </c:pt>
                <c:pt idx="1640">
                  <c:v>40732</c:v>
                </c:pt>
                <c:pt idx="1641">
                  <c:v>40735</c:v>
                </c:pt>
                <c:pt idx="1642">
                  <c:v>40736</c:v>
                </c:pt>
                <c:pt idx="1643">
                  <c:v>40737</c:v>
                </c:pt>
                <c:pt idx="1644">
                  <c:v>40738</c:v>
                </c:pt>
                <c:pt idx="1645">
                  <c:v>40739</c:v>
                </c:pt>
                <c:pt idx="1646">
                  <c:v>40742</c:v>
                </c:pt>
                <c:pt idx="1647">
                  <c:v>40743</c:v>
                </c:pt>
                <c:pt idx="1648">
                  <c:v>40744</c:v>
                </c:pt>
                <c:pt idx="1649">
                  <c:v>40745</c:v>
                </c:pt>
                <c:pt idx="1650">
                  <c:v>40746</c:v>
                </c:pt>
                <c:pt idx="1651">
                  <c:v>40749</c:v>
                </c:pt>
                <c:pt idx="1652">
                  <c:v>40750</c:v>
                </c:pt>
                <c:pt idx="1653">
                  <c:v>40751</c:v>
                </c:pt>
                <c:pt idx="1654">
                  <c:v>40752</c:v>
                </c:pt>
                <c:pt idx="1655">
                  <c:v>40753</c:v>
                </c:pt>
                <c:pt idx="1656">
                  <c:v>40756</c:v>
                </c:pt>
                <c:pt idx="1657">
                  <c:v>40757</c:v>
                </c:pt>
                <c:pt idx="1658">
                  <c:v>40758</c:v>
                </c:pt>
                <c:pt idx="1659">
                  <c:v>40759</c:v>
                </c:pt>
                <c:pt idx="1660">
                  <c:v>40760</c:v>
                </c:pt>
                <c:pt idx="1661">
                  <c:v>40763</c:v>
                </c:pt>
                <c:pt idx="1662">
                  <c:v>40764</c:v>
                </c:pt>
                <c:pt idx="1663">
                  <c:v>40765</c:v>
                </c:pt>
                <c:pt idx="1664">
                  <c:v>40766</c:v>
                </c:pt>
                <c:pt idx="1665">
                  <c:v>40767</c:v>
                </c:pt>
                <c:pt idx="1666">
                  <c:v>40770</c:v>
                </c:pt>
                <c:pt idx="1667">
                  <c:v>40771</c:v>
                </c:pt>
                <c:pt idx="1668">
                  <c:v>40772</c:v>
                </c:pt>
                <c:pt idx="1669">
                  <c:v>40773</c:v>
                </c:pt>
                <c:pt idx="1670">
                  <c:v>40774</c:v>
                </c:pt>
                <c:pt idx="1671">
                  <c:v>40777</c:v>
                </c:pt>
                <c:pt idx="1672">
                  <c:v>40778</c:v>
                </c:pt>
                <c:pt idx="1673">
                  <c:v>40779</c:v>
                </c:pt>
                <c:pt idx="1674">
                  <c:v>40780</c:v>
                </c:pt>
                <c:pt idx="1675">
                  <c:v>40781</c:v>
                </c:pt>
                <c:pt idx="1676">
                  <c:v>40784</c:v>
                </c:pt>
                <c:pt idx="1677">
                  <c:v>40785</c:v>
                </c:pt>
                <c:pt idx="1678">
                  <c:v>40786</c:v>
                </c:pt>
                <c:pt idx="1679">
                  <c:v>40787</c:v>
                </c:pt>
                <c:pt idx="1680">
                  <c:v>40788</c:v>
                </c:pt>
                <c:pt idx="1681">
                  <c:v>40792</c:v>
                </c:pt>
                <c:pt idx="1682">
                  <c:v>40793</c:v>
                </c:pt>
                <c:pt idx="1683">
                  <c:v>40794</c:v>
                </c:pt>
                <c:pt idx="1684">
                  <c:v>40795</c:v>
                </c:pt>
                <c:pt idx="1685">
                  <c:v>40798</c:v>
                </c:pt>
                <c:pt idx="1686">
                  <c:v>40799</c:v>
                </c:pt>
                <c:pt idx="1687">
                  <c:v>40800</c:v>
                </c:pt>
                <c:pt idx="1688">
                  <c:v>40801</c:v>
                </c:pt>
                <c:pt idx="1689">
                  <c:v>40802</c:v>
                </c:pt>
                <c:pt idx="1690">
                  <c:v>40805</c:v>
                </c:pt>
                <c:pt idx="1691">
                  <c:v>40806</c:v>
                </c:pt>
                <c:pt idx="1692">
                  <c:v>40807</c:v>
                </c:pt>
                <c:pt idx="1693">
                  <c:v>40808</c:v>
                </c:pt>
                <c:pt idx="1694">
                  <c:v>40809</c:v>
                </c:pt>
                <c:pt idx="1695">
                  <c:v>40812</c:v>
                </c:pt>
                <c:pt idx="1696">
                  <c:v>40813</c:v>
                </c:pt>
                <c:pt idx="1697">
                  <c:v>40814</c:v>
                </c:pt>
                <c:pt idx="1698">
                  <c:v>40815</c:v>
                </c:pt>
                <c:pt idx="1699">
                  <c:v>40816</c:v>
                </c:pt>
                <c:pt idx="1700">
                  <c:v>40819</c:v>
                </c:pt>
                <c:pt idx="1701">
                  <c:v>40820</c:v>
                </c:pt>
                <c:pt idx="1702">
                  <c:v>40821</c:v>
                </c:pt>
                <c:pt idx="1703">
                  <c:v>40822</c:v>
                </c:pt>
                <c:pt idx="1704">
                  <c:v>40823</c:v>
                </c:pt>
                <c:pt idx="1705">
                  <c:v>40826</c:v>
                </c:pt>
                <c:pt idx="1706">
                  <c:v>40827</c:v>
                </c:pt>
                <c:pt idx="1707">
                  <c:v>40828</c:v>
                </c:pt>
                <c:pt idx="1708">
                  <c:v>40829</c:v>
                </c:pt>
                <c:pt idx="1709">
                  <c:v>40830</c:v>
                </c:pt>
                <c:pt idx="1710">
                  <c:v>40833</c:v>
                </c:pt>
                <c:pt idx="1711">
                  <c:v>40834</c:v>
                </c:pt>
                <c:pt idx="1712">
                  <c:v>40835</c:v>
                </c:pt>
                <c:pt idx="1713">
                  <c:v>40836</c:v>
                </c:pt>
                <c:pt idx="1714">
                  <c:v>40837</c:v>
                </c:pt>
                <c:pt idx="1715">
                  <c:v>40840</c:v>
                </c:pt>
                <c:pt idx="1716">
                  <c:v>40841</c:v>
                </c:pt>
                <c:pt idx="1717">
                  <c:v>40842</c:v>
                </c:pt>
                <c:pt idx="1718">
                  <c:v>40843</c:v>
                </c:pt>
                <c:pt idx="1719">
                  <c:v>40844</c:v>
                </c:pt>
                <c:pt idx="1720">
                  <c:v>40847</c:v>
                </c:pt>
                <c:pt idx="1721">
                  <c:v>40848</c:v>
                </c:pt>
                <c:pt idx="1722">
                  <c:v>40849</c:v>
                </c:pt>
                <c:pt idx="1723">
                  <c:v>40850</c:v>
                </c:pt>
                <c:pt idx="1724">
                  <c:v>40851</c:v>
                </c:pt>
                <c:pt idx="1725">
                  <c:v>40854</c:v>
                </c:pt>
                <c:pt idx="1726">
                  <c:v>40855</c:v>
                </c:pt>
                <c:pt idx="1727">
                  <c:v>40856</c:v>
                </c:pt>
                <c:pt idx="1728">
                  <c:v>40857</c:v>
                </c:pt>
                <c:pt idx="1729">
                  <c:v>40858</c:v>
                </c:pt>
                <c:pt idx="1730">
                  <c:v>40861</c:v>
                </c:pt>
                <c:pt idx="1731">
                  <c:v>40862</c:v>
                </c:pt>
                <c:pt idx="1732">
                  <c:v>40863</c:v>
                </c:pt>
                <c:pt idx="1733">
                  <c:v>40864</c:v>
                </c:pt>
                <c:pt idx="1734">
                  <c:v>40865</c:v>
                </c:pt>
                <c:pt idx="1735">
                  <c:v>40868</c:v>
                </c:pt>
                <c:pt idx="1736">
                  <c:v>40869</c:v>
                </c:pt>
                <c:pt idx="1737">
                  <c:v>40870</c:v>
                </c:pt>
                <c:pt idx="1738">
                  <c:v>40872</c:v>
                </c:pt>
                <c:pt idx="1739">
                  <c:v>40875</c:v>
                </c:pt>
                <c:pt idx="1740">
                  <c:v>40876</c:v>
                </c:pt>
                <c:pt idx="1741">
                  <c:v>40877</c:v>
                </c:pt>
                <c:pt idx="1742">
                  <c:v>40878</c:v>
                </c:pt>
                <c:pt idx="1743">
                  <c:v>40879</c:v>
                </c:pt>
                <c:pt idx="1744">
                  <c:v>40882</c:v>
                </c:pt>
                <c:pt idx="1745">
                  <c:v>40883</c:v>
                </c:pt>
                <c:pt idx="1746">
                  <c:v>40884</c:v>
                </c:pt>
                <c:pt idx="1747">
                  <c:v>40885</c:v>
                </c:pt>
                <c:pt idx="1748">
                  <c:v>40886</c:v>
                </c:pt>
                <c:pt idx="1749">
                  <c:v>40889</c:v>
                </c:pt>
                <c:pt idx="1750">
                  <c:v>40890</c:v>
                </c:pt>
                <c:pt idx="1751">
                  <c:v>40891</c:v>
                </c:pt>
                <c:pt idx="1752">
                  <c:v>40892</c:v>
                </c:pt>
                <c:pt idx="1753">
                  <c:v>40893</c:v>
                </c:pt>
                <c:pt idx="1754">
                  <c:v>40896</c:v>
                </c:pt>
                <c:pt idx="1755">
                  <c:v>40897</c:v>
                </c:pt>
                <c:pt idx="1756">
                  <c:v>40898</c:v>
                </c:pt>
                <c:pt idx="1757">
                  <c:v>40899</c:v>
                </c:pt>
                <c:pt idx="1758">
                  <c:v>40900</c:v>
                </c:pt>
                <c:pt idx="1759">
                  <c:v>40904</c:v>
                </c:pt>
                <c:pt idx="1760">
                  <c:v>40905</c:v>
                </c:pt>
                <c:pt idx="1761">
                  <c:v>40906</c:v>
                </c:pt>
                <c:pt idx="1762">
                  <c:v>40907</c:v>
                </c:pt>
                <c:pt idx="1763">
                  <c:v>40911</c:v>
                </c:pt>
                <c:pt idx="1764">
                  <c:v>40912</c:v>
                </c:pt>
                <c:pt idx="1765">
                  <c:v>40913</c:v>
                </c:pt>
                <c:pt idx="1766">
                  <c:v>40914</c:v>
                </c:pt>
                <c:pt idx="1767">
                  <c:v>40917</c:v>
                </c:pt>
                <c:pt idx="1768">
                  <c:v>40918</c:v>
                </c:pt>
                <c:pt idx="1769">
                  <c:v>40919</c:v>
                </c:pt>
                <c:pt idx="1770">
                  <c:v>40920</c:v>
                </c:pt>
                <c:pt idx="1771">
                  <c:v>40921</c:v>
                </c:pt>
                <c:pt idx="1772">
                  <c:v>40925</c:v>
                </c:pt>
                <c:pt idx="1773">
                  <c:v>40926</c:v>
                </c:pt>
                <c:pt idx="1774">
                  <c:v>40927</c:v>
                </c:pt>
                <c:pt idx="1775">
                  <c:v>40928</c:v>
                </c:pt>
                <c:pt idx="1776">
                  <c:v>40931</c:v>
                </c:pt>
                <c:pt idx="1777">
                  <c:v>40932</c:v>
                </c:pt>
                <c:pt idx="1778">
                  <c:v>40933</c:v>
                </c:pt>
                <c:pt idx="1779">
                  <c:v>40934</c:v>
                </c:pt>
                <c:pt idx="1780">
                  <c:v>40935</c:v>
                </c:pt>
                <c:pt idx="1781">
                  <c:v>40938</c:v>
                </c:pt>
                <c:pt idx="1782">
                  <c:v>40939</c:v>
                </c:pt>
                <c:pt idx="1783">
                  <c:v>40940</c:v>
                </c:pt>
                <c:pt idx="1784">
                  <c:v>40941</c:v>
                </c:pt>
                <c:pt idx="1785">
                  <c:v>40942</c:v>
                </c:pt>
                <c:pt idx="1786">
                  <c:v>40945</c:v>
                </c:pt>
                <c:pt idx="1787">
                  <c:v>40946</c:v>
                </c:pt>
                <c:pt idx="1788">
                  <c:v>40947</c:v>
                </c:pt>
                <c:pt idx="1789">
                  <c:v>40948</c:v>
                </c:pt>
                <c:pt idx="1790">
                  <c:v>40949</c:v>
                </c:pt>
                <c:pt idx="1791">
                  <c:v>40952</c:v>
                </c:pt>
                <c:pt idx="1792">
                  <c:v>40953</c:v>
                </c:pt>
                <c:pt idx="1793">
                  <c:v>40954</c:v>
                </c:pt>
                <c:pt idx="1794">
                  <c:v>40955</c:v>
                </c:pt>
                <c:pt idx="1795">
                  <c:v>40956</c:v>
                </c:pt>
                <c:pt idx="1796">
                  <c:v>40960</c:v>
                </c:pt>
                <c:pt idx="1797">
                  <c:v>40961</c:v>
                </c:pt>
                <c:pt idx="1798">
                  <c:v>40962</c:v>
                </c:pt>
                <c:pt idx="1799">
                  <c:v>40963</c:v>
                </c:pt>
                <c:pt idx="1800">
                  <c:v>40966</c:v>
                </c:pt>
                <c:pt idx="1801">
                  <c:v>40967</c:v>
                </c:pt>
                <c:pt idx="1802">
                  <c:v>40968</c:v>
                </c:pt>
                <c:pt idx="1803">
                  <c:v>40969</c:v>
                </c:pt>
                <c:pt idx="1804">
                  <c:v>40970</c:v>
                </c:pt>
                <c:pt idx="1805">
                  <c:v>40973</c:v>
                </c:pt>
                <c:pt idx="1806">
                  <c:v>40974</c:v>
                </c:pt>
                <c:pt idx="1807">
                  <c:v>40975</c:v>
                </c:pt>
                <c:pt idx="1808">
                  <c:v>40976</c:v>
                </c:pt>
                <c:pt idx="1809">
                  <c:v>40977</c:v>
                </c:pt>
                <c:pt idx="1810">
                  <c:v>40980</c:v>
                </c:pt>
                <c:pt idx="1811">
                  <c:v>40981</c:v>
                </c:pt>
                <c:pt idx="1812">
                  <c:v>40982</c:v>
                </c:pt>
                <c:pt idx="1813">
                  <c:v>40983</c:v>
                </c:pt>
                <c:pt idx="1814">
                  <c:v>40984</c:v>
                </c:pt>
                <c:pt idx="1815">
                  <c:v>40987</c:v>
                </c:pt>
                <c:pt idx="1816">
                  <c:v>40988</c:v>
                </c:pt>
                <c:pt idx="1817">
                  <c:v>40989</c:v>
                </c:pt>
                <c:pt idx="1818">
                  <c:v>40990</c:v>
                </c:pt>
                <c:pt idx="1819">
                  <c:v>40991</c:v>
                </c:pt>
                <c:pt idx="1820">
                  <c:v>40994</c:v>
                </c:pt>
                <c:pt idx="1821">
                  <c:v>40995</c:v>
                </c:pt>
                <c:pt idx="1822">
                  <c:v>40996</c:v>
                </c:pt>
                <c:pt idx="1823">
                  <c:v>40997</c:v>
                </c:pt>
                <c:pt idx="1824">
                  <c:v>40998</c:v>
                </c:pt>
                <c:pt idx="1825">
                  <c:v>41001</c:v>
                </c:pt>
                <c:pt idx="1826">
                  <c:v>41002</c:v>
                </c:pt>
                <c:pt idx="1827">
                  <c:v>41003</c:v>
                </c:pt>
                <c:pt idx="1828">
                  <c:v>41004</c:v>
                </c:pt>
                <c:pt idx="1829">
                  <c:v>41008</c:v>
                </c:pt>
                <c:pt idx="1830">
                  <c:v>41009</c:v>
                </c:pt>
                <c:pt idx="1831">
                  <c:v>41010</c:v>
                </c:pt>
                <c:pt idx="1832">
                  <c:v>41011</c:v>
                </c:pt>
                <c:pt idx="1833">
                  <c:v>41012</c:v>
                </c:pt>
                <c:pt idx="1834">
                  <c:v>41015</c:v>
                </c:pt>
                <c:pt idx="1835">
                  <c:v>41016</c:v>
                </c:pt>
                <c:pt idx="1836">
                  <c:v>41017</c:v>
                </c:pt>
                <c:pt idx="1837">
                  <c:v>41018</c:v>
                </c:pt>
                <c:pt idx="1838">
                  <c:v>41019</c:v>
                </c:pt>
                <c:pt idx="1839">
                  <c:v>41022</c:v>
                </c:pt>
                <c:pt idx="1840">
                  <c:v>41023</c:v>
                </c:pt>
                <c:pt idx="1841">
                  <c:v>41024</c:v>
                </c:pt>
                <c:pt idx="1842">
                  <c:v>41025</c:v>
                </c:pt>
                <c:pt idx="1843">
                  <c:v>41026</c:v>
                </c:pt>
                <c:pt idx="1844">
                  <c:v>41029</c:v>
                </c:pt>
                <c:pt idx="1845">
                  <c:v>41030</c:v>
                </c:pt>
                <c:pt idx="1846">
                  <c:v>41031</c:v>
                </c:pt>
                <c:pt idx="1847">
                  <c:v>41032</c:v>
                </c:pt>
                <c:pt idx="1848">
                  <c:v>41033</c:v>
                </c:pt>
                <c:pt idx="1849">
                  <c:v>41036</c:v>
                </c:pt>
                <c:pt idx="1850">
                  <c:v>41037</c:v>
                </c:pt>
                <c:pt idx="1851">
                  <c:v>41038</c:v>
                </c:pt>
                <c:pt idx="1852">
                  <c:v>41039</c:v>
                </c:pt>
                <c:pt idx="1853">
                  <c:v>41040</c:v>
                </c:pt>
                <c:pt idx="1854">
                  <c:v>41043</c:v>
                </c:pt>
                <c:pt idx="1855">
                  <c:v>41044</c:v>
                </c:pt>
                <c:pt idx="1856">
                  <c:v>41045</c:v>
                </c:pt>
                <c:pt idx="1857">
                  <c:v>41046</c:v>
                </c:pt>
                <c:pt idx="1858">
                  <c:v>41047</c:v>
                </c:pt>
                <c:pt idx="1859">
                  <c:v>41050</c:v>
                </c:pt>
                <c:pt idx="1860">
                  <c:v>41051</c:v>
                </c:pt>
                <c:pt idx="1861">
                  <c:v>41052</c:v>
                </c:pt>
                <c:pt idx="1862">
                  <c:v>41053</c:v>
                </c:pt>
                <c:pt idx="1863">
                  <c:v>41054</c:v>
                </c:pt>
                <c:pt idx="1864">
                  <c:v>41058</c:v>
                </c:pt>
                <c:pt idx="1865">
                  <c:v>41059</c:v>
                </c:pt>
                <c:pt idx="1866">
                  <c:v>41060</c:v>
                </c:pt>
                <c:pt idx="1867">
                  <c:v>41061</c:v>
                </c:pt>
                <c:pt idx="1868">
                  <c:v>41064</c:v>
                </c:pt>
                <c:pt idx="1869">
                  <c:v>41065</c:v>
                </c:pt>
                <c:pt idx="1870">
                  <c:v>41066</c:v>
                </c:pt>
                <c:pt idx="1871">
                  <c:v>41067</c:v>
                </c:pt>
                <c:pt idx="1872">
                  <c:v>41068</c:v>
                </c:pt>
                <c:pt idx="1873">
                  <c:v>41071</c:v>
                </c:pt>
                <c:pt idx="1874">
                  <c:v>41072</c:v>
                </c:pt>
                <c:pt idx="1875">
                  <c:v>41073</c:v>
                </c:pt>
                <c:pt idx="1876">
                  <c:v>41074</c:v>
                </c:pt>
                <c:pt idx="1877">
                  <c:v>41075</c:v>
                </c:pt>
                <c:pt idx="1878">
                  <c:v>41078</c:v>
                </c:pt>
                <c:pt idx="1879">
                  <c:v>41079</c:v>
                </c:pt>
                <c:pt idx="1880">
                  <c:v>41080</c:v>
                </c:pt>
                <c:pt idx="1881">
                  <c:v>41081</c:v>
                </c:pt>
                <c:pt idx="1882">
                  <c:v>41082</c:v>
                </c:pt>
                <c:pt idx="1883">
                  <c:v>41085</c:v>
                </c:pt>
                <c:pt idx="1884">
                  <c:v>41086</c:v>
                </c:pt>
                <c:pt idx="1885">
                  <c:v>41087</c:v>
                </c:pt>
                <c:pt idx="1886">
                  <c:v>41088</c:v>
                </c:pt>
                <c:pt idx="1887">
                  <c:v>41089</c:v>
                </c:pt>
                <c:pt idx="1888">
                  <c:v>41092</c:v>
                </c:pt>
                <c:pt idx="1889">
                  <c:v>41093</c:v>
                </c:pt>
                <c:pt idx="1890">
                  <c:v>41095</c:v>
                </c:pt>
                <c:pt idx="1891">
                  <c:v>41096</c:v>
                </c:pt>
                <c:pt idx="1892">
                  <c:v>41099</c:v>
                </c:pt>
                <c:pt idx="1893">
                  <c:v>41100</c:v>
                </c:pt>
                <c:pt idx="1894">
                  <c:v>41101</c:v>
                </c:pt>
                <c:pt idx="1895">
                  <c:v>41102</c:v>
                </c:pt>
                <c:pt idx="1896">
                  <c:v>41103</c:v>
                </c:pt>
                <c:pt idx="1897">
                  <c:v>41106</c:v>
                </c:pt>
                <c:pt idx="1898">
                  <c:v>41107</c:v>
                </c:pt>
                <c:pt idx="1899">
                  <c:v>41108</c:v>
                </c:pt>
                <c:pt idx="1900">
                  <c:v>41109</c:v>
                </c:pt>
                <c:pt idx="1901">
                  <c:v>41110</c:v>
                </c:pt>
                <c:pt idx="1902">
                  <c:v>41113</c:v>
                </c:pt>
                <c:pt idx="1903">
                  <c:v>41114</c:v>
                </c:pt>
                <c:pt idx="1904">
                  <c:v>41115</c:v>
                </c:pt>
                <c:pt idx="1905">
                  <c:v>41116</c:v>
                </c:pt>
                <c:pt idx="1906">
                  <c:v>41117</c:v>
                </c:pt>
                <c:pt idx="1907">
                  <c:v>41120</c:v>
                </c:pt>
                <c:pt idx="1908">
                  <c:v>41121</c:v>
                </c:pt>
                <c:pt idx="1909">
                  <c:v>41122</c:v>
                </c:pt>
                <c:pt idx="1910">
                  <c:v>41123</c:v>
                </c:pt>
                <c:pt idx="1911">
                  <c:v>41124</c:v>
                </c:pt>
                <c:pt idx="1912">
                  <c:v>41127</c:v>
                </c:pt>
                <c:pt idx="1913">
                  <c:v>41128</c:v>
                </c:pt>
                <c:pt idx="1914">
                  <c:v>41129</c:v>
                </c:pt>
                <c:pt idx="1915">
                  <c:v>41130</c:v>
                </c:pt>
                <c:pt idx="1916">
                  <c:v>41131</c:v>
                </c:pt>
                <c:pt idx="1917">
                  <c:v>41134</c:v>
                </c:pt>
                <c:pt idx="1918">
                  <c:v>41135</c:v>
                </c:pt>
                <c:pt idx="1919">
                  <c:v>41136</c:v>
                </c:pt>
                <c:pt idx="1920">
                  <c:v>41137</c:v>
                </c:pt>
                <c:pt idx="1921">
                  <c:v>41138</c:v>
                </c:pt>
                <c:pt idx="1922">
                  <c:v>41141</c:v>
                </c:pt>
                <c:pt idx="1923">
                  <c:v>41142</c:v>
                </c:pt>
                <c:pt idx="1924">
                  <c:v>41143</c:v>
                </c:pt>
                <c:pt idx="1925">
                  <c:v>41144</c:v>
                </c:pt>
                <c:pt idx="1926">
                  <c:v>41145</c:v>
                </c:pt>
                <c:pt idx="1927">
                  <c:v>41148</c:v>
                </c:pt>
                <c:pt idx="1928">
                  <c:v>41149</c:v>
                </c:pt>
                <c:pt idx="1929">
                  <c:v>41150</c:v>
                </c:pt>
                <c:pt idx="1930">
                  <c:v>41151</c:v>
                </c:pt>
                <c:pt idx="1931">
                  <c:v>41152</c:v>
                </c:pt>
                <c:pt idx="1932">
                  <c:v>41156</c:v>
                </c:pt>
                <c:pt idx="1933">
                  <c:v>41157</c:v>
                </c:pt>
                <c:pt idx="1934">
                  <c:v>41158</c:v>
                </c:pt>
                <c:pt idx="1935">
                  <c:v>41159</c:v>
                </c:pt>
                <c:pt idx="1936">
                  <c:v>41162</c:v>
                </c:pt>
                <c:pt idx="1937">
                  <c:v>41163</c:v>
                </c:pt>
                <c:pt idx="1938">
                  <c:v>41164</c:v>
                </c:pt>
                <c:pt idx="1939">
                  <c:v>41165</c:v>
                </c:pt>
                <c:pt idx="1940">
                  <c:v>41166</c:v>
                </c:pt>
                <c:pt idx="1941">
                  <c:v>41169</c:v>
                </c:pt>
                <c:pt idx="1942">
                  <c:v>41170</c:v>
                </c:pt>
                <c:pt idx="1943">
                  <c:v>41171</c:v>
                </c:pt>
                <c:pt idx="1944">
                  <c:v>41172</c:v>
                </c:pt>
                <c:pt idx="1945">
                  <c:v>41173</c:v>
                </c:pt>
                <c:pt idx="1946">
                  <c:v>41176</c:v>
                </c:pt>
                <c:pt idx="1947">
                  <c:v>41177</c:v>
                </c:pt>
                <c:pt idx="1948">
                  <c:v>41178</c:v>
                </c:pt>
                <c:pt idx="1949">
                  <c:v>41179</c:v>
                </c:pt>
                <c:pt idx="1950">
                  <c:v>41180</c:v>
                </c:pt>
                <c:pt idx="1951">
                  <c:v>41183</c:v>
                </c:pt>
                <c:pt idx="1952">
                  <c:v>41184</c:v>
                </c:pt>
                <c:pt idx="1953">
                  <c:v>41185</c:v>
                </c:pt>
                <c:pt idx="1954">
                  <c:v>41186</c:v>
                </c:pt>
                <c:pt idx="1955">
                  <c:v>41187</c:v>
                </c:pt>
                <c:pt idx="1956">
                  <c:v>41190</c:v>
                </c:pt>
                <c:pt idx="1957">
                  <c:v>41191</c:v>
                </c:pt>
                <c:pt idx="1958">
                  <c:v>41192</c:v>
                </c:pt>
                <c:pt idx="1959">
                  <c:v>41193</c:v>
                </c:pt>
                <c:pt idx="1960">
                  <c:v>41194</c:v>
                </c:pt>
                <c:pt idx="1961">
                  <c:v>41197</c:v>
                </c:pt>
                <c:pt idx="1962">
                  <c:v>41198</c:v>
                </c:pt>
                <c:pt idx="1963">
                  <c:v>41199</c:v>
                </c:pt>
                <c:pt idx="1964">
                  <c:v>41200</c:v>
                </c:pt>
                <c:pt idx="1965">
                  <c:v>41201</c:v>
                </c:pt>
                <c:pt idx="1966">
                  <c:v>41204</c:v>
                </c:pt>
                <c:pt idx="1967">
                  <c:v>41205</c:v>
                </c:pt>
                <c:pt idx="1968">
                  <c:v>41206</c:v>
                </c:pt>
                <c:pt idx="1969">
                  <c:v>41207</c:v>
                </c:pt>
                <c:pt idx="1970">
                  <c:v>41208</c:v>
                </c:pt>
                <c:pt idx="1971">
                  <c:v>41213</c:v>
                </c:pt>
                <c:pt idx="1972">
                  <c:v>41214</c:v>
                </c:pt>
                <c:pt idx="1973">
                  <c:v>41215</c:v>
                </c:pt>
                <c:pt idx="1974">
                  <c:v>41218</c:v>
                </c:pt>
                <c:pt idx="1975">
                  <c:v>41219</c:v>
                </c:pt>
                <c:pt idx="1976">
                  <c:v>41220</c:v>
                </c:pt>
                <c:pt idx="1977">
                  <c:v>41221</c:v>
                </c:pt>
                <c:pt idx="1978">
                  <c:v>41222</c:v>
                </c:pt>
                <c:pt idx="1979">
                  <c:v>41225</c:v>
                </c:pt>
                <c:pt idx="1980">
                  <c:v>41226</c:v>
                </c:pt>
                <c:pt idx="1981">
                  <c:v>41227</c:v>
                </c:pt>
                <c:pt idx="1982">
                  <c:v>41228</c:v>
                </c:pt>
                <c:pt idx="1983">
                  <c:v>41229</c:v>
                </c:pt>
                <c:pt idx="1984">
                  <c:v>41232</c:v>
                </c:pt>
                <c:pt idx="1985">
                  <c:v>41233</c:v>
                </c:pt>
                <c:pt idx="1986">
                  <c:v>41234</c:v>
                </c:pt>
                <c:pt idx="1987">
                  <c:v>41236</c:v>
                </c:pt>
                <c:pt idx="1988">
                  <c:v>41239</c:v>
                </c:pt>
                <c:pt idx="1989">
                  <c:v>41240</c:v>
                </c:pt>
                <c:pt idx="1990">
                  <c:v>41241</c:v>
                </c:pt>
                <c:pt idx="1991">
                  <c:v>41242</c:v>
                </c:pt>
                <c:pt idx="1992">
                  <c:v>41243</c:v>
                </c:pt>
                <c:pt idx="1993">
                  <c:v>41246</c:v>
                </c:pt>
                <c:pt idx="1994">
                  <c:v>41247</c:v>
                </c:pt>
                <c:pt idx="1995">
                  <c:v>41248</c:v>
                </c:pt>
                <c:pt idx="1996">
                  <c:v>41249</c:v>
                </c:pt>
                <c:pt idx="1997">
                  <c:v>41250</c:v>
                </c:pt>
                <c:pt idx="1998">
                  <c:v>41253</c:v>
                </c:pt>
                <c:pt idx="1999">
                  <c:v>41254</c:v>
                </c:pt>
                <c:pt idx="2000">
                  <c:v>41255</c:v>
                </c:pt>
                <c:pt idx="2001">
                  <c:v>41256</c:v>
                </c:pt>
                <c:pt idx="2002">
                  <c:v>41257</c:v>
                </c:pt>
                <c:pt idx="2003">
                  <c:v>41260</c:v>
                </c:pt>
                <c:pt idx="2004">
                  <c:v>41261</c:v>
                </c:pt>
                <c:pt idx="2005">
                  <c:v>41262</c:v>
                </c:pt>
                <c:pt idx="2006">
                  <c:v>41263</c:v>
                </c:pt>
                <c:pt idx="2007">
                  <c:v>41264</c:v>
                </c:pt>
                <c:pt idx="2008">
                  <c:v>41267</c:v>
                </c:pt>
                <c:pt idx="2009">
                  <c:v>41269</c:v>
                </c:pt>
                <c:pt idx="2010">
                  <c:v>41270</c:v>
                </c:pt>
                <c:pt idx="2011">
                  <c:v>41271</c:v>
                </c:pt>
                <c:pt idx="2012">
                  <c:v>41274</c:v>
                </c:pt>
                <c:pt idx="2013">
                  <c:v>41276</c:v>
                </c:pt>
                <c:pt idx="2014">
                  <c:v>41277</c:v>
                </c:pt>
                <c:pt idx="2015">
                  <c:v>41278</c:v>
                </c:pt>
                <c:pt idx="2016">
                  <c:v>41281</c:v>
                </c:pt>
                <c:pt idx="2017">
                  <c:v>41282</c:v>
                </c:pt>
                <c:pt idx="2018">
                  <c:v>41283</c:v>
                </c:pt>
                <c:pt idx="2019">
                  <c:v>41284</c:v>
                </c:pt>
                <c:pt idx="2020">
                  <c:v>41285</c:v>
                </c:pt>
                <c:pt idx="2021">
                  <c:v>41288</c:v>
                </c:pt>
                <c:pt idx="2022">
                  <c:v>41289</c:v>
                </c:pt>
                <c:pt idx="2023">
                  <c:v>41290</c:v>
                </c:pt>
                <c:pt idx="2024">
                  <c:v>41291</c:v>
                </c:pt>
                <c:pt idx="2025">
                  <c:v>41292</c:v>
                </c:pt>
                <c:pt idx="2026">
                  <c:v>41296</c:v>
                </c:pt>
                <c:pt idx="2027">
                  <c:v>41297</c:v>
                </c:pt>
                <c:pt idx="2028">
                  <c:v>41298</c:v>
                </c:pt>
                <c:pt idx="2029">
                  <c:v>41299</c:v>
                </c:pt>
                <c:pt idx="2030">
                  <c:v>41302</c:v>
                </c:pt>
                <c:pt idx="2031">
                  <c:v>41303</c:v>
                </c:pt>
                <c:pt idx="2032">
                  <c:v>41304</c:v>
                </c:pt>
                <c:pt idx="2033">
                  <c:v>41305</c:v>
                </c:pt>
                <c:pt idx="2034">
                  <c:v>41306</c:v>
                </c:pt>
                <c:pt idx="2035">
                  <c:v>41309</c:v>
                </c:pt>
                <c:pt idx="2036">
                  <c:v>41310</c:v>
                </c:pt>
                <c:pt idx="2037">
                  <c:v>41311</c:v>
                </c:pt>
                <c:pt idx="2038">
                  <c:v>41312</c:v>
                </c:pt>
                <c:pt idx="2039">
                  <c:v>41313</c:v>
                </c:pt>
                <c:pt idx="2040">
                  <c:v>41316</c:v>
                </c:pt>
                <c:pt idx="2041">
                  <c:v>41317</c:v>
                </c:pt>
                <c:pt idx="2042">
                  <c:v>41318</c:v>
                </c:pt>
                <c:pt idx="2043">
                  <c:v>41319</c:v>
                </c:pt>
                <c:pt idx="2044">
                  <c:v>41320</c:v>
                </c:pt>
                <c:pt idx="2045">
                  <c:v>41324</c:v>
                </c:pt>
                <c:pt idx="2046">
                  <c:v>41325</c:v>
                </c:pt>
                <c:pt idx="2047">
                  <c:v>41326</c:v>
                </c:pt>
                <c:pt idx="2048">
                  <c:v>41327</c:v>
                </c:pt>
                <c:pt idx="2049">
                  <c:v>41330</c:v>
                </c:pt>
                <c:pt idx="2050">
                  <c:v>41331</c:v>
                </c:pt>
                <c:pt idx="2051">
                  <c:v>41332</c:v>
                </c:pt>
                <c:pt idx="2052">
                  <c:v>41333</c:v>
                </c:pt>
                <c:pt idx="2053">
                  <c:v>41334</c:v>
                </c:pt>
                <c:pt idx="2054">
                  <c:v>41337</c:v>
                </c:pt>
                <c:pt idx="2055">
                  <c:v>41338</c:v>
                </c:pt>
                <c:pt idx="2056">
                  <c:v>41339</c:v>
                </c:pt>
                <c:pt idx="2057">
                  <c:v>41340</c:v>
                </c:pt>
                <c:pt idx="2058">
                  <c:v>41341</c:v>
                </c:pt>
                <c:pt idx="2059">
                  <c:v>41344</c:v>
                </c:pt>
                <c:pt idx="2060">
                  <c:v>41345</c:v>
                </c:pt>
                <c:pt idx="2061">
                  <c:v>41346</c:v>
                </c:pt>
                <c:pt idx="2062">
                  <c:v>41347</c:v>
                </c:pt>
                <c:pt idx="2063">
                  <c:v>41348</c:v>
                </c:pt>
                <c:pt idx="2064">
                  <c:v>41351</c:v>
                </c:pt>
                <c:pt idx="2065">
                  <c:v>41352</c:v>
                </c:pt>
                <c:pt idx="2066">
                  <c:v>41353</c:v>
                </c:pt>
                <c:pt idx="2067">
                  <c:v>41354</c:v>
                </c:pt>
                <c:pt idx="2068">
                  <c:v>41355</c:v>
                </c:pt>
                <c:pt idx="2069">
                  <c:v>41358</c:v>
                </c:pt>
                <c:pt idx="2070">
                  <c:v>41359</c:v>
                </c:pt>
                <c:pt idx="2071">
                  <c:v>41360</c:v>
                </c:pt>
                <c:pt idx="2072">
                  <c:v>41361</c:v>
                </c:pt>
                <c:pt idx="2073">
                  <c:v>41365</c:v>
                </c:pt>
                <c:pt idx="2074">
                  <c:v>41366</c:v>
                </c:pt>
                <c:pt idx="2075">
                  <c:v>41367</c:v>
                </c:pt>
                <c:pt idx="2076">
                  <c:v>41368</c:v>
                </c:pt>
                <c:pt idx="2077">
                  <c:v>41369</c:v>
                </c:pt>
                <c:pt idx="2078">
                  <c:v>41372</c:v>
                </c:pt>
                <c:pt idx="2079">
                  <c:v>41373</c:v>
                </c:pt>
                <c:pt idx="2080">
                  <c:v>41374</c:v>
                </c:pt>
                <c:pt idx="2081">
                  <c:v>41375</c:v>
                </c:pt>
                <c:pt idx="2082">
                  <c:v>41376</c:v>
                </c:pt>
                <c:pt idx="2083">
                  <c:v>41379</c:v>
                </c:pt>
                <c:pt idx="2084">
                  <c:v>41380</c:v>
                </c:pt>
                <c:pt idx="2085">
                  <c:v>41381</c:v>
                </c:pt>
                <c:pt idx="2086">
                  <c:v>41382</c:v>
                </c:pt>
                <c:pt idx="2087">
                  <c:v>41383</c:v>
                </c:pt>
                <c:pt idx="2088">
                  <c:v>41386</c:v>
                </c:pt>
                <c:pt idx="2089">
                  <c:v>41387</c:v>
                </c:pt>
                <c:pt idx="2090">
                  <c:v>41388</c:v>
                </c:pt>
                <c:pt idx="2091">
                  <c:v>41389</c:v>
                </c:pt>
                <c:pt idx="2092">
                  <c:v>41390</c:v>
                </c:pt>
                <c:pt idx="2093">
                  <c:v>41393</c:v>
                </c:pt>
                <c:pt idx="2094">
                  <c:v>41394</c:v>
                </c:pt>
                <c:pt idx="2095">
                  <c:v>41395</c:v>
                </c:pt>
                <c:pt idx="2096">
                  <c:v>41396</c:v>
                </c:pt>
                <c:pt idx="2097">
                  <c:v>41397</c:v>
                </c:pt>
                <c:pt idx="2098">
                  <c:v>41400</c:v>
                </c:pt>
                <c:pt idx="2099">
                  <c:v>41401</c:v>
                </c:pt>
                <c:pt idx="2100">
                  <c:v>41402</c:v>
                </c:pt>
                <c:pt idx="2101">
                  <c:v>41403</c:v>
                </c:pt>
                <c:pt idx="2102">
                  <c:v>41404</c:v>
                </c:pt>
                <c:pt idx="2103">
                  <c:v>41407</c:v>
                </c:pt>
                <c:pt idx="2104">
                  <c:v>41408</c:v>
                </c:pt>
                <c:pt idx="2105">
                  <c:v>41409</c:v>
                </c:pt>
                <c:pt idx="2106">
                  <c:v>41410</c:v>
                </c:pt>
                <c:pt idx="2107">
                  <c:v>41411</c:v>
                </c:pt>
                <c:pt idx="2108">
                  <c:v>41414</c:v>
                </c:pt>
                <c:pt idx="2109">
                  <c:v>41415</c:v>
                </c:pt>
                <c:pt idx="2110">
                  <c:v>41416</c:v>
                </c:pt>
                <c:pt idx="2111">
                  <c:v>41417</c:v>
                </c:pt>
                <c:pt idx="2112">
                  <c:v>41418</c:v>
                </c:pt>
                <c:pt idx="2113">
                  <c:v>41422</c:v>
                </c:pt>
                <c:pt idx="2114">
                  <c:v>41423</c:v>
                </c:pt>
                <c:pt idx="2115">
                  <c:v>41424</c:v>
                </c:pt>
                <c:pt idx="2116">
                  <c:v>41425</c:v>
                </c:pt>
                <c:pt idx="2117">
                  <c:v>41428</c:v>
                </c:pt>
                <c:pt idx="2118">
                  <c:v>41429</c:v>
                </c:pt>
                <c:pt idx="2119">
                  <c:v>41430</c:v>
                </c:pt>
                <c:pt idx="2120">
                  <c:v>41431</c:v>
                </c:pt>
                <c:pt idx="2121">
                  <c:v>41432</c:v>
                </c:pt>
                <c:pt idx="2122">
                  <c:v>41435</c:v>
                </c:pt>
                <c:pt idx="2123">
                  <c:v>41436</c:v>
                </c:pt>
                <c:pt idx="2124">
                  <c:v>41437</c:v>
                </c:pt>
                <c:pt idx="2125">
                  <c:v>41438</c:v>
                </c:pt>
                <c:pt idx="2126">
                  <c:v>41439</c:v>
                </c:pt>
                <c:pt idx="2127">
                  <c:v>41442</c:v>
                </c:pt>
                <c:pt idx="2128">
                  <c:v>41443</c:v>
                </c:pt>
                <c:pt idx="2129">
                  <c:v>41444</c:v>
                </c:pt>
                <c:pt idx="2130">
                  <c:v>41445</c:v>
                </c:pt>
                <c:pt idx="2131">
                  <c:v>41446</c:v>
                </c:pt>
                <c:pt idx="2132">
                  <c:v>41449</c:v>
                </c:pt>
                <c:pt idx="2133">
                  <c:v>41450</c:v>
                </c:pt>
                <c:pt idx="2134">
                  <c:v>41451</c:v>
                </c:pt>
                <c:pt idx="2135">
                  <c:v>41452</c:v>
                </c:pt>
                <c:pt idx="2136">
                  <c:v>41453</c:v>
                </c:pt>
                <c:pt idx="2137">
                  <c:v>41456</c:v>
                </c:pt>
                <c:pt idx="2138">
                  <c:v>41457</c:v>
                </c:pt>
                <c:pt idx="2139">
                  <c:v>41458</c:v>
                </c:pt>
                <c:pt idx="2140">
                  <c:v>41460</c:v>
                </c:pt>
                <c:pt idx="2141">
                  <c:v>41463</c:v>
                </c:pt>
                <c:pt idx="2142">
                  <c:v>41464</c:v>
                </c:pt>
                <c:pt idx="2143">
                  <c:v>41465</c:v>
                </c:pt>
                <c:pt idx="2144">
                  <c:v>41466</c:v>
                </c:pt>
                <c:pt idx="2145">
                  <c:v>41467</c:v>
                </c:pt>
                <c:pt idx="2146">
                  <c:v>41470</c:v>
                </c:pt>
                <c:pt idx="2147">
                  <c:v>41471</c:v>
                </c:pt>
                <c:pt idx="2148">
                  <c:v>41472</c:v>
                </c:pt>
                <c:pt idx="2149">
                  <c:v>41473</c:v>
                </c:pt>
                <c:pt idx="2150">
                  <c:v>41474</c:v>
                </c:pt>
                <c:pt idx="2151">
                  <c:v>41477</c:v>
                </c:pt>
                <c:pt idx="2152">
                  <c:v>41478</c:v>
                </c:pt>
                <c:pt idx="2153">
                  <c:v>41479</c:v>
                </c:pt>
                <c:pt idx="2154">
                  <c:v>41480</c:v>
                </c:pt>
                <c:pt idx="2155">
                  <c:v>41481</c:v>
                </c:pt>
                <c:pt idx="2156">
                  <c:v>41484</c:v>
                </c:pt>
                <c:pt idx="2157">
                  <c:v>41485</c:v>
                </c:pt>
                <c:pt idx="2158">
                  <c:v>41486</c:v>
                </c:pt>
                <c:pt idx="2159">
                  <c:v>41487</c:v>
                </c:pt>
                <c:pt idx="2160">
                  <c:v>41488</c:v>
                </c:pt>
                <c:pt idx="2161">
                  <c:v>41491</c:v>
                </c:pt>
                <c:pt idx="2162">
                  <c:v>41492</c:v>
                </c:pt>
                <c:pt idx="2163">
                  <c:v>41493</c:v>
                </c:pt>
                <c:pt idx="2164">
                  <c:v>41494</c:v>
                </c:pt>
                <c:pt idx="2165">
                  <c:v>41495</c:v>
                </c:pt>
                <c:pt idx="2166">
                  <c:v>41498</c:v>
                </c:pt>
                <c:pt idx="2167">
                  <c:v>41499</c:v>
                </c:pt>
                <c:pt idx="2168">
                  <c:v>41500</c:v>
                </c:pt>
                <c:pt idx="2169">
                  <c:v>41501</c:v>
                </c:pt>
                <c:pt idx="2170">
                  <c:v>41502</c:v>
                </c:pt>
                <c:pt idx="2171">
                  <c:v>41505</c:v>
                </c:pt>
                <c:pt idx="2172">
                  <c:v>41506</c:v>
                </c:pt>
                <c:pt idx="2173">
                  <c:v>41507</c:v>
                </c:pt>
                <c:pt idx="2174">
                  <c:v>41508</c:v>
                </c:pt>
                <c:pt idx="2175">
                  <c:v>41509</c:v>
                </c:pt>
                <c:pt idx="2176">
                  <c:v>41512</c:v>
                </c:pt>
                <c:pt idx="2177">
                  <c:v>41513</c:v>
                </c:pt>
                <c:pt idx="2178">
                  <c:v>41514</c:v>
                </c:pt>
                <c:pt idx="2179">
                  <c:v>41515</c:v>
                </c:pt>
                <c:pt idx="2180">
                  <c:v>41516</c:v>
                </c:pt>
                <c:pt idx="2181">
                  <c:v>41520</c:v>
                </c:pt>
                <c:pt idx="2182">
                  <c:v>41521</c:v>
                </c:pt>
                <c:pt idx="2183">
                  <c:v>41522</c:v>
                </c:pt>
                <c:pt idx="2184">
                  <c:v>41523</c:v>
                </c:pt>
                <c:pt idx="2185">
                  <c:v>41526</c:v>
                </c:pt>
                <c:pt idx="2186">
                  <c:v>41527</c:v>
                </c:pt>
                <c:pt idx="2187">
                  <c:v>41528</c:v>
                </c:pt>
                <c:pt idx="2188">
                  <c:v>41529</c:v>
                </c:pt>
                <c:pt idx="2189">
                  <c:v>41530</c:v>
                </c:pt>
                <c:pt idx="2190">
                  <c:v>41533</c:v>
                </c:pt>
                <c:pt idx="2191">
                  <c:v>41534</c:v>
                </c:pt>
                <c:pt idx="2192">
                  <c:v>41535</c:v>
                </c:pt>
                <c:pt idx="2193">
                  <c:v>41536</c:v>
                </c:pt>
                <c:pt idx="2194">
                  <c:v>41537</c:v>
                </c:pt>
                <c:pt idx="2195">
                  <c:v>41540</c:v>
                </c:pt>
                <c:pt idx="2196">
                  <c:v>41541</c:v>
                </c:pt>
                <c:pt idx="2197">
                  <c:v>41542</c:v>
                </c:pt>
                <c:pt idx="2198">
                  <c:v>41543</c:v>
                </c:pt>
                <c:pt idx="2199">
                  <c:v>41544</c:v>
                </c:pt>
                <c:pt idx="2200">
                  <c:v>41547</c:v>
                </c:pt>
                <c:pt idx="2201">
                  <c:v>41548</c:v>
                </c:pt>
                <c:pt idx="2202">
                  <c:v>41549</c:v>
                </c:pt>
                <c:pt idx="2203">
                  <c:v>41550</c:v>
                </c:pt>
                <c:pt idx="2204">
                  <c:v>41551</c:v>
                </c:pt>
                <c:pt idx="2205">
                  <c:v>41554</c:v>
                </c:pt>
                <c:pt idx="2206">
                  <c:v>41555</c:v>
                </c:pt>
                <c:pt idx="2207">
                  <c:v>41556</c:v>
                </c:pt>
                <c:pt idx="2208">
                  <c:v>41557</c:v>
                </c:pt>
                <c:pt idx="2209">
                  <c:v>41558</c:v>
                </c:pt>
                <c:pt idx="2210">
                  <c:v>41561</c:v>
                </c:pt>
                <c:pt idx="2211">
                  <c:v>41562</c:v>
                </c:pt>
                <c:pt idx="2212">
                  <c:v>41563</c:v>
                </c:pt>
                <c:pt idx="2213">
                  <c:v>41564</c:v>
                </c:pt>
                <c:pt idx="2214">
                  <c:v>41565</c:v>
                </c:pt>
                <c:pt idx="2215">
                  <c:v>41568</c:v>
                </c:pt>
                <c:pt idx="2216">
                  <c:v>41569</c:v>
                </c:pt>
                <c:pt idx="2217">
                  <c:v>41570</c:v>
                </c:pt>
                <c:pt idx="2218">
                  <c:v>41571</c:v>
                </c:pt>
                <c:pt idx="2219">
                  <c:v>41572</c:v>
                </c:pt>
                <c:pt idx="2220">
                  <c:v>41575</c:v>
                </c:pt>
                <c:pt idx="2221">
                  <c:v>41576</c:v>
                </c:pt>
                <c:pt idx="2222">
                  <c:v>41577</c:v>
                </c:pt>
                <c:pt idx="2223">
                  <c:v>41578</c:v>
                </c:pt>
                <c:pt idx="2224">
                  <c:v>41579</c:v>
                </c:pt>
                <c:pt idx="2225">
                  <c:v>41582</c:v>
                </c:pt>
                <c:pt idx="2226">
                  <c:v>41583</c:v>
                </c:pt>
                <c:pt idx="2227">
                  <c:v>41584</c:v>
                </c:pt>
                <c:pt idx="2228">
                  <c:v>41585</c:v>
                </c:pt>
                <c:pt idx="2229">
                  <c:v>41586</c:v>
                </c:pt>
                <c:pt idx="2230">
                  <c:v>41589</c:v>
                </c:pt>
                <c:pt idx="2231">
                  <c:v>41590</c:v>
                </c:pt>
                <c:pt idx="2232">
                  <c:v>41591</c:v>
                </c:pt>
                <c:pt idx="2233">
                  <c:v>41592</c:v>
                </c:pt>
                <c:pt idx="2234">
                  <c:v>41593</c:v>
                </c:pt>
                <c:pt idx="2235">
                  <c:v>41596</c:v>
                </c:pt>
                <c:pt idx="2236">
                  <c:v>41597</c:v>
                </c:pt>
                <c:pt idx="2237">
                  <c:v>41598</c:v>
                </c:pt>
                <c:pt idx="2238">
                  <c:v>41599</c:v>
                </c:pt>
                <c:pt idx="2239">
                  <c:v>41600</c:v>
                </c:pt>
                <c:pt idx="2240">
                  <c:v>41603</c:v>
                </c:pt>
                <c:pt idx="2241">
                  <c:v>41604</c:v>
                </c:pt>
                <c:pt idx="2242">
                  <c:v>41605</c:v>
                </c:pt>
                <c:pt idx="2243">
                  <c:v>41607</c:v>
                </c:pt>
                <c:pt idx="2244">
                  <c:v>41610</c:v>
                </c:pt>
                <c:pt idx="2245">
                  <c:v>41611</c:v>
                </c:pt>
                <c:pt idx="2246">
                  <c:v>41612</c:v>
                </c:pt>
                <c:pt idx="2247">
                  <c:v>41613</c:v>
                </c:pt>
                <c:pt idx="2248">
                  <c:v>41614</c:v>
                </c:pt>
                <c:pt idx="2249">
                  <c:v>41617</c:v>
                </c:pt>
                <c:pt idx="2250">
                  <c:v>41618</c:v>
                </c:pt>
                <c:pt idx="2251">
                  <c:v>41619</c:v>
                </c:pt>
                <c:pt idx="2252">
                  <c:v>41620</c:v>
                </c:pt>
                <c:pt idx="2253">
                  <c:v>41621</c:v>
                </c:pt>
                <c:pt idx="2254">
                  <c:v>41624</c:v>
                </c:pt>
                <c:pt idx="2255">
                  <c:v>41625</c:v>
                </c:pt>
                <c:pt idx="2256">
                  <c:v>41626</c:v>
                </c:pt>
                <c:pt idx="2257">
                  <c:v>41627</c:v>
                </c:pt>
                <c:pt idx="2258">
                  <c:v>41628</c:v>
                </c:pt>
                <c:pt idx="2259">
                  <c:v>41631</c:v>
                </c:pt>
                <c:pt idx="2260">
                  <c:v>41632</c:v>
                </c:pt>
                <c:pt idx="2261">
                  <c:v>41634</c:v>
                </c:pt>
                <c:pt idx="2262">
                  <c:v>41635</c:v>
                </c:pt>
                <c:pt idx="2263">
                  <c:v>41638</c:v>
                </c:pt>
                <c:pt idx="2264">
                  <c:v>41639</c:v>
                </c:pt>
                <c:pt idx="2265">
                  <c:v>41641</c:v>
                </c:pt>
                <c:pt idx="2266">
                  <c:v>41642</c:v>
                </c:pt>
                <c:pt idx="2267">
                  <c:v>41645</c:v>
                </c:pt>
                <c:pt idx="2268">
                  <c:v>41646</c:v>
                </c:pt>
                <c:pt idx="2269">
                  <c:v>41647</c:v>
                </c:pt>
                <c:pt idx="2270">
                  <c:v>41648</c:v>
                </c:pt>
                <c:pt idx="2271">
                  <c:v>41649</c:v>
                </c:pt>
                <c:pt idx="2272">
                  <c:v>41652</c:v>
                </c:pt>
                <c:pt idx="2273">
                  <c:v>41653</c:v>
                </c:pt>
                <c:pt idx="2274">
                  <c:v>41654</c:v>
                </c:pt>
                <c:pt idx="2275">
                  <c:v>41655</c:v>
                </c:pt>
                <c:pt idx="2276">
                  <c:v>41656</c:v>
                </c:pt>
                <c:pt idx="2277">
                  <c:v>41660</c:v>
                </c:pt>
                <c:pt idx="2278">
                  <c:v>41661</c:v>
                </c:pt>
                <c:pt idx="2279">
                  <c:v>41662</c:v>
                </c:pt>
                <c:pt idx="2280">
                  <c:v>41663</c:v>
                </c:pt>
                <c:pt idx="2281">
                  <c:v>41666</c:v>
                </c:pt>
                <c:pt idx="2282">
                  <c:v>41667</c:v>
                </c:pt>
                <c:pt idx="2283">
                  <c:v>41668</c:v>
                </c:pt>
                <c:pt idx="2284">
                  <c:v>41669</c:v>
                </c:pt>
                <c:pt idx="2285">
                  <c:v>41670</c:v>
                </c:pt>
                <c:pt idx="2286">
                  <c:v>41673</c:v>
                </c:pt>
                <c:pt idx="2287">
                  <c:v>41674</c:v>
                </c:pt>
                <c:pt idx="2288">
                  <c:v>41675</c:v>
                </c:pt>
                <c:pt idx="2289">
                  <c:v>41676</c:v>
                </c:pt>
                <c:pt idx="2290">
                  <c:v>41677</c:v>
                </c:pt>
                <c:pt idx="2291">
                  <c:v>41680</c:v>
                </c:pt>
                <c:pt idx="2292">
                  <c:v>41681</c:v>
                </c:pt>
                <c:pt idx="2293">
                  <c:v>41682</c:v>
                </c:pt>
                <c:pt idx="2294">
                  <c:v>41683</c:v>
                </c:pt>
                <c:pt idx="2295">
                  <c:v>41684</c:v>
                </c:pt>
                <c:pt idx="2296">
                  <c:v>41688</c:v>
                </c:pt>
                <c:pt idx="2297">
                  <c:v>41689</c:v>
                </c:pt>
                <c:pt idx="2298">
                  <c:v>41690</c:v>
                </c:pt>
                <c:pt idx="2299">
                  <c:v>41691</c:v>
                </c:pt>
                <c:pt idx="2300">
                  <c:v>41694</c:v>
                </c:pt>
                <c:pt idx="2301">
                  <c:v>41695</c:v>
                </c:pt>
                <c:pt idx="2302">
                  <c:v>41696</c:v>
                </c:pt>
                <c:pt idx="2303">
                  <c:v>41697</c:v>
                </c:pt>
                <c:pt idx="2304">
                  <c:v>41698</c:v>
                </c:pt>
                <c:pt idx="2305">
                  <c:v>41701</c:v>
                </c:pt>
                <c:pt idx="2306">
                  <c:v>41702</c:v>
                </c:pt>
                <c:pt idx="2307">
                  <c:v>41703</c:v>
                </c:pt>
                <c:pt idx="2308">
                  <c:v>41704</c:v>
                </c:pt>
                <c:pt idx="2309">
                  <c:v>41705</c:v>
                </c:pt>
                <c:pt idx="2310">
                  <c:v>41708</c:v>
                </c:pt>
                <c:pt idx="2311">
                  <c:v>41709</c:v>
                </c:pt>
                <c:pt idx="2312">
                  <c:v>41710</c:v>
                </c:pt>
                <c:pt idx="2313">
                  <c:v>41711</c:v>
                </c:pt>
                <c:pt idx="2314">
                  <c:v>41712</c:v>
                </c:pt>
                <c:pt idx="2315">
                  <c:v>41715</c:v>
                </c:pt>
                <c:pt idx="2316">
                  <c:v>41716</c:v>
                </c:pt>
                <c:pt idx="2317">
                  <c:v>41717</c:v>
                </c:pt>
                <c:pt idx="2318">
                  <c:v>41718</c:v>
                </c:pt>
                <c:pt idx="2319">
                  <c:v>41719</c:v>
                </c:pt>
                <c:pt idx="2320">
                  <c:v>41722</c:v>
                </c:pt>
                <c:pt idx="2321">
                  <c:v>41723</c:v>
                </c:pt>
                <c:pt idx="2322">
                  <c:v>41724</c:v>
                </c:pt>
                <c:pt idx="2323">
                  <c:v>41725</c:v>
                </c:pt>
                <c:pt idx="2324">
                  <c:v>41726</c:v>
                </c:pt>
                <c:pt idx="2325">
                  <c:v>41729</c:v>
                </c:pt>
                <c:pt idx="2326">
                  <c:v>41730</c:v>
                </c:pt>
                <c:pt idx="2327">
                  <c:v>41731</c:v>
                </c:pt>
                <c:pt idx="2328">
                  <c:v>41732</c:v>
                </c:pt>
                <c:pt idx="2329">
                  <c:v>41733</c:v>
                </c:pt>
                <c:pt idx="2330">
                  <c:v>41736</c:v>
                </c:pt>
                <c:pt idx="2331">
                  <c:v>41737</c:v>
                </c:pt>
                <c:pt idx="2332">
                  <c:v>41738</c:v>
                </c:pt>
                <c:pt idx="2333">
                  <c:v>41739</c:v>
                </c:pt>
                <c:pt idx="2334">
                  <c:v>41740</c:v>
                </c:pt>
                <c:pt idx="2335">
                  <c:v>41743</c:v>
                </c:pt>
                <c:pt idx="2336">
                  <c:v>41744</c:v>
                </c:pt>
                <c:pt idx="2337">
                  <c:v>41745</c:v>
                </c:pt>
                <c:pt idx="2338">
                  <c:v>41746</c:v>
                </c:pt>
                <c:pt idx="2339">
                  <c:v>41750</c:v>
                </c:pt>
                <c:pt idx="2340">
                  <c:v>41751</c:v>
                </c:pt>
                <c:pt idx="2341">
                  <c:v>41752</c:v>
                </c:pt>
                <c:pt idx="2342">
                  <c:v>41753</c:v>
                </c:pt>
                <c:pt idx="2343">
                  <c:v>41754</c:v>
                </c:pt>
                <c:pt idx="2344">
                  <c:v>41757</c:v>
                </c:pt>
                <c:pt idx="2345">
                  <c:v>41758</c:v>
                </c:pt>
                <c:pt idx="2346">
                  <c:v>41759</c:v>
                </c:pt>
                <c:pt idx="2347">
                  <c:v>41760</c:v>
                </c:pt>
                <c:pt idx="2348">
                  <c:v>41761</c:v>
                </c:pt>
                <c:pt idx="2349">
                  <c:v>41764</c:v>
                </c:pt>
                <c:pt idx="2350">
                  <c:v>41765</c:v>
                </c:pt>
                <c:pt idx="2351">
                  <c:v>41766</c:v>
                </c:pt>
                <c:pt idx="2352">
                  <c:v>41767</c:v>
                </c:pt>
                <c:pt idx="2353">
                  <c:v>41768</c:v>
                </c:pt>
                <c:pt idx="2354">
                  <c:v>41771</c:v>
                </c:pt>
                <c:pt idx="2355">
                  <c:v>41772</c:v>
                </c:pt>
                <c:pt idx="2356">
                  <c:v>41773</c:v>
                </c:pt>
                <c:pt idx="2357">
                  <c:v>41774</c:v>
                </c:pt>
                <c:pt idx="2358">
                  <c:v>41775</c:v>
                </c:pt>
                <c:pt idx="2359">
                  <c:v>41778</c:v>
                </c:pt>
                <c:pt idx="2360">
                  <c:v>41779</c:v>
                </c:pt>
                <c:pt idx="2361">
                  <c:v>41780</c:v>
                </c:pt>
                <c:pt idx="2362">
                  <c:v>41781</c:v>
                </c:pt>
                <c:pt idx="2363">
                  <c:v>41782</c:v>
                </c:pt>
                <c:pt idx="2364">
                  <c:v>41786</c:v>
                </c:pt>
                <c:pt idx="2365">
                  <c:v>41787</c:v>
                </c:pt>
                <c:pt idx="2366">
                  <c:v>41788</c:v>
                </c:pt>
                <c:pt idx="2367">
                  <c:v>41789</c:v>
                </c:pt>
                <c:pt idx="2368">
                  <c:v>41792</c:v>
                </c:pt>
                <c:pt idx="2369">
                  <c:v>41793</c:v>
                </c:pt>
                <c:pt idx="2370">
                  <c:v>41794</c:v>
                </c:pt>
                <c:pt idx="2371">
                  <c:v>41795</c:v>
                </c:pt>
                <c:pt idx="2372">
                  <c:v>41796</c:v>
                </c:pt>
                <c:pt idx="2373">
                  <c:v>41799</c:v>
                </c:pt>
                <c:pt idx="2374">
                  <c:v>41800</c:v>
                </c:pt>
                <c:pt idx="2375">
                  <c:v>41801</c:v>
                </c:pt>
                <c:pt idx="2376">
                  <c:v>41802</c:v>
                </c:pt>
                <c:pt idx="2377">
                  <c:v>41803</c:v>
                </c:pt>
                <c:pt idx="2378">
                  <c:v>41806</c:v>
                </c:pt>
                <c:pt idx="2379">
                  <c:v>41807</c:v>
                </c:pt>
                <c:pt idx="2380">
                  <c:v>41808</c:v>
                </c:pt>
                <c:pt idx="2381">
                  <c:v>41809</c:v>
                </c:pt>
                <c:pt idx="2382">
                  <c:v>41810</c:v>
                </c:pt>
                <c:pt idx="2383">
                  <c:v>41813</c:v>
                </c:pt>
                <c:pt idx="2384">
                  <c:v>41814</c:v>
                </c:pt>
                <c:pt idx="2385">
                  <c:v>41815</c:v>
                </c:pt>
                <c:pt idx="2386">
                  <c:v>41816</c:v>
                </c:pt>
                <c:pt idx="2387">
                  <c:v>41817</c:v>
                </c:pt>
                <c:pt idx="2388">
                  <c:v>41820</c:v>
                </c:pt>
                <c:pt idx="2389">
                  <c:v>41821</c:v>
                </c:pt>
                <c:pt idx="2390">
                  <c:v>41822</c:v>
                </c:pt>
                <c:pt idx="2391">
                  <c:v>41823</c:v>
                </c:pt>
                <c:pt idx="2392">
                  <c:v>41827</c:v>
                </c:pt>
                <c:pt idx="2393">
                  <c:v>41828</c:v>
                </c:pt>
                <c:pt idx="2394">
                  <c:v>41829</c:v>
                </c:pt>
                <c:pt idx="2395">
                  <c:v>41830</c:v>
                </c:pt>
                <c:pt idx="2396">
                  <c:v>41831</c:v>
                </c:pt>
                <c:pt idx="2397">
                  <c:v>41834</c:v>
                </c:pt>
                <c:pt idx="2398">
                  <c:v>41835</c:v>
                </c:pt>
                <c:pt idx="2399">
                  <c:v>41836</c:v>
                </c:pt>
                <c:pt idx="2400">
                  <c:v>41837</c:v>
                </c:pt>
                <c:pt idx="2401">
                  <c:v>41838</c:v>
                </c:pt>
                <c:pt idx="2402">
                  <c:v>41841</c:v>
                </c:pt>
                <c:pt idx="2403">
                  <c:v>41842</c:v>
                </c:pt>
                <c:pt idx="2404">
                  <c:v>41843</c:v>
                </c:pt>
                <c:pt idx="2405">
                  <c:v>41844</c:v>
                </c:pt>
                <c:pt idx="2406">
                  <c:v>41845</c:v>
                </c:pt>
                <c:pt idx="2407">
                  <c:v>41848</c:v>
                </c:pt>
                <c:pt idx="2408">
                  <c:v>41849</c:v>
                </c:pt>
                <c:pt idx="2409">
                  <c:v>41850</c:v>
                </c:pt>
                <c:pt idx="2410">
                  <c:v>41851</c:v>
                </c:pt>
                <c:pt idx="2411">
                  <c:v>41852</c:v>
                </c:pt>
                <c:pt idx="2412">
                  <c:v>41855</c:v>
                </c:pt>
                <c:pt idx="2413">
                  <c:v>41856</c:v>
                </c:pt>
                <c:pt idx="2414">
                  <c:v>41857</c:v>
                </c:pt>
                <c:pt idx="2415">
                  <c:v>41858</c:v>
                </c:pt>
                <c:pt idx="2416">
                  <c:v>41859</c:v>
                </c:pt>
                <c:pt idx="2417">
                  <c:v>41862</c:v>
                </c:pt>
                <c:pt idx="2418">
                  <c:v>41863</c:v>
                </c:pt>
                <c:pt idx="2419">
                  <c:v>41864</c:v>
                </c:pt>
                <c:pt idx="2420">
                  <c:v>41865</c:v>
                </c:pt>
                <c:pt idx="2421">
                  <c:v>41866</c:v>
                </c:pt>
                <c:pt idx="2422">
                  <c:v>41869</c:v>
                </c:pt>
                <c:pt idx="2423">
                  <c:v>41870</c:v>
                </c:pt>
                <c:pt idx="2424">
                  <c:v>41871</c:v>
                </c:pt>
                <c:pt idx="2425">
                  <c:v>41872</c:v>
                </c:pt>
                <c:pt idx="2426">
                  <c:v>41873</c:v>
                </c:pt>
                <c:pt idx="2427">
                  <c:v>41876</c:v>
                </c:pt>
                <c:pt idx="2428">
                  <c:v>41877</c:v>
                </c:pt>
                <c:pt idx="2429">
                  <c:v>41878</c:v>
                </c:pt>
                <c:pt idx="2430">
                  <c:v>41879</c:v>
                </c:pt>
                <c:pt idx="2431">
                  <c:v>41880</c:v>
                </c:pt>
                <c:pt idx="2432">
                  <c:v>41884</c:v>
                </c:pt>
                <c:pt idx="2433">
                  <c:v>41885</c:v>
                </c:pt>
                <c:pt idx="2434">
                  <c:v>41886</c:v>
                </c:pt>
                <c:pt idx="2435">
                  <c:v>41887</c:v>
                </c:pt>
                <c:pt idx="2436">
                  <c:v>41890</c:v>
                </c:pt>
                <c:pt idx="2437">
                  <c:v>41891</c:v>
                </c:pt>
                <c:pt idx="2438">
                  <c:v>41892</c:v>
                </c:pt>
                <c:pt idx="2439">
                  <c:v>41893</c:v>
                </c:pt>
                <c:pt idx="2440">
                  <c:v>41894</c:v>
                </c:pt>
                <c:pt idx="2441">
                  <c:v>41897</c:v>
                </c:pt>
                <c:pt idx="2442">
                  <c:v>41898</c:v>
                </c:pt>
                <c:pt idx="2443">
                  <c:v>41899</c:v>
                </c:pt>
                <c:pt idx="2444">
                  <c:v>41900</c:v>
                </c:pt>
                <c:pt idx="2445">
                  <c:v>41901</c:v>
                </c:pt>
                <c:pt idx="2446">
                  <c:v>41904</c:v>
                </c:pt>
                <c:pt idx="2447">
                  <c:v>41905</c:v>
                </c:pt>
                <c:pt idx="2448">
                  <c:v>41906</c:v>
                </c:pt>
                <c:pt idx="2449">
                  <c:v>41907</c:v>
                </c:pt>
                <c:pt idx="2450">
                  <c:v>41908</c:v>
                </c:pt>
                <c:pt idx="2451">
                  <c:v>41911</c:v>
                </c:pt>
                <c:pt idx="2452">
                  <c:v>41912</c:v>
                </c:pt>
                <c:pt idx="2453">
                  <c:v>41913</c:v>
                </c:pt>
                <c:pt idx="2454">
                  <c:v>41914</c:v>
                </c:pt>
                <c:pt idx="2455">
                  <c:v>41915</c:v>
                </c:pt>
                <c:pt idx="2456">
                  <c:v>41918</c:v>
                </c:pt>
                <c:pt idx="2457">
                  <c:v>41919</c:v>
                </c:pt>
                <c:pt idx="2458">
                  <c:v>41920</c:v>
                </c:pt>
                <c:pt idx="2459">
                  <c:v>41921</c:v>
                </c:pt>
                <c:pt idx="2460">
                  <c:v>41922</c:v>
                </c:pt>
                <c:pt idx="2461">
                  <c:v>41925</c:v>
                </c:pt>
                <c:pt idx="2462">
                  <c:v>41926</c:v>
                </c:pt>
                <c:pt idx="2463">
                  <c:v>41927</c:v>
                </c:pt>
                <c:pt idx="2464">
                  <c:v>41928</c:v>
                </c:pt>
                <c:pt idx="2465">
                  <c:v>41929</c:v>
                </c:pt>
                <c:pt idx="2466">
                  <c:v>41932</c:v>
                </c:pt>
                <c:pt idx="2467">
                  <c:v>41933</c:v>
                </c:pt>
                <c:pt idx="2468">
                  <c:v>41934</c:v>
                </c:pt>
                <c:pt idx="2469">
                  <c:v>41935</c:v>
                </c:pt>
                <c:pt idx="2470">
                  <c:v>41936</c:v>
                </c:pt>
                <c:pt idx="2471">
                  <c:v>41939</c:v>
                </c:pt>
                <c:pt idx="2472">
                  <c:v>41940</c:v>
                </c:pt>
                <c:pt idx="2473">
                  <c:v>41941</c:v>
                </c:pt>
                <c:pt idx="2474">
                  <c:v>41942</c:v>
                </c:pt>
                <c:pt idx="2475">
                  <c:v>41943</c:v>
                </c:pt>
                <c:pt idx="2476">
                  <c:v>41946</c:v>
                </c:pt>
                <c:pt idx="2477">
                  <c:v>41947</c:v>
                </c:pt>
                <c:pt idx="2478">
                  <c:v>41948</c:v>
                </c:pt>
                <c:pt idx="2479">
                  <c:v>41949</c:v>
                </c:pt>
                <c:pt idx="2480">
                  <c:v>41950</c:v>
                </c:pt>
                <c:pt idx="2481">
                  <c:v>41953</c:v>
                </c:pt>
                <c:pt idx="2482">
                  <c:v>41954</c:v>
                </c:pt>
                <c:pt idx="2483">
                  <c:v>41955</c:v>
                </c:pt>
                <c:pt idx="2484">
                  <c:v>41956</c:v>
                </c:pt>
                <c:pt idx="2485">
                  <c:v>41957</c:v>
                </c:pt>
                <c:pt idx="2486">
                  <c:v>41960</c:v>
                </c:pt>
                <c:pt idx="2487">
                  <c:v>41961</c:v>
                </c:pt>
                <c:pt idx="2488">
                  <c:v>41962</c:v>
                </c:pt>
                <c:pt idx="2489">
                  <c:v>41963</c:v>
                </c:pt>
                <c:pt idx="2490">
                  <c:v>41964</c:v>
                </c:pt>
                <c:pt idx="2491">
                  <c:v>41967</c:v>
                </c:pt>
                <c:pt idx="2492">
                  <c:v>41968</c:v>
                </c:pt>
                <c:pt idx="2493">
                  <c:v>41969</c:v>
                </c:pt>
                <c:pt idx="2494">
                  <c:v>41971</c:v>
                </c:pt>
                <c:pt idx="2495">
                  <c:v>41974</c:v>
                </c:pt>
                <c:pt idx="2496">
                  <c:v>41975</c:v>
                </c:pt>
                <c:pt idx="2497">
                  <c:v>41976</c:v>
                </c:pt>
                <c:pt idx="2498">
                  <c:v>41977</c:v>
                </c:pt>
                <c:pt idx="2499">
                  <c:v>41978</c:v>
                </c:pt>
                <c:pt idx="2500">
                  <c:v>41981</c:v>
                </c:pt>
                <c:pt idx="2501">
                  <c:v>41982</c:v>
                </c:pt>
                <c:pt idx="2502">
                  <c:v>41983</c:v>
                </c:pt>
                <c:pt idx="2503">
                  <c:v>41984</c:v>
                </c:pt>
                <c:pt idx="2504">
                  <c:v>41985</c:v>
                </c:pt>
                <c:pt idx="2505">
                  <c:v>41988</c:v>
                </c:pt>
                <c:pt idx="2506">
                  <c:v>41989</c:v>
                </c:pt>
                <c:pt idx="2507">
                  <c:v>41990</c:v>
                </c:pt>
                <c:pt idx="2508">
                  <c:v>41991</c:v>
                </c:pt>
                <c:pt idx="2509">
                  <c:v>41992</c:v>
                </c:pt>
                <c:pt idx="2510">
                  <c:v>41995</c:v>
                </c:pt>
                <c:pt idx="2511">
                  <c:v>41996</c:v>
                </c:pt>
                <c:pt idx="2512">
                  <c:v>41997</c:v>
                </c:pt>
                <c:pt idx="2513">
                  <c:v>41999</c:v>
                </c:pt>
                <c:pt idx="2514">
                  <c:v>42002</c:v>
                </c:pt>
                <c:pt idx="2515">
                  <c:v>42003</c:v>
                </c:pt>
                <c:pt idx="2516">
                  <c:v>42004</c:v>
                </c:pt>
                <c:pt idx="2517">
                  <c:v>42006</c:v>
                </c:pt>
                <c:pt idx="2518">
                  <c:v>42009</c:v>
                </c:pt>
                <c:pt idx="2519">
                  <c:v>42010</c:v>
                </c:pt>
                <c:pt idx="2520">
                  <c:v>42011</c:v>
                </c:pt>
                <c:pt idx="2521">
                  <c:v>42012</c:v>
                </c:pt>
                <c:pt idx="2522">
                  <c:v>42013</c:v>
                </c:pt>
                <c:pt idx="2523">
                  <c:v>42016</c:v>
                </c:pt>
                <c:pt idx="2524">
                  <c:v>42017</c:v>
                </c:pt>
                <c:pt idx="2525">
                  <c:v>42018</c:v>
                </c:pt>
                <c:pt idx="2526">
                  <c:v>42019</c:v>
                </c:pt>
                <c:pt idx="2527">
                  <c:v>42020</c:v>
                </c:pt>
                <c:pt idx="2528">
                  <c:v>42024</c:v>
                </c:pt>
                <c:pt idx="2529">
                  <c:v>42025</c:v>
                </c:pt>
                <c:pt idx="2530">
                  <c:v>42026</c:v>
                </c:pt>
                <c:pt idx="2531">
                  <c:v>42027</c:v>
                </c:pt>
                <c:pt idx="2532">
                  <c:v>42030</c:v>
                </c:pt>
                <c:pt idx="2533">
                  <c:v>42031</c:v>
                </c:pt>
                <c:pt idx="2534">
                  <c:v>42032</c:v>
                </c:pt>
                <c:pt idx="2535">
                  <c:v>42033</c:v>
                </c:pt>
                <c:pt idx="2536">
                  <c:v>42034</c:v>
                </c:pt>
                <c:pt idx="2537">
                  <c:v>42037</c:v>
                </c:pt>
                <c:pt idx="2538">
                  <c:v>42038</c:v>
                </c:pt>
                <c:pt idx="2539">
                  <c:v>42039</c:v>
                </c:pt>
                <c:pt idx="2540">
                  <c:v>42040</c:v>
                </c:pt>
                <c:pt idx="2541">
                  <c:v>42041</c:v>
                </c:pt>
                <c:pt idx="2542">
                  <c:v>42044</c:v>
                </c:pt>
                <c:pt idx="2543">
                  <c:v>42045</c:v>
                </c:pt>
                <c:pt idx="2544">
                  <c:v>42046</c:v>
                </c:pt>
                <c:pt idx="2545">
                  <c:v>42047</c:v>
                </c:pt>
                <c:pt idx="2546">
                  <c:v>42048</c:v>
                </c:pt>
                <c:pt idx="2547">
                  <c:v>42052</c:v>
                </c:pt>
                <c:pt idx="2548">
                  <c:v>42053</c:v>
                </c:pt>
                <c:pt idx="2549">
                  <c:v>42054</c:v>
                </c:pt>
                <c:pt idx="2550">
                  <c:v>42055</c:v>
                </c:pt>
                <c:pt idx="2551">
                  <c:v>42058</c:v>
                </c:pt>
                <c:pt idx="2552">
                  <c:v>42059</c:v>
                </c:pt>
                <c:pt idx="2553">
                  <c:v>42060</c:v>
                </c:pt>
                <c:pt idx="2554">
                  <c:v>42061</c:v>
                </c:pt>
                <c:pt idx="2555">
                  <c:v>42062</c:v>
                </c:pt>
                <c:pt idx="2556">
                  <c:v>42065</c:v>
                </c:pt>
                <c:pt idx="2557">
                  <c:v>42066</c:v>
                </c:pt>
                <c:pt idx="2558">
                  <c:v>42067</c:v>
                </c:pt>
                <c:pt idx="2559">
                  <c:v>42068</c:v>
                </c:pt>
                <c:pt idx="2560">
                  <c:v>42069</c:v>
                </c:pt>
                <c:pt idx="2561">
                  <c:v>42072</c:v>
                </c:pt>
                <c:pt idx="2562">
                  <c:v>42073</c:v>
                </c:pt>
                <c:pt idx="2563">
                  <c:v>42074</c:v>
                </c:pt>
                <c:pt idx="2564">
                  <c:v>42075</c:v>
                </c:pt>
                <c:pt idx="2565">
                  <c:v>42076</c:v>
                </c:pt>
                <c:pt idx="2566">
                  <c:v>42079</c:v>
                </c:pt>
                <c:pt idx="2567">
                  <c:v>42080</c:v>
                </c:pt>
                <c:pt idx="2568">
                  <c:v>42081</c:v>
                </c:pt>
                <c:pt idx="2569">
                  <c:v>42082</c:v>
                </c:pt>
                <c:pt idx="2570">
                  <c:v>42083</c:v>
                </c:pt>
                <c:pt idx="2571">
                  <c:v>42086</c:v>
                </c:pt>
                <c:pt idx="2572">
                  <c:v>42087</c:v>
                </c:pt>
                <c:pt idx="2573">
                  <c:v>42088</c:v>
                </c:pt>
                <c:pt idx="2574">
                  <c:v>42089</c:v>
                </c:pt>
                <c:pt idx="2575">
                  <c:v>42090</c:v>
                </c:pt>
                <c:pt idx="2576">
                  <c:v>42093</c:v>
                </c:pt>
                <c:pt idx="2577">
                  <c:v>42094</c:v>
                </c:pt>
                <c:pt idx="2578">
                  <c:v>42095</c:v>
                </c:pt>
                <c:pt idx="2579">
                  <c:v>42096</c:v>
                </c:pt>
                <c:pt idx="2580">
                  <c:v>42100</c:v>
                </c:pt>
                <c:pt idx="2581">
                  <c:v>42101</c:v>
                </c:pt>
                <c:pt idx="2582">
                  <c:v>42102</c:v>
                </c:pt>
                <c:pt idx="2583">
                  <c:v>42103</c:v>
                </c:pt>
                <c:pt idx="2584">
                  <c:v>42104</c:v>
                </c:pt>
                <c:pt idx="2585">
                  <c:v>42107</c:v>
                </c:pt>
                <c:pt idx="2586">
                  <c:v>42108</c:v>
                </c:pt>
                <c:pt idx="2587">
                  <c:v>42109</c:v>
                </c:pt>
                <c:pt idx="2588">
                  <c:v>42110</c:v>
                </c:pt>
                <c:pt idx="2589">
                  <c:v>42111</c:v>
                </c:pt>
                <c:pt idx="2590">
                  <c:v>42114</c:v>
                </c:pt>
                <c:pt idx="2591">
                  <c:v>42115</c:v>
                </c:pt>
                <c:pt idx="2592">
                  <c:v>42116</c:v>
                </c:pt>
                <c:pt idx="2593">
                  <c:v>42117</c:v>
                </c:pt>
                <c:pt idx="2594">
                  <c:v>42118</c:v>
                </c:pt>
                <c:pt idx="2595">
                  <c:v>42121</c:v>
                </c:pt>
                <c:pt idx="2596">
                  <c:v>42122</c:v>
                </c:pt>
                <c:pt idx="2597">
                  <c:v>42123</c:v>
                </c:pt>
                <c:pt idx="2598">
                  <c:v>42124</c:v>
                </c:pt>
                <c:pt idx="2599">
                  <c:v>42125</c:v>
                </c:pt>
                <c:pt idx="2600">
                  <c:v>42128</c:v>
                </c:pt>
                <c:pt idx="2601">
                  <c:v>42129</c:v>
                </c:pt>
                <c:pt idx="2602">
                  <c:v>42130</c:v>
                </c:pt>
                <c:pt idx="2603">
                  <c:v>42131</c:v>
                </c:pt>
                <c:pt idx="2604">
                  <c:v>42132</c:v>
                </c:pt>
                <c:pt idx="2605">
                  <c:v>42135</c:v>
                </c:pt>
                <c:pt idx="2606">
                  <c:v>42136</c:v>
                </c:pt>
                <c:pt idx="2607">
                  <c:v>42137</c:v>
                </c:pt>
                <c:pt idx="2608">
                  <c:v>42138</c:v>
                </c:pt>
                <c:pt idx="2609">
                  <c:v>42139</c:v>
                </c:pt>
                <c:pt idx="2610">
                  <c:v>42142</c:v>
                </c:pt>
                <c:pt idx="2611">
                  <c:v>42143</c:v>
                </c:pt>
                <c:pt idx="2612">
                  <c:v>42144</c:v>
                </c:pt>
                <c:pt idx="2613">
                  <c:v>42145</c:v>
                </c:pt>
                <c:pt idx="2614">
                  <c:v>42146</c:v>
                </c:pt>
                <c:pt idx="2615">
                  <c:v>42150</c:v>
                </c:pt>
                <c:pt idx="2616">
                  <c:v>42151</c:v>
                </c:pt>
                <c:pt idx="2617">
                  <c:v>42152</c:v>
                </c:pt>
                <c:pt idx="2618">
                  <c:v>42153</c:v>
                </c:pt>
                <c:pt idx="2619">
                  <c:v>42156</c:v>
                </c:pt>
                <c:pt idx="2620">
                  <c:v>42157</c:v>
                </c:pt>
                <c:pt idx="2621">
                  <c:v>42158</c:v>
                </c:pt>
                <c:pt idx="2622">
                  <c:v>42159</c:v>
                </c:pt>
                <c:pt idx="2623">
                  <c:v>42160</c:v>
                </c:pt>
                <c:pt idx="2624">
                  <c:v>42163</c:v>
                </c:pt>
                <c:pt idx="2625">
                  <c:v>42164</c:v>
                </c:pt>
                <c:pt idx="2626">
                  <c:v>42165</c:v>
                </c:pt>
                <c:pt idx="2627">
                  <c:v>42166</c:v>
                </c:pt>
                <c:pt idx="2628">
                  <c:v>42167</c:v>
                </c:pt>
                <c:pt idx="2629">
                  <c:v>42170</c:v>
                </c:pt>
                <c:pt idx="2630">
                  <c:v>42171</c:v>
                </c:pt>
                <c:pt idx="2631">
                  <c:v>42172</c:v>
                </c:pt>
                <c:pt idx="2632">
                  <c:v>42173</c:v>
                </c:pt>
                <c:pt idx="2633">
                  <c:v>42174</c:v>
                </c:pt>
                <c:pt idx="2634">
                  <c:v>42177</c:v>
                </c:pt>
                <c:pt idx="2635">
                  <c:v>42178</c:v>
                </c:pt>
                <c:pt idx="2636">
                  <c:v>42179</c:v>
                </c:pt>
                <c:pt idx="2637">
                  <c:v>42180</c:v>
                </c:pt>
                <c:pt idx="2638">
                  <c:v>42181</c:v>
                </c:pt>
                <c:pt idx="2639">
                  <c:v>42184</c:v>
                </c:pt>
                <c:pt idx="2640">
                  <c:v>42185</c:v>
                </c:pt>
                <c:pt idx="2641">
                  <c:v>42186</c:v>
                </c:pt>
                <c:pt idx="2642">
                  <c:v>42187</c:v>
                </c:pt>
                <c:pt idx="2643">
                  <c:v>42191</c:v>
                </c:pt>
                <c:pt idx="2644">
                  <c:v>42192</c:v>
                </c:pt>
                <c:pt idx="2645">
                  <c:v>42193</c:v>
                </c:pt>
                <c:pt idx="2646">
                  <c:v>42194</c:v>
                </c:pt>
                <c:pt idx="2647">
                  <c:v>42195</c:v>
                </c:pt>
                <c:pt idx="2648">
                  <c:v>42198</c:v>
                </c:pt>
                <c:pt idx="2649">
                  <c:v>42199</c:v>
                </c:pt>
                <c:pt idx="2650">
                  <c:v>42200</c:v>
                </c:pt>
                <c:pt idx="2651">
                  <c:v>42201</c:v>
                </c:pt>
                <c:pt idx="2652">
                  <c:v>42202</c:v>
                </c:pt>
                <c:pt idx="2653">
                  <c:v>42205</c:v>
                </c:pt>
                <c:pt idx="2654">
                  <c:v>42206</c:v>
                </c:pt>
                <c:pt idx="2655">
                  <c:v>42207</c:v>
                </c:pt>
                <c:pt idx="2656">
                  <c:v>42208</c:v>
                </c:pt>
                <c:pt idx="2657">
                  <c:v>42209</c:v>
                </c:pt>
                <c:pt idx="2658">
                  <c:v>42212</c:v>
                </c:pt>
                <c:pt idx="2659">
                  <c:v>42213</c:v>
                </c:pt>
                <c:pt idx="2660">
                  <c:v>42214</c:v>
                </c:pt>
                <c:pt idx="2661">
                  <c:v>42215</c:v>
                </c:pt>
                <c:pt idx="2662">
                  <c:v>42216</c:v>
                </c:pt>
                <c:pt idx="2663">
                  <c:v>42219</c:v>
                </c:pt>
                <c:pt idx="2664">
                  <c:v>42220</c:v>
                </c:pt>
                <c:pt idx="2665">
                  <c:v>42221</c:v>
                </c:pt>
                <c:pt idx="2666">
                  <c:v>42222</c:v>
                </c:pt>
                <c:pt idx="2667">
                  <c:v>42223</c:v>
                </c:pt>
                <c:pt idx="2668">
                  <c:v>42226</c:v>
                </c:pt>
                <c:pt idx="2669">
                  <c:v>42227</c:v>
                </c:pt>
                <c:pt idx="2670">
                  <c:v>42228</c:v>
                </c:pt>
                <c:pt idx="2671">
                  <c:v>42229</c:v>
                </c:pt>
                <c:pt idx="2672">
                  <c:v>42230</c:v>
                </c:pt>
                <c:pt idx="2673">
                  <c:v>42233</c:v>
                </c:pt>
                <c:pt idx="2674">
                  <c:v>42234</c:v>
                </c:pt>
                <c:pt idx="2675">
                  <c:v>42235</c:v>
                </c:pt>
                <c:pt idx="2676">
                  <c:v>42236</c:v>
                </c:pt>
                <c:pt idx="2677">
                  <c:v>42237</c:v>
                </c:pt>
                <c:pt idx="2678">
                  <c:v>42240</c:v>
                </c:pt>
                <c:pt idx="2679">
                  <c:v>42241</c:v>
                </c:pt>
                <c:pt idx="2680">
                  <c:v>42242</c:v>
                </c:pt>
                <c:pt idx="2681">
                  <c:v>42243</c:v>
                </c:pt>
                <c:pt idx="2682">
                  <c:v>42244</c:v>
                </c:pt>
                <c:pt idx="2683">
                  <c:v>42247</c:v>
                </c:pt>
                <c:pt idx="2684">
                  <c:v>42248</c:v>
                </c:pt>
                <c:pt idx="2685">
                  <c:v>42249</c:v>
                </c:pt>
                <c:pt idx="2686">
                  <c:v>42250</c:v>
                </c:pt>
                <c:pt idx="2687">
                  <c:v>42251</c:v>
                </c:pt>
                <c:pt idx="2688">
                  <c:v>42255</c:v>
                </c:pt>
                <c:pt idx="2689">
                  <c:v>42256</c:v>
                </c:pt>
                <c:pt idx="2690">
                  <c:v>42257</c:v>
                </c:pt>
                <c:pt idx="2691">
                  <c:v>42258</c:v>
                </c:pt>
                <c:pt idx="2692">
                  <c:v>42261</c:v>
                </c:pt>
                <c:pt idx="2693">
                  <c:v>42262</c:v>
                </c:pt>
                <c:pt idx="2694">
                  <c:v>42263</c:v>
                </c:pt>
                <c:pt idx="2695">
                  <c:v>42264</c:v>
                </c:pt>
                <c:pt idx="2696">
                  <c:v>42265</c:v>
                </c:pt>
                <c:pt idx="2697">
                  <c:v>42268</c:v>
                </c:pt>
                <c:pt idx="2698">
                  <c:v>42269</c:v>
                </c:pt>
                <c:pt idx="2699">
                  <c:v>42270</c:v>
                </c:pt>
                <c:pt idx="2700">
                  <c:v>42271</c:v>
                </c:pt>
                <c:pt idx="2701">
                  <c:v>42272</c:v>
                </c:pt>
                <c:pt idx="2702">
                  <c:v>42275</c:v>
                </c:pt>
                <c:pt idx="2703">
                  <c:v>42276</c:v>
                </c:pt>
                <c:pt idx="2704">
                  <c:v>42277</c:v>
                </c:pt>
                <c:pt idx="2705">
                  <c:v>42278</c:v>
                </c:pt>
                <c:pt idx="2706">
                  <c:v>42279</c:v>
                </c:pt>
                <c:pt idx="2707">
                  <c:v>42282</c:v>
                </c:pt>
                <c:pt idx="2708">
                  <c:v>42283</c:v>
                </c:pt>
                <c:pt idx="2709">
                  <c:v>42284</c:v>
                </c:pt>
                <c:pt idx="2710">
                  <c:v>42285</c:v>
                </c:pt>
                <c:pt idx="2711">
                  <c:v>42286</c:v>
                </c:pt>
                <c:pt idx="2712">
                  <c:v>42289</c:v>
                </c:pt>
                <c:pt idx="2713">
                  <c:v>42290</c:v>
                </c:pt>
                <c:pt idx="2714">
                  <c:v>42291</c:v>
                </c:pt>
                <c:pt idx="2715">
                  <c:v>42292</c:v>
                </c:pt>
                <c:pt idx="2716">
                  <c:v>42293</c:v>
                </c:pt>
                <c:pt idx="2717">
                  <c:v>42296</c:v>
                </c:pt>
                <c:pt idx="2718">
                  <c:v>42297</c:v>
                </c:pt>
                <c:pt idx="2719">
                  <c:v>42298</c:v>
                </c:pt>
                <c:pt idx="2720">
                  <c:v>42299</c:v>
                </c:pt>
                <c:pt idx="2721">
                  <c:v>42300</c:v>
                </c:pt>
                <c:pt idx="2722">
                  <c:v>42303</c:v>
                </c:pt>
                <c:pt idx="2723">
                  <c:v>42304</c:v>
                </c:pt>
                <c:pt idx="2724">
                  <c:v>42305</c:v>
                </c:pt>
                <c:pt idx="2725">
                  <c:v>42306</c:v>
                </c:pt>
                <c:pt idx="2726">
                  <c:v>42307</c:v>
                </c:pt>
                <c:pt idx="2727">
                  <c:v>42310</c:v>
                </c:pt>
                <c:pt idx="2728">
                  <c:v>42311</c:v>
                </c:pt>
                <c:pt idx="2729">
                  <c:v>42312</c:v>
                </c:pt>
                <c:pt idx="2730">
                  <c:v>42313</c:v>
                </c:pt>
                <c:pt idx="2731">
                  <c:v>42314</c:v>
                </c:pt>
                <c:pt idx="2732">
                  <c:v>42317</c:v>
                </c:pt>
                <c:pt idx="2733">
                  <c:v>42318</c:v>
                </c:pt>
                <c:pt idx="2734">
                  <c:v>42319</c:v>
                </c:pt>
                <c:pt idx="2735">
                  <c:v>42320</c:v>
                </c:pt>
                <c:pt idx="2736">
                  <c:v>42321</c:v>
                </c:pt>
                <c:pt idx="2737">
                  <c:v>42324</c:v>
                </c:pt>
                <c:pt idx="2738">
                  <c:v>42325</c:v>
                </c:pt>
                <c:pt idx="2739">
                  <c:v>42326</c:v>
                </c:pt>
                <c:pt idx="2740">
                  <c:v>42327</c:v>
                </c:pt>
                <c:pt idx="2741">
                  <c:v>42328</c:v>
                </c:pt>
                <c:pt idx="2742">
                  <c:v>42331</c:v>
                </c:pt>
                <c:pt idx="2743">
                  <c:v>42332</c:v>
                </c:pt>
                <c:pt idx="2744">
                  <c:v>42333</c:v>
                </c:pt>
                <c:pt idx="2745">
                  <c:v>42335</c:v>
                </c:pt>
                <c:pt idx="2746">
                  <c:v>42338</c:v>
                </c:pt>
                <c:pt idx="2747">
                  <c:v>42339</c:v>
                </c:pt>
                <c:pt idx="2748">
                  <c:v>42340</c:v>
                </c:pt>
                <c:pt idx="2749">
                  <c:v>42341</c:v>
                </c:pt>
                <c:pt idx="2750">
                  <c:v>42342</c:v>
                </c:pt>
                <c:pt idx="2751">
                  <c:v>42345</c:v>
                </c:pt>
                <c:pt idx="2752">
                  <c:v>42346</c:v>
                </c:pt>
                <c:pt idx="2753">
                  <c:v>42347</c:v>
                </c:pt>
                <c:pt idx="2754">
                  <c:v>42348</c:v>
                </c:pt>
                <c:pt idx="2755">
                  <c:v>42349</c:v>
                </c:pt>
                <c:pt idx="2756">
                  <c:v>42352</c:v>
                </c:pt>
                <c:pt idx="2757">
                  <c:v>42353</c:v>
                </c:pt>
                <c:pt idx="2758">
                  <c:v>42354</c:v>
                </c:pt>
                <c:pt idx="2759">
                  <c:v>42355</c:v>
                </c:pt>
                <c:pt idx="2760">
                  <c:v>42356</c:v>
                </c:pt>
                <c:pt idx="2761">
                  <c:v>42359</c:v>
                </c:pt>
                <c:pt idx="2762">
                  <c:v>42360</c:v>
                </c:pt>
                <c:pt idx="2763">
                  <c:v>42361</c:v>
                </c:pt>
                <c:pt idx="2764">
                  <c:v>42362</c:v>
                </c:pt>
                <c:pt idx="2765">
                  <c:v>42366</c:v>
                </c:pt>
                <c:pt idx="2766">
                  <c:v>42367</c:v>
                </c:pt>
                <c:pt idx="2767">
                  <c:v>42368</c:v>
                </c:pt>
                <c:pt idx="2768">
                  <c:v>42369</c:v>
                </c:pt>
                <c:pt idx="2769">
                  <c:v>42373</c:v>
                </c:pt>
                <c:pt idx="2770">
                  <c:v>42374</c:v>
                </c:pt>
                <c:pt idx="2771">
                  <c:v>42375</c:v>
                </c:pt>
                <c:pt idx="2772">
                  <c:v>42376</c:v>
                </c:pt>
                <c:pt idx="2773">
                  <c:v>42377</c:v>
                </c:pt>
                <c:pt idx="2774">
                  <c:v>42380</c:v>
                </c:pt>
                <c:pt idx="2775">
                  <c:v>42381</c:v>
                </c:pt>
                <c:pt idx="2776">
                  <c:v>42382</c:v>
                </c:pt>
                <c:pt idx="2777">
                  <c:v>42383</c:v>
                </c:pt>
                <c:pt idx="2778">
                  <c:v>42384</c:v>
                </c:pt>
                <c:pt idx="2779">
                  <c:v>42388</c:v>
                </c:pt>
                <c:pt idx="2780">
                  <c:v>42389</c:v>
                </c:pt>
                <c:pt idx="2781">
                  <c:v>42390</c:v>
                </c:pt>
                <c:pt idx="2782">
                  <c:v>42391</c:v>
                </c:pt>
                <c:pt idx="2783">
                  <c:v>42394</c:v>
                </c:pt>
                <c:pt idx="2784">
                  <c:v>42395</c:v>
                </c:pt>
                <c:pt idx="2785">
                  <c:v>42396</c:v>
                </c:pt>
                <c:pt idx="2786">
                  <c:v>42397</c:v>
                </c:pt>
                <c:pt idx="2787">
                  <c:v>42398</c:v>
                </c:pt>
                <c:pt idx="2788">
                  <c:v>42401</c:v>
                </c:pt>
                <c:pt idx="2789">
                  <c:v>42402</c:v>
                </c:pt>
                <c:pt idx="2790">
                  <c:v>42403</c:v>
                </c:pt>
                <c:pt idx="2791">
                  <c:v>42404</c:v>
                </c:pt>
                <c:pt idx="2792">
                  <c:v>42405</c:v>
                </c:pt>
                <c:pt idx="2793">
                  <c:v>42408</c:v>
                </c:pt>
                <c:pt idx="2794">
                  <c:v>42409</c:v>
                </c:pt>
                <c:pt idx="2795">
                  <c:v>42410</c:v>
                </c:pt>
                <c:pt idx="2796">
                  <c:v>42411</c:v>
                </c:pt>
                <c:pt idx="2797">
                  <c:v>42412</c:v>
                </c:pt>
                <c:pt idx="2798">
                  <c:v>42416</c:v>
                </c:pt>
                <c:pt idx="2799">
                  <c:v>42417</c:v>
                </c:pt>
                <c:pt idx="2800">
                  <c:v>42418</c:v>
                </c:pt>
                <c:pt idx="2801">
                  <c:v>42419</c:v>
                </c:pt>
                <c:pt idx="2802">
                  <c:v>42422</c:v>
                </c:pt>
                <c:pt idx="2803">
                  <c:v>42423</c:v>
                </c:pt>
                <c:pt idx="2804">
                  <c:v>42424</c:v>
                </c:pt>
                <c:pt idx="2805">
                  <c:v>42425</c:v>
                </c:pt>
                <c:pt idx="2806">
                  <c:v>42426</c:v>
                </c:pt>
                <c:pt idx="2807">
                  <c:v>42429</c:v>
                </c:pt>
                <c:pt idx="2808">
                  <c:v>42430</c:v>
                </c:pt>
                <c:pt idx="2809">
                  <c:v>42431</c:v>
                </c:pt>
                <c:pt idx="2810">
                  <c:v>42432</c:v>
                </c:pt>
                <c:pt idx="2811">
                  <c:v>42433</c:v>
                </c:pt>
                <c:pt idx="2812">
                  <c:v>42436</c:v>
                </c:pt>
                <c:pt idx="2813">
                  <c:v>42437</c:v>
                </c:pt>
                <c:pt idx="2814">
                  <c:v>42438</c:v>
                </c:pt>
                <c:pt idx="2815">
                  <c:v>42439</c:v>
                </c:pt>
                <c:pt idx="2816">
                  <c:v>42440</c:v>
                </c:pt>
                <c:pt idx="2817">
                  <c:v>42443</c:v>
                </c:pt>
                <c:pt idx="2818">
                  <c:v>42444</c:v>
                </c:pt>
                <c:pt idx="2819">
                  <c:v>42445</c:v>
                </c:pt>
                <c:pt idx="2820">
                  <c:v>42446</c:v>
                </c:pt>
                <c:pt idx="2821">
                  <c:v>42447</c:v>
                </c:pt>
                <c:pt idx="2822">
                  <c:v>42450</c:v>
                </c:pt>
                <c:pt idx="2823">
                  <c:v>42451</c:v>
                </c:pt>
                <c:pt idx="2824">
                  <c:v>42452</c:v>
                </c:pt>
                <c:pt idx="2825">
                  <c:v>42453</c:v>
                </c:pt>
                <c:pt idx="2826">
                  <c:v>42457</c:v>
                </c:pt>
                <c:pt idx="2827">
                  <c:v>42458</c:v>
                </c:pt>
                <c:pt idx="2828">
                  <c:v>42459</c:v>
                </c:pt>
                <c:pt idx="2829">
                  <c:v>42460</c:v>
                </c:pt>
                <c:pt idx="2830">
                  <c:v>42461</c:v>
                </c:pt>
                <c:pt idx="2831">
                  <c:v>42464</c:v>
                </c:pt>
                <c:pt idx="2832">
                  <c:v>42465</c:v>
                </c:pt>
                <c:pt idx="2833">
                  <c:v>42466</c:v>
                </c:pt>
                <c:pt idx="2834">
                  <c:v>42467</c:v>
                </c:pt>
                <c:pt idx="2835">
                  <c:v>42468</c:v>
                </c:pt>
                <c:pt idx="2836">
                  <c:v>42471</c:v>
                </c:pt>
                <c:pt idx="2837">
                  <c:v>42472</c:v>
                </c:pt>
                <c:pt idx="2838">
                  <c:v>42473</c:v>
                </c:pt>
                <c:pt idx="2839">
                  <c:v>42474</c:v>
                </c:pt>
                <c:pt idx="2840">
                  <c:v>42475</c:v>
                </c:pt>
                <c:pt idx="2841">
                  <c:v>42478</c:v>
                </c:pt>
                <c:pt idx="2842">
                  <c:v>42479</c:v>
                </c:pt>
                <c:pt idx="2843">
                  <c:v>42480</c:v>
                </c:pt>
                <c:pt idx="2844">
                  <c:v>42481</c:v>
                </c:pt>
                <c:pt idx="2845">
                  <c:v>42482</c:v>
                </c:pt>
                <c:pt idx="2846">
                  <c:v>42485</c:v>
                </c:pt>
                <c:pt idx="2847">
                  <c:v>42486</c:v>
                </c:pt>
                <c:pt idx="2848">
                  <c:v>42487</c:v>
                </c:pt>
                <c:pt idx="2849">
                  <c:v>42488</c:v>
                </c:pt>
                <c:pt idx="2850">
                  <c:v>42489</c:v>
                </c:pt>
                <c:pt idx="2851">
                  <c:v>42492</c:v>
                </c:pt>
                <c:pt idx="2852">
                  <c:v>42493</c:v>
                </c:pt>
                <c:pt idx="2853">
                  <c:v>42494</c:v>
                </c:pt>
                <c:pt idx="2854">
                  <c:v>42495</c:v>
                </c:pt>
                <c:pt idx="2855">
                  <c:v>42496</c:v>
                </c:pt>
                <c:pt idx="2856">
                  <c:v>42499</c:v>
                </c:pt>
                <c:pt idx="2857">
                  <c:v>42500</c:v>
                </c:pt>
                <c:pt idx="2858">
                  <c:v>42501</c:v>
                </c:pt>
                <c:pt idx="2859">
                  <c:v>42502</c:v>
                </c:pt>
                <c:pt idx="2860">
                  <c:v>42503</c:v>
                </c:pt>
                <c:pt idx="2861">
                  <c:v>42506</c:v>
                </c:pt>
                <c:pt idx="2862">
                  <c:v>42507</c:v>
                </c:pt>
                <c:pt idx="2863">
                  <c:v>42508</c:v>
                </c:pt>
                <c:pt idx="2864">
                  <c:v>42509</c:v>
                </c:pt>
                <c:pt idx="2865">
                  <c:v>42510</c:v>
                </c:pt>
                <c:pt idx="2866">
                  <c:v>42513</c:v>
                </c:pt>
                <c:pt idx="2867">
                  <c:v>42514</c:v>
                </c:pt>
                <c:pt idx="2868">
                  <c:v>42515</c:v>
                </c:pt>
                <c:pt idx="2869">
                  <c:v>42516</c:v>
                </c:pt>
                <c:pt idx="2870">
                  <c:v>42517</c:v>
                </c:pt>
                <c:pt idx="2871">
                  <c:v>42521</c:v>
                </c:pt>
                <c:pt idx="2872">
                  <c:v>42522</c:v>
                </c:pt>
                <c:pt idx="2873">
                  <c:v>42523</c:v>
                </c:pt>
                <c:pt idx="2874">
                  <c:v>42524</c:v>
                </c:pt>
                <c:pt idx="2875">
                  <c:v>42527</c:v>
                </c:pt>
                <c:pt idx="2876">
                  <c:v>42528</c:v>
                </c:pt>
                <c:pt idx="2877">
                  <c:v>42529</c:v>
                </c:pt>
                <c:pt idx="2878">
                  <c:v>42530</c:v>
                </c:pt>
                <c:pt idx="2879">
                  <c:v>42531</c:v>
                </c:pt>
                <c:pt idx="2880">
                  <c:v>42534</c:v>
                </c:pt>
                <c:pt idx="2881">
                  <c:v>42535</c:v>
                </c:pt>
                <c:pt idx="2882">
                  <c:v>42536</c:v>
                </c:pt>
                <c:pt idx="2883">
                  <c:v>42537</c:v>
                </c:pt>
                <c:pt idx="2884">
                  <c:v>42538</c:v>
                </c:pt>
                <c:pt idx="2885">
                  <c:v>42541</c:v>
                </c:pt>
                <c:pt idx="2886">
                  <c:v>42542</c:v>
                </c:pt>
                <c:pt idx="2887">
                  <c:v>42543</c:v>
                </c:pt>
                <c:pt idx="2888">
                  <c:v>42544</c:v>
                </c:pt>
                <c:pt idx="2889">
                  <c:v>42545</c:v>
                </c:pt>
                <c:pt idx="2890">
                  <c:v>42548</c:v>
                </c:pt>
                <c:pt idx="2891">
                  <c:v>42549</c:v>
                </c:pt>
                <c:pt idx="2892">
                  <c:v>42550</c:v>
                </c:pt>
                <c:pt idx="2893">
                  <c:v>42551</c:v>
                </c:pt>
                <c:pt idx="2894">
                  <c:v>42552</c:v>
                </c:pt>
                <c:pt idx="2895">
                  <c:v>42556</c:v>
                </c:pt>
                <c:pt idx="2896">
                  <c:v>42557</c:v>
                </c:pt>
                <c:pt idx="2897">
                  <c:v>42558</c:v>
                </c:pt>
                <c:pt idx="2898">
                  <c:v>42559</c:v>
                </c:pt>
                <c:pt idx="2899">
                  <c:v>42562</c:v>
                </c:pt>
                <c:pt idx="2900">
                  <c:v>42563</c:v>
                </c:pt>
                <c:pt idx="2901">
                  <c:v>42564</c:v>
                </c:pt>
                <c:pt idx="2902">
                  <c:v>42565</c:v>
                </c:pt>
                <c:pt idx="2903">
                  <c:v>42566</c:v>
                </c:pt>
                <c:pt idx="2904">
                  <c:v>42569</c:v>
                </c:pt>
                <c:pt idx="2905">
                  <c:v>42570</c:v>
                </c:pt>
                <c:pt idx="2906">
                  <c:v>42571</c:v>
                </c:pt>
                <c:pt idx="2907">
                  <c:v>42572</c:v>
                </c:pt>
                <c:pt idx="2908">
                  <c:v>42573</c:v>
                </c:pt>
                <c:pt idx="2909">
                  <c:v>42576</c:v>
                </c:pt>
                <c:pt idx="2910">
                  <c:v>42577</c:v>
                </c:pt>
                <c:pt idx="2911">
                  <c:v>42578</c:v>
                </c:pt>
                <c:pt idx="2912">
                  <c:v>42579</c:v>
                </c:pt>
                <c:pt idx="2913">
                  <c:v>42580</c:v>
                </c:pt>
                <c:pt idx="2914">
                  <c:v>42583</c:v>
                </c:pt>
                <c:pt idx="2915">
                  <c:v>42584</c:v>
                </c:pt>
                <c:pt idx="2916">
                  <c:v>42585</c:v>
                </c:pt>
                <c:pt idx="2917">
                  <c:v>42586</c:v>
                </c:pt>
                <c:pt idx="2918">
                  <c:v>42587</c:v>
                </c:pt>
                <c:pt idx="2919">
                  <c:v>42590</c:v>
                </c:pt>
                <c:pt idx="2920">
                  <c:v>42591</c:v>
                </c:pt>
                <c:pt idx="2921">
                  <c:v>42592</c:v>
                </c:pt>
                <c:pt idx="2922">
                  <c:v>42593</c:v>
                </c:pt>
                <c:pt idx="2923">
                  <c:v>42594</c:v>
                </c:pt>
                <c:pt idx="2924">
                  <c:v>42597</c:v>
                </c:pt>
                <c:pt idx="2925">
                  <c:v>42598</c:v>
                </c:pt>
                <c:pt idx="2926">
                  <c:v>42599</c:v>
                </c:pt>
                <c:pt idx="2927">
                  <c:v>42600</c:v>
                </c:pt>
                <c:pt idx="2928">
                  <c:v>42601</c:v>
                </c:pt>
                <c:pt idx="2929">
                  <c:v>42604</c:v>
                </c:pt>
                <c:pt idx="2930">
                  <c:v>42605</c:v>
                </c:pt>
                <c:pt idx="2931">
                  <c:v>42606</c:v>
                </c:pt>
                <c:pt idx="2932">
                  <c:v>42607</c:v>
                </c:pt>
                <c:pt idx="2933">
                  <c:v>42608</c:v>
                </c:pt>
                <c:pt idx="2934">
                  <c:v>42611</c:v>
                </c:pt>
                <c:pt idx="2935">
                  <c:v>42612</c:v>
                </c:pt>
                <c:pt idx="2936">
                  <c:v>42613</c:v>
                </c:pt>
                <c:pt idx="2937">
                  <c:v>42614</c:v>
                </c:pt>
                <c:pt idx="2938">
                  <c:v>42615</c:v>
                </c:pt>
                <c:pt idx="2939">
                  <c:v>42619</c:v>
                </c:pt>
                <c:pt idx="2940">
                  <c:v>42620</c:v>
                </c:pt>
                <c:pt idx="2941">
                  <c:v>42621</c:v>
                </c:pt>
                <c:pt idx="2942">
                  <c:v>42622</c:v>
                </c:pt>
                <c:pt idx="2943">
                  <c:v>42625</c:v>
                </c:pt>
                <c:pt idx="2944">
                  <c:v>42626</c:v>
                </c:pt>
                <c:pt idx="2945">
                  <c:v>42627</c:v>
                </c:pt>
                <c:pt idx="2946">
                  <c:v>42628</c:v>
                </c:pt>
                <c:pt idx="2947">
                  <c:v>42629</c:v>
                </c:pt>
                <c:pt idx="2948">
                  <c:v>42632</c:v>
                </c:pt>
                <c:pt idx="2949">
                  <c:v>42633</c:v>
                </c:pt>
                <c:pt idx="2950">
                  <c:v>42634</c:v>
                </c:pt>
                <c:pt idx="2951">
                  <c:v>42635</c:v>
                </c:pt>
                <c:pt idx="2952">
                  <c:v>42636</c:v>
                </c:pt>
                <c:pt idx="2953">
                  <c:v>42639</c:v>
                </c:pt>
                <c:pt idx="2954">
                  <c:v>42640</c:v>
                </c:pt>
                <c:pt idx="2955">
                  <c:v>42641</c:v>
                </c:pt>
                <c:pt idx="2956">
                  <c:v>42642</c:v>
                </c:pt>
                <c:pt idx="2957">
                  <c:v>42643</c:v>
                </c:pt>
                <c:pt idx="2958">
                  <c:v>42646</c:v>
                </c:pt>
                <c:pt idx="2959">
                  <c:v>42647</c:v>
                </c:pt>
                <c:pt idx="2960">
                  <c:v>42648</c:v>
                </c:pt>
                <c:pt idx="2961">
                  <c:v>42649</c:v>
                </c:pt>
                <c:pt idx="2962">
                  <c:v>42650</c:v>
                </c:pt>
                <c:pt idx="2963">
                  <c:v>42653</c:v>
                </c:pt>
                <c:pt idx="2964">
                  <c:v>42654</c:v>
                </c:pt>
                <c:pt idx="2965">
                  <c:v>42655</c:v>
                </c:pt>
                <c:pt idx="2966">
                  <c:v>42656</c:v>
                </c:pt>
                <c:pt idx="2967">
                  <c:v>42657</c:v>
                </c:pt>
                <c:pt idx="2968">
                  <c:v>42660</c:v>
                </c:pt>
                <c:pt idx="2969">
                  <c:v>42661</c:v>
                </c:pt>
                <c:pt idx="2970">
                  <c:v>42662</c:v>
                </c:pt>
                <c:pt idx="2971">
                  <c:v>42663</c:v>
                </c:pt>
                <c:pt idx="2972">
                  <c:v>42664</c:v>
                </c:pt>
                <c:pt idx="2973">
                  <c:v>42667</c:v>
                </c:pt>
                <c:pt idx="2974">
                  <c:v>42668</c:v>
                </c:pt>
                <c:pt idx="2975">
                  <c:v>42669</c:v>
                </c:pt>
                <c:pt idx="2976">
                  <c:v>42670</c:v>
                </c:pt>
                <c:pt idx="2977">
                  <c:v>42671</c:v>
                </c:pt>
                <c:pt idx="2978">
                  <c:v>42674</c:v>
                </c:pt>
                <c:pt idx="2979">
                  <c:v>42675</c:v>
                </c:pt>
                <c:pt idx="2980">
                  <c:v>42676</c:v>
                </c:pt>
                <c:pt idx="2981">
                  <c:v>42677</c:v>
                </c:pt>
                <c:pt idx="2982">
                  <c:v>42678</c:v>
                </c:pt>
                <c:pt idx="2983">
                  <c:v>42681</c:v>
                </c:pt>
                <c:pt idx="2984">
                  <c:v>42682</c:v>
                </c:pt>
                <c:pt idx="2985">
                  <c:v>42683</c:v>
                </c:pt>
                <c:pt idx="2986">
                  <c:v>42684</c:v>
                </c:pt>
                <c:pt idx="2987">
                  <c:v>42685</c:v>
                </c:pt>
                <c:pt idx="2988">
                  <c:v>42688</c:v>
                </c:pt>
                <c:pt idx="2989">
                  <c:v>42689</c:v>
                </c:pt>
                <c:pt idx="2990">
                  <c:v>42690</c:v>
                </c:pt>
                <c:pt idx="2991">
                  <c:v>42691</c:v>
                </c:pt>
                <c:pt idx="2992">
                  <c:v>42692</c:v>
                </c:pt>
                <c:pt idx="2993">
                  <c:v>42695</c:v>
                </c:pt>
                <c:pt idx="2994">
                  <c:v>42696</c:v>
                </c:pt>
                <c:pt idx="2995">
                  <c:v>42697</c:v>
                </c:pt>
                <c:pt idx="2996">
                  <c:v>42699</c:v>
                </c:pt>
                <c:pt idx="2997">
                  <c:v>42702</c:v>
                </c:pt>
                <c:pt idx="2998">
                  <c:v>42703</c:v>
                </c:pt>
                <c:pt idx="2999">
                  <c:v>42704</c:v>
                </c:pt>
                <c:pt idx="3000">
                  <c:v>42705</c:v>
                </c:pt>
                <c:pt idx="3001">
                  <c:v>42706</c:v>
                </c:pt>
                <c:pt idx="3002">
                  <c:v>42709</c:v>
                </c:pt>
                <c:pt idx="3003">
                  <c:v>42710</c:v>
                </c:pt>
                <c:pt idx="3004">
                  <c:v>42711</c:v>
                </c:pt>
                <c:pt idx="3005">
                  <c:v>42712</c:v>
                </c:pt>
                <c:pt idx="3006">
                  <c:v>42713</c:v>
                </c:pt>
                <c:pt idx="3007">
                  <c:v>42716</c:v>
                </c:pt>
                <c:pt idx="3008">
                  <c:v>42717</c:v>
                </c:pt>
                <c:pt idx="3009">
                  <c:v>42718</c:v>
                </c:pt>
                <c:pt idx="3010">
                  <c:v>42719</c:v>
                </c:pt>
                <c:pt idx="3011">
                  <c:v>42720</c:v>
                </c:pt>
                <c:pt idx="3012">
                  <c:v>42723</c:v>
                </c:pt>
                <c:pt idx="3013">
                  <c:v>42724</c:v>
                </c:pt>
                <c:pt idx="3014">
                  <c:v>42725</c:v>
                </c:pt>
                <c:pt idx="3015">
                  <c:v>42726</c:v>
                </c:pt>
                <c:pt idx="3016">
                  <c:v>42727</c:v>
                </c:pt>
                <c:pt idx="3017">
                  <c:v>42731</c:v>
                </c:pt>
                <c:pt idx="3018">
                  <c:v>42732</c:v>
                </c:pt>
                <c:pt idx="3019">
                  <c:v>42733</c:v>
                </c:pt>
                <c:pt idx="3020">
                  <c:v>42734</c:v>
                </c:pt>
                <c:pt idx="3021">
                  <c:v>42738</c:v>
                </c:pt>
                <c:pt idx="3022">
                  <c:v>42739</c:v>
                </c:pt>
                <c:pt idx="3023">
                  <c:v>42740</c:v>
                </c:pt>
                <c:pt idx="3024">
                  <c:v>42741</c:v>
                </c:pt>
                <c:pt idx="3025">
                  <c:v>42744</c:v>
                </c:pt>
                <c:pt idx="3026">
                  <c:v>42745</c:v>
                </c:pt>
                <c:pt idx="3027">
                  <c:v>42746</c:v>
                </c:pt>
                <c:pt idx="3028">
                  <c:v>42747</c:v>
                </c:pt>
                <c:pt idx="3029">
                  <c:v>42748</c:v>
                </c:pt>
                <c:pt idx="3030">
                  <c:v>42752</c:v>
                </c:pt>
                <c:pt idx="3031">
                  <c:v>42753</c:v>
                </c:pt>
                <c:pt idx="3032">
                  <c:v>42754</c:v>
                </c:pt>
                <c:pt idx="3033">
                  <c:v>42755</c:v>
                </c:pt>
                <c:pt idx="3034">
                  <c:v>42758</c:v>
                </c:pt>
                <c:pt idx="3035">
                  <c:v>42759</c:v>
                </c:pt>
                <c:pt idx="3036">
                  <c:v>42760</c:v>
                </c:pt>
                <c:pt idx="3037">
                  <c:v>42761</c:v>
                </c:pt>
                <c:pt idx="3038">
                  <c:v>42762</c:v>
                </c:pt>
                <c:pt idx="3039">
                  <c:v>42765</c:v>
                </c:pt>
                <c:pt idx="3040">
                  <c:v>42766</c:v>
                </c:pt>
                <c:pt idx="3041">
                  <c:v>42767</c:v>
                </c:pt>
                <c:pt idx="3042">
                  <c:v>42768</c:v>
                </c:pt>
                <c:pt idx="3043">
                  <c:v>42769</c:v>
                </c:pt>
                <c:pt idx="3044">
                  <c:v>42772</c:v>
                </c:pt>
                <c:pt idx="3045">
                  <c:v>42773</c:v>
                </c:pt>
                <c:pt idx="3046">
                  <c:v>42774</c:v>
                </c:pt>
                <c:pt idx="3047">
                  <c:v>42775</c:v>
                </c:pt>
                <c:pt idx="3048">
                  <c:v>42776</c:v>
                </c:pt>
                <c:pt idx="3049">
                  <c:v>42779</c:v>
                </c:pt>
                <c:pt idx="3050">
                  <c:v>42780</c:v>
                </c:pt>
                <c:pt idx="3051">
                  <c:v>42781</c:v>
                </c:pt>
                <c:pt idx="3052">
                  <c:v>42782</c:v>
                </c:pt>
                <c:pt idx="3053">
                  <c:v>42783</c:v>
                </c:pt>
                <c:pt idx="3054">
                  <c:v>42787</c:v>
                </c:pt>
                <c:pt idx="3055">
                  <c:v>42788</c:v>
                </c:pt>
                <c:pt idx="3056">
                  <c:v>42789</c:v>
                </c:pt>
                <c:pt idx="3057">
                  <c:v>42790</c:v>
                </c:pt>
                <c:pt idx="3058">
                  <c:v>42793</c:v>
                </c:pt>
                <c:pt idx="3059">
                  <c:v>42794</c:v>
                </c:pt>
                <c:pt idx="3060">
                  <c:v>42795</c:v>
                </c:pt>
                <c:pt idx="3061">
                  <c:v>42796</c:v>
                </c:pt>
                <c:pt idx="3062">
                  <c:v>42797</c:v>
                </c:pt>
                <c:pt idx="3063">
                  <c:v>42800</c:v>
                </c:pt>
                <c:pt idx="3064">
                  <c:v>42801</c:v>
                </c:pt>
                <c:pt idx="3065">
                  <c:v>42802</c:v>
                </c:pt>
                <c:pt idx="3066">
                  <c:v>42803</c:v>
                </c:pt>
                <c:pt idx="3067">
                  <c:v>42804</c:v>
                </c:pt>
                <c:pt idx="3068">
                  <c:v>42807</c:v>
                </c:pt>
                <c:pt idx="3069">
                  <c:v>42808</c:v>
                </c:pt>
                <c:pt idx="3070">
                  <c:v>42809</c:v>
                </c:pt>
                <c:pt idx="3071">
                  <c:v>42810</c:v>
                </c:pt>
                <c:pt idx="3072">
                  <c:v>42811</c:v>
                </c:pt>
                <c:pt idx="3073">
                  <c:v>42814</c:v>
                </c:pt>
                <c:pt idx="3074">
                  <c:v>42815</c:v>
                </c:pt>
                <c:pt idx="3075">
                  <c:v>42816</c:v>
                </c:pt>
                <c:pt idx="3076">
                  <c:v>42817</c:v>
                </c:pt>
                <c:pt idx="3077">
                  <c:v>42818</c:v>
                </c:pt>
                <c:pt idx="3078">
                  <c:v>42821</c:v>
                </c:pt>
                <c:pt idx="3079">
                  <c:v>42822</c:v>
                </c:pt>
                <c:pt idx="3080">
                  <c:v>42823</c:v>
                </c:pt>
                <c:pt idx="3081">
                  <c:v>42824</c:v>
                </c:pt>
                <c:pt idx="3082">
                  <c:v>42825</c:v>
                </c:pt>
                <c:pt idx="3083">
                  <c:v>42828</c:v>
                </c:pt>
                <c:pt idx="3084">
                  <c:v>42829</c:v>
                </c:pt>
                <c:pt idx="3085">
                  <c:v>42830</c:v>
                </c:pt>
                <c:pt idx="3086">
                  <c:v>42831</c:v>
                </c:pt>
                <c:pt idx="3087">
                  <c:v>42832</c:v>
                </c:pt>
                <c:pt idx="3088">
                  <c:v>42835</c:v>
                </c:pt>
                <c:pt idx="3089">
                  <c:v>42836</c:v>
                </c:pt>
                <c:pt idx="3090">
                  <c:v>42837</c:v>
                </c:pt>
                <c:pt idx="3091">
                  <c:v>42838</c:v>
                </c:pt>
                <c:pt idx="3092">
                  <c:v>42842</c:v>
                </c:pt>
                <c:pt idx="3093">
                  <c:v>42843</c:v>
                </c:pt>
                <c:pt idx="3094">
                  <c:v>42844</c:v>
                </c:pt>
                <c:pt idx="3095">
                  <c:v>42845</c:v>
                </c:pt>
                <c:pt idx="3096">
                  <c:v>42846</c:v>
                </c:pt>
                <c:pt idx="3097">
                  <c:v>42849</c:v>
                </c:pt>
                <c:pt idx="3098">
                  <c:v>42850</c:v>
                </c:pt>
                <c:pt idx="3099">
                  <c:v>42851</c:v>
                </c:pt>
                <c:pt idx="3100">
                  <c:v>42852</c:v>
                </c:pt>
                <c:pt idx="3101">
                  <c:v>42853</c:v>
                </c:pt>
                <c:pt idx="3102">
                  <c:v>42857</c:v>
                </c:pt>
                <c:pt idx="3103">
                  <c:v>42858</c:v>
                </c:pt>
                <c:pt idx="3104">
                  <c:v>42859</c:v>
                </c:pt>
                <c:pt idx="3105">
                  <c:v>42860</c:v>
                </c:pt>
                <c:pt idx="3106">
                  <c:v>42863</c:v>
                </c:pt>
                <c:pt idx="3107">
                  <c:v>42864</c:v>
                </c:pt>
                <c:pt idx="3108">
                  <c:v>42865</c:v>
                </c:pt>
                <c:pt idx="3109">
                  <c:v>42866</c:v>
                </c:pt>
                <c:pt idx="3110">
                  <c:v>42867</c:v>
                </c:pt>
                <c:pt idx="3111">
                  <c:v>42870</c:v>
                </c:pt>
                <c:pt idx="3112">
                  <c:v>42871</c:v>
                </c:pt>
                <c:pt idx="3113">
                  <c:v>42872</c:v>
                </c:pt>
                <c:pt idx="3114">
                  <c:v>42873</c:v>
                </c:pt>
                <c:pt idx="3115">
                  <c:v>42874</c:v>
                </c:pt>
                <c:pt idx="3116">
                  <c:v>42877</c:v>
                </c:pt>
                <c:pt idx="3117">
                  <c:v>42878</c:v>
                </c:pt>
                <c:pt idx="3118">
                  <c:v>42879</c:v>
                </c:pt>
                <c:pt idx="3119">
                  <c:v>42880</c:v>
                </c:pt>
                <c:pt idx="3120">
                  <c:v>42881</c:v>
                </c:pt>
                <c:pt idx="3121">
                  <c:v>42885</c:v>
                </c:pt>
                <c:pt idx="3122">
                  <c:v>42886</c:v>
                </c:pt>
                <c:pt idx="3123">
                  <c:v>42887</c:v>
                </c:pt>
                <c:pt idx="3124">
                  <c:v>42888</c:v>
                </c:pt>
                <c:pt idx="3125">
                  <c:v>42891</c:v>
                </c:pt>
                <c:pt idx="3126">
                  <c:v>42892</c:v>
                </c:pt>
                <c:pt idx="3127">
                  <c:v>42893</c:v>
                </c:pt>
                <c:pt idx="3128">
                  <c:v>42894</c:v>
                </c:pt>
                <c:pt idx="3129">
                  <c:v>42895</c:v>
                </c:pt>
                <c:pt idx="3130">
                  <c:v>42898</c:v>
                </c:pt>
                <c:pt idx="3131">
                  <c:v>42899</c:v>
                </c:pt>
                <c:pt idx="3132">
                  <c:v>42900</c:v>
                </c:pt>
                <c:pt idx="3133">
                  <c:v>42901</c:v>
                </c:pt>
                <c:pt idx="3134">
                  <c:v>42902</c:v>
                </c:pt>
                <c:pt idx="3135">
                  <c:v>42905</c:v>
                </c:pt>
                <c:pt idx="3136">
                  <c:v>42906</c:v>
                </c:pt>
                <c:pt idx="3137">
                  <c:v>42907</c:v>
                </c:pt>
                <c:pt idx="3138">
                  <c:v>42908</c:v>
                </c:pt>
                <c:pt idx="3139">
                  <c:v>42909</c:v>
                </c:pt>
                <c:pt idx="3140">
                  <c:v>42912</c:v>
                </c:pt>
                <c:pt idx="3141">
                  <c:v>42913</c:v>
                </c:pt>
                <c:pt idx="3142">
                  <c:v>42914</c:v>
                </c:pt>
                <c:pt idx="3143">
                  <c:v>42915</c:v>
                </c:pt>
                <c:pt idx="3144">
                  <c:v>42916</c:v>
                </c:pt>
                <c:pt idx="3145">
                  <c:v>42919</c:v>
                </c:pt>
                <c:pt idx="3146">
                  <c:v>42921</c:v>
                </c:pt>
                <c:pt idx="3147">
                  <c:v>42922</c:v>
                </c:pt>
                <c:pt idx="3148">
                  <c:v>42923</c:v>
                </c:pt>
                <c:pt idx="3149">
                  <c:v>42926</c:v>
                </c:pt>
                <c:pt idx="3150">
                  <c:v>42927</c:v>
                </c:pt>
                <c:pt idx="3151">
                  <c:v>42928</c:v>
                </c:pt>
                <c:pt idx="3152">
                  <c:v>42929</c:v>
                </c:pt>
                <c:pt idx="3153">
                  <c:v>42930</c:v>
                </c:pt>
                <c:pt idx="3154">
                  <c:v>42933</c:v>
                </c:pt>
                <c:pt idx="3155">
                  <c:v>42934</c:v>
                </c:pt>
                <c:pt idx="3156">
                  <c:v>42935</c:v>
                </c:pt>
                <c:pt idx="3157">
                  <c:v>42936</c:v>
                </c:pt>
                <c:pt idx="3158">
                  <c:v>42937</c:v>
                </c:pt>
                <c:pt idx="3159">
                  <c:v>42940</c:v>
                </c:pt>
                <c:pt idx="3160">
                  <c:v>42941</c:v>
                </c:pt>
                <c:pt idx="3161">
                  <c:v>42942</c:v>
                </c:pt>
                <c:pt idx="3162">
                  <c:v>42943</c:v>
                </c:pt>
                <c:pt idx="3163">
                  <c:v>42944</c:v>
                </c:pt>
                <c:pt idx="3164">
                  <c:v>42947</c:v>
                </c:pt>
                <c:pt idx="3165">
                  <c:v>42948</c:v>
                </c:pt>
                <c:pt idx="3166">
                  <c:v>42949</c:v>
                </c:pt>
                <c:pt idx="3167">
                  <c:v>42950</c:v>
                </c:pt>
                <c:pt idx="3168">
                  <c:v>42951</c:v>
                </c:pt>
                <c:pt idx="3169">
                  <c:v>42961</c:v>
                </c:pt>
                <c:pt idx="3170">
                  <c:v>42962</c:v>
                </c:pt>
                <c:pt idx="3171">
                  <c:v>42963</c:v>
                </c:pt>
                <c:pt idx="3172">
                  <c:v>42964</c:v>
                </c:pt>
                <c:pt idx="3173">
                  <c:v>42965</c:v>
                </c:pt>
                <c:pt idx="3174">
                  <c:v>42968</c:v>
                </c:pt>
                <c:pt idx="3175">
                  <c:v>42969</c:v>
                </c:pt>
                <c:pt idx="3176">
                  <c:v>42970</c:v>
                </c:pt>
                <c:pt idx="3177">
                  <c:v>42971</c:v>
                </c:pt>
                <c:pt idx="3178">
                  <c:v>42972</c:v>
                </c:pt>
                <c:pt idx="3179">
                  <c:v>42975</c:v>
                </c:pt>
                <c:pt idx="3180">
                  <c:v>42976</c:v>
                </c:pt>
                <c:pt idx="3181">
                  <c:v>42977</c:v>
                </c:pt>
                <c:pt idx="3182">
                  <c:v>42978</c:v>
                </c:pt>
                <c:pt idx="3183">
                  <c:v>42979</c:v>
                </c:pt>
                <c:pt idx="3184">
                  <c:v>42983</c:v>
                </c:pt>
                <c:pt idx="3185">
                  <c:v>42984</c:v>
                </c:pt>
                <c:pt idx="3186">
                  <c:v>42985</c:v>
                </c:pt>
                <c:pt idx="3187">
                  <c:v>42989</c:v>
                </c:pt>
                <c:pt idx="3188">
                  <c:v>42990</c:v>
                </c:pt>
                <c:pt idx="3189">
                  <c:v>42991</c:v>
                </c:pt>
                <c:pt idx="3190">
                  <c:v>42992</c:v>
                </c:pt>
                <c:pt idx="3191">
                  <c:v>42993</c:v>
                </c:pt>
                <c:pt idx="3192">
                  <c:v>42996</c:v>
                </c:pt>
                <c:pt idx="3193">
                  <c:v>42997</c:v>
                </c:pt>
                <c:pt idx="3194">
                  <c:v>42998</c:v>
                </c:pt>
                <c:pt idx="3195">
                  <c:v>42999</c:v>
                </c:pt>
                <c:pt idx="3196">
                  <c:v>43000</c:v>
                </c:pt>
                <c:pt idx="3197">
                  <c:v>43003</c:v>
                </c:pt>
                <c:pt idx="3198">
                  <c:v>43004</c:v>
                </c:pt>
                <c:pt idx="3199">
                  <c:v>43005</c:v>
                </c:pt>
                <c:pt idx="3200">
                  <c:v>43006</c:v>
                </c:pt>
                <c:pt idx="3201">
                  <c:v>43007</c:v>
                </c:pt>
                <c:pt idx="3202">
                  <c:v>43010</c:v>
                </c:pt>
                <c:pt idx="3203">
                  <c:v>43011</c:v>
                </c:pt>
                <c:pt idx="3204">
                  <c:v>43012</c:v>
                </c:pt>
                <c:pt idx="3205">
                  <c:v>43013</c:v>
                </c:pt>
                <c:pt idx="3206">
                  <c:v>43014</c:v>
                </c:pt>
                <c:pt idx="3207">
                  <c:v>43017</c:v>
                </c:pt>
                <c:pt idx="3208">
                  <c:v>43018</c:v>
                </c:pt>
                <c:pt idx="3209">
                  <c:v>43019</c:v>
                </c:pt>
                <c:pt idx="3210">
                  <c:v>43020</c:v>
                </c:pt>
                <c:pt idx="3211">
                  <c:v>43021</c:v>
                </c:pt>
                <c:pt idx="3212">
                  <c:v>43024</c:v>
                </c:pt>
                <c:pt idx="3213">
                  <c:v>43025</c:v>
                </c:pt>
                <c:pt idx="3214">
                  <c:v>43026</c:v>
                </c:pt>
                <c:pt idx="3215">
                  <c:v>43027</c:v>
                </c:pt>
                <c:pt idx="3216">
                  <c:v>43028</c:v>
                </c:pt>
                <c:pt idx="3217">
                  <c:v>43031</c:v>
                </c:pt>
                <c:pt idx="3218">
                  <c:v>43032</c:v>
                </c:pt>
                <c:pt idx="3219">
                  <c:v>43033</c:v>
                </c:pt>
                <c:pt idx="3220">
                  <c:v>43034</c:v>
                </c:pt>
                <c:pt idx="3221">
                  <c:v>43035</c:v>
                </c:pt>
                <c:pt idx="3222">
                  <c:v>43038</c:v>
                </c:pt>
                <c:pt idx="3223">
                  <c:v>43039</c:v>
                </c:pt>
                <c:pt idx="3224">
                  <c:v>43040</c:v>
                </c:pt>
                <c:pt idx="3225">
                  <c:v>43041</c:v>
                </c:pt>
                <c:pt idx="3226">
                  <c:v>43042</c:v>
                </c:pt>
                <c:pt idx="3227">
                  <c:v>43045</c:v>
                </c:pt>
                <c:pt idx="3228">
                  <c:v>43046</c:v>
                </c:pt>
                <c:pt idx="3229">
                  <c:v>43047</c:v>
                </c:pt>
                <c:pt idx="3230">
                  <c:v>43048</c:v>
                </c:pt>
                <c:pt idx="3231">
                  <c:v>43049</c:v>
                </c:pt>
                <c:pt idx="3232">
                  <c:v>43052</c:v>
                </c:pt>
                <c:pt idx="3233">
                  <c:v>43053</c:v>
                </c:pt>
                <c:pt idx="3234">
                  <c:v>43054</c:v>
                </c:pt>
                <c:pt idx="3235">
                  <c:v>43055</c:v>
                </c:pt>
                <c:pt idx="3236">
                  <c:v>43056</c:v>
                </c:pt>
                <c:pt idx="3237">
                  <c:v>43059</c:v>
                </c:pt>
                <c:pt idx="3238">
                  <c:v>43060</c:v>
                </c:pt>
                <c:pt idx="3239">
                  <c:v>43061</c:v>
                </c:pt>
                <c:pt idx="3240">
                  <c:v>43063</c:v>
                </c:pt>
                <c:pt idx="3241">
                  <c:v>43066</c:v>
                </c:pt>
                <c:pt idx="3242">
                  <c:v>43067</c:v>
                </c:pt>
                <c:pt idx="3243">
                  <c:v>43068</c:v>
                </c:pt>
                <c:pt idx="3244">
                  <c:v>43069</c:v>
                </c:pt>
                <c:pt idx="3245">
                  <c:v>43070</c:v>
                </c:pt>
                <c:pt idx="3246">
                  <c:v>43073</c:v>
                </c:pt>
                <c:pt idx="3247">
                  <c:v>43074</c:v>
                </c:pt>
                <c:pt idx="3248">
                  <c:v>43075</c:v>
                </c:pt>
                <c:pt idx="3249">
                  <c:v>43076</c:v>
                </c:pt>
                <c:pt idx="3250">
                  <c:v>43077</c:v>
                </c:pt>
                <c:pt idx="3251">
                  <c:v>43080</c:v>
                </c:pt>
                <c:pt idx="3252">
                  <c:v>43081</c:v>
                </c:pt>
                <c:pt idx="3253">
                  <c:v>43082</c:v>
                </c:pt>
                <c:pt idx="3254">
                  <c:v>43083</c:v>
                </c:pt>
                <c:pt idx="3255">
                  <c:v>43084</c:v>
                </c:pt>
                <c:pt idx="3256">
                  <c:v>43087</c:v>
                </c:pt>
                <c:pt idx="3257">
                  <c:v>43088</c:v>
                </c:pt>
                <c:pt idx="3258">
                  <c:v>43089</c:v>
                </c:pt>
                <c:pt idx="3259">
                  <c:v>43090</c:v>
                </c:pt>
                <c:pt idx="3260">
                  <c:v>43091</c:v>
                </c:pt>
                <c:pt idx="3261">
                  <c:v>43095</c:v>
                </c:pt>
                <c:pt idx="3262">
                  <c:v>43096</c:v>
                </c:pt>
                <c:pt idx="3263">
                  <c:v>43097</c:v>
                </c:pt>
                <c:pt idx="3264">
                  <c:v>43098</c:v>
                </c:pt>
                <c:pt idx="3265">
                  <c:v>43103</c:v>
                </c:pt>
                <c:pt idx="3266">
                  <c:v>43104</c:v>
                </c:pt>
                <c:pt idx="3267">
                  <c:v>43105</c:v>
                </c:pt>
                <c:pt idx="3268">
                  <c:v>43108</c:v>
                </c:pt>
                <c:pt idx="3269">
                  <c:v>43109</c:v>
                </c:pt>
                <c:pt idx="3270">
                  <c:v>43110</c:v>
                </c:pt>
                <c:pt idx="3271">
                  <c:v>43111</c:v>
                </c:pt>
                <c:pt idx="3272">
                  <c:v>43112</c:v>
                </c:pt>
                <c:pt idx="3273">
                  <c:v>43116</c:v>
                </c:pt>
                <c:pt idx="3274">
                  <c:v>43117</c:v>
                </c:pt>
                <c:pt idx="3275">
                  <c:v>43118</c:v>
                </c:pt>
                <c:pt idx="3276">
                  <c:v>43119</c:v>
                </c:pt>
                <c:pt idx="3277">
                  <c:v>43122</c:v>
                </c:pt>
                <c:pt idx="3278">
                  <c:v>43123</c:v>
                </c:pt>
                <c:pt idx="3279">
                  <c:v>43124</c:v>
                </c:pt>
                <c:pt idx="3280">
                  <c:v>43125</c:v>
                </c:pt>
                <c:pt idx="3281">
                  <c:v>43126</c:v>
                </c:pt>
                <c:pt idx="3282">
                  <c:v>43129</c:v>
                </c:pt>
                <c:pt idx="3283">
                  <c:v>43130</c:v>
                </c:pt>
                <c:pt idx="3284">
                  <c:v>43131</c:v>
                </c:pt>
                <c:pt idx="3285">
                  <c:v>43132</c:v>
                </c:pt>
                <c:pt idx="3286">
                  <c:v>43133</c:v>
                </c:pt>
                <c:pt idx="3287">
                  <c:v>43136</c:v>
                </c:pt>
                <c:pt idx="3288">
                  <c:v>43137</c:v>
                </c:pt>
                <c:pt idx="3289">
                  <c:v>43138</c:v>
                </c:pt>
                <c:pt idx="3290">
                  <c:v>43139</c:v>
                </c:pt>
                <c:pt idx="3291">
                  <c:v>43140</c:v>
                </c:pt>
                <c:pt idx="3292">
                  <c:v>43143</c:v>
                </c:pt>
                <c:pt idx="3293">
                  <c:v>43144</c:v>
                </c:pt>
                <c:pt idx="3294">
                  <c:v>43145</c:v>
                </c:pt>
                <c:pt idx="3295">
                  <c:v>43146</c:v>
                </c:pt>
                <c:pt idx="3296">
                  <c:v>43147</c:v>
                </c:pt>
                <c:pt idx="3297">
                  <c:v>43151</c:v>
                </c:pt>
                <c:pt idx="3298">
                  <c:v>43152</c:v>
                </c:pt>
                <c:pt idx="3299">
                  <c:v>43153</c:v>
                </c:pt>
                <c:pt idx="3300">
                  <c:v>43154</c:v>
                </c:pt>
              </c:numCache>
            </c:numRef>
          </c:cat>
          <c:val>
            <c:numRef>
              <c:f>'Price to Book Value'!$C$4:$C$3304</c:f>
              <c:numCache>
                <c:formatCode>0.00\x</c:formatCode>
                <c:ptCount val="3301"/>
                <c:pt idx="0">
                  <c:v>1.3167215104513776</c:v>
                </c:pt>
                <c:pt idx="1">
                  <c:v>1.3167215104513776</c:v>
                </c:pt>
                <c:pt idx="2">
                  <c:v>1.3167215104513776</c:v>
                </c:pt>
                <c:pt idx="3">
                  <c:v>1.3167215104513776</c:v>
                </c:pt>
                <c:pt idx="4">
                  <c:v>1.3167215104513776</c:v>
                </c:pt>
                <c:pt idx="5">
                  <c:v>1.3167215104513776</c:v>
                </c:pt>
                <c:pt idx="6">
                  <c:v>1.3167215104513776</c:v>
                </c:pt>
                <c:pt idx="7">
                  <c:v>1.3167215104513776</c:v>
                </c:pt>
                <c:pt idx="8">
                  <c:v>1.3167215104513776</c:v>
                </c:pt>
                <c:pt idx="9">
                  <c:v>1.3167215104513776</c:v>
                </c:pt>
                <c:pt idx="10">
                  <c:v>1.3167215104513776</c:v>
                </c:pt>
                <c:pt idx="11">
                  <c:v>1.3167215104513776</c:v>
                </c:pt>
                <c:pt idx="12">
                  <c:v>1.3167215104513776</c:v>
                </c:pt>
                <c:pt idx="13">
                  <c:v>1.3167215104513776</c:v>
                </c:pt>
                <c:pt idx="14">
                  <c:v>1.3167215104513776</c:v>
                </c:pt>
                <c:pt idx="15">
                  <c:v>1.3167215104513776</c:v>
                </c:pt>
                <c:pt idx="16">
                  <c:v>1.3167215104513776</c:v>
                </c:pt>
                <c:pt idx="17">
                  <c:v>1.3167215104513776</c:v>
                </c:pt>
                <c:pt idx="18">
                  <c:v>1.3167215104513776</c:v>
                </c:pt>
                <c:pt idx="19">
                  <c:v>1.3167215104513776</c:v>
                </c:pt>
                <c:pt idx="20">
                  <c:v>1.3167215104513776</c:v>
                </c:pt>
                <c:pt idx="21">
                  <c:v>1.3167215104513776</c:v>
                </c:pt>
                <c:pt idx="22">
                  <c:v>1.3167215104513776</c:v>
                </c:pt>
                <c:pt idx="23">
                  <c:v>1.3167215104513776</c:v>
                </c:pt>
                <c:pt idx="24">
                  <c:v>1.3167215104513776</c:v>
                </c:pt>
                <c:pt idx="25">
                  <c:v>1.3167215104513776</c:v>
                </c:pt>
                <c:pt idx="26">
                  <c:v>1.3167215104513776</c:v>
                </c:pt>
                <c:pt idx="27">
                  <c:v>1.3167215104513776</c:v>
                </c:pt>
                <c:pt idx="28">
                  <c:v>1.3167215104513776</c:v>
                </c:pt>
                <c:pt idx="29">
                  <c:v>1.3167215104513776</c:v>
                </c:pt>
                <c:pt idx="30">
                  <c:v>1.3167215104513776</c:v>
                </c:pt>
                <c:pt idx="31">
                  <c:v>1.3167215104513776</c:v>
                </c:pt>
                <c:pt idx="32">
                  <c:v>1.3167215104513776</c:v>
                </c:pt>
                <c:pt idx="33">
                  <c:v>1.3167215104513776</c:v>
                </c:pt>
                <c:pt idx="34">
                  <c:v>1.3167215104513776</c:v>
                </c:pt>
                <c:pt idx="35">
                  <c:v>1.3167215104513776</c:v>
                </c:pt>
                <c:pt idx="36">
                  <c:v>1.3167215104513776</c:v>
                </c:pt>
                <c:pt idx="37">
                  <c:v>1.3167215104513776</c:v>
                </c:pt>
                <c:pt idx="38">
                  <c:v>1.3167215104513776</c:v>
                </c:pt>
                <c:pt idx="39">
                  <c:v>1.3167215104513776</c:v>
                </c:pt>
                <c:pt idx="40">
                  <c:v>1.3167215104513776</c:v>
                </c:pt>
                <c:pt idx="41">
                  <c:v>1.3167215104513776</c:v>
                </c:pt>
                <c:pt idx="42">
                  <c:v>1.3167215104513776</c:v>
                </c:pt>
                <c:pt idx="43">
                  <c:v>1.3167215104513776</c:v>
                </c:pt>
                <c:pt idx="44">
                  <c:v>1.3167215104513776</c:v>
                </c:pt>
                <c:pt idx="45">
                  <c:v>1.3167215104513776</c:v>
                </c:pt>
                <c:pt idx="46">
                  <c:v>1.3167215104513776</c:v>
                </c:pt>
                <c:pt idx="47">
                  <c:v>1.3167215104513776</c:v>
                </c:pt>
                <c:pt idx="48">
                  <c:v>1.3167215104513776</c:v>
                </c:pt>
                <c:pt idx="49">
                  <c:v>1.3167215104513776</c:v>
                </c:pt>
                <c:pt idx="50">
                  <c:v>1.3167215104513776</c:v>
                </c:pt>
                <c:pt idx="51">
                  <c:v>1.3167215104513776</c:v>
                </c:pt>
                <c:pt idx="52">
                  <c:v>1.3167215104513776</c:v>
                </c:pt>
                <c:pt idx="53">
                  <c:v>1.3167215104513776</c:v>
                </c:pt>
                <c:pt idx="54">
                  <c:v>1.3167215104513776</c:v>
                </c:pt>
                <c:pt idx="55">
                  <c:v>1.3167215104513776</c:v>
                </c:pt>
                <c:pt idx="56">
                  <c:v>1.3167215104513776</c:v>
                </c:pt>
                <c:pt idx="57">
                  <c:v>1.3167215104513776</c:v>
                </c:pt>
                <c:pt idx="58">
                  <c:v>1.3167215104513776</c:v>
                </c:pt>
                <c:pt idx="59">
                  <c:v>1.3167215104513776</c:v>
                </c:pt>
                <c:pt idx="60">
                  <c:v>1.3167215104513776</c:v>
                </c:pt>
                <c:pt idx="61">
                  <c:v>1.3167215104513776</c:v>
                </c:pt>
                <c:pt idx="62">
                  <c:v>1.3167215104513776</c:v>
                </c:pt>
                <c:pt idx="63">
                  <c:v>1.3167215104513776</c:v>
                </c:pt>
                <c:pt idx="64">
                  <c:v>1.3167215104513776</c:v>
                </c:pt>
                <c:pt idx="65">
                  <c:v>1.3167215104513776</c:v>
                </c:pt>
                <c:pt idx="66">
                  <c:v>1.3167215104513776</c:v>
                </c:pt>
                <c:pt idx="67">
                  <c:v>1.3167215104513776</c:v>
                </c:pt>
                <c:pt idx="68">
                  <c:v>1.3167215104513776</c:v>
                </c:pt>
                <c:pt idx="69">
                  <c:v>1.3167215104513776</c:v>
                </c:pt>
                <c:pt idx="70">
                  <c:v>1.3167215104513776</c:v>
                </c:pt>
                <c:pt idx="71">
                  <c:v>1.3167215104513776</c:v>
                </c:pt>
                <c:pt idx="72">
                  <c:v>1.3167215104513776</c:v>
                </c:pt>
                <c:pt idx="73">
                  <c:v>1.3167215104513776</c:v>
                </c:pt>
                <c:pt idx="74">
                  <c:v>1.3167215104513776</c:v>
                </c:pt>
                <c:pt idx="75">
                  <c:v>1.3167215104513776</c:v>
                </c:pt>
                <c:pt idx="76">
                  <c:v>1.3167215104513776</c:v>
                </c:pt>
                <c:pt idx="77">
                  <c:v>1.3167215104513776</c:v>
                </c:pt>
                <c:pt idx="78">
                  <c:v>1.3167215104513776</c:v>
                </c:pt>
                <c:pt idx="79">
                  <c:v>1.3167215104513776</c:v>
                </c:pt>
                <c:pt idx="80">
                  <c:v>1.3167215104513776</c:v>
                </c:pt>
                <c:pt idx="81">
                  <c:v>1.3167215104513776</c:v>
                </c:pt>
                <c:pt idx="82">
                  <c:v>1.3167215104513776</c:v>
                </c:pt>
                <c:pt idx="83">
                  <c:v>1.3167215104513776</c:v>
                </c:pt>
                <c:pt idx="84">
                  <c:v>1.3167215104513776</c:v>
                </c:pt>
                <c:pt idx="85">
                  <c:v>1.3167215104513776</c:v>
                </c:pt>
                <c:pt idx="86">
                  <c:v>1.3167215104513776</c:v>
                </c:pt>
                <c:pt idx="87">
                  <c:v>1.3167215104513776</c:v>
                </c:pt>
                <c:pt idx="88">
                  <c:v>1.3167215104513776</c:v>
                </c:pt>
                <c:pt idx="89">
                  <c:v>1.3167215104513776</c:v>
                </c:pt>
                <c:pt idx="90">
                  <c:v>1.3167215104513776</c:v>
                </c:pt>
                <c:pt idx="91">
                  <c:v>1.3167215104513776</c:v>
                </c:pt>
                <c:pt idx="92">
                  <c:v>1.3167215104513776</c:v>
                </c:pt>
                <c:pt idx="93">
                  <c:v>1.3167215104513776</c:v>
                </c:pt>
                <c:pt idx="94">
                  <c:v>1.3167215104513776</c:v>
                </c:pt>
                <c:pt idx="95">
                  <c:v>1.3167215104513776</c:v>
                </c:pt>
                <c:pt idx="96">
                  <c:v>1.3167215104513776</c:v>
                </c:pt>
                <c:pt idx="97">
                  <c:v>1.3167215104513776</c:v>
                </c:pt>
                <c:pt idx="98">
                  <c:v>1.3167215104513776</c:v>
                </c:pt>
                <c:pt idx="99">
                  <c:v>1.3167215104513776</c:v>
                </c:pt>
                <c:pt idx="100">
                  <c:v>1.3167215104513776</c:v>
                </c:pt>
                <c:pt idx="101">
                  <c:v>1.3167215104513776</c:v>
                </c:pt>
                <c:pt idx="102">
                  <c:v>1.3167215104513776</c:v>
                </c:pt>
                <c:pt idx="103">
                  <c:v>1.3167215104513776</c:v>
                </c:pt>
                <c:pt idx="104">
                  <c:v>1.3167215104513776</c:v>
                </c:pt>
                <c:pt idx="105">
                  <c:v>1.3167215104513776</c:v>
                </c:pt>
                <c:pt idx="106">
                  <c:v>1.3167215104513776</c:v>
                </c:pt>
                <c:pt idx="107">
                  <c:v>1.3167215104513776</c:v>
                </c:pt>
                <c:pt idx="108">
                  <c:v>1.3167215104513776</c:v>
                </c:pt>
                <c:pt idx="109">
                  <c:v>1.3167215104513776</c:v>
                </c:pt>
                <c:pt idx="110">
                  <c:v>1.3167215104513776</c:v>
                </c:pt>
                <c:pt idx="111">
                  <c:v>1.3167215104513776</c:v>
                </c:pt>
                <c:pt idx="112">
                  <c:v>1.3167215104513776</c:v>
                </c:pt>
                <c:pt idx="113">
                  <c:v>1.3167215104513776</c:v>
                </c:pt>
                <c:pt idx="114">
                  <c:v>1.3167215104513776</c:v>
                </c:pt>
                <c:pt idx="115">
                  <c:v>1.3167215104513776</c:v>
                </c:pt>
                <c:pt idx="116">
                  <c:v>1.3167215104513776</c:v>
                </c:pt>
                <c:pt idx="117">
                  <c:v>1.3167215104513776</c:v>
                </c:pt>
                <c:pt idx="118">
                  <c:v>1.3167215104513776</c:v>
                </c:pt>
                <c:pt idx="119">
                  <c:v>1.3167215104513776</c:v>
                </c:pt>
                <c:pt idx="120">
                  <c:v>1.3167215104513776</c:v>
                </c:pt>
                <c:pt idx="121">
                  <c:v>1.3167215104513776</c:v>
                </c:pt>
                <c:pt idx="122">
                  <c:v>1.3167215104513776</c:v>
                </c:pt>
                <c:pt idx="123">
                  <c:v>1.3167215104513776</c:v>
                </c:pt>
                <c:pt idx="124">
                  <c:v>1.3167215104513776</c:v>
                </c:pt>
                <c:pt idx="125">
                  <c:v>1.3167215104513776</c:v>
                </c:pt>
                <c:pt idx="126">
                  <c:v>1.3167215104513776</c:v>
                </c:pt>
                <c:pt idx="127">
                  <c:v>1.3167215104513776</c:v>
                </c:pt>
                <c:pt idx="128">
                  <c:v>1.3167215104513776</c:v>
                </c:pt>
                <c:pt idx="129">
                  <c:v>1.3167215104513776</c:v>
                </c:pt>
                <c:pt idx="130">
                  <c:v>1.3167215104513776</c:v>
                </c:pt>
                <c:pt idx="131">
                  <c:v>1.3167215104513776</c:v>
                </c:pt>
                <c:pt idx="132">
                  <c:v>1.3167215104513776</c:v>
                </c:pt>
                <c:pt idx="133">
                  <c:v>1.3167215104513776</c:v>
                </c:pt>
                <c:pt idx="134">
                  <c:v>1.3167215104513776</c:v>
                </c:pt>
                <c:pt idx="135">
                  <c:v>1.3167215104513776</c:v>
                </c:pt>
                <c:pt idx="136">
                  <c:v>1.3167215104513776</c:v>
                </c:pt>
                <c:pt idx="137">
                  <c:v>1.3167215104513776</c:v>
                </c:pt>
                <c:pt idx="138">
                  <c:v>1.3167215104513776</c:v>
                </c:pt>
                <c:pt idx="139">
                  <c:v>1.3167215104513776</c:v>
                </c:pt>
                <c:pt idx="140">
                  <c:v>1.3167215104513776</c:v>
                </c:pt>
                <c:pt idx="141">
                  <c:v>1.3167215104513776</c:v>
                </c:pt>
                <c:pt idx="142">
                  <c:v>1.3167215104513776</c:v>
                </c:pt>
                <c:pt idx="143">
                  <c:v>1.3167215104513776</c:v>
                </c:pt>
                <c:pt idx="144">
                  <c:v>1.3167215104513776</c:v>
                </c:pt>
                <c:pt idx="145">
                  <c:v>1.3167215104513776</c:v>
                </c:pt>
                <c:pt idx="146">
                  <c:v>1.3167215104513776</c:v>
                </c:pt>
                <c:pt idx="147">
                  <c:v>1.3167215104513776</c:v>
                </c:pt>
                <c:pt idx="148">
                  <c:v>1.3167215104513776</c:v>
                </c:pt>
                <c:pt idx="149">
                  <c:v>1.3167215104513776</c:v>
                </c:pt>
                <c:pt idx="150">
                  <c:v>1.3167215104513776</c:v>
                </c:pt>
                <c:pt idx="151">
                  <c:v>1.3167215104513776</c:v>
                </c:pt>
                <c:pt idx="152">
                  <c:v>1.3167215104513776</c:v>
                </c:pt>
                <c:pt idx="153">
                  <c:v>1.3167215104513776</c:v>
                </c:pt>
                <c:pt idx="154">
                  <c:v>1.3167215104513776</c:v>
                </c:pt>
                <c:pt idx="155">
                  <c:v>1.3167215104513776</c:v>
                </c:pt>
                <c:pt idx="156">
                  <c:v>1.3167215104513776</c:v>
                </c:pt>
                <c:pt idx="157">
                  <c:v>1.3167215104513776</c:v>
                </c:pt>
                <c:pt idx="158">
                  <c:v>1.3167215104513776</c:v>
                </c:pt>
                <c:pt idx="159">
                  <c:v>1.3167215104513776</c:v>
                </c:pt>
                <c:pt idx="160">
                  <c:v>1.3167215104513776</c:v>
                </c:pt>
                <c:pt idx="161">
                  <c:v>1.3167215104513776</c:v>
                </c:pt>
                <c:pt idx="162">
                  <c:v>1.3167215104513776</c:v>
                </c:pt>
                <c:pt idx="163">
                  <c:v>1.3167215104513776</c:v>
                </c:pt>
                <c:pt idx="164">
                  <c:v>1.3167215104513776</c:v>
                </c:pt>
                <c:pt idx="165">
                  <c:v>1.3167215104513776</c:v>
                </c:pt>
                <c:pt idx="166">
                  <c:v>1.3167215104513776</c:v>
                </c:pt>
                <c:pt idx="167">
                  <c:v>1.3167215104513776</c:v>
                </c:pt>
                <c:pt idx="168">
                  <c:v>1.3167215104513776</c:v>
                </c:pt>
                <c:pt idx="169">
                  <c:v>1.3167215104513776</c:v>
                </c:pt>
                <c:pt idx="170">
                  <c:v>1.3167215104513776</c:v>
                </c:pt>
                <c:pt idx="171">
                  <c:v>1.3167215104513776</c:v>
                </c:pt>
                <c:pt idx="172">
                  <c:v>1.3167215104513776</c:v>
                </c:pt>
                <c:pt idx="173">
                  <c:v>1.3167215104513776</c:v>
                </c:pt>
                <c:pt idx="174">
                  <c:v>1.3167215104513776</c:v>
                </c:pt>
                <c:pt idx="175">
                  <c:v>1.3167215104513776</c:v>
                </c:pt>
                <c:pt idx="176">
                  <c:v>1.3167215104513776</c:v>
                </c:pt>
                <c:pt idx="177">
                  <c:v>1.3167215104513776</c:v>
                </c:pt>
                <c:pt idx="178">
                  <c:v>1.3167215104513776</c:v>
                </c:pt>
                <c:pt idx="179">
                  <c:v>1.3167215104513776</c:v>
                </c:pt>
                <c:pt idx="180">
                  <c:v>1.3167215104513776</c:v>
                </c:pt>
                <c:pt idx="181">
                  <c:v>1.3167215104513776</c:v>
                </c:pt>
                <c:pt idx="182">
                  <c:v>1.3167215104513776</c:v>
                </c:pt>
                <c:pt idx="183">
                  <c:v>1.3167215104513776</c:v>
                </c:pt>
                <c:pt idx="184">
                  <c:v>1.3167215104513776</c:v>
                </c:pt>
                <c:pt idx="185">
                  <c:v>1.3167215104513776</c:v>
                </c:pt>
                <c:pt idx="186">
                  <c:v>1.3167215104513776</c:v>
                </c:pt>
                <c:pt idx="187">
                  <c:v>1.3167215104513776</c:v>
                </c:pt>
                <c:pt idx="188">
                  <c:v>1.3167215104513776</c:v>
                </c:pt>
                <c:pt idx="189">
                  <c:v>1.3167215104513776</c:v>
                </c:pt>
                <c:pt idx="190">
                  <c:v>1.3167215104513776</c:v>
                </c:pt>
                <c:pt idx="191">
                  <c:v>1.3167215104513776</c:v>
                </c:pt>
                <c:pt idx="192">
                  <c:v>1.3167215104513776</c:v>
                </c:pt>
                <c:pt idx="193">
                  <c:v>1.3167215104513776</c:v>
                </c:pt>
                <c:pt idx="194">
                  <c:v>1.3167215104513776</c:v>
                </c:pt>
                <c:pt idx="195">
                  <c:v>1.3167215104513776</c:v>
                </c:pt>
                <c:pt idx="196">
                  <c:v>1.3167215104513776</c:v>
                </c:pt>
                <c:pt idx="197">
                  <c:v>1.3167215104513776</c:v>
                </c:pt>
                <c:pt idx="198">
                  <c:v>1.3167215104513776</c:v>
                </c:pt>
                <c:pt idx="199">
                  <c:v>1.3167215104513776</c:v>
                </c:pt>
                <c:pt idx="200">
                  <c:v>1.3167215104513776</c:v>
                </c:pt>
                <c:pt idx="201">
                  <c:v>1.3167215104513776</c:v>
                </c:pt>
                <c:pt idx="202">
                  <c:v>1.3167215104513776</c:v>
                </c:pt>
                <c:pt idx="203">
                  <c:v>1.3167215104513776</c:v>
                </c:pt>
                <c:pt idx="204">
                  <c:v>1.3167215104513776</c:v>
                </c:pt>
                <c:pt idx="205">
                  <c:v>1.3167215104513776</c:v>
                </c:pt>
                <c:pt idx="206">
                  <c:v>1.3167215104513776</c:v>
                </c:pt>
                <c:pt idx="207">
                  <c:v>1.3167215104513776</c:v>
                </c:pt>
                <c:pt idx="208">
                  <c:v>1.3167215104513776</c:v>
                </c:pt>
                <c:pt idx="209">
                  <c:v>1.3167215104513776</c:v>
                </c:pt>
                <c:pt idx="210">
                  <c:v>1.3167215104513776</c:v>
                </c:pt>
                <c:pt idx="211">
                  <c:v>1.3167215104513776</c:v>
                </c:pt>
                <c:pt idx="212">
                  <c:v>1.3167215104513776</c:v>
                </c:pt>
                <c:pt idx="213">
                  <c:v>1.3167215104513776</c:v>
                </c:pt>
                <c:pt idx="214">
                  <c:v>1.3167215104513776</c:v>
                </c:pt>
                <c:pt idx="215">
                  <c:v>1.3167215104513776</c:v>
                </c:pt>
                <c:pt idx="216">
                  <c:v>1.3167215104513776</c:v>
                </c:pt>
                <c:pt idx="217">
                  <c:v>1.3167215104513776</c:v>
                </c:pt>
                <c:pt idx="218">
                  <c:v>1.3167215104513776</c:v>
                </c:pt>
                <c:pt idx="219">
                  <c:v>1.3167215104513776</c:v>
                </c:pt>
                <c:pt idx="220">
                  <c:v>1.3167215104513776</c:v>
                </c:pt>
                <c:pt idx="221">
                  <c:v>1.3167215104513776</c:v>
                </c:pt>
                <c:pt idx="222">
                  <c:v>1.3167215104513776</c:v>
                </c:pt>
                <c:pt idx="223">
                  <c:v>1.3167215104513776</c:v>
                </c:pt>
                <c:pt idx="224">
                  <c:v>1.3167215104513776</c:v>
                </c:pt>
                <c:pt idx="225">
                  <c:v>1.3167215104513776</c:v>
                </c:pt>
                <c:pt idx="226">
                  <c:v>1.3167215104513776</c:v>
                </c:pt>
                <c:pt idx="227">
                  <c:v>1.3167215104513776</c:v>
                </c:pt>
                <c:pt idx="228">
                  <c:v>1.3167215104513776</c:v>
                </c:pt>
                <c:pt idx="229">
                  <c:v>1.3167215104513776</c:v>
                </c:pt>
                <c:pt idx="230">
                  <c:v>1.3167215104513776</c:v>
                </c:pt>
                <c:pt idx="231">
                  <c:v>1.3167215104513776</c:v>
                </c:pt>
                <c:pt idx="232">
                  <c:v>1.3167215104513776</c:v>
                </c:pt>
                <c:pt idx="233">
                  <c:v>1.3167215104513776</c:v>
                </c:pt>
                <c:pt idx="234">
                  <c:v>1.3167215104513776</c:v>
                </c:pt>
                <c:pt idx="235">
                  <c:v>1.3167215104513776</c:v>
                </c:pt>
                <c:pt idx="236">
                  <c:v>1.3167215104513776</c:v>
                </c:pt>
                <c:pt idx="237">
                  <c:v>1.3167215104513776</c:v>
                </c:pt>
                <c:pt idx="238">
                  <c:v>1.3167215104513776</c:v>
                </c:pt>
                <c:pt idx="239">
                  <c:v>1.3167215104513776</c:v>
                </c:pt>
                <c:pt idx="240">
                  <c:v>1.3167215104513776</c:v>
                </c:pt>
                <c:pt idx="241">
                  <c:v>1.3167215104513776</c:v>
                </c:pt>
                <c:pt idx="242">
                  <c:v>1.3167215104513776</c:v>
                </c:pt>
                <c:pt idx="243">
                  <c:v>1.3167215104513776</c:v>
                </c:pt>
                <c:pt idx="244">
                  <c:v>1.3167215104513776</c:v>
                </c:pt>
                <c:pt idx="245">
                  <c:v>1.3167215104513776</c:v>
                </c:pt>
                <c:pt idx="246">
                  <c:v>1.3167215104513776</c:v>
                </c:pt>
                <c:pt idx="247">
                  <c:v>1.3167215104513776</c:v>
                </c:pt>
                <c:pt idx="248">
                  <c:v>1.3167215104513776</c:v>
                </c:pt>
                <c:pt idx="249">
                  <c:v>1.3167215104513776</c:v>
                </c:pt>
                <c:pt idx="250">
                  <c:v>1.3167215104513776</c:v>
                </c:pt>
                <c:pt idx="251">
                  <c:v>1.3167215104513776</c:v>
                </c:pt>
                <c:pt idx="252">
                  <c:v>1.3167215104513776</c:v>
                </c:pt>
                <c:pt idx="253">
                  <c:v>1.3167215104513776</c:v>
                </c:pt>
                <c:pt idx="254">
                  <c:v>1.3167215104513776</c:v>
                </c:pt>
                <c:pt idx="255">
                  <c:v>1.3167215104513776</c:v>
                </c:pt>
                <c:pt idx="256">
                  <c:v>1.3167215104513776</c:v>
                </c:pt>
                <c:pt idx="257">
                  <c:v>1.3167215104513776</c:v>
                </c:pt>
                <c:pt idx="258">
                  <c:v>1.3167215104513776</c:v>
                </c:pt>
                <c:pt idx="259">
                  <c:v>1.3167215104513776</c:v>
                </c:pt>
                <c:pt idx="260">
                  <c:v>1.3167215104513776</c:v>
                </c:pt>
                <c:pt idx="261">
                  <c:v>1.3167215104513776</c:v>
                </c:pt>
                <c:pt idx="262">
                  <c:v>1.3167215104513776</c:v>
                </c:pt>
                <c:pt idx="263">
                  <c:v>1.3167215104513776</c:v>
                </c:pt>
                <c:pt idx="264">
                  <c:v>1.3167215104513776</c:v>
                </c:pt>
                <c:pt idx="265">
                  <c:v>1.3167215104513776</c:v>
                </c:pt>
                <c:pt idx="266">
                  <c:v>1.3167215104513776</c:v>
                </c:pt>
                <c:pt idx="267">
                  <c:v>1.3167215104513776</c:v>
                </c:pt>
                <c:pt idx="268">
                  <c:v>1.3167215104513776</c:v>
                </c:pt>
                <c:pt idx="269">
                  <c:v>1.3167215104513776</c:v>
                </c:pt>
                <c:pt idx="270">
                  <c:v>1.3167215104513776</c:v>
                </c:pt>
                <c:pt idx="271">
                  <c:v>1.3167215104513776</c:v>
                </c:pt>
                <c:pt idx="272">
                  <c:v>1.3167215104513776</c:v>
                </c:pt>
                <c:pt idx="273">
                  <c:v>1.3167215104513776</c:v>
                </c:pt>
                <c:pt idx="274">
                  <c:v>1.3167215104513776</c:v>
                </c:pt>
                <c:pt idx="275">
                  <c:v>1.3167215104513776</c:v>
                </c:pt>
                <c:pt idx="276">
                  <c:v>1.3167215104513776</c:v>
                </c:pt>
                <c:pt idx="277">
                  <c:v>1.3167215104513776</c:v>
                </c:pt>
                <c:pt idx="278">
                  <c:v>1.3167215104513776</c:v>
                </c:pt>
                <c:pt idx="279">
                  <c:v>1.3167215104513776</c:v>
                </c:pt>
                <c:pt idx="280">
                  <c:v>1.3167215104513776</c:v>
                </c:pt>
                <c:pt idx="281">
                  <c:v>1.3167215104513776</c:v>
                </c:pt>
                <c:pt idx="282">
                  <c:v>1.3167215104513776</c:v>
                </c:pt>
                <c:pt idx="283">
                  <c:v>1.3167215104513776</c:v>
                </c:pt>
                <c:pt idx="284">
                  <c:v>1.3167215104513776</c:v>
                </c:pt>
                <c:pt idx="285">
                  <c:v>1.3167215104513776</c:v>
                </c:pt>
                <c:pt idx="286">
                  <c:v>1.3167215104513776</c:v>
                </c:pt>
                <c:pt idx="287">
                  <c:v>1.3167215104513776</c:v>
                </c:pt>
                <c:pt idx="288">
                  <c:v>1.3167215104513776</c:v>
                </c:pt>
                <c:pt idx="289">
                  <c:v>1.3167215104513776</c:v>
                </c:pt>
                <c:pt idx="290">
                  <c:v>1.3167215104513776</c:v>
                </c:pt>
                <c:pt idx="291">
                  <c:v>1.3167215104513776</c:v>
                </c:pt>
                <c:pt idx="292">
                  <c:v>1.3167215104513776</c:v>
                </c:pt>
                <c:pt idx="293">
                  <c:v>1.3167215104513776</c:v>
                </c:pt>
                <c:pt idx="294">
                  <c:v>1.3167215104513776</c:v>
                </c:pt>
                <c:pt idx="295">
                  <c:v>1.3167215104513776</c:v>
                </c:pt>
                <c:pt idx="296">
                  <c:v>1.3167215104513776</c:v>
                </c:pt>
                <c:pt idx="297">
                  <c:v>1.3167215104513776</c:v>
                </c:pt>
                <c:pt idx="298">
                  <c:v>1.3167215104513776</c:v>
                </c:pt>
                <c:pt idx="299">
                  <c:v>1.3167215104513776</c:v>
                </c:pt>
                <c:pt idx="300">
                  <c:v>1.3167215104513776</c:v>
                </c:pt>
                <c:pt idx="301">
                  <c:v>1.3167215104513776</c:v>
                </c:pt>
                <c:pt idx="302">
                  <c:v>1.3167215104513776</c:v>
                </c:pt>
                <c:pt idx="303">
                  <c:v>1.3167215104513776</c:v>
                </c:pt>
                <c:pt idx="304">
                  <c:v>1.3167215104513776</c:v>
                </c:pt>
                <c:pt idx="305">
                  <c:v>1.3167215104513776</c:v>
                </c:pt>
                <c:pt idx="306">
                  <c:v>1.3167215104513776</c:v>
                </c:pt>
                <c:pt idx="307">
                  <c:v>1.3167215104513776</c:v>
                </c:pt>
                <c:pt idx="308">
                  <c:v>1.3167215104513776</c:v>
                </c:pt>
                <c:pt idx="309">
                  <c:v>1.3167215104513776</c:v>
                </c:pt>
                <c:pt idx="310">
                  <c:v>1.3167215104513776</c:v>
                </c:pt>
                <c:pt idx="311">
                  <c:v>1.3167215104513776</c:v>
                </c:pt>
                <c:pt idx="312">
                  <c:v>1.3167215104513776</c:v>
                </c:pt>
                <c:pt idx="313">
                  <c:v>1.3167215104513776</c:v>
                </c:pt>
                <c:pt idx="314">
                  <c:v>1.3167215104513776</c:v>
                </c:pt>
                <c:pt idx="315">
                  <c:v>1.3167215104513776</c:v>
                </c:pt>
                <c:pt idx="316">
                  <c:v>1.3167215104513776</c:v>
                </c:pt>
                <c:pt idx="317">
                  <c:v>1.3167215104513776</c:v>
                </c:pt>
                <c:pt idx="318">
                  <c:v>1.3167215104513776</c:v>
                </c:pt>
                <c:pt idx="319">
                  <c:v>1.3167215104513776</c:v>
                </c:pt>
                <c:pt idx="320">
                  <c:v>1.3167215104513776</c:v>
                </c:pt>
                <c:pt idx="321">
                  <c:v>1.3167215104513776</c:v>
                </c:pt>
                <c:pt idx="322">
                  <c:v>1.3167215104513776</c:v>
                </c:pt>
                <c:pt idx="323">
                  <c:v>1.3167215104513776</c:v>
                </c:pt>
                <c:pt idx="324">
                  <c:v>1.3167215104513776</c:v>
                </c:pt>
                <c:pt idx="325">
                  <c:v>1.3167215104513776</c:v>
                </c:pt>
                <c:pt idx="326">
                  <c:v>1.3167215104513776</c:v>
                </c:pt>
                <c:pt idx="327">
                  <c:v>1.3167215104513776</c:v>
                </c:pt>
                <c:pt idx="328">
                  <c:v>1.3167215104513776</c:v>
                </c:pt>
                <c:pt idx="329">
                  <c:v>1.3167215104513776</c:v>
                </c:pt>
                <c:pt idx="330">
                  <c:v>1.3167215104513776</c:v>
                </c:pt>
                <c:pt idx="331">
                  <c:v>1.3167215104513776</c:v>
                </c:pt>
                <c:pt idx="332">
                  <c:v>1.3167215104513776</c:v>
                </c:pt>
                <c:pt idx="333">
                  <c:v>1.3167215104513776</c:v>
                </c:pt>
                <c:pt idx="334">
                  <c:v>1.3167215104513776</c:v>
                </c:pt>
                <c:pt idx="335">
                  <c:v>1.3167215104513776</c:v>
                </c:pt>
                <c:pt idx="336">
                  <c:v>1.3167215104513776</c:v>
                </c:pt>
                <c:pt idx="337">
                  <c:v>1.3167215104513776</c:v>
                </c:pt>
                <c:pt idx="338">
                  <c:v>1.3167215104513776</c:v>
                </c:pt>
                <c:pt idx="339">
                  <c:v>1.3167215104513776</c:v>
                </c:pt>
                <c:pt idx="340">
                  <c:v>1.3167215104513776</c:v>
                </c:pt>
                <c:pt idx="341">
                  <c:v>1.3167215104513776</c:v>
                </c:pt>
                <c:pt idx="342">
                  <c:v>1.3167215104513776</c:v>
                </c:pt>
                <c:pt idx="343">
                  <c:v>1.3167215104513776</c:v>
                </c:pt>
                <c:pt idx="344">
                  <c:v>1.3167215104513776</c:v>
                </c:pt>
                <c:pt idx="345">
                  <c:v>1.3167215104513776</c:v>
                </c:pt>
                <c:pt idx="346">
                  <c:v>1.3167215104513776</c:v>
                </c:pt>
                <c:pt idx="347">
                  <c:v>1.3167215104513776</c:v>
                </c:pt>
                <c:pt idx="348">
                  <c:v>1.3167215104513776</c:v>
                </c:pt>
                <c:pt idx="349">
                  <c:v>1.3167215104513776</c:v>
                </c:pt>
                <c:pt idx="350">
                  <c:v>1.3167215104513776</c:v>
                </c:pt>
                <c:pt idx="351">
                  <c:v>1.3167215104513776</c:v>
                </c:pt>
                <c:pt idx="352">
                  <c:v>1.3167215104513776</c:v>
                </c:pt>
                <c:pt idx="353">
                  <c:v>1.3167215104513776</c:v>
                </c:pt>
                <c:pt idx="354">
                  <c:v>1.3167215104513776</c:v>
                </c:pt>
                <c:pt idx="355">
                  <c:v>1.3167215104513776</c:v>
                </c:pt>
                <c:pt idx="356">
                  <c:v>1.3167215104513776</c:v>
                </c:pt>
                <c:pt idx="357">
                  <c:v>1.3167215104513776</c:v>
                </c:pt>
                <c:pt idx="358">
                  <c:v>1.3167215104513776</c:v>
                </c:pt>
                <c:pt idx="359">
                  <c:v>1.3167215104513776</c:v>
                </c:pt>
                <c:pt idx="360">
                  <c:v>1.3167215104513776</c:v>
                </c:pt>
                <c:pt idx="361">
                  <c:v>1.3167215104513776</c:v>
                </c:pt>
                <c:pt idx="362">
                  <c:v>1.3167215104513776</c:v>
                </c:pt>
                <c:pt idx="363">
                  <c:v>1.3167215104513776</c:v>
                </c:pt>
                <c:pt idx="364">
                  <c:v>1.3167215104513776</c:v>
                </c:pt>
                <c:pt idx="365">
                  <c:v>1.3167215104513776</c:v>
                </c:pt>
                <c:pt idx="366">
                  <c:v>1.3167215104513776</c:v>
                </c:pt>
                <c:pt idx="367">
                  <c:v>1.3167215104513776</c:v>
                </c:pt>
                <c:pt idx="368">
                  <c:v>1.3167215104513776</c:v>
                </c:pt>
                <c:pt idx="369">
                  <c:v>1.3167215104513776</c:v>
                </c:pt>
                <c:pt idx="370">
                  <c:v>1.3167215104513776</c:v>
                </c:pt>
                <c:pt idx="371">
                  <c:v>1.3167215104513776</c:v>
                </c:pt>
                <c:pt idx="372">
                  <c:v>1.3167215104513776</c:v>
                </c:pt>
                <c:pt idx="373">
                  <c:v>1.3167215104513776</c:v>
                </c:pt>
                <c:pt idx="374">
                  <c:v>1.3167215104513776</c:v>
                </c:pt>
                <c:pt idx="375">
                  <c:v>1.3167215104513776</c:v>
                </c:pt>
                <c:pt idx="376">
                  <c:v>1.3167215104513776</c:v>
                </c:pt>
                <c:pt idx="377">
                  <c:v>1.3167215104513776</c:v>
                </c:pt>
                <c:pt idx="378">
                  <c:v>1.3167215104513776</c:v>
                </c:pt>
                <c:pt idx="379">
                  <c:v>1.3167215104513776</c:v>
                </c:pt>
                <c:pt idx="380">
                  <c:v>1.3167215104513776</c:v>
                </c:pt>
                <c:pt idx="381">
                  <c:v>1.3167215104513776</c:v>
                </c:pt>
                <c:pt idx="382">
                  <c:v>1.3167215104513776</c:v>
                </c:pt>
                <c:pt idx="383">
                  <c:v>1.3167215104513776</c:v>
                </c:pt>
                <c:pt idx="384">
                  <c:v>1.3167215104513776</c:v>
                </c:pt>
                <c:pt idx="385">
                  <c:v>1.3167215104513776</c:v>
                </c:pt>
                <c:pt idx="386">
                  <c:v>1.3167215104513776</c:v>
                </c:pt>
                <c:pt idx="387">
                  <c:v>1.3167215104513776</c:v>
                </c:pt>
                <c:pt idx="388">
                  <c:v>1.3167215104513776</c:v>
                </c:pt>
                <c:pt idx="389">
                  <c:v>1.3167215104513776</c:v>
                </c:pt>
                <c:pt idx="390">
                  <c:v>1.3167215104513776</c:v>
                </c:pt>
                <c:pt idx="391">
                  <c:v>1.3167215104513776</c:v>
                </c:pt>
                <c:pt idx="392">
                  <c:v>1.3167215104513776</c:v>
                </c:pt>
                <c:pt idx="393">
                  <c:v>1.3167215104513776</c:v>
                </c:pt>
                <c:pt idx="394">
                  <c:v>1.3167215104513776</c:v>
                </c:pt>
                <c:pt idx="395">
                  <c:v>1.3167215104513776</c:v>
                </c:pt>
                <c:pt idx="396">
                  <c:v>1.3167215104513776</c:v>
                </c:pt>
                <c:pt idx="397">
                  <c:v>1.3167215104513776</c:v>
                </c:pt>
                <c:pt idx="398">
                  <c:v>1.3167215104513776</c:v>
                </c:pt>
                <c:pt idx="399">
                  <c:v>1.3167215104513776</c:v>
                </c:pt>
                <c:pt idx="400">
                  <c:v>1.3167215104513776</c:v>
                </c:pt>
                <c:pt idx="401">
                  <c:v>1.3167215104513776</c:v>
                </c:pt>
                <c:pt idx="402">
                  <c:v>1.3167215104513776</c:v>
                </c:pt>
                <c:pt idx="403">
                  <c:v>1.3167215104513776</c:v>
                </c:pt>
                <c:pt idx="404">
                  <c:v>1.3167215104513776</c:v>
                </c:pt>
                <c:pt idx="405">
                  <c:v>1.3167215104513776</c:v>
                </c:pt>
                <c:pt idx="406">
                  <c:v>1.3167215104513776</c:v>
                </c:pt>
                <c:pt idx="407">
                  <c:v>1.3167215104513776</c:v>
                </c:pt>
                <c:pt idx="408">
                  <c:v>1.3167215104513776</c:v>
                </c:pt>
                <c:pt idx="409">
                  <c:v>1.3167215104513776</c:v>
                </c:pt>
                <c:pt idx="410">
                  <c:v>1.3167215104513776</c:v>
                </c:pt>
                <c:pt idx="411">
                  <c:v>1.3167215104513776</c:v>
                </c:pt>
                <c:pt idx="412">
                  <c:v>1.3167215104513776</c:v>
                </c:pt>
                <c:pt idx="413">
                  <c:v>1.3167215104513776</c:v>
                </c:pt>
                <c:pt idx="414">
                  <c:v>1.3167215104513776</c:v>
                </c:pt>
                <c:pt idx="415">
                  <c:v>1.3167215104513776</c:v>
                </c:pt>
                <c:pt idx="416">
                  <c:v>1.3167215104513776</c:v>
                </c:pt>
                <c:pt idx="417">
                  <c:v>1.3167215104513776</c:v>
                </c:pt>
                <c:pt idx="418">
                  <c:v>1.3167215104513776</c:v>
                </c:pt>
                <c:pt idx="419">
                  <c:v>1.3167215104513776</c:v>
                </c:pt>
                <c:pt idx="420">
                  <c:v>1.3167215104513776</c:v>
                </c:pt>
                <c:pt idx="421">
                  <c:v>1.3167215104513776</c:v>
                </c:pt>
                <c:pt idx="422">
                  <c:v>1.3167215104513776</c:v>
                </c:pt>
                <c:pt idx="423">
                  <c:v>1.3167215104513776</c:v>
                </c:pt>
                <c:pt idx="424">
                  <c:v>1.3167215104513776</c:v>
                </c:pt>
                <c:pt idx="425">
                  <c:v>1.3167215104513776</c:v>
                </c:pt>
                <c:pt idx="426">
                  <c:v>1.3167215104513776</c:v>
                </c:pt>
                <c:pt idx="427">
                  <c:v>1.3167215104513776</c:v>
                </c:pt>
                <c:pt idx="428">
                  <c:v>1.3167215104513776</c:v>
                </c:pt>
                <c:pt idx="429">
                  <c:v>1.3167215104513776</c:v>
                </c:pt>
                <c:pt idx="430">
                  <c:v>1.3167215104513776</c:v>
                </c:pt>
                <c:pt idx="431">
                  <c:v>1.3167215104513776</c:v>
                </c:pt>
                <c:pt idx="432">
                  <c:v>1.3167215104513776</c:v>
                </c:pt>
                <c:pt idx="433">
                  <c:v>1.3167215104513776</c:v>
                </c:pt>
                <c:pt idx="434">
                  <c:v>1.3167215104513776</c:v>
                </c:pt>
                <c:pt idx="435">
                  <c:v>1.3167215104513776</c:v>
                </c:pt>
                <c:pt idx="436">
                  <c:v>1.3167215104513776</c:v>
                </c:pt>
                <c:pt idx="437">
                  <c:v>1.3167215104513776</c:v>
                </c:pt>
                <c:pt idx="438">
                  <c:v>1.3167215104513776</c:v>
                </c:pt>
                <c:pt idx="439">
                  <c:v>1.3167215104513776</c:v>
                </c:pt>
                <c:pt idx="440">
                  <c:v>1.3167215104513776</c:v>
                </c:pt>
                <c:pt idx="441">
                  <c:v>1.3167215104513776</c:v>
                </c:pt>
                <c:pt idx="442">
                  <c:v>1.3167215104513776</c:v>
                </c:pt>
                <c:pt idx="443">
                  <c:v>1.3167215104513776</c:v>
                </c:pt>
                <c:pt idx="444">
                  <c:v>1.3167215104513776</c:v>
                </c:pt>
                <c:pt idx="445">
                  <c:v>1.3167215104513776</c:v>
                </c:pt>
                <c:pt idx="446">
                  <c:v>1.3167215104513776</c:v>
                </c:pt>
                <c:pt idx="447">
                  <c:v>1.3167215104513776</c:v>
                </c:pt>
                <c:pt idx="448">
                  <c:v>1.3167215104513776</c:v>
                </c:pt>
                <c:pt idx="449">
                  <c:v>1.3167215104513776</c:v>
                </c:pt>
                <c:pt idx="450">
                  <c:v>1.3167215104513776</c:v>
                </c:pt>
                <c:pt idx="451">
                  <c:v>1.3167215104513776</c:v>
                </c:pt>
                <c:pt idx="452">
                  <c:v>1.3167215104513776</c:v>
                </c:pt>
                <c:pt idx="453">
                  <c:v>1.3167215104513776</c:v>
                </c:pt>
                <c:pt idx="454">
                  <c:v>1.3167215104513776</c:v>
                </c:pt>
                <c:pt idx="455">
                  <c:v>1.3167215104513776</c:v>
                </c:pt>
                <c:pt idx="456">
                  <c:v>1.3167215104513776</c:v>
                </c:pt>
                <c:pt idx="457">
                  <c:v>1.3167215104513776</c:v>
                </c:pt>
                <c:pt idx="458">
                  <c:v>1.3167215104513776</c:v>
                </c:pt>
                <c:pt idx="459">
                  <c:v>1.3167215104513776</c:v>
                </c:pt>
                <c:pt idx="460">
                  <c:v>1.3167215104513776</c:v>
                </c:pt>
                <c:pt idx="461">
                  <c:v>1.3167215104513776</c:v>
                </c:pt>
                <c:pt idx="462">
                  <c:v>1.3167215104513776</c:v>
                </c:pt>
                <c:pt idx="463">
                  <c:v>1.3167215104513776</c:v>
                </c:pt>
                <c:pt idx="464">
                  <c:v>1.3167215104513776</c:v>
                </c:pt>
                <c:pt idx="465">
                  <c:v>1.3167215104513776</c:v>
                </c:pt>
                <c:pt idx="466">
                  <c:v>1.3167215104513776</c:v>
                </c:pt>
                <c:pt idx="467">
                  <c:v>1.3167215104513776</c:v>
                </c:pt>
                <c:pt idx="468">
                  <c:v>1.3167215104513776</c:v>
                </c:pt>
                <c:pt idx="469">
                  <c:v>1.3167215104513776</c:v>
                </c:pt>
                <c:pt idx="470">
                  <c:v>1.3167215104513776</c:v>
                </c:pt>
                <c:pt idx="471">
                  <c:v>1.3167215104513776</c:v>
                </c:pt>
                <c:pt idx="472">
                  <c:v>1.3167215104513776</c:v>
                </c:pt>
                <c:pt idx="473">
                  <c:v>1.3167215104513776</c:v>
                </c:pt>
                <c:pt idx="474">
                  <c:v>1.3167215104513776</c:v>
                </c:pt>
                <c:pt idx="475">
                  <c:v>1.3167215104513776</c:v>
                </c:pt>
                <c:pt idx="476">
                  <c:v>1.3167215104513776</c:v>
                </c:pt>
                <c:pt idx="477">
                  <c:v>1.3167215104513776</c:v>
                </c:pt>
                <c:pt idx="478">
                  <c:v>1.3167215104513776</c:v>
                </c:pt>
                <c:pt idx="479">
                  <c:v>1.3167215104513776</c:v>
                </c:pt>
                <c:pt idx="480">
                  <c:v>1.3167215104513776</c:v>
                </c:pt>
                <c:pt idx="481">
                  <c:v>1.3167215104513776</c:v>
                </c:pt>
                <c:pt idx="482">
                  <c:v>1.3167215104513776</c:v>
                </c:pt>
                <c:pt idx="483">
                  <c:v>1.3167215104513776</c:v>
                </c:pt>
                <c:pt idx="484">
                  <c:v>1.3167215104513776</c:v>
                </c:pt>
                <c:pt idx="485">
                  <c:v>1.3167215104513776</c:v>
                </c:pt>
                <c:pt idx="486">
                  <c:v>1.3167215104513776</c:v>
                </c:pt>
                <c:pt idx="487">
                  <c:v>1.3167215104513776</c:v>
                </c:pt>
                <c:pt idx="488">
                  <c:v>1.3167215104513776</c:v>
                </c:pt>
                <c:pt idx="489">
                  <c:v>1.3167215104513776</c:v>
                </c:pt>
                <c:pt idx="490">
                  <c:v>1.3167215104513776</c:v>
                </c:pt>
                <c:pt idx="491">
                  <c:v>1.3167215104513776</c:v>
                </c:pt>
                <c:pt idx="492">
                  <c:v>1.3167215104513776</c:v>
                </c:pt>
                <c:pt idx="493">
                  <c:v>1.3167215104513776</c:v>
                </c:pt>
                <c:pt idx="494">
                  <c:v>1.3167215104513776</c:v>
                </c:pt>
                <c:pt idx="495">
                  <c:v>1.3167215104513776</c:v>
                </c:pt>
                <c:pt idx="496">
                  <c:v>1.3167215104513776</c:v>
                </c:pt>
                <c:pt idx="497">
                  <c:v>1.3167215104513776</c:v>
                </c:pt>
                <c:pt idx="498">
                  <c:v>1.3167215104513776</c:v>
                </c:pt>
                <c:pt idx="499">
                  <c:v>1.3167215104513776</c:v>
                </c:pt>
                <c:pt idx="500">
                  <c:v>1.3167215104513776</c:v>
                </c:pt>
                <c:pt idx="501">
                  <c:v>1.3167215104513776</c:v>
                </c:pt>
                <c:pt idx="502">
                  <c:v>1.3167215104513776</c:v>
                </c:pt>
                <c:pt idx="503">
                  <c:v>1.3167215104513776</c:v>
                </c:pt>
                <c:pt idx="504">
                  <c:v>1.3167215104513776</c:v>
                </c:pt>
                <c:pt idx="505">
                  <c:v>1.3167215104513776</c:v>
                </c:pt>
                <c:pt idx="506">
                  <c:v>1.3167215104513776</c:v>
                </c:pt>
                <c:pt idx="507">
                  <c:v>1.3167215104513776</c:v>
                </c:pt>
                <c:pt idx="508">
                  <c:v>1.3167215104513776</c:v>
                </c:pt>
                <c:pt idx="509">
                  <c:v>1.3167215104513776</c:v>
                </c:pt>
                <c:pt idx="510">
                  <c:v>1.3167215104513776</c:v>
                </c:pt>
                <c:pt idx="511">
                  <c:v>1.3167215104513776</c:v>
                </c:pt>
                <c:pt idx="512">
                  <c:v>1.3167215104513776</c:v>
                </c:pt>
                <c:pt idx="513">
                  <c:v>1.3167215104513776</c:v>
                </c:pt>
                <c:pt idx="514">
                  <c:v>1.3167215104513776</c:v>
                </c:pt>
                <c:pt idx="515">
                  <c:v>1.3167215104513776</c:v>
                </c:pt>
                <c:pt idx="516">
                  <c:v>1.3167215104513776</c:v>
                </c:pt>
                <c:pt idx="517">
                  <c:v>1.3167215104513776</c:v>
                </c:pt>
                <c:pt idx="518">
                  <c:v>1.3167215104513776</c:v>
                </c:pt>
                <c:pt idx="519">
                  <c:v>1.3167215104513776</c:v>
                </c:pt>
                <c:pt idx="520">
                  <c:v>1.3167215104513776</c:v>
                </c:pt>
                <c:pt idx="521">
                  <c:v>1.3167215104513776</c:v>
                </c:pt>
                <c:pt idx="522">
                  <c:v>1.3167215104513776</c:v>
                </c:pt>
                <c:pt idx="523">
                  <c:v>1.3167215104513776</c:v>
                </c:pt>
                <c:pt idx="524">
                  <c:v>1.3167215104513776</c:v>
                </c:pt>
                <c:pt idx="525">
                  <c:v>1.3167215104513776</c:v>
                </c:pt>
                <c:pt idx="526">
                  <c:v>1.3167215104513776</c:v>
                </c:pt>
                <c:pt idx="527">
                  <c:v>1.3167215104513776</c:v>
                </c:pt>
                <c:pt idx="528">
                  <c:v>1.3167215104513776</c:v>
                </c:pt>
                <c:pt idx="529">
                  <c:v>1.3167215104513776</c:v>
                </c:pt>
                <c:pt idx="530">
                  <c:v>1.3167215104513776</c:v>
                </c:pt>
                <c:pt idx="531">
                  <c:v>1.3167215104513776</c:v>
                </c:pt>
                <c:pt idx="532">
                  <c:v>1.3167215104513776</c:v>
                </c:pt>
                <c:pt idx="533">
                  <c:v>1.3167215104513776</c:v>
                </c:pt>
                <c:pt idx="534">
                  <c:v>1.3167215104513776</c:v>
                </c:pt>
                <c:pt idx="535">
                  <c:v>1.3167215104513776</c:v>
                </c:pt>
                <c:pt idx="536">
                  <c:v>1.3167215104513776</c:v>
                </c:pt>
                <c:pt idx="537">
                  <c:v>1.3167215104513776</c:v>
                </c:pt>
                <c:pt idx="538">
                  <c:v>1.3167215104513776</c:v>
                </c:pt>
                <c:pt idx="539">
                  <c:v>1.3167215104513776</c:v>
                </c:pt>
                <c:pt idx="540">
                  <c:v>1.3167215104513776</c:v>
                </c:pt>
                <c:pt idx="541">
                  <c:v>1.3167215104513776</c:v>
                </c:pt>
                <c:pt idx="542">
                  <c:v>1.3167215104513776</c:v>
                </c:pt>
                <c:pt idx="543">
                  <c:v>1.3167215104513776</c:v>
                </c:pt>
                <c:pt idx="544">
                  <c:v>1.3167215104513776</c:v>
                </c:pt>
                <c:pt idx="545">
                  <c:v>1.3167215104513776</c:v>
                </c:pt>
                <c:pt idx="546">
                  <c:v>1.3167215104513776</c:v>
                </c:pt>
                <c:pt idx="547">
                  <c:v>1.3167215104513776</c:v>
                </c:pt>
                <c:pt idx="548">
                  <c:v>1.3167215104513776</c:v>
                </c:pt>
                <c:pt idx="549">
                  <c:v>1.3167215104513776</c:v>
                </c:pt>
                <c:pt idx="550">
                  <c:v>1.3167215104513776</c:v>
                </c:pt>
                <c:pt idx="551">
                  <c:v>1.3167215104513776</c:v>
                </c:pt>
                <c:pt idx="552">
                  <c:v>1.3167215104513776</c:v>
                </c:pt>
                <c:pt idx="553">
                  <c:v>1.3167215104513776</c:v>
                </c:pt>
                <c:pt idx="554">
                  <c:v>1.3167215104513776</c:v>
                </c:pt>
                <c:pt idx="555">
                  <c:v>1.3167215104513776</c:v>
                </c:pt>
                <c:pt idx="556">
                  <c:v>1.3167215104513776</c:v>
                </c:pt>
                <c:pt idx="557">
                  <c:v>1.3167215104513776</c:v>
                </c:pt>
                <c:pt idx="558">
                  <c:v>1.3167215104513776</c:v>
                </c:pt>
                <c:pt idx="559">
                  <c:v>1.3167215104513776</c:v>
                </c:pt>
                <c:pt idx="560">
                  <c:v>1.3167215104513776</c:v>
                </c:pt>
                <c:pt idx="561">
                  <c:v>1.3167215104513776</c:v>
                </c:pt>
                <c:pt idx="562">
                  <c:v>1.3167215104513776</c:v>
                </c:pt>
                <c:pt idx="563">
                  <c:v>1.3167215104513776</c:v>
                </c:pt>
                <c:pt idx="564">
                  <c:v>1.3167215104513776</c:v>
                </c:pt>
                <c:pt idx="565">
                  <c:v>1.3167215104513776</c:v>
                </c:pt>
                <c:pt idx="566">
                  <c:v>1.3167215104513776</c:v>
                </c:pt>
                <c:pt idx="567">
                  <c:v>1.3167215104513776</c:v>
                </c:pt>
                <c:pt idx="568">
                  <c:v>1.3167215104513776</c:v>
                </c:pt>
                <c:pt idx="569">
                  <c:v>1.3167215104513776</c:v>
                </c:pt>
                <c:pt idx="570">
                  <c:v>1.3167215104513776</c:v>
                </c:pt>
                <c:pt idx="571">
                  <c:v>1.3167215104513776</c:v>
                </c:pt>
                <c:pt idx="572">
                  <c:v>1.3167215104513776</c:v>
                </c:pt>
                <c:pt idx="573">
                  <c:v>1.3167215104513776</c:v>
                </c:pt>
                <c:pt idx="574">
                  <c:v>1.3167215104513776</c:v>
                </c:pt>
                <c:pt idx="575">
                  <c:v>1.3167215104513776</c:v>
                </c:pt>
                <c:pt idx="576">
                  <c:v>1.3167215104513776</c:v>
                </c:pt>
                <c:pt idx="577">
                  <c:v>1.3167215104513776</c:v>
                </c:pt>
                <c:pt idx="578">
                  <c:v>1.3167215104513776</c:v>
                </c:pt>
                <c:pt idx="579">
                  <c:v>1.3167215104513776</c:v>
                </c:pt>
                <c:pt idx="580">
                  <c:v>1.3167215104513776</c:v>
                </c:pt>
                <c:pt idx="581">
                  <c:v>1.3167215104513776</c:v>
                </c:pt>
                <c:pt idx="582">
                  <c:v>1.3167215104513776</c:v>
                </c:pt>
                <c:pt idx="583">
                  <c:v>1.3167215104513776</c:v>
                </c:pt>
                <c:pt idx="584">
                  <c:v>1.3167215104513776</c:v>
                </c:pt>
                <c:pt idx="585">
                  <c:v>1.3167215104513776</c:v>
                </c:pt>
                <c:pt idx="586">
                  <c:v>1.3167215104513776</c:v>
                </c:pt>
                <c:pt idx="587">
                  <c:v>1.3167215104513776</c:v>
                </c:pt>
                <c:pt idx="588">
                  <c:v>1.3167215104513776</c:v>
                </c:pt>
                <c:pt idx="589">
                  <c:v>1.3167215104513776</c:v>
                </c:pt>
                <c:pt idx="590">
                  <c:v>1.3167215104513776</c:v>
                </c:pt>
                <c:pt idx="591">
                  <c:v>1.3167215104513776</c:v>
                </c:pt>
                <c:pt idx="592">
                  <c:v>1.3167215104513776</c:v>
                </c:pt>
                <c:pt idx="593">
                  <c:v>1.3167215104513776</c:v>
                </c:pt>
                <c:pt idx="594">
                  <c:v>1.3167215104513776</c:v>
                </c:pt>
                <c:pt idx="595">
                  <c:v>1.3167215104513776</c:v>
                </c:pt>
                <c:pt idx="596">
                  <c:v>1.3167215104513776</c:v>
                </c:pt>
                <c:pt idx="597">
                  <c:v>1.3167215104513776</c:v>
                </c:pt>
                <c:pt idx="598">
                  <c:v>1.3167215104513776</c:v>
                </c:pt>
                <c:pt idx="599">
                  <c:v>1.3167215104513776</c:v>
                </c:pt>
                <c:pt idx="600">
                  <c:v>1.3167215104513776</c:v>
                </c:pt>
                <c:pt idx="601">
                  <c:v>1.3167215104513776</c:v>
                </c:pt>
                <c:pt idx="602">
                  <c:v>1.3167215104513776</c:v>
                </c:pt>
                <c:pt idx="603">
                  <c:v>1.3167215104513776</c:v>
                </c:pt>
                <c:pt idx="604">
                  <c:v>1.3167215104513776</c:v>
                </c:pt>
                <c:pt idx="605">
                  <c:v>1.3167215104513776</c:v>
                </c:pt>
                <c:pt idx="606">
                  <c:v>1.3167215104513776</c:v>
                </c:pt>
                <c:pt idx="607">
                  <c:v>1.3167215104513776</c:v>
                </c:pt>
                <c:pt idx="608">
                  <c:v>1.3167215104513776</c:v>
                </c:pt>
                <c:pt idx="609">
                  <c:v>1.3167215104513776</c:v>
                </c:pt>
                <c:pt idx="610">
                  <c:v>1.3167215104513776</c:v>
                </c:pt>
                <c:pt idx="611">
                  <c:v>1.3167215104513776</c:v>
                </c:pt>
                <c:pt idx="612">
                  <c:v>1.3167215104513776</c:v>
                </c:pt>
                <c:pt idx="613">
                  <c:v>1.3167215104513776</c:v>
                </c:pt>
                <c:pt idx="614">
                  <c:v>1.3167215104513776</c:v>
                </c:pt>
                <c:pt idx="615">
                  <c:v>1.3167215104513776</c:v>
                </c:pt>
                <c:pt idx="616">
                  <c:v>1.3167215104513776</c:v>
                </c:pt>
                <c:pt idx="617">
                  <c:v>1.3167215104513776</c:v>
                </c:pt>
                <c:pt idx="618">
                  <c:v>1.3167215104513776</c:v>
                </c:pt>
                <c:pt idx="619">
                  <c:v>1.3167215104513776</c:v>
                </c:pt>
                <c:pt idx="620">
                  <c:v>1.3167215104513776</c:v>
                </c:pt>
                <c:pt idx="621">
                  <c:v>1.3167215104513776</c:v>
                </c:pt>
                <c:pt idx="622">
                  <c:v>1.3167215104513776</c:v>
                </c:pt>
                <c:pt idx="623">
                  <c:v>1.3167215104513776</c:v>
                </c:pt>
                <c:pt idx="624">
                  <c:v>1.3167215104513776</c:v>
                </c:pt>
                <c:pt idx="625">
                  <c:v>1.3167215104513776</c:v>
                </c:pt>
                <c:pt idx="626">
                  <c:v>1.3167215104513776</c:v>
                </c:pt>
                <c:pt idx="627">
                  <c:v>1.3167215104513776</c:v>
                </c:pt>
                <c:pt idx="628">
                  <c:v>1.3167215104513776</c:v>
                </c:pt>
                <c:pt idx="629">
                  <c:v>1.3167215104513776</c:v>
                </c:pt>
                <c:pt idx="630">
                  <c:v>1.3167215104513776</c:v>
                </c:pt>
                <c:pt idx="631">
                  <c:v>1.3167215104513776</c:v>
                </c:pt>
                <c:pt idx="632">
                  <c:v>1.3167215104513776</c:v>
                </c:pt>
                <c:pt idx="633">
                  <c:v>1.3167215104513776</c:v>
                </c:pt>
                <c:pt idx="634">
                  <c:v>1.3167215104513776</c:v>
                </c:pt>
                <c:pt idx="635">
                  <c:v>1.3167215104513776</c:v>
                </c:pt>
                <c:pt idx="636">
                  <c:v>1.3167215104513776</c:v>
                </c:pt>
                <c:pt idx="637">
                  <c:v>1.3167215104513776</c:v>
                </c:pt>
                <c:pt idx="638">
                  <c:v>1.3167215104513776</c:v>
                </c:pt>
                <c:pt idx="639">
                  <c:v>1.3167215104513776</c:v>
                </c:pt>
                <c:pt idx="640">
                  <c:v>1.3167215104513776</c:v>
                </c:pt>
                <c:pt idx="641">
                  <c:v>1.3167215104513776</c:v>
                </c:pt>
                <c:pt idx="642">
                  <c:v>1.3167215104513776</c:v>
                </c:pt>
                <c:pt idx="643">
                  <c:v>1.3167215104513776</c:v>
                </c:pt>
                <c:pt idx="644">
                  <c:v>1.3167215104513776</c:v>
                </c:pt>
                <c:pt idx="645">
                  <c:v>1.3167215104513776</c:v>
                </c:pt>
                <c:pt idx="646">
                  <c:v>1.3167215104513776</c:v>
                </c:pt>
                <c:pt idx="647">
                  <c:v>1.3167215104513776</c:v>
                </c:pt>
                <c:pt idx="648">
                  <c:v>1.3167215104513776</c:v>
                </c:pt>
                <c:pt idx="649">
                  <c:v>1.3167215104513776</c:v>
                </c:pt>
                <c:pt idx="650">
                  <c:v>1.3167215104513776</c:v>
                </c:pt>
                <c:pt idx="651">
                  <c:v>1.3167215104513776</c:v>
                </c:pt>
                <c:pt idx="652">
                  <c:v>1.3167215104513776</c:v>
                </c:pt>
                <c:pt idx="653">
                  <c:v>1.3167215104513776</c:v>
                </c:pt>
                <c:pt idx="654">
                  <c:v>1.3167215104513776</c:v>
                </c:pt>
                <c:pt idx="655">
                  <c:v>1.3167215104513776</c:v>
                </c:pt>
                <c:pt idx="656">
                  <c:v>1.3167215104513776</c:v>
                </c:pt>
                <c:pt idx="657">
                  <c:v>1.3167215104513776</c:v>
                </c:pt>
                <c:pt idx="658">
                  <c:v>1.3167215104513776</c:v>
                </c:pt>
                <c:pt idx="659">
                  <c:v>1.3167215104513776</c:v>
                </c:pt>
                <c:pt idx="660">
                  <c:v>1.3167215104513776</c:v>
                </c:pt>
                <c:pt idx="661">
                  <c:v>1.3167215104513776</c:v>
                </c:pt>
                <c:pt idx="662">
                  <c:v>1.3167215104513776</c:v>
                </c:pt>
                <c:pt idx="663">
                  <c:v>1.3167215104513776</c:v>
                </c:pt>
                <c:pt idx="664">
                  <c:v>1.3167215104513776</c:v>
                </c:pt>
                <c:pt idx="665">
                  <c:v>1.3167215104513776</c:v>
                </c:pt>
                <c:pt idx="666">
                  <c:v>1.3167215104513776</c:v>
                </c:pt>
                <c:pt idx="667">
                  <c:v>1.3167215104513776</c:v>
                </c:pt>
                <c:pt idx="668">
                  <c:v>1.3167215104513776</c:v>
                </c:pt>
                <c:pt idx="669">
                  <c:v>1.3167215104513776</c:v>
                </c:pt>
                <c:pt idx="670">
                  <c:v>1.3167215104513776</c:v>
                </c:pt>
                <c:pt idx="671">
                  <c:v>1.3167215104513776</c:v>
                </c:pt>
                <c:pt idx="672">
                  <c:v>1.3167215104513776</c:v>
                </c:pt>
                <c:pt idx="673">
                  <c:v>1.3167215104513776</c:v>
                </c:pt>
                <c:pt idx="674">
                  <c:v>1.3167215104513776</c:v>
                </c:pt>
                <c:pt idx="675">
                  <c:v>1.3167215104513776</c:v>
                </c:pt>
                <c:pt idx="676">
                  <c:v>1.3167215104513776</c:v>
                </c:pt>
                <c:pt idx="677">
                  <c:v>1.3167215104513776</c:v>
                </c:pt>
                <c:pt idx="678">
                  <c:v>1.3167215104513776</c:v>
                </c:pt>
                <c:pt idx="679">
                  <c:v>1.3167215104513776</c:v>
                </c:pt>
                <c:pt idx="680">
                  <c:v>1.3167215104513776</c:v>
                </c:pt>
                <c:pt idx="681">
                  <c:v>1.3167215104513776</c:v>
                </c:pt>
                <c:pt idx="682">
                  <c:v>1.3167215104513776</c:v>
                </c:pt>
                <c:pt idx="683">
                  <c:v>1.3167215104513776</c:v>
                </c:pt>
                <c:pt idx="684">
                  <c:v>1.3167215104513776</c:v>
                </c:pt>
                <c:pt idx="685">
                  <c:v>1.3167215104513776</c:v>
                </c:pt>
                <c:pt idx="686">
                  <c:v>1.3167215104513776</c:v>
                </c:pt>
                <c:pt idx="687">
                  <c:v>1.3167215104513776</c:v>
                </c:pt>
                <c:pt idx="688">
                  <c:v>1.3167215104513776</c:v>
                </c:pt>
                <c:pt idx="689">
                  <c:v>1.3167215104513776</c:v>
                </c:pt>
                <c:pt idx="690">
                  <c:v>1.3167215104513776</c:v>
                </c:pt>
                <c:pt idx="691">
                  <c:v>1.3167215104513776</c:v>
                </c:pt>
                <c:pt idx="692">
                  <c:v>1.3167215104513776</c:v>
                </c:pt>
                <c:pt idx="693">
                  <c:v>1.3167215104513776</c:v>
                </c:pt>
                <c:pt idx="694">
                  <c:v>1.3167215104513776</c:v>
                </c:pt>
                <c:pt idx="695">
                  <c:v>1.3167215104513776</c:v>
                </c:pt>
                <c:pt idx="696">
                  <c:v>1.3167215104513776</c:v>
                </c:pt>
                <c:pt idx="697">
                  <c:v>1.3167215104513776</c:v>
                </c:pt>
                <c:pt idx="698">
                  <c:v>1.3167215104513776</c:v>
                </c:pt>
                <c:pt idx="699">
                  <c:v>1.3167215104513776</c:v>
                </c:pt>
                <c:pt idx="700">
                  <c:v>1.3167215104513776</c:v>
                </c:pt>
                <c:pt idx="701">
                  <c:v>1.3167215104513776</c:v>
                </c:pt>
                <c:pt idx="702">
                  <c:v>1.3167215104513776</c:v>
                </c:pt>
                <c:pt idx="703">
                  <c:v>1.3167215104513776</c:v>
                </c:pt>
                <c:pt idx="704">
                  <c:v>1.3167215104513776</c:v>
                </c:pt>
                <c:pt idx="705">
                  <c:v>1.3167215104513776</c:v>
                </c:pt>
                <c:pt idx="706">
                  <c:v>1.3167215104513776</c:v>
                </c:pt>
                <c:pt idx="707">
                  <c:v>1.3167215104513776</c:v>
                </c:pt>
                <c:pt idx="708">
                  <c:v>1.3167215104513776</c:v>
                </c:pt>
                <c:pt idx="709">
                  <c:v>1.3167215104513776</c:v>
                </c:pt>
                <c:pt idx="710">
                  <c:v>1.3167215104513776</c:v>
                </c:pt>
                <c:pt idx="711">
                  <c:v>1.3167215104513776</c:v>
                </c:pt>
                <c:pt idx="712">
                  <c:v>1.3167215104513776</c:v>
                </c:pt>
                <c:pt idx="713">
                  <c:v>1.3167215104513776</c:v>
                </c:pt>
                <c:pt idx="714">
                  <c:v>1.3167215104513776</c:v>
                </c:pt>
                <c:pt idx="715">
                  <c:v>1.3167215104513776</c:v>
                </c:pt>
                <c:pt idx="716">
                  <c:v>1.3167215104513776</c:v>
                </c:pt>
                <c:pt idx="717">
                  <c:v>1.3167215104513776</c:v>
                </c:pt>
                <c:pt idx="718">
                  <c:v>1.3167215104513776</c:v>
                </c:pt>
                <c:pt idx="719">
                  <c:v>1.3167215104513776</c:v>
                </c:pt>
                <c:pt idx="720">
                  <c:v>1.3167215104513776</c:v>
                </c:pt>
                <c:pt idx="721">
                  <c:v>1.3167215104513776</c:v>
                </c:pt>
                <c:pt idx="722">
                  <c:v>1.3167215104513776</c:v>
                </c:pt>
                <c:pt idx="723">
                  <c:v>1.3167215104513776</c:v>
                </c:pt>
                <c:pt idx="724">
                  <c:v>1.3167215104513776</c:v>
                </c:pt>
                <c:pt idx="725">
                  <c:v>1.3167215104513776</c:v>
                </c:pt>
                <c:pt idx="726">
                  <c:v>1.3167215104513776</c:v>
                </c:pt>
                <c:pt idx="727">
                  <c:v>1.3167215104513776</c:v>
                </c:pt>
                <c:pt idx="728">
                  <c:v>1.3167215104513776</c:v>
                </c:pt>
                <c:pt idx="729">
                  <c:v>1.3167215104513776</c:v>
                </c:pt>
                <c:pt idx="730">
                  <c:v>1.3167215104513776</c:v>
                </c:pt>
                <c:pt idx="731">
                  <c:v>1.3167215104513776</c:v>
                </c:pt>
                <c:pt idx="732">
                  <c:v>1.3167215104513776</c:v>
                </c:pt>
                <c:pt idx="733">
                  <c:v>1.3167215104513776</c:v>
                </c:pt>
                <c:pt idx="734">
                  <c:v>1.3167215104513776</c:v>
                </c:pt>
                <c:pt idx="735">
                  <c:v>1.3167215104513776</c:v>
                </c:pt>
                <c:pt idx="736">
                  <c:v>1.3167215104513776</c:v>
                </c:pt>
                <c:pt idx="737">
                  <c:v>1.3167215104513776</c:v>
                </c:pt>
                <c:pt idx="738">
                  <c:v>1.3167215104513776</c:v>
                </c:pt>
                <c:pt idx="739">
                  <c:v>1.3167215104513776</c:v>
                </c:pt>
                <c:pt idx="740">
                  <c:v>1.3167215104513776</c:v>
                </c:pt>
                <c:pt idx="741">
                  <c:v>1.3167215104513776</c:v>
                </c:pt>
                <c:pt idx="742">
                  <c:v>1.3167215104513776</c:v>
                </c:pt>
                <c:pt idx="743">
                  <c:v>1.3167215104513776</c:v>
                </c:pt>
                <c:pt idx="744">
                  <c:v>1.3167215104513776</c:v>
                </c:pt>
                <c:pt idx="745">
                  <c:v>1.3167215104513776</c:v>
                </c:pt>
                <c:pt idx="746">
                  <c:v>1.3167215104513776</c:v>
                </c:pt>
                <c:pt idx="747">
                  <c:v>1.3167215104513776</c:v>
                </c:pt>
                <c:pt idx="748">
                  <c:v>1.3167215104513776</c:v>
                </c:pt>
                <c:pt idx="749">
                  <c:v>1.3167215104513776</c:v>
                </c:pt>
                <c:pt idx="750">
                  <c:v>1.3167215104513776</c:v>
                </c:pt>
                <c:pt idx="751">
                  <c:v>1.3167215104513776</c:v>
                </c:pt>
                <c:pt idx="752">
                  <c:v>1.3167215104513776</c:v>
                </c:pt>
                <c:pt idx="753">
                  <c:v>1.3167215104513776</c:v>
                </c:pt>
                <c:pt idx="754">
                  <c:v>1.3167215104513776</c:v>
                </c:pt>
                <c:pt idx="755">
                  <c:v>1.3167215104513776</c:v>
                </c:pt>
                <c:pt idx="756">
                  <c:v>1.3167215104513776</c:v>
                </c:pt>
                <c:pt idx="757">
                  <c:v>1.3167215104513776</c:v>
                </c:pt>
                <c:pt idx="758">
                  <c:v>1.3167215104513776</c:v>
                </c:pt>
                <c:pt idx="759">
                  <c:v>1.3167215104513776</c:v>
                </c:pt>
                <c:pt idx="760">
                  <c:v>1.3167215104513776</c:v>
                </c:pt>
                <c:pt idx="761">
                  <c:v>1.3167215104513776</c:v>
                </c:pt>
                <c:pt idx="762">
                  <c:v>1.3167215104513776</c:v>
                </c:pt>
                <c:pt idx="763">
                  <c:v>1.3167215104513776</c:v>
                </c:pt>
                <c:pt idx="764">
                  <c:v>1.3167215104513776</c:v>
                </c:pt>
                <c:pt idx="765">
                  <c:v>1.3167215104513776</c:v>
                </c:pt>
                <c:pt idx="766">
                  <c:v>1.3167215104513776</c:v>
                </c:pt>
                <c:pt idx="767">
                  <c:v>1.3167215104513776</c:v>
                </c:pt>
                <c:pt idx="768">
                  <c:v>1.3167215104513776</c:v>
                </c:pt>
                <c:pt idx="769">
                  <c:v>1.3167215104513776</c:v>
                </c:pt>
                <c:pt idx="770">
                  <c:v>1.3167215104513776</c:v>
                </c:pt>
                <c:pt idx="771">
                  <c:v>1.3167215104513776</c:v>
                </c:pt>
                <c:pt idx="772">
                  <c:v>1.3167215104513776</c:v>
                </c:pt>
                <c:pt idx="773">
                  <c:v>1.3167215104513776</c:v>
                </c:pt>
                <c:pt idx="774">
                  <c:v>1.3167215104513776</c:v>
                </c:pt>
                <c:pt idx="775">
                  <c:v>1.3167215104513776</c:v>
                </c:pt>
                <c:pt idx="776">
                  <c:v>1.3167215104513776</c:v>
                </c:pt>
                <c:pt idx="777">
                  <c:v>1.3167215104513776</c:v>
                </c:pt>
                <c:pt idx="778">
                  <c:v>1.3167215104513776</c:v>
                </c:pt>
                <c:pt idx="779">
                  <c:v>1.3167215104513776</c:v>
                </c:pt>
                <c:pt idx="780">
                  <c:v>1.3167215104513776</c:v>
                </c:pt>
                <c:pt idx="781">
                  <c:v>1.3167215104513776</c:v>
                </c:pt>
                <c:pt idx="782">
                  <c:v>1.3167215104513776</c:v>
                </c:pt>
                <c:pt idx="783">
                  <c:v>1.3167215104513776</c:v>
                </c:pt>
                <c:pt idx="784">
                  <c:v>1.3167215104513776</c:v>
                </c:pt>
                <c:pt idx="785">
                  <c:v>1.3167215104513776</c:v>
                </c:pt>
                <c:pt idx="786">
                  <c:v>1.3167215104513776</c:v>
                </c:pt>
                <c:pt idx="787">
                  <c:v>1.3167215104513776</c:v>
                </c:pt>
                <c:pt idx="788">
                  <c:v>1.3167215104513776</c:v>
                </c:pt>
                <c:pt idx="789">
                  <c:v>1.3167215104513776</c:v>
                </c:pt>
                <c:pt idx="790">
                  <c:v>1.3167215104513776</c:v>
                </c:pt>
                <c:pt idx="791">
                  <c:v>1.3167215104513776</c:v>
                </c:pt>
                <c:pt idx="792">
                  <c:v>1.3167215104513776</c:v>
                </c:pt>
                <c:pt idx="793">
                  <c:v>1.3167215104513776</c:v>
                </c:pt>
                <c:pt idx="794">
                  <c:v>1.3167215104513776</c:v>
                </c:pt>
                <c:pt idx="795">
                  <c:v>1.3167215104513776</c:v>
                </c:pt>
                <c:pt idx="796">
                  <c:v>1.3167215104513776</c:v>
                </c:pt>
                <c:pt idx="797">
                  <c:v>1.3167215104513776</c:v>
                </c:pt>
                <c:pt idx="798">
                  <c:v>1.3167215104513776</c:v>
                </c:pt>
                <c:pt idx="799">
                  <c:v>1.3167215104513776</c:v>
                </c:pt>
                <c:pt idx="800">
                  <c:v>1.3167215104513776</c:v>
                </c:pt>
                <c:pt idx="801">
                  <c:v>1.3167215104513776</c:v>
                </c:pt>
                <c:pt idx="802">
                  <c:v>1.3167215104513776</c:v>
                </c:pt>
                <c:pt idx="803">
                  <c:v>1.3167215104513776</c:v>
                </c:pt>
                <c:pt idx="804">
                  <c:v>1.3167215104513776</c:v>
                </c:pt>
                <c:pt idx="805">
                  <c:v>1.3167215104513776</c:v>
                </c:pt>
                <c:pt idx="806">
                  <c:v>1.3167215104513776</c:v>
                </c:pt>
                <c:pt idx="807">
                  <c:v>1.3167215104513776</c:v>
                </c:pt>
                <c:pt idx="808">
                  <c:v>1.3167215104513776</c:v>
                </c:pt>
                <c:pt idx="809">
                  <c:v>1.3167215104513776</c:v>
                </c:pt>
                <c:pt idx="810">
                  <c:v>1.3167215104513776</c:v>
                </c:pt>
                <c:pt idx="811">
                  <c:v>1.3167215104513776</c:v>
                </c:pt>
                <c:pt idx="812">
                  <c:v>1.3167215104513776</c:v>
                </c:pt>
                <c:pt idx="813">
                  <c:v>1.3167215104513776</c:v>
                </c:pt>
                <c:pt idx="814">
                  <c:v>1.3167215104513776</c:v>
                </c:pt>
                <c:pt idx="815">
                  <c:v>1.3167215104513776</c:v>
                </c:pt>
                <c:pt idx="816">
                  <c:v>1.3167215104513776</c:v>
                </c:pt>
                <c:pt idx="817">
                  <c:v>1.3167215104513776</c:v>
                </c:pt>
                <c:pt idx="818">
                  <c:v>1.3167215104513776</c:v>
                </c:pt>
                <c:pt idx="819">
                  <c:v>1.3167215104513776</c:v>
                </c:pt>
                <c:pt idx="820">
                  <c:v>1.3167215104513776</c:v>
                </c:pt>
                <c:pt idx="821">
                  <c:v>1.3167215104513776</c:v>
                </c:pt>
                <c:pt idx="822">
                  <c:v>1.3167215104513776</c:v>
                </c:pt>
                <c:pt idx="823">
                  <c:v>1.3167215104513776</c:v>
                </c:pt>
                <c:pt idx="824">
                  <c:v>1.3167215104513776</c:v>
                </c:pt>
                <c:pt idx="825">
                  <c:v>1.3167215104513776</c:v>
                </c:pt>
                <c:pt idx="826">
                  <c:v>1.3167215104513776</c:v>
                </c:pt>
                <c:pt idx="827">
                  <c:v>1.3167215104513776</c:v>
                </c:pt>
                <c:pt idx="828">
                  <c:v>1.3167215104513776</c:v>
                </c:pt>
                <c:pt idx="829">
                  <c:v>1.3167215104513776</c:v>
                </c:pt>
                <c:pt idx="830">
                  <c:v>1.3167215104513776</c:v>
                </c:pt>
                <c:pt idx="831">
                  <c:v>1.3167215104513776</c:v>
                </c:pt>
                <c:pt idx="832">
                  <c:v>1.3167215104513776</c:v>
                </c:pt>
                <c:pt idx="833">
                  <c:v>1.3167215104513776</c:v>
                </c:pt>
                <c:pt idx="834">
                  <c:v>1.3167215104513776</c:v>
                </c:pt>
                <c:pt idx="835">
                  <c:v>1.3167215104513776</c:v>
                </c:pt>
                <c:pt idx="836">
                  <c:v>1.3167215104513776</c:v>
                </c:pt>
                <c:pt idx="837">
                  <c:v>1.3167215104513776</c:v>
                </c:pt>
                <c:pt idx="838">
                  <c:v>1.3167215104513776</c:v>
                </c:pt>
                <c:pt idx="839">
                  <c:v>1.3167215104513776</c:v>
                </c:pt>
                <c:pt idx="840">
                  <c:v>1.3167215104513776</c:v>
                </c:pt>
                <c:pt idx="841">
                  <c:v>1.3167215104513776</c:v>
                </c:pt>
                <c:pt idx="842">
                  <c:v>1.3167215104513776</c:v>
                </c:pt>
                <c:pt idx="843">
                  <c:v>1.3167215104513776</c:v>
                </c:pt>
                <c:pt idx="844">
                  <c:v>1.3167215104513776</c:v>
                </c:pt>
                <c:pt idx="845">
                  <c:v>1.3167215104513776</c:v>
                </c:pt>
                <c:pt idx="846">
                  <c:v>1.3167215104513776</c:v>
                </c:pt>
                <c:pt idx="847">
                  <c:v>1.3167215104513776</c:v>
                </c:pt>
                <c:pt idx="848">
                  <c:v>1.3167215104513776</c:v>
                </c:pt>
                <c:pt idx="849">
                  <c:v>1.3167215104513776</c:v>
                </c:pt>
                <c:pt idx="850">
                  <c:v>1.3167215104513776</c:v>
                </c:pt>
                <c:pt idx="851">
                  <c:v>1.3167215104513776</c:v>
                </c:pt>
                <c:pt idx="852">
                  <c:v>1.3167215104513776</c:v>
                </c:pt>
                <c:pt idx="853">
                  <c:v>1.3167215104513776</c:v>
                </c:pt>
                <c:pt idx="854">
                  <c:v>1.3167215104513776</c:v>
                </c:pt>
                <c:pt idx="855">
                  <c:v>1.3167215104513776</c:v>
                </c:pt>
                <c:pt idx="856">
                  <c:v>1.3167215104513776</c:v>
                </c:pt>
                <c:pt idx="857">
                  <c:v>1.3167215104513776</c:v>
                </c:pt>
                <c:pt idx="858">
                  <c:v>1.3167215104513776</c:v>
                </c:pt>
                <c:pt idx="859">
                  <c:v>1.3167215104513776</c:v>
                </c:pt>
                <c:pt idx="860">
                  <c:v>1.3167215104513776</c:v>
                </c:pt>
                <c:pt idx="861">
                  <c:v>1.3167215104513776</c:v>
                </c:pt>
                <c:pt idx="862">
                  <c:v>1.3167215104513776</c:v>
                </c:pt>
                <c:pt idx="863">
                  <c:v>1.3167215104513776</c:v>
                </c:pt>
                <c:pt idx="864">
                  <c:v>1.3167215104513776</c:v>
                </c:pt>
                <c:pt idx="865">
                  <c:v>1.3167215104513776</c:v>
                </c:pt>
                <c:pt idx="866">
                  <c:v>1.3167215104513776</c:v>
                </c:pt>
                <c:pt idx="867">
                  <c:v>1.3167215104513776</c:v>
                </c:pt>
                <c:pt idx="868">
                  <c:v>1.3167215104513776</c:v>
                </c:pt>
                <c:pt idx="869">
                  <c:v>1.3167215104513776</c:v>
                </c:pt>
                <c:pt idx="870">
                  <c:v>1.3167215104513776</c:v>
                </c:pt>
                <c:pt idx="871">
                  <c:v>1.3167215104513776</c:v>
                </c:pt>
                <c:pt idx="872">
                  <c:v>1.3167215104513776</c:v>
                </c:pt>
                <c:pt idx="873">
                  <c:v>1.3167215104513776</c:v>
                </c:pt>
                <c:pt idx="874">
                  <c:v>1.3167215104513776</c:v>
                </c:pt>
                <c:pt idx="875">
                  <c:v>1.3167215104513776</c:v>
                </c:pt>
                <c:pt idx="876">
                  <c:v>1.3167215104513776</c:v>
                </c:pt>
                <c:pt idx="877">
                  <c:v>1.3167215104513776</c:v>
                </c:pt>
                <c:pt idx="878">
                  <c:v>1.3167215104513776</c:v>
                </c:pt>
                <c:pt idx="879">
                  <c:v>1.3167215104513776</c:v>
                </c:pt>
                <c:pt idx="880">
                  <c:v>1.3167215104513776</c:v>
                </c:pt>
                <c:pt idx="881">
                  <c:v>1.3167215104513776</c:v>
                </c:pt>
                <c:pt idx="882">
                  <c:v>1.3167215104513776</c:v>
                </c:pt>
                <c:pt idx="883">
                  <c:v>1.3167215104513776</c:v>
                </c:pt>
                <c:pt idx="884">
                  <c:v>1.3167215104513776</c:v>
                </c:pt>
                <c:pt idx="885">
                  <c:v>1.3167215104513776</c:v>
                </c:pt>
                <c:pt idx="886">
                  <c:v>1.3167215104513776</c:v>
                </c:pt>
                <c:pt idx="887">
                  <c:v>1.3167215104513776</c:v>
                </c:pt>
                <c:pt idx="888">
                  <c:v>1.3167215104513776</c:v>
                </c:pt>
                <c:pt idx="889">
                  <c:v>1.3167215104513776</c:v>
                </c:pt>
                <c:pt idx="890">
                  <c:v>1.3167215104513776</c:v>
                </c:pt>
                <c:pt idx="891">
                  <c:v>1.3167215104513776</c:v>
                </c:pt>
                <c:pt idx="892">
                  <c:v>1.3167215104513776</c:v>
                </c:pt>
                <c:pt idx="893">
                  <c:v>1.3167215104513776</c:v>
                </c:pt>
                <c:pt idx="894">
                  <c:v>1.3167215104513776</c:v>
                </c:pt>
                <c:pt idx="895">
                  <c:v>1.3167215104513776</c:v>
                </c:pt>
                <c:pt idx="896">
                  <c:v>1.3167215104513776</c:v>
                </c:pt>
                <c:pt idx="897">
                  <c:v>1.3167215104513776</c:v>
                </c:pt>
                <c:pt idx="898">
                  <c:v>1.3167215104513776</c:v>
                </c:pt>
                <c:pt idx="899">
                  <c:v>1.3167215104513776</c:v>
                </c:pt>
                <c:pt idx="900">
                  <c:v>1.3167215104513776</c:v>
                </c:pt>
                <c:pt idx="901">
                  <c:v>1.3167215104513776</c:v>
                </c:pt>
                <c:pt idx="902">
                  <c:v>1.3167215104513776</c:v>
                </c:pt>
                <c:pt idx="903">
                  <c:v>1.3167215104513776</c:v>
                </c:pt>
                <c:pt idx="904">
                  <c:v>1.3167215104513776</c:v>
                </c:pt>
                <c:pt idx="905">
                  <c:v>1.3167215104513776</c:v>
                </c:pt>
                <c:pt idx="906">
                  <c:v>1.3167215104513776</c:v>
                </c:pt>
                <c:pt idx="907">
                  <c:v>1.3167215104513776</c:v>
                </c:pt>
                <c:pt idx="908">
                  <c:v>1.3167215104513776</c:v>
                </c:pt>
                <c:pt idx="909">
                  <c:v>1.3167215104513776</c:v>
                </c:pt>
                <c:pt idx="910">
                  <c:v>1.3167215104513776</c:v>
                </c:pt>
                <c:pt idx="911">
                  <c:v>1.3167215104513776</c:v>
                </c:pt>
                <c:pt idx="912">
                  <c:v>1.3167215104513776</c:v>
                </c:pt>
                <c:pt idx="913">
                  <c:v>1.3167215104513776</c:v>
                </c:pt>
                <c:pt idx="914">
                  <c:v>1.3167215104513776</c:v>
                </c:pt>
                <c:pt idx="915">
                  <c:v>1.3167215104513776</c:v>
                </c:pt>
                <c:pt idx="916">
                  <c:v>1.3167215104513776</c:v>
                </c:pt>
                <c:pt idx="917">
                  <c:v>1.3167215104513776</c:v>
                </c:pt>
                <c:pt idx="918">
                  <c:v>1.3167215104513776</c:v>
                </c:pt>
                <c:pt idx="919">
                  <c:v>1.3167215104513776</c:v>
                </c:pt>
                <c:pt idx="920">
                  <c:v>1.3167215104513776</c:v>
                </c:pt>
                <c:pt idx="921">
                  <c:v>1.3167215104513776</c:v>
                </c:pt>
                <c:pt idx="922">
                  <c:v>1.3167215104513776</c:v>
                </c:pt>
                <c:pt idx="923">
                  <c:v>1.3167215104513776</c:v>
                </c:pt>
                <c:pt idx="924">
                  <c:v>1.3167215104513776</c:v>
                </c:pt>
                <c:pt idx="925">
                  <c:v>1.3167215104513776</c:v>
                </c:pt>
                <c:pt idx="926">
                  <c:v>1.3167215104513776</c:v>
                </c:pt>
                <c:pt idx="927">
                  <c:v>1.3167215104513776</c:v>
                </c:pt>
                <c:pt idx="928">
                  <c:v>1.3167215104513776</c:v>
                </c:pt>
                <c:pt idx="929">
                  <c:v>1.3167215104513776</c:v>
                </c:pt>
                <c:pt idx="930">
                  <c:v>1.3167215104513776</c:v>
                </c:pt>
                <c:pt idx="931">
                  <c:v>1.3167215104513776</c:v>
                </c:pt>
                <c:pt idx="932">
                  <c:v>1.3167215104513776</c:v>
                </c:pt>
                <c:pt idx="933">
                  <c:v>1.3167215104513776</c:v>
                </c:pt>
                <c:pt idx="934">
                  <c:v>1.3167215104513776</c:v>
                </c:pt>
                <c:pt idx="935">
                  <c:v>1.3167215104513776</c:v>
                </c:pt>
                <c:pt idx="936">
                  <c:v>1.3167215104513776</c:v>
                </c:pt>
                <c:pt idx="937">
                  <c:v>1.3167215104513776</c:v>
                </c:pt>
                <c:pt idx="938">
                  <c:v>1.3167215104513776</c:v>
                </c:pt>
                <c:pt idx="939">
                  <c:v>1.3167215104513776</c:v>
                </c:pt>
                <c:pt idx="940">
                  <c:v>1.3167215104513776</c:v>
                </c:pt>
                <c:pt idx="941">
                  <c:v>1.3167215104513776</c:v>
                </c:pt>
                <c:pt idx="942">
                  <c:v>1.3167215104513776</c:v>
                </c:pt>
                <c:pt idx="943">
                  <c:v>1.3167215104513776</c:v>
                </c:pt>
                <c:pt idx="944">
                  <c:v>1.3167215104513776</c:v>
                </c:pt>
                <c:pt idx="945">
                  <c:v>1.3167215104513776</c:v>
                </c:pt>
                <c:pt idx="946">
                  <c:v>1.3167215104513776</c:v>
                </c:pt>
                <c:pt idx="947">
                  <c:v>1.3167215104513776</c:v>
                </c:pt>
                <c:pt idx="948">
                  <c:v>1.3167215104513776</c:v>
                </c:pt>
                <c:pt idx="949">
                  <c:v>1.3167215104513776</c:v>
                </c:pt>
                <c:pt idx="950">
                  <c:v>1.3167215104513776</c:v>
                </c:pt>
                <c:pt idx="951">
                  <c:v>1.3167215104513776</c:v>
                </c:pt>
                <c:pt idx="952">
                  <c:v>1.3167215104513776</c:v>
                </c:pt>
                <c:pt idx="953">
                  <c:v>1.3167215104513776</c:v>
                </c:pt>
                <c:pt idx="954">
                  <c:v>1.3167215104513776</c:v>
                </c:pt>
                <c:pt idx="955">
                  <c:v>1.3167215104513776</c:v>
                </c:pt>
                <c:pt idx="956">
                  <c:v>1.3167215104513776</c:v>
                </c:pt>
                <c:pt idx="957">
                  <c:v>1.3167215104513776</c:v>
                </c:pt>
                <c:pt idx="958">
                  <c:v>1.3167215104513776</c:v>
                </c:pt>
                <c:pt idx="959">
                  <c:v>1.3167215104513776</c:v>
                </c:pt>
                <c:pt idx="960">
                  <c:v>1.3167215104513776</c:v>
                </c:pt>
                <c:pt idx="961">
                  <c:v>1.3167215104513776</c:v>
                </c:pt>
                <c:pt idx="962">
                  <c:v>1.3167215104513776</c:v>
                </c:pt>
                <c:pt idx="963">
                  <c:v>1.3167215104513776</c:v>
                </c:pt>
                <c:pt idx="964">
                  <c:v>1.3167215104513776</c:v>
                </c:pt>
                <c:pt idx="965">
                  <c:v>1.3167215104513776</c:v>
                </c:pt>
                <c:pt idx="966">
                  <c:v>1.3167215104513776</c:v>
                </c:pt>
                <c:pt idx="967">
                  <c:v>1.3167215104513776</c:v>
                </c:pt>
                <c:pt idx="968">
                  <c:v>1.3167215104513776</c:v>
                </c:pt>
                <c:pt idx="969">
                  <c:v>1.3167215104513776</c:v>
                </c:pt>
                <c:pt idx="970">
                  <c:v>1.3167215104513776</c:v>
                </c:pt>
                <c:pt idx="971">
                  <c:v>1.3167215104513776</c:v>
                </c:pt>
                <c:pt idx="972">
                  <c:v>1.3167215104513776</c:v>
                </c:pt>
                <c:pt idx="973">
                  <c:v>1.3167215104513776</c:v>
                </c:pt>
                <c:pt idx="974">
                  <c:v>1.3167215104513776</c:v>
                </c:pt>
                <c:pt idx="975">
                  <c:v>1.3167215104513776</c:v>
                </c:pt>
                <c:pt idx="976">
                  <c:v>1.3167215104513776</c:v>
                </c:pt>
                <c:pt idx="977">
                  <c:v>1.3167215104513776</c:v>
                </c:pt>
                <c:pt idx="978">
                  <c:v>1.3167215104513776</c:v>
                </c:pt>
                <c:pt idx="979">
                  <c:v>1.3167215104513776</c:v>
                </c:pt>
                <c:pt idx="980">
                  <c:v>1.3167215104513776</c:v>
                </c:pt>
                <c:pt idx="981">
                  <c:v>1.3167215104513776</c:v>
                </c:pt>
                <c:pt idx="982">
                  <c:v>1.3167215104513776</c:v>
                </c:pt>
                <c:pt idx="983">
                  <c:v>1.3167215104513776</c:v>
                </c:pt>
                <c:pt idx="984">
                  <c:v>1.3167215104513776</c:v>
                </c:pt>
                <c:pt idx="985">
                  <c:v>1.3167215104513776</c:v>
                </c:pt>
                <c:pt idx="986">
                  <c:v>1.3167215104513776</c:v>
                </c:pt>
                <c:pt idx="987">
                  <c:v>1.3167215104513776</c:v>
                </c:pt>
                <c:pt idx="988">
                  <c:v>1.3167215104513776</c:v>
                </c:pt>
                <c:pt idx="989">
                  <c:v>1.3167215104513776</c:v>
                </c:pt>
                <c:pt idx="990">
                  <c:v>1.3167215104513776</c:v>
                </c:pt>
                <c:pt idx="991">
                  <c:v>1.3167215104513776</c:v>
                </c:pt>
                <c:pt idx="992">
                  <c:v>1.3167215104513776</c:v>
                </c:pt>
                <c:pt idx="993">
                  <c:v>1.3167215104513776</c:v>
                </c:pt>
                <c:pt idx="994">
                  <c:v>1.3167215104513776</c:v>
                </c:pt>
                <c:pt idx="995">
                  <c:v>1.3167215104513776</c:v>
                </c:pt>
                <c:pt idx="996">
                  <c:v>1.3167215104513776</c:v>
                </c:pt>
                <c:pt idx="997">
                  <c:v>1.3167215104513776</c:v>
                </c:pt>
                <c:pt idx="998">
                  <c:v>1.3167215104513776</c:v>
                </c:pt>
                <c:pt idx="999">
                  <c:v>1.3167215104513776</c:v>
                </c:pt>
                <c:pt idx="1000">
                  <c:v>1.3167215104513776</c:v>
                </c:pt>
                <c:pt idx="1001">
                  <c:v>1.3167215104513776</c:v>
                </c:pt>
                <c:pt idx="1002">
                  <c:v>1.3167215104513776</c:v>
                </c:pt>
                <c:pt idx="1003">
                  <c:v>1.3167215104513776</c:v>
                </c:pt>
                <c:pt idx="1004">
                  <c:v>1.3167215104513776</c:v>
                </c:pt>
                <c:pt idx="1005">
                  <c:v>1.3167215104513776</c:v>
                </c:pt>
                <c:pt idx="1006">
                  <c:v>1.3167215104513776</c:v>
                </c:pt>
                <c:pt idx="1007">
                  <c:v>1.3167215104513776</c:v>
                </c:pt>
                <c:pt idx="1008">
                  <c:v>1.3167215104513776</c:v>
                </c:pt>
                <c:pt idx="1009">
                  <c:v>1.3167215104513776</c:v>
                </c:pt>
                <c:pt idx="1010">
                  <c:v>1.3167215104513776</c:v>
                </c:pt>
                <c:pt idx="1011">
                  <c:v>1.3167215104513776</c:v>
                </c:pt>
                <c:pt idx="1012">
                  <c:v>1.3167215104513776</c:v>
                </c:pt>
                <c:pt idx="1013">
                  <c:v>1.3167215104513776</c:v>
                </c:pt>
                <c:pt idx="1014">
                  <c:v>1.3167215104513776</c:v>
                </c:pt>
                <c:pt idx="1015">
                  <c:v>1.3167215104513776</c:v>
                </c:pt>
                <c:pt idx="1016">
                  <c:v>1.3167215104513776</c:v>
                </c:pt>
                <c:pt idx="1017">
                  <c:v>1.3167215104513776</c:v>
                </c:pt>
                <c:pt idx="1018">
                  <c:v>1.3167215104513776</c:v>
                </c:pt>
                <c:pt idx="1019">
                  <c:v>1.3167215104513776</c:v>
                </c:pt>
                <c:pt idx="1020">
                  <c:v>1.3167215104513776</c:v>
                </c:pt>
                <c:pt idx="1021">
                  <c:v>1.3167215104513776</c:v>
                </c:pt>
                <c:pt idx="1022">
                  <c:v>1.3167215104513776</c:v>
                </c:pt>
                <c:pt idx="1023">
                  <c:v>1.3167215104513776</c:v>
                </c:pt>
                <c:pt idx="1024">
                  <c:v>1.3167215104513776</c:v>
                </c:pt>
                <c:pt idx="1025">
                  <c:v>1.3167215104513776</c:v>
                </c:pt>
                <c:pt idx="1026">
                  <c:v>1.3167215104513776</c:v>
                </c:pt>
                <c:pt idx="1027">
                  <c:v>1.3167215104513776</c:v>
                </c:pt>
                <c:pt idx="1028">
                  <c:v>1.3167215104513776</c:v>
                </c:pt>
                <c:pt idx="1029">
                  <c:v>1.3167215104513776</c:v>
                </c:pt>
                <c:pt idx="1030">
                  <c:v>1.3167215104513776</c:v>
                </c:pt>
                <c:pt idx="1031">
                  <c:v>1.3167215104513776</c:v>
                </c:pt>
                <c:pt idx="1032">
                  <c:v>1.3167215104513776</c:v>
                </c:pt>
                <c:pt idx="1033">
                  <c:v>1.3167215104513776</c:v>
                </c:pt>
                <c:pt idx="1034">
                  <c:v>1.3167215104513776</c:v>
                </c:pt>
                <c:pt idx="1035">
                  <c:v>1.3167215104513776</c:v>
                </c:pt>
                <c:pt idx="1036">
                  <c:v>1.3167215104513776</c:v>
                </c:pt>
                <c:pt idx="1037">
                  <c:v>1.3167215104513776</c:v>
                </c:pt>
                <c:pt idx="1038">
                  <c:v>1.3167215104513776</c:v>
                </c:pt>
                <c:pt idx="1039">
                  <c:v>1.3167215104513776</c:v>
                </c:pt>
                <c:pt idx="1040">
                  <c:v>1.3167215104513776</c:v>
                </c:pt>
                <c:pt idx="1041">
                  <c:v>1.3167215104513776</c:v>
                </c:pt>
                <c:pt idx="1042">
                  <c:v>1.3167215104513776</c:v>
                </c:pt>
                <c:pt idx="1043">
                  <c:v>1.3167215104513776</c:v>
                </c:pt>
                <c:pt idx="1044">
                  <c:v>1.3167215104513776</c:v>
                </c:pt>
                <c:pt idx="1045">
                  <c:v>1.3167215104513776</c:v>
                </c:pt>
                <c:pt idx="1046">
                  <c:v>1.3167215104513776</c:v>
                </c:pt>
                <c:pt idx="1047">
                  <c:v>1.3167215104513776</c:v>
                </c:pt>
                <c:pt idx="1048">
                  <c:v>1.3167215104513776</c:v>
                </c:pt>
                <c:pt idx="1049">
                  <c:v>1.3167215104513776</c:v>
                </c:pt>
                <c:pt idx="1050">
                  <c:v>1.3167215104513776</c:v>
                </c:pt>
                <c:pt idx="1051">
                  <c:v>1.3167215104513776</c:v>
                </c:pt>
                <c:pt idx="1052">
                  <c:v>1.3167215104513776</c:v>
                </c:pt>
                <c:pt idx="1053">
                  <c:v>1.3167215104513776</c:v>
                </c:pt>
                <c:pt idx="1054">
                  <c:v>1.3167215104513776</c:v>
                </c:pt>
                <c:pt idx="1055">
                  <c:v>1.3167215104513776</c:v>
                </c:pt>
                <c:pt idx="1056">
                  <c:v>1.3167215104513776</c:v>
                </c:pt>
                <c:pt idx="1057">
                  <c:v>1.3167215104513776</c:v>
                </c:pt>
                <c:pt idx="1058">
                  <c:v>1.3167215104513776</c:v>
                </c:pt>
                <c:pt idx="1059">
                  <c:v>1.3167215104513776</c:v>
                </c:pt>
                <c:pt idx="1060">
                  <c:v>1.3167215104513776</c:v>
                </c:pt>
                <c:pt idx="1061">
                  <c:v>1.3167215104513776</c:v>
                </c:pt>
                <c:pt idx="1062">
                  <c:v>1.3167215104513776</c:v>
                </c:pt>
                <c:pt idx="1063">
                  <c:v>1.3167215104513776</c:v>
                </c:pt>
                <c:pt idx="1064">
                  <c:v>1.3167215104513776</c:v>
                </c:pt>
                <c:pt idx="1065">
                  <c:v>1.3167215104513776</c:v>
                </c:pt>
                <c:pt idx="1066">
                  <c:v>1.3167215104513776</c:v>
                </c:pt>
                <c:pt idx="1067">
                  <c:v>1.3167215104513776</c:v>
                </c:pt>
                <c:pt idx="1068">
                  <c:v>1.3167215104513776</c:v>
                </c:pt>
                <c:pt idx="1069">
                  <c:v>1.3167215104513776</c:v>
                </c:pt>
                <c:pt idx="1070">
                  <c:v>1.3167215104513776</c:v>
                </c:pt>
                <c:pt idx="1071">
                  <c:v>1.3167215104513776</c:v>
                </c:pt>
                <c:pt idx="1072">
                  <c:v>1.3167215104513776</c:v>
                </c:pt>
                <c:pt idx="1073">
                  <c:v>1.3167215104513776</c:v>
                </c:pt>
                <c:pt idx="1074">
                  <c:v>1.3167215104513776</c:v>
                </c:pt>
                <c:pt idx="1075">
                  <c:v>1.3167215104513776</c:v>
                </c:pt>
                <c:pt idx="1076">
                  <c:v>1.3167215104513776</c:v>
                </c:pt>
                <c:pt idx="1077">
                  <c:v>1.3167215104513776</c:v>
                </c:pt>
                <c:pt idx="1078">
                  <c:v>1.3167215104513776</c:v>
                </c:pt>
                <c:pt idx="1079">
                  <c:v>1.3167215104513776</c:v>
                </c:pt>
                <c:pt idx="1080">
                  <c:v>1.3167215104513776</c:v>
                </c:pt>
                <c:pt idx="1081">
                  <c:v>1.3167215104513776</c:v>
                </c:pt>
                <c:pt idx="1082">
                  <c:v>1.3167215104513776</c:v>
                </c:pt>
                <c:pt idx="1083">
                  <c:v>1.3167215104513776</c:v>
                </c:pt>
                <c:pt idx="1084">
                  <c:v>1.3167215104513776</c:v>
                </c:pt>
                <c:pt idx="1085">
                  <c:v>1.3167215104513776</c:v>
                </c:pt>
                <c:pt idx="1086">
                  <c:v>1.3167215104513776</c:v>
                </c:pt>
                <c:pt idx="1087">
                  <c:v>1.3167215104513776</c:v>
                </c:pt>
                <c:pt idx="1088">
                  <c:v>1.3167215104513776</c:v>
                </c:pt>
                <c:pt idx="1089">
                  <c:v>1.3167215104513776</c:v>
                </c:pt>
                <c:pt idx="1090">
                  <c:v>1.3167215104513776</c:v>
                </c:pt>
                <c:pt idx="1091">
                  <c:v>1.3167215104513776</c:v>
                </c:pt>
                <c:pt idx="1092">
                  <c:v>1.3167215104513776</c:v>
                </c:pt>
                <c:pt idx="1093">
                  <c:v>1.3167215104513776</c:v>
                </c:pt>
                <c:pt idx="1094">
                  <c:v>1.3167215104513776</c:v>
                </c:pt>
                <c:pt idx="1095">
                  <c:v>1.3167215104513776</c:v>
                </c:pt>
                <c:pt idx="1096">
                  <c:v>1.3167215104513776</c:v>
                </c:pt>
                <c:pt idx="1097">
                  <c:v>1.3167215104513776</c:v>
                </c:pt>
                <c:pt idx="1098">
                  <c:v>1.3167215104513776</c:v>
                </c:pt>
                <c:pt idx="1099">
                  <c:v>1.3167215104513776</c:v>
                </c:pt>
                <c:pt idx="1100">
                  <c:v>1.3167215104513776</c:v>
                </c:pt>
                <c:pt idx="1101">
                  <c:v>1.3167215104513776</c:v>
                </c:pt>
                <c:pt idx="1102">
                  <c:v>1.3167215104513776</c:v>
                </c:pt>
                <c:pt idx="1103">
                  <c:v>1.3167215104513776</c:v>
                </c:pt>
                <c:pt idx="1104">
                  <c:v>1.3167215104513776</c:v>
                </c:pt>
                <c:pt idx="1105">
                  <c:v>1.3167215104513776</c:v>
                </c:pt>
                <c:pt idx="1106">
                  <c:v>1.3167215104513776</c:v>
                </c:pt>
                <c:pt idx="1107">
                  <c:v>1.3167215104513776</c:v>
                </c:pt>
                <c:pt idx="1108">
                  <c:v>1.3167215104513776</c:v>
                </c:pt>
                <c:pt idx="1109">
                  <c:v>1.3167215104513776</c:v>
                </c:pt>
                <c:pt idx="1110">
                  <c:v>1.3167215104513776</c:v>
                </c:pt>
                <c:pt idx="1111">
                  <c:v>1.3167215104513776</c:v>
                </c:pt>
                <c:pt idx="1112">
                  <c:v>1.3167215104513776</c:v>
                </c:pt>
                <c:pt idx="1113">
                  <c:v>1.3167215104513776</c:v>
                </c:pt>
                <c:pt idx="1114">
                  <c:v>1.3167215104513776</c:v>
                </c:pt>
                <c:pt idx="1115">
                  <c:v>1.3167215104513776</c:v>
                </c:pt>
                <c:pt idx="1116">
                  <c:v>1.3167215104513776</c:v>
                </c:pt>
                <c:pt idx="1117">
                  <c:v>1.3167215104513776</c:v>
                </c:pt>
                <c:pt idx="1118">
                  <c:v>1.3167215104513776</c:v>
                </c:pt>
                <c:pt idx="1119">
                  <c:v>1.3167215104513776</c:v>
                </c:pt>
                <c:pt idx="1120">
                  <c:v>1.3167215104513776</c:v>
                </c:pt>
                <c:pt idx="1121">
                  <c:v>1.3167215104513776</c:v>
                </c:pt>
                <c:pt idx="1122">
                  <c:v>1.3167215104513776</c:v>
                </c:pt>
                <c:pt idx="1123">
                  <c:v>1.3167215104513776</c:v>
                </c:pt>
                <c:pt idx="1124">
                  <c:v>1.3167215104513776</c:v>
                </c:pt>
                <c:pt idx="1125">
                  <c:v>1.3167215104513776</c:v>
                </c:pt>
                <c:pt idx="1126">
                  <c:v>1.3167215104513776</c:v>
                </c:pt>
                <c:pt idx="1127">
                  <c:v>1.3167215104513776</c:v>
                </c:pt>
                <c:pt idx="1128">
                  <c:v>1.3167215104513776</c:v>
                </c:pt>
                <c:pt idx="1129">
                  <c:v>1.3167215104513776</c:v>
                </c:pt>
                <c:pt idx="1130">
                  <c:v>1.3167215104513776</c:v>
                </c:pt>
                <c:pt idx="1131">
                  <c:v>1.3167215104513776</c:v>
                </c:pt>
                <c:pt idx="1132">
                  <c:v>1.3167215104513776</c:v>
                </c:pt>
                <c:pt idx="1133">
                  <c:v>1.3167215104513776</c:v>
                </c:pt>
                <c:pt idx="1134">
                  <c:v>1.3167215104513776</c:v>
                </c:pt>
                <c:pt idx="1135">
                  <c:v>1.3167215104513776</c:v>
                </c:pt>
                <c:pt idx="1136">
                  <c:v>1.3167215104513776</c:v>
                </c:pt>
                <c:pt idx="1137">
                  <c:v>1.3167215104513776</c:v>
                </c:pt>
                <c:pt idx="1138">
                  <c:v>1.3167215104513776</c:v>
                </c:pt>
                <c:pt idx="1139">
                  <c:v>1.3167215104513776</c:v>
                </c:pt>
                <c:pt idx="1140">
                  <c:v>1.3167215104513776</c:v>
                </c:pt>
                <c:pt idx="1141">
                  <c:v>1.3167215104513776</c:v>
                </c:pt>
                <c:pt idx="1142">
                  <c:v>1.3167215104513776</c:v>
                </c:pt>
                <c:pt idx="1143">
                  <c:v>1.3167215104513776</c:v>
                </c:pt>
                <c:pt idx="1144">
                  <c:v>1.3167215104513776</c:v>
                </c:pt>
                <c:pt idx="1145">
                  <c:v>1.3167215104513776</c:v>
                </c:pt>
                <c:pt idx="1146">
                  <c:v>1.3167215104513776</c:v>
                </c:pt>
                <c:pt idx="1147">
                  <c:v>1.3167215104513776</c:v>
                </c:pt>
                <c:pt idx="1148">
                  <c:v>1.3167215104513776</c:v>
                </c:pt>
                <c:pt idx="1149">
                  <c:v>1.3167215104513776</c:v>
                </c:pt>
                <c:pt idx="1150">
                  <c:v>1.3167215104513776</c:v>
                </c:pt>
                <c:pt idx="1151">
                  <c:v>1.3167215104513776</c:v>
                </c:pt>
                <c:pt idx="1152">
                  <c:v>1.3167215104513776</c:v>
                </c:pt>
                <c:pt idx="1153">
                  <c:v>1.3167215104513776</c:v>
                </c:pt>
                <c:pt idx="1154">
                  <c:v>1.3167215104513776</c:v>
                </c:pt>
                <c:pt idx="1155">
                  <c:v>1.3167215104513776</c:v>
                </c:pt>
                <c:pt idx="1156">
                  <c:v>1.3167215104513776</c:v>
                </c:pt>
                <c:pt idx="1157">
                  <c:v>1.3167215104513776</c:v>
                </c:pt>
                <c:pt idx="1158">
                  <c:v>1.3167215104513776</c:v>
                </c:pt>
                <c:pt idx="1159">
                  <c:v>1.3167215104513776</c:v>
                </c:pt>
                <c:pt idx="1160">
                  <c:v>1.3167215104513776</c:v>
                </c:pt>
                <c:pt idx="1161">
                  <c:v>1.3167215104513776</c:v>
                </c:pt>
                <c:pt idx="1162">
                  <c:v>1.3167215104513776</c:v>
                </c:pt>
                <c:pt idx="1163">
                  <c:v>1.3167215104513776</c:v>
                </c:pt>
                <c:pt idx="1164">
                  <c:v>1.3167215104513776</c:v>
                </c:pt>
                <c:pt idx="1165">
                  <c:v>1.3167215104513776</c:v>
                </c:pt>
                <c:pt idx="1166">
                  <c:v>1.3167215104513776</c:v>
                </c:pt>
                <c:pt idx="1167">
                  <c:v>1.3167215104513776</c:v>
                </c:pt>
                <c:pt idx="1168">
                  <c:v>1.3167215104513776</c:v>
                </c:pt>
                <c:pt idx="1169">
                  <c:v>1.3167215104513776</c:v>
                </c:pt>
                <c:pt idx="1170">
                  <c:v>1.3167215104513776</c:v>
                </c:pt>
                <c:pt idx="1171">
                  <c:v>1.3167215104513776</c:v>
                </c:pt>
                <c:pt idx="1172">
                  <c:v>1.3167215104513776</c:v>
                </c:pt>
                <c:pt idx="1173">
                  <c:v>1.3167215104513776</c:v>
                </c:pt>
                <c:pt idx="1174">
                  <c:v>1.3167215104513776</c:v>
                </c:pt>
                <c:pt idx="1175">
                  <c:v>1.3167215104513776</c:v>
                </c:pt>
                <c:pt idx="1176">
                  <c:v>1.3167215104513776</c:v>
                </c:pt>
                <c:pt idx="1177">
                  <c:v>1.3167215104513776</c:v>
                </c:pt>
                <c:pt idx="1178">
                  <c:v>1.3167215104513776</c:v>
                </c:pt>
                <c:pt idx="1179">
                  <c:v>1.3167215104513776</c:v>
                </c:pt>
                <c:pt idx="1180">
                  <c:v>1.3167215104513776</c:v>
                </c:pt>
                <c:pt idx="1181">
                  <c:v>1.3167215104513776</c:v>
                </c:pt>
                <c:pt idx="1182">
                  <c:v>1.3167215104513776</c:v>
                </c:pt>
                <c:pt idx="1183">
                  <c:v>1.3167215104513776</c:v>
                </c:pt>
                <c:pt idx="1184">
                  <c:v>1.3167215104513776</c:v>
                </c:pt>
                <c:pt idx="1185">
                  <c:v>1.3167215104513776</c:v>
                </c:pt>
                <c:pt idx="1186">
                  <c:v>1.3167215104513776</c:v>
                </c:pt>
                <c:pt idx="1187">
                  <c:v>1.3167215104513776</c:v>
                </c:pt>
                <c:pt idx="1188">
                  <c:v>1.3167215104513776</c:v>
                </c:pt>
                <c:pt idx="1189">
                  <c:v>1.3167215104513776</c:v>
                </c:pt>
                <c:pt idx="1190">
                  <c:v>1.3167215104513776</c:v>
                </c:pt>
                <c:pt idx="1191">
                  <c:v>1.3167215104513776</c:v>
                </c:pt>
                <c:pt idx="1192">
                  <c:v>1.3167215104513776</c:v>
                </c:pt>
                <c:pt idx="1193">
                  <c:v>1.3167215104513776</c:v>
                </c:pt>
                <c:pt idx="1194">
                  <c:v>1.3167215104513776</c:v>
                </c:pt>
                <c:pt idx="1195">
                  <c:v>1.3167215104513776</c:v>
                </c:pt>
                <c:pt idx="1196">
                  <c:v>1.3167215104513776</c:v>
                </c:pt>
                <c:pt idx="1197">
                  <c:v>1.3167215104513776</c:v>
                </c:pt>
                <c:pt idx="1198">
                  <c:v>1.3167215104513776</c:v>
                </c:pt>
                <c:pt idx="1199">
                  <c:v>1.3167215104513776</c:v>
                </c:pt>
                <c:pt idx="1200">
                  <c:v>1.3167215104513776</c:v>
                </c:pt>
                <c:pt idx="1201">
                  <c:v>1.3167215104513776</c:v>
                </c:pt>
                <c:pt idx="1202">
                  <c:v>1.3167215104513776</c:v>
                </c:pt>
                <c:pt idx="1203">
                  <c:v>1.3167215104513776</c:v>
                </c:pt>
                <c:pt idx="1204">
                  <c:v>1.3167215104513776</c:v>
                </c:pt>
                <c:pt idx="1205">
                  <c:v>1.3167215104513776</c:v>
                </c:pt>
                <c:pt idx="1206">
                  <c:v>1.3167215104513776</c:v>
                </c:pt>
                <c:pt idx="1207">
                  <c:v>1.3167215104513776</c:v>
                </c:pt>
                <c:pt idx="1208">
                  <c:v>1.3167215104513776</c:v>
                </c:pt>
                <c:pt idx="1209">
                  <c:v>1.3167215104513776</c:v>
                </c:pt>
                <c:pt idx="1210">
                  <c:v>1.3167215104513776</c:v>
                </c:pt>
                <c:pt idx="1211">
                  <c:v>1.3167215104513776</c:v>
                </c:pt>
                <c:pt idx="1212">
                  <c:v>1.3167215104513776</c:v>
                </c:pt>
                <c:pt idx="1213">
                  <c:v>1.3167215104513776</c:v>
                </c:pt>
                <c:pt idx="1214">
                  <c:v>1.3167215104513776</c:v>
                </c:pt>
                <c:pt idx="1215">
                  <c:v>1.3167215104513776</c:v>
                </c:pt>
                <c:pt idx="1216">
                  <c:v>1.3167215104513776</c:v>
                </c:pt>
                <c:pt idx="1217">
                  <c:v>1.3167215104513776</c:v>
                </c:pt>
                <c:pt idx="1218">
                  <c:v>1.3167215104513776</c:v>
                </c:pt>
                <c:pt idx="1219">
                  <c:v>1.3167215104513776</c:v>
                </c:pt>
                <c:pt idx="1220">
                  <c:v>1.3167215104513776</c:v>
                </c:pt>
                <c:pt idx="1221">
                  <c:v>1.3167215104513776</c:v>
                </c:pt>
                <c:pt idx="1222">
                  <c:v>1.3167215104513776</c:v>
                </c:pt>
                <c:pt idx="1223">
                  <c:v>1.3167215104513776</c:v>
                </c:pt>
                <c:pt idx="1224">
                  <c:v>1.3167215104513776</c:v>
                </c:pt>
                <c:pt idx="1225">
                  <c:v>1.3167215104513776</c:v>
                </c:pt>
                <c:pt idx="1226">
                  <c:v>1.3167215104513776</c:v>
                </c:pt>
                <c:pt idx="1227">
                  <c:v>1.3167215104513776</c:v>
                </c:pt>
                <c:pt idx="1228">
                  <c:v>1.3167215104513776</c:v>
                </c:pt>
                <c:pt idx="1229">
                  <c:v>1.3167215104513776</c:v>
                </c:pt>
                <c:pt idx="1230">
                  <c:v>1.3167215104513776</c:v>
                </c:pt>
                <c:pt idx="1231">
                  <c:v>1.3167215104513776</c:v>
                </c:pt>
                <c:pt idx="1232">
                  <c:v>1.3167215104513776</c:v>
                </c:pt>
                <c:pt idx="1233">
                  <c:v>1.3167215104513776</c:v>
                </c:pt>
                <c:pt idx="1234">
                  <c:v>1.3167215104513776</c:v>
                </c:pt>
                <c:pt idx="1235">
                  <c:v>1.3167215104513776</c:v>
                </c:pt>
                <c:pt idx="1236">
                  <c:v>1.3167215104513776</c:v>
                </c:pt>
                <c:pt idx="1237">
                  <c:v>1.3167215104513776</c:v>
                </c:pt>
                <c:pt idx="1238">
                  <c:v>1.3167215104513776</c:v>
                </c:pt>
                <c:pt idx="1239">
                  <c:v>1.3167215104513776</c:v>
                </c:pt>
                <c:pt idx="1240">
                  <c:v>1.3167215104513776</c:v>
                </c:pt>
                <c:pt idx="1241">
                  <c:v>1.3167215104513776</c:v>
                </c:pt>
                <c:pt idx="1242">
                  <c:v>1.3167215104513776</c:v>
                </c:pt>
                <c:pt idx="1243">
                  <c:v>1.3167215104513776</c:v>
                </c:pt>
                <c:pt idx="1244">
                  <c:v>1.3167215104513776</c:v>
                </c:pt>
                <c:pt idx="1245">
                  <c:v>1.3167215104513776</c:v>
                </c:pt>
                <c:pt idx="1246">
                  <c:v>1.3167215104513776</c:v>
                </c:pt>
                <c:pt idx="1247">
                  <c:v>1.3167215104513776</c:v>
                </c:pt>
                <c:pt idx="1248">
                  <c:v>1.3167215104513776</c:v>
                </c:pt>
                <c:pt idx="1249">
                  <c:v>1.3167215104513776</c:v>
                </c:pt>
                <c:pt idx="1250">
                  <c:v>1.3167215104513776</c:v>
                </c:pt>
                <c:pt idx="1251">
                  <c:v>1.3167215104513776</c:v>
                </c:pt>
                <c:pt idx="1252">
                  <c:v>1.3167215104513776</c:v>
                </c:pt>
                <c:pt idx="1253">
                  <c:v>1.3167215104513776</c:v>
                </c:pt>
                <c:pt idx="1254">
                  <c:v>1.3167215104513776</c:v>
                </c:pt>
                <c:pt idx="1255">
                  <c:v>1.3167215104513776</c:v>
                </c:pt>
                <c:pt idx="1256">
                  <c:v>1.3167215104513776</c:v>
                </c:pt>
                <c:pt idx="1257">
                  <c:v>1.3167215104513776</c:v>
                </c:pt>
                <c:pt idx="1258">
                  <c:v>1.3167215104513776</c:v>
                </c:pt>
                <c:pt idx="1259">
                  <c:v>1.3167215104513776</c:v>
                </c:pt>
                <c:pt idx="1260">
                  <c:v>1.3167215104513776</c:v>
                </c:pt>
                <c:pt idx="1261">
                  <c:v>1.3167215104513776</c:v>
                </c:pt>
                <c:pt idx="1262">
                  <c:v>1.3167215104513776</c:v>
                </c:pt>
                <c:pt idx="1263">
                  <c:v>1.3167215104513776</c:v>
                </c:pt>
                <c:pt idx="1264">
                  <c:v>1.3167215104513776</c:v>
                </c:pt>
                <c:pt idx="1265">
                  <c:v>1.3167215104513776</c:v>
                </c:pt>
                <c:pt idx="1266">
                  <c:v>1.3167215104513776</c:v>
                </c:pt>
                <c:pt idx="1267">
                  <c:v>1.3167215104513776</c:v>
                </c:pt>
                <c:pt idx="1268">
                  <c:v>1.3167215104513776</c:v>
                </c:pt>
                <c:pt idx="1269">
                  <c:v>1.3167215104513776</c:v>
                </c:pt>
                <c:pt idx="1270">
                  <c:v>1.3167215104513776</c:v>
                </c:pt>
                <c:pt idx="1271">
                  <c:v>1.3167215104513776</c:v>
                </c:pt>
                <c:pt idx="1272">
                  <c:v>1.3167215104513776</c:v>
                </c:pt>
                <c:pt idx="1273">
                  <c:v>1.3167215104513776</c:v>
                </c:pt>
                <c:pt idx="1274">
                  <c:v>1.3167215104513776</c:v>
                </c:pt>
                <c:pt idx="1275">
                  <c:v>1.3167215104513776</c:v>
                </c:pt>
                <c:pt idx="1276">
                  <c:v>1.3167215104513776</c:v>
                </c:pt>
                <c:pt idx="1277">
                  <c:v>1.3167215104513776</c:v>
                </c:pt>
                <c:pt idx="1278">
                  <c:v>1.3167215104513776</c:v>
                </c:pt>
                <c:pt idx="1279">
                  <c:v>1.3167215104513776</c:v>
                </c:pt>
                <c:pt idx="1280">
                  <c:v>1.3167215104513776</c:v>
                </c:pt>
                <c:pt idx="1281">
                  <c:v>1.3167215104513776</c:v>
                </c:pt>
                <c:pt idx="1282">
                  <c:v>1.3167215104513776</c:v>
                </c:pt>
                <c:pt idx="1283">
                  <c:v>1.3167215104513776</c:v>
                </c:pt>
                <c:pt idx="1284">
                  <c:v>1.3167215104513776</c:v>
                </c:pt>
                <c:pt idx="1285">
                  <c:v>1.3167215104513776</c:v>
                </c:pt>
                <c:pt idx="1286">
                  <c:v>1.3167215104513776</c:v>
                </c:pt>
                <c:pt idx="1287">
                  <c:v>1.3167215104513776</c:v>
                </c:pt>
                <c:pt idx="1288">
                  <c:v>1.3167215104513776</c:v>
                </c:pt>
                <c:pt idx="1289">
                  <c:v>1.3167215104513776</c:v>
                </c:pt>
                <c:pt idx="1290">
                  <c:v>1.3167215104513776</c:v>
                </c:pt>
                <c:pt idx="1291">
                  <c:v>1.3167215104513776</c:v>
                </c:pt>
                <c:pt idx="1292">
                  <c:v>1.3167215104513776</c:v>
                </c:pt>
                <c:pt idx="1293">
                  <c:v>1.3167215104513776</c:v>
                </c:pt>
                <c:pt idx="1294">
                  <c:v>1.3167215104513776</c:v>
                </c:pt>
                <c:pt idx="1295">
                  <c:v>1.3167215104513776</c:v>
                </c:pt>
                <c:pt idx="1296">
                  <c:v>1.3167215104513776</c:v>
                </c:pt>
                <c:pt idx="1297">
                  <c:v>1.3167215104513776</c:v>
                </c:pt>
                <c:pt idx="1298">
                  <c:v>1.3167215104513776</c:v>
                </c:pt>
                <c:pt idx="1299">
                  <c:v>1.3167215104513776</c:v>
                </c:pt>
                <c:pt idx="1300">
                  <c:v>1.3167215104513776</c:v>
                </c:pt>
                <c:pt idx="1301">
                  <c:v>1.3167215104513776</c:v>
                </c:pt>
                <c:pt idx="1302">
                  <c:v>1.3167215104513776</c:v>
                </c:pt>
                <c:pt idx="1303">
                  <c:v>1.3167215104513776</c:v>
                </c:pt>
                <c:pt idx="1304">
                  <c:v>1.3167215104513776</c:v>
                </c:pt>
                <c:pt idx="1305">
                  <c:v>1.3167215104513776</c:v>
                </c:pt>
                <c:pt idx="1306">
                  <c:v>1.3167215104513776</c:v>
                </c:pt>
                <c:pt idx="1307">
                  <c:v>1.3167215104513776</c:v>
                </c:pt>
                <c:pt idx="1308">
                  <c:v>1.3167215104513776</c:v>
                </c:pt>
                <c:pt idx="1309">
                  <c:v>1.3167215104513776</c:v>
                </c:pt>
                <c:pt idx="1310">
                  <c:v>1.3167215104513776</c:v>
                </c:pt>
                <c:pt idx="1311">
                  <c:v>1.3167215104513776</c:v>
                </c:pt>
                <c:pt idx="1312">
                  <c:v>1.3167215104513776</c:v>
                </c:pt>
                <c:pt idx="1313">
                  <c:v>1.3167215104513776</c:v>
                </c:pt>
                <c:pt idx="1314">
                  <c:v>1.3167215104513776</c:v>
                </c:pt>
                <c:pt idx="1315">
                  <c:v>1.3167215104513776</c:v>
                </c:pt>
                <c:pt idx="1316">
                  <c:v>1.3167215104513776</c:v>
                </c:pt>
                <c:pt idx="1317">
                  <c:v>1.3167215104513776</c:v>
                </c:pt>
                <c:pt idx="1318">
                  <c:v>1.3167215104513776</c:v>
                </c:pt>
                <c:pt idx="1319">
                  <c:v>1.3167215104513776</c:v>
                </c:pt>
                <c:pt idx="1320">
                  <c:v>1.3167215104513776</c:v>
                </c:pt>
                <c:pt idx="1321">
                  <c:v>1.3167215104513776</c:v>
                </c:pt>
                <c:pt idx="1322">
                  <c:v>1.3167215104513776</c:v>
                </c:pt>
                <c:pt idx="1323">
                  <c:v>1.3167215104513776</c:v>
                </c:pt>
                <c:pt idx="1324">
                  <c:v>1.3167215104513776</c:v>
                </c:pt>
                <c:pt idx="1325">
                  <c:v>1.3167215104513776</c:v>
                </c:pt>
                <c:pt idx="1326">
                  <c:v>1.3167215104513776</c:v>
                </c:pt>
                <c:pt idx="1327">
                  <c:v>1.3167215104513776</c:v>
                </c:pt>
                <c:pt idx="1328">
                  <c:v>1.3167215104513776</c:v>
                </c:pt>
                <c:pt idx="1329">
                  <c:v>1.3167215104513776</c:v>
                </c:pt>
                <c:pt idx="1330">
                  <c:v>1.3167215104513776</c:v>
                </c:pt>
                <c:pt idx="1331">
                  <c:v>1.3167215104513776</c:v>
                </c:pt>
                <c:pt idx="1332">
                  <c:v>1.3167215104513776</c:v>
                </c:pt>
                <c:pt idx="1333">
                  <c:v>1.3167215104513776</c:v>
                </c:pt>
                <c:pt idx="1334">
                  <c:v>1.3167215104513776</c:v>
                </c:pt>
                <c:pt idx="1335">
                  <c:v>1.3167215104513776</c:v>
                </c:pt>
                <c:pt idx="1336">
                  <c:v>1.3167215104513776</c:v>
                </c:pt>
                <c:pt idx="1337">
                  <c:v>1.3167215104513776</c:v>
                </c:pt>
                <c:pt idx="1338">
                  <c:v>1.3167215104513776</c:v>
                </c:pt>
                <c:pt idx="1339">
                  <c:v>1.3167215104513776</c:v>
                </c:pt>
                <c:pt idx="1340">
                  <c:v>1.3167215104513776</c:v>
                </c:pt>
                <c:pt idx="1341">
                  <c:v>1.3167215104513776</c:v>
                </c:pt>
                <c:pt idx="1342">
                  <c:v>1.3167215104513776</c:v>
                </c:pt>
                <c:pt idx="1343">
                  <c:v>1.3167215104513776</c:v>
                </c:pt>
                <c:pt idx="1344">
                  <c:v>1.3167215104513776</c:v>
                </c:pt>
                <c:pt idx="1345">
                  <c:v>1.3167215104513776</c:v>
                </c:pt>
                <c:pt idx="1346">
                  <c:v>1.3167215104513776</c:v>
                </c:pt>
                <c:pt idx="1347">
                  <c:v>1.3167215104513776</c:v>
                </c:pt>
                <c:pt idx="1348">
                  <c:v>1.3167215104513776</c:v>
                </c:pt>
                <c:pt idx="1349">
                  <c:v>1.3167215104513776</c:v>
                </c:pt>
                <c:pt idx="1350">
                  <c:v>1.3167215104513776</c:v>
                </c:pt>
                <c:pt idx="1351">
                  <c:v>1.3167215104513776</c:v>
                </c:pt>
                <c:pt idx="1352">
                  <c:v>1.3167215104513776</c:v>
                </c:pt>
                <c:pt idx="1353">
                  <c:v>1.3167215104513776</c:v>
                </c:pt>
                <c:pt idx="1354">
                  <c:v>1.3167215104513776</c:v>
                </c:pt>
                <c:pt idx="1355">
                  <c:v>1.3167215104513776</c:v>
                </c:pt>
                <c:pt idx="1356">
                  <c:v>1.3167215104513776</c:v>
                </c:pt>
                <c:pt idx="1357">
                  <c:v>1.3167215104513776</c:v>
                </c:pt>
                <c:pt idx="1358">
                  <c:v>1.3167215104513776</c:v>
                </c:pt>
                <c:pt idx="1359">
                  <c:v>1.3167215104513776</c:v>
                </c:pt>
                <c:pt idx="1360">
                  <c:v>1.3167215104513776</c:v>
                </c:pt>
                <c:pt idx="1361">
                  <c:v>1.3167215104513776</c:v>
                </c:pt>
                <c:pt idx="1362">
                  <c:v>1.3167215104513776</c:v>
                </c:pt>
                <c:pt idx="1363">
                  <c:v>1.3167215104513776</c:v>
                </c:pt>
                <c:pt idx="1364">
                  <c:v>1.3167215104513776</c:v>
                </c:pt>
                <c:pt idx="1365">
                  <c:v>1.3167215104513776</c:v>
                </c:pt>
                <c:pt idx="1366">
                  <c:v>1.3167215104513776</c:v>
                </c:pt>
                <c:pt idx="1367">
                  <c:v>1.3167215104513776</c:v>
                </c:pt>
                <c:pt idx="1368">
                  <c:v>1.3167215104513776</c:v>
                </c:pt>
                <c:pt idx="1369">
                  <c:v>1.3167215104513776</c:v>
                </c:pt>
                <c:pt idx="1370">
                  <c:v>1.3167215104513776</c:v>
                </c:pt>
                <c:pt idx="1371">
                  <c:v>1.3167215104513776</c:v>
                </c:pt>
                <c:pt idx="1372">
                  <c:v>1.3167215104513776</c:v>
                </c:pt>
                <c:pt idx="1373">
                  <c:v>1.3167215104513776</c:v>
                </c:pt>
                <c:pt idx="1374">
                  <c:v>1.3167215104513776</c:v>
                </c:pt>
                <c:pt idx="1375">
                  <c:v>1.3167215104513776</c:v>
                </c:pt>
                <c:pt idx="1376">
                  <c:v>1.3167215104513776</c:v>
                </c:pt>
                <c:pt idx="1377">
                  <c:v>1.3167215104513776</c:v>
                </c:pt>
                <c:pt idx="1378">
                  <c:v>1.3167215104513776</c:v>
                </c:pt>
                <c:pt idx="1379">
                  <c:v>1.3167215104513776</c:v>
                </c:pt>
                <c:pt idx="1380">
                  <c:v>1.3167215104513776</c:v>
                </c:pt>
                <c:pt idx="1381">
                  <c:v>1.3167215104513776</c:v>
                </c:pt>
                <c:pt idx="1382">
                  <c:v>1.3167215104513776</c:v>
                </c:pt>
                <c:pt idx="1383">
                  <c:v>1.3167215104513776</c:v>
                </c:pt>
                <c:pt idx="1384">
                  <c:v>1.3167215104513776</c:v>
                </c:pt>
                <c:pt idx="1385">
                  <c:v>1.3167215104513776</c:v>
                </c:pt>
                <c:pt idx="1386">
                  <c:v>1.3167215104513776</c:v>
                </c:pt>
                <c:pt idx="1387">
                  <c:v>1.3167215104513776</c:v>
                </c:pt>
                <c:pt idx="1388">
                  <c:v>1.3167215104513776</c:v>
                </c:pt>
                <c:pt idx="1389">
                  <c:v>1.3167215104513776</c:v>
                </c:pt>
                <c:pt idx="1390">
                  <c:v>1.3167215104513776</c:v>
                </c:pt>
                <c:pt idx="1391">
                  <c:v>1.3167215104513776</c:v>
                </c:pt>
                <c:pt idx="1392">
                  <c:v>1.3167215104513776</c:v>
                </c:pt>
                <c:pt idx="1393">
                  <c:v>1.3167215104513776</c:v>
                </c:pt>
                <c:pt idx="1394">
                  <c:v>1.3167215104513776</c:v>
                </c:pt>
                <c:pt idx="1395">
                  <c:v>1.3167215104513776</c:v>
                </c:pt>
                <c:pt idx="1396">
                  <c:v>1.3167215104513776</c:v>
                </c:pt>
                <c:pt idx="1397">
                  <c:v>1.3167215104513776</c:v>
                </c:pt>
                <c:pt idx="1398">
                  <c:v>1.3167215104513776</c:v>
                </c:pt>
                <c:pt idx="1399">
                  <c:v>1.3167215104513776</c:v>
                </c:pt>
                <c:pt idx="1400">
                  <c:v>1.3167215104513776</c:v>
                </c:pt>
                <c:pt idx="1401">
                  <c:v>1.3167215104513776</c:v>
                </c:pt>
                <c:pt idx="1402">
                  <c:v>1.3167215104513776</c:v>
                </c:pt>
                <c:pt idx="1403">
                  <c:v>1.3167215104513776</c:v>
                </c:pt>
                <c:pt idx="1404">
                  <c:v>1.3167215104513776</c:v>
                </c:pt>
                <c:pt idx="1405">
                  <c:v>1.3167215104513776</c:v>
                </c:pt>
                <c:pt idx="1406">
                  <c:v>1.3167215104513776</c:v>
                </c:pt>
                <c:pt idx="1407">
                  <c:v>1.3167215104513776</c:v>
                </c:pt>
                <c:pt idx="1408">
                  <c:v>1.3167215104513776</c:v>
                </c:pt>
                <c:pt idx="1409">
                  <c:v>1.3167215104513776</c:v>
                </c:pt>
                <c:pt idx="1410">
                  <c:v>1.3167215104513776</c:v>
                </c:pt>
                <c:pt idx="1411">
                  <c:v>1.3167215104513776</c:v>
                </c:pt>
                <c:pt idx="1412">
                  <c:v>1.3167215104513776</c:v>
                </c:pt>
                <c:pt idx="1413">
                  <c:v>1.3167215104513776</c:v>
                </c:pt>
                <c:pt idx="1414">
                  <c:v>1.3167215104513776</c:v>
                </c:pt>
                <c:pt idx="1415">
                  <c:v>1.3167215104513776</c:v>
                </c:pt>
                <c:pt idx="1416">
                  <c:v>1.3167215104513776</c:v>
                </c:pt>
                <c:pt idx="1417">
                  <c:v>1.3167215104513776</c:v>
                </c:pt>
                <c:pt idx="1418">
                  <c:v>1.3167215104513776</c:v>
                </c:pt>
                <c:pt idx="1419">
                  <c:v>1.3167215104513776</c:v>
                </c:pt>
                <c:pt idx="1420">
                  <c:v>1.3167215104513776</c:v>
                </c:pt>
                <c:pt idx="1421">
                  <c:v>1.3167215104513776</c:v>
                </c:pt>
                <c:pt idx="1422">
                  <c:v>1.3167215104513776</c:v>
                </c:pt>
                <c:pt idx="1423">
                  <c:v>1.3167215104513776</c:v>
                </c:pt>
                <c:pt idx="1424">
                  <c:v>1.3167215104513776</c:v>
                </c:pt>
                <c:pt idx="1425">
                  <c:v>1.3167215104513776</c:v>
                </c:pt>
                <c:pt idx="1426">
                  <c:v>1.3167215104513776</c:v>
                </c:pt>
                <c:pt idx="1427">
                  <c:v>1.3167215104513776</c:v>
                </c:pt>
                <c:pt idx="1428">
                  <c:v>1.3167215104513776</c:v>
                </c:pt>
                <c:pt idx="1429">
                  <c:v>1.3167215104513776</c:v>
                </c:pt>
                <c:pt idx="1430">
                  <c:v>1.3167215104513776</c:v>
                </c:pt>
                <c:pt idx="1431">
                  <c:v>1.3167215104513776</c:v>
                </c:pt>
                <c:pt idx="1432">
                  <c:v>1.3167215104513776</c:v>
                </c:pt>
                <c:pt idx="1433">
                  <c:v>1.3167215104513776</c:v>
                </c:pt>
                <c:pt idx="1434">
                  <c:v>1.3167215104513776</c:v>
                </c:pt>
                <c:pt idx="1435">
                  <c:v>1.3167215104513776</c:v>
                </c:pt>
                <c:pt idx="1436">
                  <c:v>1.3167215104513776</c:v>
                </c:pt>
                <c:pt idx="1437">
                  <c:v>1.3167215104513776</c:v>
                </c:pt>
                <c:pt idx="1438">
                  <c:v>1.3167215104513776</c:v>
                </c:pt>
                <c:pt idx="1439">
                  <c:v>1.3167215104513776</c:v>
                </c:pt>
                <c:pt idx="1440">
                  <c:v>1.3167215104513776</c:v>
                </c:pt>
                <c:pt idx="1441">
                  <c:v>1.3167215104513776</c:v>
                </c:pt>
                <c:pt idx="1442">
                  <c:v>1.3167215104513776</c:v>
                </c:pt>
                <c:pt idx="1443">
                  <c:v>1.3167215104513776</c:v>
                </c:pt>
                <c:pt idx="1444">
                  <c:v>1.3167215104513776</c:v>
                </c:pt>
                <c:pt idx="1445">
                  <c:v>1.3167215104513776</c:v>
                </c:pt>
                <c:pt idx="1446">
                  <c:v>1.3167215104513776</c:v>
                </c:pt>
                <c:pt idx="1447">
                  <c:v>1.3167215104513776</c:v>
                </c:pt>
                <c:pt idx="1448">
                  <c:v>1.3167215104513776</c:v>
                </c:pt>
                <c:pt idx="1449">
                  <c:v>1.3167215104513776</c:v>
                </c:pt>
                <c:pt idx="1450">
                  <c:v>1.3167215104513776</c:v>
                </c:pt>
                <c:pt idx="1451">
                  <c:v>1.3167215104513776</c:v>
                </c:pt>
                <c:pt idx="1452">
                  <c:v>1.3167215104513776</c:v>
                </c:pt>
                <c:pt idx="1453">
                  <c:v>1.3167215104513776</c:v>
                </c:pt>
                <c:pt idx="1454">
                  <c:v>1.3167215104513776</c:v>
                </c:pt>
                <c:pt idx="1455">
                  <c:v>1.3167215104513776</c:v>
                </c:pt>
                <c:pt idx="1456">
                  <c:v>1.3167215104513776</c:v>
                </c:pt>
                <c:pt idx="1457">
                  <c:v>1.3167215104513776</c:v>
                </c:pt>
                <c:pt idx="1458">
                  <c:v>1.3167215104513776</c:v>
                </c:pt>
                <c:pt idx="1459">
                  <c:v>1.3167215104513776</c:v>
                </c:pt>
                <c:pt idx="1460">
                  <c:v>1.3167215104513776</c:v>
                </c:pt>
                <c:pt idx="1461">
                  <c:v>1.3167215104513776</c:v>
                </c:pt>
                <c:pt idx="1462">
                  <c:v>1.3167215104513776</c:v>
                </c:pt>
                <c:pt idx="1463">
                  <c:v>1.3167215104513776</c:v>
                </c:pt>
                <c:pt idx="1464">
                  <c:v>1.3167215104513776</c:v>
                </c:pt>
                <c:pt idx="1465">
                  <c:v>1.3167215104513776</c:v>
                </c:pt>
                <c:pt idx="1466">
                  <c:v>1.3167215104513776</c:v>
                </c:pt>
                <c:pt idx="1467">
                  <c:v>1.3167215104513776</c:v>
                </c:pt>
                <c:pt idx="1468">
                  <c:v>1.3167215104513776</c:v>
                </c:pt>
                <c:pt idx="1469">
                  <c:v>1.3167215104513776</c:v>
                </c:pt>
                <c:pt idx="1470">
                  <c:v>1.3167215104513776</c:v>
                </c:pt>
                <c:pt idx="1471">
                  <c:v>1.3167215104513776</c:v>
                </c:pt>
                <c:pt idx="1472">
                  <c:v>1.3167215104513776</c:v>
                </c:pt>
                <c:pt idx="1473">
                  <c:v>1.3167215104513776</c:v>
                </c:pt>
                <c:pt idx="1474">
                  <c:v>1.3167215104513776</c:v>
                </c:pt>
                <c:pt idx="1475">
                  <c:v>1.3167215104513776</c:v>
                </c:pt>
                <c:pt idx="1476">
                  <c:v>1.3167215104513776</c:v>
                </c:pt>
                <c:pt idx="1477">
                  <c:v>1.3167215104513776</c:v>
                </c:pt>
                <c:pt idx="1478">
                  <c:v>1.3167215104513776</c:v>
                </c:pt>
                <c:pt idx="1479">
                  <c:v>1.3167215104513776</c:v>
                </c:pt>
                <c:pt idx="1480">
                  <c:v>1.3167215104513776</c:v>
                </c:pt>
                <c:pt idx="1481">
                  <c:v>1.3167215104513776</c:v>
                </c:pt>
                <c:pt idx="1482">
                  <c:v>1.3167215104513776</c:v>
                </c:pt>
                <c:pt idx="1483">
                  <c:v>1.3167215104513776</c:v>
                </c:pt>
                <c:pt idx="1484">
                  <c:v>1.3167215104513776</c:v>
                </c:pt>
                <c:pt idx="1485">
                  <c:v>1.3167215104513776</c:v>
                </c:pt>
                <c:pt idx="1486">
                  <c:v>1.3167215104513776</c:v>
                </c:pt>
                <c:pt idx="1487">
                  <c:v>1.3167215104513776</c:v>
                </c:pt>
                <c:pt idx="1488">
                  <c:v>1.3167215104513776</c:v>
                </c:pt>
                <c:pt idx="1489">
                  <c:v>1.3167215104513776</c:v>
                </c:pt>
                <c:pt idx="1490">
                  <c:v>1.3167215104513776</c:v>
                </c:pt>
                <c:pt idx="1491">
                  <c:v>1.3167215104513776</c:v>
                </c:pt>
                <c:pt idx="1492">
                  <c:v>1.3167215104513776</c:v>
                </c:pt>
                <c:pt idx="1493">
                  <c:v>1.3167215104513776</c:v>
                </c:pt>
                <c:pt idx="1494">
                  <c:v>1.3167215104513776</c:v>
                </c:pt>
                <c:pt idx="1495">
                  <c:v>1.3167215104513776</c:v>
                </c:pt>
                <c:pt idx="1496">
                  <c:v>1.3167215104513776</c:v>
                </c:pt>
                <c:pt idx="1497">
                  <c:v>1.3167215104513776</c:v>
                </c:pt>
                <c:pt idx="1498">
                  <c:v>1.3167215104513776</c:v>
                </c:pt>
                <c:pt idx="1499">
                  <c:v>1.3167215104513776</c:v>
                </c:pt>
                <c:pt idx="1500">
                  <c:v>1.3167215104513776</c:v>
                </c:pt>
                <c:pt idx="1501">
                  <c:v>1.3167215104513776</c:v>
                </c:pt>
                <c:pt idx="1502">
                  <c:v>1.3167215104513776</c:v>
                </c:pt>
                <c:pt idx="1503">
                  <c:v>1.3167215104513776</c:v>
                </c:pt>
                <c:pt idx="1504">
                  <c:v>1.3167215104513776</c:v>
                </c:pt>
                <c:pt idx="1505">
                  <c:v>1.3167215104513776</c:v>
                </c:pt>
                <c:pt idx="1506">
                  <c:v>1.3167215104513776</c:v>
                </c:pt>
                <c:pt idx="1507">
                  <c:v>1.3167215104513776</c:v>
                </c:pt>
                <c:pt idx="1508">
                  <c:v>1.3167215104513776</c:v>
                </c:pt>
                <c:pt idx="1509">
                  <c:v>1.3167215104513776</c:v>
                </c:pt>
                <c:pt idx="1510">
                  <c:v>1.3167215104513776</c:v>
                </c:pt>
                <c:pt idx="1511">
                  <c:v>1.3167215104513776</c:v>
                </c:pt>
                <c:pt idx="1512">
                  <c:v>1.3167215104513776</c:v>
                </c:pt>
                <c:pt idx="1513">
                  <c:v>1.3167215104513776</c:v>
                </c:pt>
                <c:pt idx="1514">
                  <c:v>1.3167215104513776</c:v>
                </c:pt>
                <c:pt idx="1515">
                  <c:v>1.3167215104513776</c:v>
                </c:pt>
                <c:pt idx="1516">
                  <c:v>1.3167215104513776</c:v>
                </c:pt>
                <c:pt idx="1517">
                  <c:v>1.3167215104513776</c:v>
                </c:pt>
                <c:pt idx="1518">
                  <c:v>1.3167215104513776</c:v>
                </c:pt>
                <c:pt idx="1519">
                  <c:v>1.3167215104513776</c:v>
                </c:pt>
                <c:pt idx="1520">
                  <c:v>1.3167215104513776</c:v>
                </c:pt>
                <c:pt idx="1521">
                  <c:v>1.3167215104513776</c:v>
                </c:pt>
                <c:pt idx="1522">
                  <c:v>1.3167215104513776</c:v>
                </c:pt>
                <c:pt idx="1523">
                  <c:v>1.3167215104513776</c:v>
                </c:pt>
                <c:pt idx="1524">
                  <c:v>1.3167215104513776</c:v>
                </c:pt>
                <c:pt idx="1525">
                  <c:v>1.3167215104513776</c:v>
                </c:pt>
                <c:pt idx="1526">
                  <c:v>1.3167215104513776</c:v>
                </c:pt>
                <c:pt idx="1527">
                  <c:v>1.3167215104513776</c:v>
                </c:pt>
                <c:pt idx="1528">
                  <c:v>1.3167215104513776</c:v>
                </c:pt>
                <c:pt idx="1529">
                  <c:v>1.3167215104513776</c:v>
                </c:pt>
                <c:pt idx="1530">
                  <c:v>1.3167215104513776</c:v>
                </c:pt>
                <c:pt idx="1531">
                  <c:v>1.3167215104513776</c:v>
                </c:pt>
                <c:pt idx="1532">
                  <c:v>1.3167215104513776</c:v>
                </c:pt>
                <c:pt idx="1533">
                  <c:v>1.3167215104513776</c:v>
                </c:pt>
                <c:pt idx="1534">
                  <c:v>1.3167215104513776</c:v>
                </c:pt>
                <c:pt idx="1535">
                  <c:v>1.3167215104513776</c:v>
                </c:pt>
                <c:pt idx="1536">
                  <c:v>1.3167215104513776</c:v>
                </c:pt>
                <c:pt idx="1537">
                  <c:v>1.3167215104513776</c:v>
                </c:pt>
                <c:pt idx="1538">
                  <c:v>1.3167215104513776</c:v>
                </c:pt>
                <c:pt idx="1539">
                  <c:v>1.3167215104513776</c:v>
                </c:pt>
                <c:pt idx="1540">
                  <c:v>1.3167215104513776</c:v>
                </c:pt>
                <c:pt idx="1541">
                  <c:v>1.3167215104513776</c:v>
                </c:pt>
                <c:pt idx="1542">
                  <c:v>1.3167215104513776</c:v>
                </c:pt>
                <c:pt idx="1543">
                  <c:v>1.3167215104513776</c:v>
                </c:pt>
                <c:pt idx="1544">
                  <c:v>1.3167215104513776</c:v>
                </c:pt>
                <c:pt idx="1545">
                  <c:v>1.3167215104513776</c:v>
                </c:pt>
                <c:pt idx="1546">
                  <c:v>1.3167215104513776</c:v>
                </c:pt>
                <c:pt idx="1547">
                  <c:v>1.3167215104513776</c:v>
                </c:pt>
                <c:pt idx="1548">
                  <c:v>1.3167215104513776</c:v>
                </c:pt>
                <c:pt idx="1549">
                  <c:v>1.3167215104513776</c:v>
                </c:pt>
                <c:pt idx="1550">
                  <c:v>1.3167215104513776</c:v>
                </c:pt>
                <c:pt idx="1551">
                  <c:v>1.3167215104513776</c:v>
                </c:pt>
                <c:pt idx="1552">
                  <c:v>1.3167215104513776</c:v>
                </c:pt>
                <c:pt idx="1553">
                  <c:v>1.3167215104513776</c:v>
                </c:pt>
                <c:pt idx="1554">
                  <c:v>1.3167215104513776</c:v>
                </c:pt>
                <c:pt idx="1555">
                  <c:v>1.3167215104513776</c:v>
                </c:pt>
                <c:pt idx="1556">
                  <c:v>1.3167215104513776</c:v>
                </c:pt>
                <c:pt idx="1557">
                  <c:v>1.3167215104513776</c:v>
                </c:pt>
                <c:pt idx="1558">
                  <c:v>1.3167215104513776</c:v>
                </c:pt>
                <c:pt idx="1559">
                  <c:v>1.3167215104513776</c:v>
                </c:pt>
                <c:pt idx="1560">
                  <c:v>1.3167215104513776</c:v>
                </c:pt>
                <c:pt idx="1561">
                  <c:v>1.3167215104513776</c:v>
                </c:pt>
                <c:pt idx="1562">
                  <c:v>1.3167215104513776</c:v>
                </c:pt>
                <c:pt idx="1563">
                  <c:v>1.3167215104513776</c:v>
                </c:pt>
                <c:pt idx="1564">
                  <c:v>1.3167215104513776</c:v>
                </c:pt>
                <c:pt idx="1565">
                  <c:v>1.3167215104513776</c:v>
                </c:pt>
                <c:pt idx="1566">
                  <c:v>1.3167215104513776</c:v>
                </c:pt>
                <c:pt idx="1567">
                  <c:v>1.3167215104513776</c:v>
                </c:pt>
                <c:pt idx="1568">
                  <c:v>1.3167215104513776</c:v>
                </c:pt>
                <c:pt idx="1569">
                  <c:v>1.3167215104513776</c:v>
                </c:pt>
                <c:pt idx="1570">
                  <c:v>1.3167215104513776</c:v>
                </c:pt>
                <c:pt idx="1571">
                  <c:v>1.3167215104513776</c:v>
                </c:pt>
                <c:pt idx="1572">
                  <c:v>1.3167215104513776</c:v>
                </c:pt>
                <c:pt idx="1573">
                  <c:v>1.3167215104513776</c:v>
                </c:pt>
                <c:pt idx="1574">
                  <c:v>1.3167215104513776</c:v>
                </c:pt>
                <c:pt idx="1575">
                  <c:v>1.3167215104513776</c:v>
                </c:pt>
                <c:pt idx="1576">
                  <c:v>1.3167215104513776</c:v>
                </c:pt>
                <c:pt idx="1577">
                  <c:v>1.3167215104513776</c:v>
                </c:pt>
                <c:pt idx="1578">
                  <c:v>1.3167215104513776</c:v>
                </c:pt>
                <c:pt idx="1579">
                  <c:v>1.3167215104513776</c:v>
                </c:pt>
                <c:pt idx="1580">
                  <c:v>1.3167215104513776</c:v>
                </c:pt>
                <c:pt idx="1581">
                  <c:v>1.3167215104513776</c:v>
                </c:pt>
                <c:pt idx="1582">
                  <c:v>1.3167215104513776</c:v>
                </c:pt>
                <c:pt idx="1583">
                  <c:v>1.3167215104513776</c:v>
                </c:pt>
                <c:pt idx="1584">
                  <c:v>1.3167215104513776</c:v>
                </c:pt>
                <c:pt idx="1585">
                  <c:v>1.3167215104513776</c:v>
                </c:pt>
                <c:pt idx="1586">
                  <c:v>1.3167215104513776</c:v>
                </c:pt>
                <c:pt idx="1587">
                  <c:v>1.3167215104513776</c:v>
                </c:pt>
                <c:pt idx="1588">
                  <c:v>1.3167215104513776</c:v>
                </c:pt>
                <c:pt idx="1589">
                  <c:v>1.3167215104513776</c:v>
                </c:pt>
                <c:pt idx="1590">
                  <c:v>1.3167215104513776</c:v>
                </c:pt>
                <c:pt idx="1591">
                  <c:v>1.3167215104513776</c:v>
                </c:pt>
                <c:pt idx="1592">
                  <c:v>1.3167215104513776</c:v>
                </c:pt>
                <c:pt idx="1593">
                  <c:v>1.3167215104513776</c:v>
                </c:pt>
                <c:pt idx="1594">
                  <c:v>1.3167215104513776</c:v>
                </c:pt>
                <c:pt idx="1595">
                  <c:v>1.3167215104513776</c:v>
                </c:pt>
                <c:pt idx="1596">
                  <c:v>1.3167215104513776</c:v>
                </c:pt>
                <c:pt idx="1597">
                  <c:v>1.3167215104513776</c:v>
                </c:pt>
                <c:pt idx="1598">
                  <c:v>1.3167215104513776</c:v>
                </c:pt>
                <c:pt idx="1599">
                  <c:v>1.3167215104513776</c:v>
                </c:pt>
                <c:pt idx="1600">
                  <c:v>1.3167215104513776</c:v>
                </c:pt>
                <c:pt idx="1601">
                  <c:v>1.3167215104513776</c:v>
                </c:pt>
                <c:pt idx="1602">
                  <c:v>1.3167215104513776</c:v>
                </c:pt>
                <c:pt idx="1603">
                  <c:v>1.3167215104513776</c:v>
                </c:pt>
                <c:pt idx="1604">
                  <c:v>1.3167215104513776</c:v>
                </c:pt>
                <c:pt idx="1605">
                  <c:v>1.3167215104513776</c:v>
                </c:pt>
                <c:pt idx="1606">
                  <c:v>1.3167215104513776</c:v>
                </c:pt>
                <c:pt idx="1607">
                  <c:v>1.3167215104513776</c:v>
                </c:pt>
                <c:pt idx="1608">
                  <c:v>1.3167215104513776</c:v>
                </c:pt>
                <c:pt idx="1609">
                  <c:v>1.3167215104513776</c:v>
                </c:pt>
                <c:pt idx="1610">
                  <c:v>1.3167215104513776</c:v>
                </c:pt>
                <c:pt idx="1611">
                  <c:v>1.3167215104513776</c:v>
                </c:pt>
                <c:pt idx="1612">
                  <c:v>1.3167215104513776</c:v>
                </c:pt>
                <c:pt idx="1613">
                  <c:v>1.3167215104513776</c:v>
                </c:pt>
                <c:pt idx="1614">
                  <c:v>1.3167215104513776</c:v>
                </c:pt>
                <c:pt idx="1615">
                  <c:v>1.3167215104513776</c:v>
                </c:pt>
                <c:pt idx="1616">
                  <c:v>1.3167215104513776</c:v>
                </c:pt>
                <c:pt idx="1617">
                  <c:v>1.3167215104513776</c:v>
                </c:pt>
                <c:pt idx="1618">
                  <c:v>1.3167215104513776</c:v>
                </c:pt>
                <c:pt idx="1619">
                  <c:v>1.3167215104513776</c:v>
                </c:pt>
                <c:pt idx="1620">
                  <c:v>1.3167215104513776</c:v>
                </c:pt>
                <c:pt idx="1621">
                  <c:v>1.3167215104513776</c:v>
                </c:pt>
                <c:pt idx="1622">
                  <c:v>1.3167215104513776</c:v>
                </c:pt>
                <c:pt idx="1623">
                  <c:v>1.3167215104513776</c:v>
                </c:pt>
                <c:pt idx="1624">
                  <c:v>1.3167215104513776</c:v>
                </c:pt>
                <c:pt idx="1625">
                  <c:v>1.3167215104513776</c:v>
                </c:pt>
                <c:pt idx="1626">
                  <c:v>1.3167215104513776</c:v>
                </c:pt>
                <c:pt idx="1627">
                  <c:v>1.3167215104513776</c:v>
                </c:pt>
                <c:pt idx="1628">
                  <c:v>1.3167215104513776</c:v>
                </c:pt>
                <c:pt idx="1629">
                  <c:v>1.3167215104513776</c:v>
                </c:pt>
                <c:pt idx="1630">
                  <c:v>1.3167215104513776</c:v>
                </c:pt>
                <c:pt idx="1631">
                  <c:v>1.3167215104513776</c:v>
                </c:pt>
                <c:pt idx="1632">
                  <c:v>1.3167215104513776</c:v>
                </c:pt>
                <c:pt idx="1633">
                  <c:v>1.3167215104513776</c:v>
                </c:pt>
                <c:pt idx="1634">
                  <c:v>1.3167215104513776</c:v>
                </c:pt>
                <c:pt idx="1635">
                  <c:v>1.3167215104513776</c:v>
                </c:pt>
                <c:pt idx="1636">
                  <c:v>1.3167215104513776</c:v>
                </c:pt>
                <c:pt idx="1637">
                  <c:v>1.3167215104513776</c:v>
                </c:pt>
                <c:pt idx="1638">
                  <c:v>1.3167215104513776</c:v>
                </c:pt>
                <c:pt idx="1639">
                  <c:v>1.3167215104513776</c:v>
                </c:pt>
                <c:pt idx="1640">
                  <c:v>1.3167215104513776</c:v>
                </c:pt>
                <c:pt idx="1641">
                  <c:v>1.3167215104513776</c:v>
                </c:pt>
                <c:pt idx="1642">
                  <c:v>1.3167215104513776</c:v>
                </c:pt>
                <c:pt idx="1643">
                  <c:v>1.3167215104513776</c:v>
                </c:pt>
                <c:pt idx="1644">
                  <c:v>1.3167215104513776</c:v>
                </c:pt>
                <c:pt idx="1645">
                  <c:v>1.3167215104513776</c:v>
                </c:pt>
                <c:pt idx="1646">
                  <c:v>1.3167215104513776</c:v>
                </c:pt>
                <c:pt idx="1647">
                  <c:v>1.3167215104513776</c:v>
                </c:pt>
                <c:pt idx="1648">
                  <c:v>1.3167215104513776</c:v>
                </c:pt>
                <c:pt idx="1649">
                  <c:v>1.3167215104513776</c:v>
                </c:pt>
                <c:pt idx="1650">
                  <c:v>1.3167215104513776</c:v>
                </c:pt>
                <c:pt idx="1651">
                  <c:v>1.3167215104513776</c:v>
                </c:pt>
                <c:pt idx="1652">
                  <c:v>1.3167215104513776</c:v>
                </c:pt>
                <c:pt idx="1653">
                  <c:v>1.3167215104513776</c:v>
                </c:pt>
                <c:pt idx="1654">
                  <c:v>1.3167215104513776</c:v>
                </c:pt>
                <c:pt idx="1655">
                  <c:v>1.3167215104513776</c:v>
                </c:pt>
                <c:pt idx="1656">
                  <c:v>1.3167215104513776</c:v>
                </c:pt>
                <c:pt idx="1657">
                  <c:v>1.3167215104513776</c:v>
                </c:pt>
                <c:pt idx="1658">
                  <c:v>1.3167215104513776</c:v>
                </c:pt>
                <c:pt idx="1659">
                  <c:v>1.3167215104513776</c:v>
                </c:pt>
                <c:pt idx="1660">
                  <c:v>1.3167215104513776</c:v>
                </c:pt>
                <c:pt idx="1661">
                  <c:v>1.3167215104513776</c:v>
                </c:pt>
                <c:pt idx="1662">
                  <c:v>1.3167215104513776</c:v>
                </c:pt>
                <c:pt idx="1663">
                  <c:v>1.3167215104513776</c:v>
                </c:pt>
                <c:pt idx="1664">
                  <c:v>1.3167215104513776</c:v>
                </c:pt>
                <c:pt idx="1665">
                  <c:v>1.3167215104513776</c:v>
                </c:pt>
                <c:pt idx="1666">
                  <c:v>1.3167215104513776</c:v>
                </c:pt>
                <c:pt idx="1667">
                  <c:v>1.3167215104513776</c:v>
                </c:pt>
                <c:pt idx="1668">
                  <c:v>1.3167215104513776</c:v>
                </c:pt>
                <c:pt idx="1669">
                  <c:v>1.3167215104513776</c:v>
                </c:pt>
                <c:pt idx="1670">
                  <c:v>1.3167215104513776</c:v>
                </c:pt>
                <c:pt idx="1671">
                  <c:v>1.3167215104513776</c:v>
                </c:pt>
                <c:pt idx="1672">
                  <c:v>1.3167215104513776</c:v>
                </c:pt>
                <c:pt idx="1673">
                  <c:v>1.3167215104513776</c:v>
                </c:pt>
                <c:pt idx="1674">
                  <c:v>1.3167215104513776</c:v>
                </c:pt>
                <c:pt idx="1675">
                  <c:v>1.3167215104513776</c:v>
                </c:pt>
                <c:pt idx="1676">
                  <c:v>1.3167215104513776</c:v>
                </c:pt>
                <c:pt idx="1677">
                  <c:v>1.3167215104513776</c:v>
                </c:pt>
                <c:pt idx="1678">
                  <c:v>1.3167215104513776</c:v>
                </c:pt>
                <c:pt idx="1679">
                  <c:v>1.3167215104513776</c:v>
                </c:pt>
                <c:pt idx="1680">
                  <c:v>1.3167215104513776</c:v>
                </c:pt>
                <c:pt idx="1681">
                  <c:v>1.3167215104513776</c:v>
                </c:pt>
                <c:pt idx="1682">
                  <c:v>1.3167215104513776</c:v>
                </c:pt>
                <c:pt idx="1683">
                  <c:v>1.3167215104513776</c:v>
                </c:pt>
                <c:pt idx="1684">
                  <c:v>1.3167215104513776</c:v>
                </c:pt>
                <c:pt idx="1685">
                  <c:v>1.3167215104513776</c:v>
                </c:pt>
                <c:pt idx="1686">
                  <c:v>1.3167215104513776</c:v>
                </c:pt>
                <c:pt idx="1687">
                  <c:v>1.3167215104513776</c:v>
                </c:pt>
                <c:pt idx="1688">
                  <c:v>1.3167215104513776</c:v>
                </c:pt>
                <c:pt idx="1689">
                  <c:v>1.3167215104513776</c:v>
                </c:pt>
                <c:pt idx="1690">
                  <c:v>1.3167215104513776</c:v>
                </c:pt>
                <c:pt idx="1691">
                  <c:v>1.3167215104513776</c:v>
                </c:pt>
                <c:pt idx="1692">
                  <c:v>1.3167215104513776</c:v>
                </c:pt>
                <c:pt idx="1693">
                  <c:v>1.3167215104513776</c:v>
                </c:pt>
                <c:pt idx="1694">
                  <c:v>1.3167215104513776</c:v>
                </c:pt>
                <c:pt idx="1695">
                  <c:v>1.3167215104513776</c:v>
                </c:pt>
                <c:pt idx="1696">
                  <c:v>1.3167215104513776</c:v>
                </c:pt>
                <c:pt idx="1697">
                  <c:v>1.3167215104513776</c:v>
                </c:pt>
                <c:pt idx="1698">
                  <c:v>1.3167215104513776</c:v>
                </c:pt>
                <c:pt idx="1699">
                  <c:v>1.3167215104513776</c:v>
                </c:pt>
                <c:pt idx="1700">
                  <c:v>1.3167215104513776</c:v>
                </c:pt>
                <c:pt idx="1701">
                  <c:v>1.3167215104513776</c:v>
                </c:pt>
                <c:pt idx="1702">
                  <c:v>1.3167215104513776</c:v>
                </c:pt>
                <c:pt idx="1703">
                  <c:v>1.3167215104513776</c:v>
                </c:pt>
                <c:pt idx="1704">
                  <c:v>1.3167215104513776</c:v>
                </c:pt>
                <c:pt idx="1705">
                  <c:v>1.3167215104513776</c:v>
                </c:pt>
                <c:pt idx="1706">
                  <c:v>1.3167215104513776</c:v>
                </c:pt>
                <c:pt idx="1707">
                  <c:v>1.3167215104513776</c:v>
                </c:pt>
                <c:pt idx="1708">
                  <c:v>1.3167215104513776</c:v>
                </c:pt>
                <c:pt idx="1709">
                  <c:v>1.3167215104513776</c:v>
                </c:pt>
                <c:pt idx="1710">
                  <c:v>1.3167215104513776</c:v>
                </c:pt>
                <c:pt idx="1711">
                  <c:v>1.3167215104513776</c:v>
                </c:pt>
                <c:pt idx="1712">
                  <c:v>1.3167215104513776</c:v>
                </c:pt>
                <c:pt idx="1713">
                  <c:v>1.3167215104513776</c:v>
                </c:pt>
                <c:pt idx="1714">
                  <c:v>1.3167215104513776</c:v>
                </c:pt>
                <c:pt idx="1715">
                  <c:v>1.3167215104513776</c:v>
                </c:pt>
                <c:pt idx="1716">
                  <c:v>1.3167215104513776</c:v>
                </c:pt>
                <c:pt idx="1717">
                  <c:v>1.3167215104513776</c:v>
                </c:pt>
                <c:pt idx="1718">
                  <c:v>1.3167215104513776</c:v>
                </c:pt>
                <c:pt idx="1719">
                  <c:v>1.3167215104513776</c:v>
                </c:pt>
                <c:pt idx="1720">
                  <c:v>1.3167215104513776</c:v>
                </c:pt>
                <c:pt idx="1721">
                  <c:v>1.3167215104513776</c:v>
                </c:pt>
                <c:pt idx="1722">
                  <c:v>1.3167215104513776</c:v>
                </c:pt>
                <c:pt idx="1723">
                  <c:v>1.3167215104513776</c:v>
                </c:pt>
                <c:pt idx="1724">
                  <c:v>1.3167215104513776</c:v>
                </c:pt>
                <c:pt idx="1725">
                  <c:v>1.3167215104513776</c:v>
                </c:pt>
                <c:pt idx="1726">
                  <c:v>1.3167215104513776</c:v>
                </c:pt>
                <c:pt idx="1727">
                  <c:v>1.3167215104513776</c:v>
                </c:pt>
                <c:pt idx="1728">
                  <c:v>1.3167215104513776</c:v>
                </c:pt>
                <c:pt idx="1729">
                  <c:v>1.3167215104513776</c:v>
                </c:pt>
                <c:pt idx="1730">
                  <c:v>1.3167215104513776</c:v>
                </c:pt>
                <c:pt idx="1731">
                  <c:v>1.3167215104513776</c:v>
                </c:pt>
                <c:pt idx="1732">
                  <c:v>1.3167215104513776</c:v>
                </c:pt>
                <c:pt idx="1733">
                  <c:v>1.3167215104513776</c:v>
                </c:pt>
                <c:pt idx="1734">
                  <c:v>1.3167215104513776</c:v>
                </c:pt>
                <c:pt idx="1735">
                  <c:v>1.3167215104513776</c:v>
                </c:pt>
                <c:pt idx="1736">
                  <c:v>1.3167215104513776</c:v>
                </c:pt>
                <c:pt idx="1737">
                  <c:v>1.3167215104513776</c:v>
                </c:pt>
                <c:pt idx="1738">
                  <c:v>1.3167215104513776</c:v>
                </c:pt>
                <c:pt idx="1739">
                  <c:v>1.3167215104513776</c:v>
                </c:pt>
                <c:pt idx="1740">
                  <c:v>1.3167215104513776</c:v>
                </c:pt>
                <c:pt idx="1741">
                  <c:v>1.3167215104513776</c:v>
                </c:pt>
                <c:pt idx="1742">
                  <c:v>1.3167215104513776</c:v>
                </c:pt>
                <c:pt idx="1743">
                  <c:v>1.3167215104513776</c:v>
                </c:pt>
                <c:pt idx="1744">
                  <c:v>1.3167215104513776</c:v>
                </c:pt>
                <c:pt idx="1745">
                  <c:v>1.3167215104513776</c:v>
                </c:pt>
                <c:pt idx="1746">
                  <c:v>1.3167215104513776</c:v>
                </c:pt>
                <c:pt idx="1747">
                  <c:v>1.3167215104513776</c:v>
                </c:pt>
                <c:pt idx="1748">
                  <c:v>1.3167215104513776</c:v>
                </c:pt>
                <c:pt idx="1749">
                  <c:v>1.3167215104513776</c:v>
                </c:pt>
                <c:pt idx="1750">
                  <c:v>1.3167215104513776</c:v>
                </c:pt>
                <c:pt idx="1751">
                  <c:v>1.3167215104513776</c:v>
                </c:pt>
                <c:pt idx="1752">
                  <c:v>1.3167215104513776</c:v>
                </c:pt>
                <c:pt idx="1753">
                  <c:v>1.3167215104513776</c:v>
                </c:pt>
                <c:pt idx="1754">
                  <c:v>1.3167215104513776</c:v>
                </c:pt>
                <c:pt idx="1755">
                  <c:v>1.3167215104513776</c:v>
                </c:pt>
                <c:pt idx="1756">
                  <c:v>1.3167215104513776</c:v>
                </c:pt>
                <c:pt idx="1757">
                  <c:v>1.3167215104513776</c:v>
                </c:pt>
                <c:pt idx="1758">
                  <c:v>1.3167215104513776</c:v>
                </c:pt>
                <c:pt idx="1759">
                  <c:v>1.3167215104513776</c:v>
                </c:pt>
                <c:pt idx="1760">
                  <c:v>1.3167215104513776</c:v>
                </c:pt>
                <c:pt idx="1761">
                  <c:v>1.3167215104513776</c:v>
                </c:pt>
                <c:pt idx="1762">
                  <c:v>1.3167215104513776</c:v>
                </c:pt>
                <c:pt idx="1763">
                  <c:v>1.3167215104513776</c:v>
                </c:pt>
                <c:pt idx="1764">
                  <c:v>1.3167215104513776</c:v>
                </c:pt>
                <c:pt idx="1765">
                  <c:v>1.3167215104513776</c:v>
                </c:pt>
                <c:pt idx="1766">
                  <c:v>1.3167215104513776</c:v>
                </c:pt>
                <c:pt idx="1767">
                  <c:v>1.3167215104513776</c:v>
                </c:pt>
                <c:pt idx="1768">
                  <c:v>1.3167215104513776</c:v>
                </c:pt>
                <c:pt idx="1769">
                  <c:v>1.3167215104513776</c:v>
                </c:pt>
                <c:pt idx="1770">
                  <c:v>1.3167215104513776</c:v>
                </c:pt>
                <c:pt idx="1771">
                  <c:v>1.3167215104513776</c:v>
                </c:pt>
                <c:pt idx="1772">
                  <c:v>1.3167215104513776</c:v>
                </c:pt>
                <c:pt idx="1773">
                  <c:v>1.3167215104513776</c:v>
                </c:pt>
                <c:pt idx="1774">
                  <c:v>1.3167215104513776</c:v>
                </c:pt>
                <c:pt idx="1775">
                  <c:v>1.3167215104513776</c:v>
                </c:pt>
                <c:pt idx="1776">
                  <c:v>1.3167215104513776</c:v>
                </c:pt>
                <c:pt idx="1777">
                  <c:v>1.3167215104513776</c:v>
                </c:pt>
                <c:pt idx="1778">
                  <c:v>1.3167215104513776</c:v>
                </c:pt>
                <c:pt idx="1779">
                  <c:v>1.3167215104513776</c:v>
                </c:pt>
                <c:pt idx="1780">
                  <c:v>1.3167215104513776</c:v>
                </c:pt>
                <c:pt idx="1781">
                  <c:v>1.3167215104513776</c:v>
                </c:pt>
                <c:pt idx="1782">
                  <c:v>1.3167215104513776</c:v>
                </c:pt>
                <c:pt idx="1783">
                  <c:v>1.3167215104513776</c:v>
                </c:pt>
                <c:pt idx="1784">
                  <c:v>1.3167215104513776</c:v>
                </c:pt>
                <c:pt idx="1785">
                  <c:v>1.3167215104513776</c:v>
                </c:pt>
                <c:pt idx="1786">
                  <c:v>1.3167215104513776</c:v>
                </c:pt>
                <c:pt idx="1787">
                  <c:v>1.3167215104513776</c:v>
                </c:pt>
                <c:pt idx="1788">
                  <c:v>1.3167215104513776</c:v>
                </c:pt>
                <c:pt idx="1789">
                  <c:v>1.3167215104513776</c:v>
                </c:pt>
                <c:pt idx="1790">
                  <c:v>1.3167215104513776</c:v>
                </c:pt>
                <c:pt idx="1791">
                  <c:v>1.3167215104513776</c:v>
                </c:pt>
                <c:pt idx="1792">
                  <c:v>1.3167215104513776</c:v>
                </c:pt>
                <c:pt idx="1793">
                  <c:v>1.3167215104513776</c:v>
                </c:pt>
                <c:pt idx="1794">
                  <c:v>1.3167215104513776</c:v>
                </c:pt>
                <c:pt idx="1795">
                  <c:v>1.3167215104513776</c:v>
                </c:pt>
                <c:pt idx="1796">
                  <c:v>1.3167215104513776</c:v>
                </c:pt>
                <c:pt idx="1797">
                  <c:v>1.3167215104513776</c:v>
                </c:pt>
                <c:pt idx="1798">
                  <c:v>1.3167215104513776</c:v>
                </c:pt>
                <c:pt idx="1799">
                  <c:v>1.3167215104513776</c:v>
                </c:pt>
                <c:pt idx="1800">
                  <c:v>1.3167215104513776</c:v>
                </c:pt>
                <c:pt idx="1801">
                  <c:v>1.3167215104513776</c:v>
                </c:pt>
                <c:pt idx="1802">
                  <c:v>1.3167215104513776</c:v>
                </c:pt>
                <c:pt idx="1803">
                  <c:v>1.3167215104513776</c:v>
                </c:pt>
                <c:pt idx="1804">
                  <c:v>1.3167215104513776</c:v>
                </c:pt>
                <c:pt idx="1805">
                  <c:v>1.3167215104513776</c:v>
                </c:pt>
                <c:pt idx="1806">
                  <c:v>1.3167215104513776</c:v>
                </c:pt>
                <c:pt idx="1807">
                  <c:v>1.3167215104513776</c:v>
                </c:pt>
                <c:pt idx="1808">
                  <c:v>1.3167215104513776</c:v>
                </c:pt>
                <c:pt idx="1809">
                  <c:v>1.3167215104513776</c:v>
                </c:pt>
                <c:pt idx="1810">
                  <c:v>1.3167215104513776</c:v>
                </c:pt>
                <c:pt idx="1811">
                  <c:v>1.3167215104513776</c:v>
                </c:pt>
                <c:pt idx="1812">
                  <c:v>1.3167215104513776</c:v>
                </c:pt>
                <c:pt idx="1813">
                  <c:v>1.3167215104513776</c:v>
                </c:pt>
                <c:pt idx="1814">
                  <c:v>1.3167215104513776</c:v>
                </c:pt>
                <c:pt idx="1815">
                  <c:v>1.3167215104513776</c:v>
                </c:pt>
                <c:pt idx="1816">
                  <c:v>1.3167215104513776</c:v>
                </c:pt>
                <c:pt idx="1817">
                  <c:v>1.3167215104513776</c:v>
                </c:pt>
                <c:pt idx="1818">
                  <c:v>1.3167215104513776</c:v>
                </c:pt>
                <c:pt idx="1819">
                  <c:v>1.3167215104513776</c:v>
                </c:pt>
                <c:pt idx="1820">
                  <c:v>1.3167215104513776</c:v>
                </c:pt>
                <c:pt idx="1821">
                  <c:v>1.3167215104513776</c:v>
                </c:pt>
                <c:pt idx="1822">
                  <c:v>1.3167215104513776</c:v>
                </c:pt>
                <c:pt idx="1823">
                  <c:v>1.3167215104513776</c:v>
                </c:pt>
                <c:pt idx="1824">
                  <c:v>1.3167215104513776</c:v>
                </c:pt>
                <c:pt idx="1825">
                  <c:v>1.3167215104513776</c:v>
                </c:pt>
                <c:pt idx="1826">
                  <c:v>1.3167215104513776</c:v>
                </c:pt>
                <c:pt idx="1827">
                  <c:v>1.3167215104513776</c:v>
                </c:pt>
                <c:pt idx="1828">
                  <c:v>1.3167215104513776</c:v>
                </c:pt>
                <c:pt idx="1829">
                  <c:v>1.3167215104513776</c:v>
                </c:pt>
                <c:pt idx="1830">
                  <c:v>1.3167215104513776</c:v>
                </c:pt>
                <c:pt idx="1831">
                  <c:v>1.3167215104513776</c:v>
                </c:pt>
                <c:pt idx="1832">
                  <c:v>1.3167215104513776</c:v>
                </c:pt>
                <c:pt idx="1833">
                  <c:v>1.3167215104513776</c:v>
                </c:pt>
                <c:pt idx="1834">
                  <c:v>1.3167215104513776</c:v>
                </c:pt>
                <c:pt idx="1835">
                  <c:v>1.3167215104513776</c:v>
                </c:pt>
                <c:pt idx="1836">
                  <c:v>1.3167215104513776</c:v>
                </c:pt>
                <c:pt idx="1837">
                  <c:v>1.3167215104513776</c:v>
                </c:pt>
                <c:pt idx="1838">
                  <c:v>1.3167215104513776</c:v>
                </c:pt>
                <c:pt idx="1839">
                  <c:v>1.3167215104513776</c:v>
                </c:pt>
                <c:pt idx="1840">
                  <c:v>1.3167215104513776</c:v>
                </c:pt>
                <c:pt idx="1841">
                  <c:v>1.3167215104513776</c:v>
                </c:pt>
                <c:pt idx="1842">
                  <c:v>1.3167215104513776</c:v>
                </c:pt>
                <c:pt idx="1843">
                  <c:v>1.3167215104513776</c:v>
                </c:pt>
                <c:pt idx="1844">
                  <c:v>1.3167215104513776</c:v>
                </c:pt>
                <c:pt idx="1845">
                  <c:v>1.3167215104513776</c:v>
                </c:pt>
                <c:pt idx="1846">
                  <c:v>1.3167215104513776</c:v>
                </c:pt>
                <c:pt idx="1847">
                  <c:v>1.3167215104513776</c:v>
                </c:pt>
                <c:pt idx="1848">
                  <c:v>1.3167215104513776</c:v>
                </c:pt>
                <c:pt idx="1849">
                  <c:v>1.3167215104513776</c:v>
                </c:pt>
                <c:pt idx="1850">
                  <c:v>1.3167215104513776</c:v>
                </c:pt>
                <c:pt idx="1851">
                  <c:v>1.3167215104513776</c:v>
                </c:pt>
                <c:pt idx="1852">
                  <c:v>1.3167215104513776</c:v>
                </c:pt>
                <c:pt idx="1853">
                  <c:v>1.3167215104513776</c:v>
                </c:pt>
                <c:pt idx="1854">
                  <c:v>1.3167215104513776</c:v>
                </c:pt>
                <c:pt idx="1855">
                  <c:v>1.3167215104513776</c:v>
                </c:pt>
                <c:pt idx="1856">
                  <c:v>1.3167215104513776</c:v>
                </c:pt>
                <c:pt idx="1857">
                  <c:v>1.3167215104513776</c:v>
                </c:pt>
                <c:pt idx="1858">
                  <c:v>1.3167215104513776</c:v>
                </c:pt>
                <c:pt idx="1859">
                  <c:v>1.3167215104513776</c:v>
                </c:pt>
                <c:pt idx="1860">
                  <c:v>1.3167215104513776</c:v>
                </c:pt>
                <c:pt idx="1861">
                  <c:v>1.3167215104513776</c:v>
                </c:pt>
                <c:pt idx="1862">
                  <c:v>1.3167215104513776</c:v>
                </c:pt>
                <c:pt idx="1863">
                  <c:v>1.3167215104513776</c:v>
                </c:pt>
                <c:pt idx="1864">
                  <c:v>1.3167215104513776</c:v>
                </c:pt>
                <c:pt idx="1865">
                  <c:v>1.3167215104513776</c:v>
                </c:pt>
                <c:pt idx="1866">
                  <c:v>1.3167215104513776</c:v>
                </c:pt>
                <c:pt idx="1867">
                  <c:v>1.3167215104513776</c:v>
                </c:pt>
                <c:pt idx="1868">
                  <c:v>1.3167215104513776</c:v>
                </c:pt>
                <c:pt idx="1869">
                  <c:v>1.3167215104513776</c:v>
                </c:pt>
                <c:pt idx="1870">
                  <c:v>1.3167215104513776</c:v>
                </c:pt>
                <c:pt idx="1871">
                  <c:v>1.3167215104513776</c:v>
                </c:pt>
                <c:pt idx="1872">
                  <c:v>1.3167215104513776</c:v>
                </c:pt>
                <c:pt idx="1873">
                  <c:v>1.3167215104513776</c:v>
                </c:pt>
                <c:pt idx="1874">
                  <c:v>1.3167215104513776</c:v>
                </c:pt>
                <c:pt idx="1875">
                  <c:v>1.3167215104513776</c:v>
                </c:pt>
                <c:pt idx="1876">
                  <c:v>1.3167215104513776</c:v>
                </c:pt>
                <c:pt idx="1877">
                  <c:v>1.3167215104513776</c:v>
                </c:pt>
                <c:pt idx="1878">
                  <c:v>1.3167215104513776</c:v>
                </c:pt>
                <c:pt idx="1879">
                  <c:v>1.3167215104513776</c:v>
                </c:pt>
                <c:pt idx="1880">
                  <c:v>1.3167215104513776</c:v>
                </c:pt>
                <c:pt idx="1881">
                  <c:v>1.3167215104513776</c:v>
                </c:pt>
                <c:pt idx="1882">
                  <c:v>1.3167215104513776</c:v>
                </c:pt>
                <c:pt idx="1883">
                  <c:v>1.3167215104513776</c:v>
                </c:pt>
                <c:pt idx="1884">
                  <c:v>1.3167215104513776</c:v>
                </c:pt>
                <c:pt idx="1885">
                  <c:v>1.3167215104513776</c:v>
                </c:pt>
                <c:pt idx="1886">
                  <c:v>1.3167215104513776</c:v>
                </c:pt>
                <c:pt idx="1887">
                  <c:v>1.3167215104513776</c:v>
                </c:pt>
                <c:pt idx="1888">
                  <c:v>1.3167215104513776</c:v>
                </c:pt>
                <c:pt idx="1889">
                  <c:v>1.3167215104513776</c:v>
                </c:pt>
                <c:pt idx="1890">
                  <c:v>1.3167215104513776</c:v>
                </c:pt>
                <c:pt idx="1891">
                  <c:v>1.3167215104513776</c:v>
                </c:pt>
                <c:pt idx="1892">
                  <c:v>1.3167215104513776</c:v>
                </c:pt>
                <c:pt idx="1893">
                  <c:v>1.3167215104513776</c:v>
                </c:pt>
                <c:pt idx="1894">
                  <c:v>1.3167215104513776</c:v>
                </c:pt>
                <c:pt idx="1895">
                  <c:v>1.3167215104513776</c:v>
                </c:pt>
                <c:pt idx="1896">
                  <c:v>1.3167215104513776</c:v>
                </c:pt>
                <c:pt idx="1897">
                  <c:v>1.3167215104513776</c:v>
                </c:pt>
                <c:pt idx="1898">
                  <c:v>1.3167215104513776</c:v>
                </c:pt>
                <c:pt idx="1899">
                  <c:v>1.3167215104513776</c:v>
                </c:pt>
                <c:pt idx="1900">
                  <c:v>1.3167215104513776</c:v>
                </c:pt>
                <c:pt idx="1901">
                  <c:v>1.3167215104513776</c:v>
                </c:pt>
                <c:pt idx="1902">
                  <c:v>1.3167215104513776</c:v>
                </c:pt>
                <c:pt idx="1903">
                  <c:v>1.3167215104513776</c:v>
                </c:pt>
                <c:pt idx="1904">
                  <c:v>1.3167215104513776</c:v>
                </c:pt>
                <c:pt idx="1905">
                  <c:v>1.3167215104513776</c:v>
                </c:pt>
                <c:pt idx="1906">
                  <c:v>1.3167215104513776</c:v>
                </c:pt>
                <c:pt idx="1907">
                  <c:v>1.3167215104513776</c:v>
                </c:pt>
                <c:pt idx="1908">
                  <c:v>1.3167215104513776</c:v>
                </c:pt>
                <c:pt idx="1909">
                  <c:v>1.3167215104513776</c:v>
                </c:pt>
                <c:pt idx="1910">
                  <c:v>1.3167215104513776</c:v>
                </c:pt>
                <c:pt idx="1911">
                  <c:v>1.3167215104513776</c:v>
                </c:pt>
                <c:pt idx="1912">
                  <c:v>1.3167215104513776</c:v>
                </c:pt>
                <c:pt idx="1913">
                  <c:v>1.3167215104513776</c:v>
                </c:pt>
                <c:pt idx="1914">
                  <c:v>1.3167215104513776</c:v>
                </c:pt>
                <c:pt idx="1915">
                  <c:v>1.3167215104513776</c:v>
                </c:pt>
                <c:pt idx="1916">
                  <c:v>1.3167215104513776</c:v>
                </c:pt>
                <c:pt idx="1917">
                  <c:v>1.3167215104513776</c:v>
                </c:pt>
                <c:pt idx="1918">
                  <c:v>1.3167215104513776</c:v>
                </c:pt>
                <c:pt idx="1919">
                  <c:v>1.3167215104513776</c:v>
                </c:pt>
                <c:pt idx="1920">
                  <c:v>1.3167215104513776</c:v>
                </c:pt>
                <c:pt idx="1921">
                  <c:v>1.3167215104513776</c:v>
                </c:pt>
                <c:pt idx="1922">
                  <c:v>1.3167215104513776</c:v>
                </c:pt>
                <c:pt idx="1923">
                  <c:v>1.3167215104513776</c:v>
                </c:pt>
                <c:pt idx="1924">
                  <c:v>1.3167215104513776</c:v>
                </c:pt>
                <c:pt idx="1925">
                  <c:v>1.3167215104513776</c:v>
                </c:pt>
                <c:pt idx="1926">
                  <c:v>1.3167215104513776</c:v>
                </c:pt>
                <c:pt idx="1927">
                  <c:v>1.3167215104513776</c:v>
                </c:pt>
                <c:pt idx="1928">
                  <c:v>1.3167215104513776</c:v>
                </c:pt>
                <c:pt idx="1929">
                  <c:v>1.3167215104513776</c:v>
                </c:pt>
                <c:pt idx="1930">
                  <c:v>1.3167215104513776</c:v>
                </c:pt>
                <c:pt idx="1931">
                  <c:v>1.3167215104513776</c:v>
                </c:pt>
                <c:pt idx="1932">
                  <c:v>1.3167215104513776</c:v>
                </c:pt>
                <c:pt idx="1933">
                  <c:v>1.3167215104513776</c:v>
                </c:pt>
                <c:pt idx="1934">
                  <c:v>1.3167215104513776</c:v>
                </c:pt>
                <c:pt idx="1935">
                  <c:v>1.3167215104513776</c:v>
                </c:pt>
                <c:pt idx="1936">
                  <c:v>1.3167215104513776</c:v>
                </c:pt>
                <c:pt idx="1937">
                  <c:v>1.3167215104513776</c:v>
                </c:pt>
                <c:pt idx="1938">
                  <c:v>1.3167215104513776</c:v>
                </c:pt>
                <c:pt idx="1939">
                  <c:v>1.3167215104513776</c:v>
                </c:pt>
                <c:pt idx="1940">
                  <c:v>1.3167215104513776</c:v>
                </c:pt>
                <c:pt idx="1941">
                  <c:v>1.3167215104513776</c:v>
                </c:pt>
                <c:pt idx="1942">
                  <c:v>1.3167215104513776</c:v>
                </c:pt>
                <c:pt idx="1943">
                  <c:v>1.3167215104513776</c:v>
                </c:pt>
                <c:pt idx="1944">
                  <c:v>1.3167215104513776</c:v>
                </c:pt>
                <c:pt idx="1945">
                  <c:v>1.3167215104513776</c:v>
                </c:pt>
                <c:pt idx="1946">
                  <c:v>1.3167215104513776</c:v>
                </c:pt>
                <c:pt idx="1947">
                  <c:v>1.3167215104513776</c:v>
                </c:pt>
                <c:pt idx="1948">
                  <c:v>1.3167215104513776</c:v>
                </c:pt>
                <c:pt idx="1949">
                  <c:v>1.3167215104513776</c:v>
                </c:pt>
                <c:pt idx="1950">
                  <c:v>1.3167215104513776</c:v>
                </c:pt>
                <c:pt idx="1951">
                  <c:v>1.3167215104513776</c:v>
                </c:pt>
                <c:pt idx="1952">
                  <c:v>1.3167215104513776</c:v>
                </c:pt>
                <c:pt idx="1953">
                  <c:v>1.3167215104513776</c:v>
                </c:pt>
                <c:pt idx="1954">
                  <c:v>1.3167215104513776</c:v>
                </c:pt>
                <c:pt idx="1955">
                  <c:v>1.3167215104513776</c:v>
                </c:pt>
                <c:pt idx="1956">
                  <c:v>1.3167215104513776</c:v>
                </c:pt>
                <c:pt idx="1957">
                  <c:v>1.3167215104513776</c:v>
                </c:pt>
                <c:pt idx="1958">
                  <c:v>1.3167215104513776</c:v>
                </c:pt>
                <c:pt idx="1959">
                  <c:v>1.3167215104513776</c:v>
                </c:pt>
                <c:pt idx="1960">
                  <c:v>1.3167215104513776</c:v>
                </c:pt>
                <c:pt idx="1961">
                  <c:v>1.3167215104513776</c:v>
                </c:pt>
                <c:pt idx="1962">
                  <c:v>1.3167215104513776</c:v>
                </c:pt>
                <c:pt idx="1963">
                  <c:v>1.3167215104513776</c:v>
                </c:pt>
                <c:pt idx="1964">
                  <c:v>1.3167215104513776</c:v>
                </c:pt>
                <c:pt idx="1965">
                  <c:v>1.3167215104513776</c:v>
                </c:pt>
                <c:pt idx="1966">
                  <c:v>1.3167215104513776</c:v>
                </c:pt>
                <c:pt idx="1967">
                  <c:v>1.3167215104513776</c:v>
                </c:pt>
                <c:pt idx="1968">
                  <c:v>1.3167215104513776</c:v>
                </c:pt>
                <c:pt idx="1969">
                  <c:v>1.3167215104513776</c:v>
                </c:pt>
                <c:pt idx="1970">
                  <c:v>1.3167215104513776</c:v>
                </c:pt>
                <c:pt idx="1971">
                  <c:v>1.3167215104513776</c:v>
                </c:pt>
                <c:pt idx="1972">
                  <c:v>1.3167215104513776</c:v>
                </c:pt>
                <c:pt idx="1973">
                  <c:v>1.3167215104513776</c:v>
                </c:pt>
                <c:pt idx="1974">
                  <c:v>1.3167215104513776</c:v>
                </c:pt>
                <c:pt idx="1975">
                  <c:v>1.3167215104513776</c:v>
                </c:pt>
                <c:pt idx="1976">
                  <c:v>1.3167215104513776</c:v>
                </c:pt>
                <c:pt idx="1977">
                  <c:v>1.3167215104513776</c:v>
                </c:pt>
                <c:pt idx="1978">
                  <c:v>1.3167215104513776</c:v>
                </c:pt>
                <c:pt idx="1979">
                  <c:v>1.3167215104513776</c:v>
                </c:pt>
                <c:pt idx="1980">
                  <c:v>1.3167215104513776</c:v>
                </c:pt>
                <c:pt idx="1981">
                  <c:v>1.3167215104513776</c:v>
                </c:pt>
                <c:pt idx="1982">
                  <c:v>1.3167215104513776</c:v>
                </c:pt>
                <c:pt idx="1983">
                  <c:v>1.3167215104513776</c:v>
                </c:pt>
                <c:pt idx="1984">
                  <c:v>1.3167215104513776</c:v>
                </c:pt>
                <c:pt idx="1985">
                  <c:v>1.3167215104513776</c:v>
                </c:pt>
                <c:pt idx="1986">
                  <c:v>1.3167215104513776</c:v>
                </c:pt>
                <c:pt idx="1987">
                  <c:v>1.3167215104513776</c:v>
                </c:pt>
                <c:pt idx="1988">
                  <c:v>1.3167215104513776</c:v>
                </c:pt>
                <c:pt idx="1989">
                  <c:v>1.3167215104513776</c:v>
                </c:pt>
                <c:pt idx="1990">
                  <c:v>1.3167215104513776</c:v>
                </c:pt>
                <c:pt idx="1991">
                  <c:v>1.3167215104513776</c:v>
                </c:pt>
                <c:pt idx="1992">
                  <c:v>1.3167215104513776</c:v>
                </c:pt>
                <c:pt idx="1993">
                  <c:v>1.3167215104513776</c:v>
                </c:pt>
                <c:pt idx="1994">
                  <c:v>1.3167215104513776</c:v>
                </c:pt>
                <c:pt idx="1995">
                  <c:v>1.3167215104513776</c:v>
                </c:pt>
                <c:pt idx="1996">
                  <c:v>1.3167215104513776</c:v>
                </c:pt>
                <c:pt idx="1997">
                  <c:v>1.3167215104513776</c:v>
                </c:pt>
                <c:pt idx="1998">
                  <c:v>1.3167215104513776</c:v>
                </c:pt>
                <c:pt idx="1999">
                  <c:v>1.3167215104513776</c:v>
                </c:pt>
                <c:pt idx="2000">
                  <c:v>1.3167215104513776</c:v>
                </c:pt>
                <c:pt idx="2001">
                  <c:v>1.3167215104513776</c:v>
                </c:pt>
                <c:pt idx="2002">
                  <c:v>1.3167215104513776</c:v>
                </c:pt>
                <c:pt idx="2003">
                  <c:v>1.3167215104513776</c:v>
                </c:pt>
                <c:pt idx="2004">
                  <c:v>1.3167215104513776</c:v>
                </c:pt>
                <c:pt idx="2005">
                  <c:v>1.3167215104513776</c:v>
                </c:pt>
                <c:pt idx="2006">
                  <c:v>1.3167215104513776</c:v>
                </c:pt>
                <c:pt idx="2007">
                  <c:v>1.3167215104513776</c:v>
                </c:pt>
                <c:pt idx="2008">
                  <c:v>1.3167215104513776</c:v>
                </c:pt>
                <c:pt idx="2009">
                  <c:v>1.3167215104513776</c:v>
                </c:pt>
                <c:pt idx="2010">
                  <c:v>1.3167215104513776</c:v>
                </c:pt>
                <c:pt idx="2011">
                  <c:v>1.3167215104513776</c:v>
                </c:pt>
                <c:pt idx="2012">
                  <c:v>1.3167215104513776</c:v>
                </c:pt>
                <c:pt idx="2013">
                  <c:v>1.3167215104513776</c:v>
                </c:pt>
                <c:pt idx="2014">
                  <c:v>1.3167215104513776</c:v>
                </c:pt>
                <c:pt idx="2015">
                  <c:v>1.3167215104513776</c:v>
                </c:pt>
                <c:pt idx="2016">
                  <c:v>1.3167215104513776</c:v>
                </c:pt>
                <c:pt idx="2017">
                  <c:v>1.3167215104513776</c:v>
                </c:pt>
                <c:pt idx="2018">
                  <c:v>1.3167215104513776</c:v>
                </c:pt>
                <c:pt idx="2019">
                  <c:v>1.3167215104513776</c:v>
                </c:pt>
                <c:pt idx="2020">
                  <c:v>1.3167215104513776</c:v>
                </c:pt>
                <c:pt idx="2021">
                  <c:v>1.3167215104513776</c:v>
                </c:pt>
                <c:pt idx="2022">
                  <c:v>1.3167215104513776</c:v>
                </c:pt>
                <c:pt idx="2023">
                  <c:v>1.3167215104513776</c:v>
                </c:pt>
                <c:pt idx="2024">
                  <c:v>1.3167215104513776</c:v>
                </c:pt>
                <c:pt idx="2025">
                  <c:v>1.3167215104513776</c:v>
                </c:pt>
                <c:pt idx="2026">
                  <c:v>1.3167215104513776</c:v>
                </c:pt>
                <c:pt idx="2027">
                  <c:v>1.3167215104513776</c:v>
                </c:pt>
                <c:pt idx="2028">
                  <c:v>1.3167215104513776</c:v>
                </c:pt>
                <c:pt idx="2029">
                  <c:v>1.3167215104513776</c:v>
                </c:pt>
                <c:pt idx="2030">
                  <c:v>1.3167215104513776</c:v>
                </c:pt>
                <c:pt idx="2031">
                  <c:v>1.3167215104513776</c:v>
                </c:pt>
                <c:pt idx="2032">
                  <c:v>1.3167215104513776</c:v>
                </c:pt>
                <c:pt idx="2033">
                  <c:v>1.3167215104513776</c:v>
                </c:pt>
                <c:pt idx="2034">
                  <c:v>1.3167215104513776</c:v>
                </c:pt>
                <c:pt idx="2035">
                  <c:v>1.3167215104513776</c:v>
                </c:pt>
                <c:pt idx="2036">
                  <c:v>1.3167215104513776</c:v>
                </c:pt>
                <c:pt idx="2037">
                  <c:v>1.3167215104513776</c:v>
                </c:pt>
                <c:pt idx="2038">
                  <c:v>1.3167215104513776</c:v>
                </c:pt>
                <c:pt idx="2039">
                  <c:v>1.3167215104513776</c:v>
                </c:pt>
                <c:pt idx="2040">
                  <c:v>1.3167215104513776</c:v>
                </c:pt>
                <c:pt idx="2041">
                  <c:v>1.3167215104513776</c:v>
                </c:pt>
                <c:pt idx="2042">
                  <c:v>1.3167215104513776</c:v>
                </c:pt>
                <c:pt idx="2043">
                  <c:v>1.3167215104513776</c:v>
                </c:pt>
                <c:pt idx="2044">
                  <c:v>1.3167215104513776</c:v>
                </c:pt>
                <c:pt idx="2045">
                  <c:v>1.3167215104513776</c:v>
                </c:pt>
                <c:pt idx="2046">
                  <c:v>1.3167215104513776</c:v>
                </c:pt>
                <c:pt idx="2047">
                  <c:v>1.3167215104513776</c:v>
                </c:pt>
                <c:pt idx="2048">
                  <c:v>1.3167215104513776</c:v>
                </c:pt>
                <c:pt idx="2049">
                  <c:v>1.3167215104513776</c:v>
                </c:pt>
                <c:pt idx="2050">
                  <c:v>1.3167215104513776</c:v>
                </c:pt>
                <c:pt idx="2051">
                  <c:v>1.3167215104513776</c:v>
                </c:pt>
                <c:pt idx="2052">
                  <c:v>1.3167215104513776</c:v>
                </c:pt>
                <c:pt idx="2053">
                  <c:v>1.3167215104513776</c:v>
                </c:pt>
                <c:pt idx="2054">
                  <c:v>1.3167215104513776</c:v>
                </c:pt>
                <c:pt idx="2055">
                  <c:v>1.3167215104513776</c:v>
                </c:pt>
                <c:pt idx="2056">
                  <c:v>1.3167215104513776</c:v>
                </c:pt>
                <c:pt idx="2057">
                  <c:v>1.3167215104513776</c:v>
                </c:pt>
                <c:pt idx="2058">
                  <c:v>1.3167215104513776</c:v>
                </c:pt>
                <c:pt idx="2059">
                  <c:v>1.3167215104513776</c:v>
                </c:pt>
                <c:pt idx="2060">
                  <c:v>1.3167215104513776</c:v>
                </c:pt>
                <c:pt idx="2061">
                  <c:v>1.3167215104513776</c:v>
                </c:pt>
                <c:pt idx="2062">
                  <c:v>1.3167215104513776</c:v>
                </c:pt>
                <c:pt idx="2063">
                  <c:v>1.3167215104513776</c:v>
                </c:pt>
                <c:pt idx="2064">
                  <c:v>1.3167215104513776</c:v>
                </c:pt>
                <c:pt idx="2065">
                  <c:v>1.3167215104513776</c:v>
                </c:pt>
                <c:pt idx="2066">
                  <c:v>1.3167215104513776</c:v>
                </c:pt>
                <c:pt idx="2067">
                  <c:v>1.3167215104513776</c:v>
                </c:pt>
                <c:pt idx="2068">
                  <c:v>1.3167215104513776</c:v>
                </c:pt>
                <c:pt idx="2069">
                  <c:v>1.3167215104513776</c:v>
                </c:pt>
                <c:pt idx="2070">
                  <c:v>1.3167215104513776</c:v>
                </c:pt>
                <c:pt idx="2071">
                  <c:v>1.3167215104513776</c:v>
                </c:pt>
                <c:pt idx="2072">
                  <c:v>1.3167215104513776</c:v>
                </c:pt>
                <c:pt idx="2073">
                  <c:v>1.3167215104513776</c:v>
                </c:pt>
                <c:pt idx="2074">
                  <c:v>1.3167215104513776</c:v>
                </c:pt>
                <c:pt idx="2075">
                  <c:v>1.3167215104513776</c:v>
                </c:pt>
                <c:pt idx="2076">
                  <c:v>1.3167215104513776</c:v>
                </c:pt>
                <c:pt idx="2077">
                  <c:v>1.3167215104513776</c:v>
                </c:pt>
                <c:pt idx="2078">
                  <c:v>1.3167215104513776</c:v>
                </c:pt>
                <c:pt idx="2079">
                  <c:v>1.3167215104513776</c:v>
                </c:pt>
                <c:pt idx="2080">
                  <c:v>1.3167215104513776</c:v>
                </c:pt>
                <c:pt idx="2081">
                  <c:v>1.3167215104513776</c:v>
                </c:pt>
                <c:pt idx="2082">
                  <c:v>1.3167215104513776</c:v>
                </c:pt>
                <c:pt idx="2083">
                  <c:v>1.3167215104513776</c:v>
                </c:pt>
                <c:pt idx="2084">
                  <c:v>1.3167215104513776</c:v>
                </c:pt>
                <c:pt idx="2085">
                  <c:v>1.3167215104513776</c:v>
                </c:pt>
                <c:pt idx="2086">
                  <c:v>1.3167215104513776</c:v>
                </c:pt>
                <c:pt idx="2087">
                  <c:v>1.3167215104513776</c:v>
                </c:pt>
                <c:pt idx="2088">
                  <c:v>1.3167215104513776</c:v>
                </c:pt>
                <c:pt idx="2089">
                  <c:v>1.3167215104513776</c:v>
                </c:pt>
                <c:pt idx="2090">
                  <c:v>1.3167215104513776</c:v>
                </c:pt>
                <c:pt idx="2091">
                  <c:v>1.3167215104513776</c:v>
                </c:pt>
                <c:pt idx="2092">
                  <c:v>1.3167215104513776</c:v>
                </c:pt>
                <c:pt idx="2093">
                  <c:v>1.3167215104513776</c:v>
                </c:pt>
                <c:pt idx="2094">
                  <c:v>1.3167215104513776</c:v>
                </c:pt>
                <c:pt idx="2095">
                  <c:v>1.3167215104513776</c:v>
                </c:pt>
                <c:pt idx="2096">
                  <c:v>1.3167215104513776</c:v>
                </c:pt>
                <c:pt idx="2097">
                  <c:v>1.3167215104513776</c:v>
                </c:pt>
                <c:pt idx="2098">
                  <c:v>1.3167215104513776</c:v>
                </c:pt>
                <c:pt idx="2099">
                  <c:v>1.3167215104513776</c:v>
                </c:pt>
                <c:pt idx="2100">
                  <c:v>1.3167215104513776</c:v>
                </c:pt>
                <c:pt idx="2101">
                  <c:v>1.3167215104513776</c:v>
                </c:pt>
                <c:pt idx="2102">
                  <c:v>1.3167215104513776</c:v>
                </c:pt>
                <c:pt idx="2103">
                  <c:v>1.3167215104513776</c:v>
                </c:pt>
                <c:pt idx="2104">
                  <c:v>1.3167215104513776</c:v>
                </c:pt>
                <c:pt idx="2105">
                  <c:v>1.3167215104513776</c:v>
                </c:pt>
                <c:pt idx="2106">
                  <c:v>1.3167215104513776</c:v>
                </c:pt>
                <c:pt idx="2107">
                  <c:v>1.3167215104513776</c:v>
                </c:pt>
                <c:pt idx="2108">
                  <c:v>1.3167215104513776</c:v>
                </c:pt>
                <c:pt idx="2109">
                  <c:v>1.3167215104513776</c:v>
                </c:pt>
                <c:pt idx="2110">
                  <c:v>1.3167215104513776</c:v>
                </c:pt>
                <c:pt idx="2111">
                  <c:v>1.3167215104513776</c:v>
                </c:pt>
                <c:pt idx="2112">
                  <c:v>1.3167215104513776</c:v>
                </c:pt>
                <c:pt idx="2113">
                  <c:v>1.3167215104513776</c:v>
                </c:pt>
                <c:pt idx="2114">
                  <c:v>1.3167215104513776</c:v>
                </c:pt>
                <c:pt idx="2115">
                  <c:v>1.3167215104513776</c:v>
                </c:pt>
                <c:pt idx="2116">
                  <c:v>1.3167215104513776</c:v>
                </c:pt>
                <c:pt idx="2117">
                  <c:v>1.3167215104513776</c:v>
                </c:pt>
                <c:pt idx="2118">
                  <c:v>1.3167215104513776</c:v>
                </c:pt>
                <c:pt idx="2119">
                  <c:v>1.3167215104513776</c:v>
                </c:pt>
                <c:pt idx="2120">
                  <c:v>1.3167215104513776</c:v>
                </c:pt>
                <c:pt idx="2121">
                  <c:v>1.3167215104513776</c:v>
                </c:pt>
                <c:pt idx="2122">
                  <c:v>1.3167215104513776</c:v>
                </c:pt>
                <c:pt idx="2123">
                  <c:v>1.3167215104513776</c:v>
                </c:pt>
                <c:pt idx="2124">
                  <c:v>1.3167215104513776</c:v>
                </c:pt>
                <c:pt idx="2125">
                  <c:v>1.3167215104513776</c:v>
                </c:pt>
                <c:pt idx="2126">
                  <c:v>1.3167215104513776</c:v>
                </c:pt>
                <c:pt idx="2127">
                  <c:v>1.3167215104513776</c:v>
                </c:pt>
                <c:pt idx="2128">
                  <c:v>1.3167215104513776</c:v>
                </c:pt>
                <c:pt idx="2129">
                  <c:v>1.3167215104513776</c:v>
                </c:pt>
                <c:pt idx="2130">
                  <c:v>1.3167215104513776</c:v>
                </c:pt>
                <c:pt idx="2131">
                  <c:v>1.3167215104513776</c:v>
                </c:pt>
                <c:pt idx="2132">
                  <c:v>1.3167215104513776</c:v>
                </c:pt>
                <c:pt idx="2133">
                  <c:v>1.3167215104513776</c:v>
                </c:pt>
                <c:pt idx="2134">
                  <c:v>1.3167215104513776</c:v>
                </c:pt>
                <c:pt idx="2135">
                  <c:v>1.3167215104513776</c:v>
                </c:pt>
                <c:pt idx="2136">
                  <c:v>1.3167215104513776</c:v>
                </c:pt>
                <c:pt idx="2137">
                  <c:v>1.3167215104513776</c:v>
                </c:pt>
                <c:pt idx="2138">
                  <c:v>1.3167215104513776</c:v>
                </c:pt>
                <c:pt idx="2139">
                  <c:v>1.3167215104513776</c:v>
                </c:pt>
                <c:pt idx="2140">
                  <c:v>1.3167215104513776</c:v>
                </c:pt>
                <c:pt idx="2141">
                  <c:v>1.3167215104513776</c:v>
                </c:pt>
                <c:pt idx="2142">
                  <c:v>1.3167215104513776</c:v>
                </c:pt>
                <c:pt idx="2143">
                  <c:v>1.3167215104513776</c:v>
                </c:pt>
                <c:pt idx="2144">
                  <c:v>1.3167215104513776</c:v>
                </c:pt>
                <c:pt idx="2145">
                  <c:v>1.3167215104513776</c:v>
                </c:pt>
                <c:pt idx="2146">
                  <c:v>1.3167215104513776</c:v>
                </c:pt>
                <c:pt idx="2147">
                  <c:v>1.3167215104513776</c:v>
                </c:pt>
                <c:pt idx="2148">
                  <c:v>1.3167215104513776</c:v>
                </c:pt>
                <c:pt idx="2149">
                  <c:v>1.3167215104513776</c:v>
                </c:pt>
                <c:pt idx="2150">
                  <c:v>1.3167215104513776</c:v>
                </c:pt>
                <c:pt idx="2151">
                  <c:v>1.3167215104513776</c:v>
                </c:pt>
                <c:pt idx="2152">
                  <c:v>1.3167215104513776</c:v>
                </c:pt>
                <c:pt idx="2153">
                  <c:v>1.3167215104513776</c:v>
                </c:pt>
                <c:pt idx="2154">
                  <c:v>1.3167215104513776</c:v>
                </c:pt>
                <c:pt idx="2155">
                  <c:v>1.3167215104513776</c:v>
                </c:pt>
                <c:pt idx="2156">
                  <c:v>1.3167215104513776</c:v>
                </c:pt>
                <c:pt idx="2157">
                  <c:v>1.3167215104513776</c:v>
                </c:pt>
                <c:pt idx="2158">
                  <c:v>1.3167215104513776</c:v>
                </c:pt>
                <c:pt idx="2159">
                  <c:v>1.3167215104513776</c:v>
                </c:pt>
                <c:pt idx="2160">
                  <c:v>1.3167215104513776</c:v>
                </c:pt>
                <c:pt idx="2161">
                  <c:v>1.3167215104513776</c:v>
                </c:pt>
                <c:pt idx="2162">
                  <c:v>1.3167215104513776</c:v>
                </c:pt>
                <c:pt idx="2163">
                  <c:v>1.3167215104513776</c:v>
                </c:pt>
                <c:pt idx="2164">
                  <c:v>1.3167215104513776</c:v>
                </c:pt>
                <c:pt idx="2165">
                  <c:v>1.3167215104513776</c:v>
                </c:pt>
                <c:pt idx="2166">
                  <c:v>1.3167215104513776</c:v>
                </c:pt>
                <c:pt idx="2167">
                  <c:v>1.3167215104513776</c:v>
                </c:pt>
                <c:pt idx="2168">
                  <c:v>1.3167215104513776</c:v>
                </c:pt>
                <c:pt idx="2169">
                  <c:v>1.3167215104513776</c:v>
                </c:pt>
                <c:pt idx="2170">
                  <c:v>1.3167215104513776</c:v>
                </c:pt>
                <c:pt idx="2171">
                  <c:v>1.3167215104513776</c:v>
                </c:pt>
                <c:pt idx="2172">
                  <c:v>1.3167215104513776</c:v>
                </c:pt>
                <c:pt idx="2173">
                  <c:v>1.3167215104513776</c:v>
                </c:pt>
                <c:pt idx="2174">
                  <c:v>1.3167215104513776</c:v>
                </c:pt>
                <c:pt idx="2175">
                  <c:v>1.3167215104513776</c:v>
                </c:pt>
                <c:pt idx="2176">
                  <c:v>1.3167215104513776</c:v>
                </c:pt>
                <c:pt idx="2177">
                  <c:v>1.3167215104513776</c:v>
                </c:pt>
                <c:pt idx="2178">
                  <c:v>1.3167215104513776</c:v>
                </c:pt>
                <c:pt idx="2179">
                  <c:v>1.3167215104513776</c:v>
                </c:pt>
                <c:pt idx="2180">
                  <c:v>1.3167215104513776</c:v>
                </c:pt>
                <c:pt idx="2181">
                  <c:v>1.3167215104513776</c:v>
                </c:pt>
                <c:pt idx="2182">
                  <c:v>1.3167215104513776</c:v>
                </c:pt>
                <c:pt idx="2183">
                  <c:v>1.3167215104513776</c:v>
                </c:pt>
                <c:pt idx="2184">
                  <c:v>1.3167215104513776</c:v>
                </c:pt>
                <c:pt idx="2185">
                  <c:v>1.3167215104513776</c:v>
                </c:pt>
                <c:pt idx="2186">
                  <c:v>1.3167215104513776</c:v>
                </c:pt>
                <c:pt idx="2187">
                  <c:v>1.3167215104513776</c:v>
                </c:pt>
                <c:pt idx="2188">
                  <c:v>1.3167215104513776</c:v>
                </c:pt>
                <c:pt idx="2189">
                  <c:v>1.3167215104513776</c:v>
                </c:pt>
                <c:pt idx="2190">
                  <c:v>1.3167215104513776</c:v>
                </c:pt>
                <c:pt idx="2191">
                  <c:v>1.3167215104513776</c:v>
                </c:pt>
                <c:pt idx="2192">
                  <c:v>1.3167215104513776</c:v>
                </c:pt>
                <c:pt idx="2193">
                  <c:v>1.3167215104513776</c:v>
                </c:pt>
                <c:pt idx="2194">
                  <c:v>1.3167215104513776</c:v>
                </c:pt>
                <c:pt idx="2195">
                  <c:v>1.3167215104513776</c:v>
                </c:pt>
                <c:pt idx="2196">
                  <c:v>1.3167215104513776</c:v>
                </c:pt>
                <c:pt idx="2197">
                  <c:v>1.3167215104513776</c:v>
                </c:pt>
                <c:pt idx="2198">
                  <c:v>1.3167215104513776</c:v>
                </c:pt>
                <c:pt idx="2199">
                  <c:v>1.3167215104513776</c:v>
                </c:pt>
                <c:pt idx="2200">
                  <c:v>1.3167215104513776</c:v>
                </c:pt>
                <c:pt idx="2201">
                  <c:v>1.3167215104513776</c:v>
                </c:pt>
                <c:pt idx="2202">
                  <c:v>1.3167215104513776</c:v>
                </c:pt>
                <c:pt idx="2203">
                  <c:v>1.3167215104513776</c:v>
                </c:pt>
                <c:pt idx="2204">
                  <c:v>1.3167215104513776</c:v>
                </c:pt>
                <c:pt idx="2205">
                  <c:v>1.3167215104513776</c:v>
                </c:pt>
                <c:pt idx="2206">
                  <c:v>1.3167215104513776</c:v>
                </c:pt>
                <c:pt idx="2207">
                  <c:v>1.3167215104513776</c:v>
                </c:pt>
                <c:pt idx="2208">
                  <c:v>1.3167215104513776</c:v>
                </c:pt>
                <c:pt idx="2209">
                  <c:v>1.3167215104513776</c:v>
                </c:pt>
                <c:pt idx="2210">
                  <c:v>1.3167215104513776</c:v>
                </c:pt>
                <c:pt idx="2211">
                  <c:v>1.3167215104513776</c:v>
                </c:pt>
                <c:pt idx="2212">
                  <c:v>1.3167215104513776</c:v>
                </c:pt>
                <c:pt idx="2213">
                  <c:v>1.3167215104513776</c:v>
                </c:pt>
                <c:pt idx="2214">
                  <c:v>1.3167215104513776</c:v>
                </c:pt>
                <c:pt idx="2215">
                  <c:v>1.3167215104513776</c:v>
                </c:pt>
                <c:pt idx="2216">
                  <c:v>1.3167215104513776</c:v>
                </c:pt>
                <c:pt idx="2217">
                  <c:v>1.3167215104513776</c:v>
                </c:pt>
                <c:pt idx="2218">
                  <c:v>1.3167215104513776</c:v>
                </c:pt>
                <c:pt idx="2219">
                  <c:v>1.3167215104513776</c:v>
                </c:pt>
                <c:pt idx="2220">
                  <c:v>1.3167215104513776</c:v>
                </c:pt>
                <c:pt idx="2221">
                  <c:v>1.3167215104513776</c:v>
                </c:pt>
                <c:pt idx="2222">
                  <c:v>1.3167215104513776</c:v>
                </c:pt>
                <c:pt idx="2223">
                  <c:v>1.3167215104513776</c:v>
                </c:pt>
                <c:pt idx="2224">
                  <c:v>1.3167215104513776</c:v>
                </c:pt>
                <c:pt idx="2225">
                  <c:v>1.3167215104513776</c:v>
                </c:pt>
                <c:pt idx="2226">
                  <c:v>1.3167215104513776</c:v>
                </c:pt>
                <c:pt idx="2227">
                  <c:v>1.3167215104513776</c:v>
                </c:pt>
                <c:pt idx="2228">
                  <c:v>1.3167215104513776</c:v>
                </c:pt>
                <c:pt idx="2229">
                  <c:v>1.3167215104513776</c:v>
                </c:pt>
                <c:pt idx="2230">
                  <c:v>1.3167215104513776</c:v>
                </c:pt>
                <c:pt idx="2231">
                  <c:v>1.3167215104513776</c:v>
                </c:pt>
                <c:pt idx="2232">
                  <c:v>1.3167215104513776</c:v>
                </c:pt>
                <c:pt idx="2233">
                  <c:v>1.3167215104513776</c:v>
                </c:pt>
                <c:pt idx="2234">
                  <c:v>1.3167215104513776</c:v>
                </c:pt>
                <c:pt idx="2235">
                  <c:v>1.3167215104513776</c:v>
                </c:pt>
                <c:pt idx="2236">
                  <c:v>1.3167215104513776</c:v>
                </c:pt>
                <c:pt idx="2237">
                  <c:v>1.3167215104513776</c:v>
                </c:pt>
                <c:pt idx="2238">
                  <c:v>1.3167215104513776</c:v>
                </c:pt>
                <c:pt idx="2239">
                  <c:v>1.3167215104513776</c:v>
                </c:pt>
                <c:pt idx="2240">
                  <c:v>1.3167215104513776</c:v>
                </c:pt>
                <c:pt idx="2241">
                  <c:v>1.3167215104513776</c:v>
                </c:pt>
                <c:pt idx="2242">
                  <c:v>1.3167215104513776</c:v>
                </c:pt>
                <c:pt idx="2243">
                  <c:v>1.3167215104513776</c:v>
                </c:pt>
                <c:pt idx="2244">
                  <c:v>1.3167215104513776</c:v>
                </c:pt>
                <c:pt idx="2245">
                  <c:v>1.3167215104513776</c:v>
                </c:pt>
                <c:pt idx="2246">
                  <c:v>1.3167215104513776</c:v>
                </c:pt>
                <c:pt idx="2247">
                  <c:v>1.3167215104513776</c:v>
                </c:pt>
                <c:pt idx="2248">
                  <c:v>1.3167215104513776</c:v>
                </c:pt>
                <c:pt idx="2249">
                  <c:v>1.3167215104513776</c:v>
                </c:pt>
                <c:pt idx="2250">
                  <c:v>1.3167215104513776</c:v>
                </c:pt>
                <c:pt idx="2251">
                  <c:v>1.3167215104513776</c:v>
                </c:pt>
                <c:pt idx="2252">
                  <c:v>1.3167215104513776</c:v>
                </c:pt>
                <c:pt idx="2253">
                  <c:v>1.3167215104513776</c:v>
                </c:pt>
                <c:pt idx="2254">
                  <c:v>1.3167215104513776</c:v>
                </c:pt>
                <c:pt idx="2255">
                  <c:v>1.3167215104513776</c:v>
                </c:pt>
                <c:pt idx="2256">
                  <c:v>1.3167215104513776</c:v>
                </c:pt>
                <c:pt idx="2257">
                  <c:v>1.3167215104513776</c:v>
                </c:pt>
                <c:pt idx="2258">
                  <c:v>1.3167215104513776</c:v>
                </c:pt>
                <c:pt idx="2259">
                  <c:v>1.3167215104513776</c:v>
                </c:pt>
                <c:pt idx="2260">
                  <c:v>1.3167215104513776</c:v>
                </c:pt>
                <c:pt idx="2261">
                  <c:v>1.3167215104513776</c:v>
                </c:pt>
                <c:pt idx="2262">
                  <c:v>1.3167215104513776</c:v>
                </c:pt>
                <c:pt idx="2263">
                  <c:v>1.3167215104513776</c:v>
                </c:pt>
                <c:pt idx="2264">
                  <c:v>1.3167215104513776</c:v>
                </c:pt>
                <c:pt idx="2265">
                  <c:v>1.3167215104513776</c:v>
                </c:pt>
                <c:pt idx="2266">
                  <c:v>1.3167215104513776</c:v>
                </c:pt>
                <c:pt idx="2267">
                  <c:v>1.3167215104513776</c:v>
                </c:pt>
                <c:pt idx="2268">
                  <c:v>1.3167215104513776</c:v>
                </c:pt>
                <c:pt idx="2269">
                  <c:v>1.3167215104513776</c:v>
                </c:pt>
                <c:pt idx="2270">
                  <c:v>1.3167215104513776</c:v>
                </c:pt>
                <c:pt idx="2271">
                  <c:v>1.3167215104513776</c:v>
                </c:pt>
                <c:pt idx="2272">
                  <c:v>1.3167215104513776</c:v>
                </c:pt>
                <c:pt idx="2273">
                  <c:v>1.3167215104513776</c:v>
                </c:pt>
                <c:pt idx="2274">
                  <c:v>1.3167215104513776</c:v>
                </c:pt>
                <c:pt idx="2275">
                  <c:v>1.3167215104513776</c:v>
                </c:pt>
                <c:pt idx="2276">
                  <c:v>1.3167215104513776</c:v>
                </c:pt>
                <c:pt idx="2277">
                  <c:v>1.3167215104513776</c:v>
                </c:pt>
                <c:pt idx="2278">
                  <c:v>1.3167215104513776</c:v>
                </c:pt>
                <c:pt idx="2279">
                  <c:v>1.3167215104513776</c:v>
                </c:pt>
                <c:pt idx="2280">
                  <c:v>1.3167215104513776</c:v>
                </c:pt>
                <c:pt idx="2281">
                  <c:v>1.3167215104513776</c:v>
                </c:pt>
                <c:pt idx="2282">
                  <c:v>1.3167215104513776</c:v>
                </c:pt>
                <c:pt idx="2283">
                  <c:v>1.3167215104513776</c:v>
                </c:pt>
                <c:pt idx="2284">
                  <c:v>1.3167215104513776</c:v>
                </c:pt>
                <c:pt idx="2285">
                  <c:v>1.3167215104513776</c:v>
                </c:pt>
                <c:pt idx="2286">
                  <c:v>1.3167215104513776</c:v>
                </c:pt>
                <c:pt idx="2287">
                  <c:v>1.3167215104513776</c:v>
                </c:pt>
                <c:pt idx="2288">
                  <c:v>1.3167215104513776</c:v>
                </c:pt>
                <c:pt idx="2289">
                  <c:v>1.3167215104513776</c:v>
                </c:pt>
                <c:pt idx="2290">
                  <c:v>1.3167215104513776</c:v>
                </c:pt>
                <c:pt idx="2291">
                  <c:v>1.3167215104513776</c:v>
                </c:pt>
                <c:pt idx="2292">
                  <c:v>1.3167215104513776</c:v>
                </c:pt>
                <c:pt idx="2293">
                  <c:v>1.3167215104513776</c:v>
                </c:pt>
                <c:pt idx="2294">
                  <c:v>1.3167215104513776</c:v>
                </c:pt>
                <c:pt idx="2295">
                  <c:v>1.3167215104513776</c:v>
                </c:pt>
                <c:pt idx="2296">
                  <c:v>1.3167215104513776</c:v>
                </c:pt>
                <c:pt idx="2297">
                  <c:v>1.3167215104513776</c:v>
                </c:pt>
                <c:pt idx="2298">
                  <c:v>1.3167215104513776</c:v>
                </c:pt>
                <c:pt idx="2299">
                  <c:v>1.3167215104513776</c:v>
                </c:pt>
                <c:pt idx="2300">
                  <c:v>1.3167215104513776</c:v>
                </c:pt>
                <c:pt idx="2301">
                  <c:v>1.3167215104513776</c:v>
                </c:pt>
                <c:pt idx="2302">
                  <c:v>1.3167215104513776</c:v>
                </c:pt>
                <c:pt idx="2303">
                  <c:v>1.3167215104513776</c:v>
                </c:pt>
                <c:pt idx="2304">
                  <c:v>1.3167215104513776</c:v>
                </c:pt>
                <c:pt idx="2305">
                  <c:v>1.3167215104513776</c:v>
                </c:pt>
                <c:pt idx="2306">
                  <c:v>1.3167215104513776</c:v>
                </c:pt>
                <c:pt idx="2307">
                  <c:v>1.3167215104513776</c:v>
                </c:pt>
                <c:pt idx="2308">
                  <c:v>1.3167215104513776</c:v>
                </c:pt>
                <c:pt idx="2309">
                  <c:v>1.3167215104513776</c:v>
                </c:pt>
                <c:pt idx="2310">
                  <c:v>1.3167215104513776</c:v>
                </c:pt>
                <c:pt idx="2311">
                  <c:v>1.3167215104513776</c:v>
                </c:pt>
                <c:pt idx="2312">
                  <c:v>1.3167215104513776</c:v>
                </c:pt>
                <c:pt idx="2313">
                  <c:v>1.3167215104513776</c:v>
                </c:pt>
                <c:pt idx="2314">
                  <c:v>1.3167215104513776</c:v>
                </c:pt>
                <c:pt idx="2315">
                  <c:v>1.3167215104513776</c:v>
                </c:pt>
                <c:pt idx="2316">
                  <c:v>1.3167215104513776</c:v>
                </c:pt>
                <c:pt idx="2317">
                  <c:v>1.3167215104513776</c:v>
                </c:pt>
                <c:pt idx="2318">
                  <c:v>1.3167215104513776</c:v>
                </c:pt>
                <c:pt idx="2319">
                  <c:v>1.3167215104513776</c:v>
                </c:pt>
                <c:pt idx="2320">
                  <c:v>1.3167215104513776</c:v>
                </c:pt>
                <c:pt idx="2321">
                  <c:v>1.3167215104513776</c:v>
                </c:pt>
                <c:pt idx="2322">
                  <c:v>1.3167215104513776</c:v>
                </c:pt>
                <c:pt idx="2323">
                  <c:v>1.3167215104513776</c:v>
                </c:pt>
                <c:pt idx="2324">
                  <c:v>1.3167215104513776</c:v>
                </c:pt>
                <c:pt idx="2325">
                  <c:v>1.3167215104513776</c:v>
                </c:pt>
                <c:pt idx="2326">
                  <c:v>1.3167215104513776</c:v>
                </c:pt>
                <c:pt idx="2327">
                  <c:v>1.3167215104513776</c:v>
                </c:pt>
                <c:pt idx="2328">
                  <c:v>1.3167215104513776</c:v>
                </c:pt>
                <c:pt idx="2329">
                  <c:v>1.3167215104513776</c:v>
                </c:pt>
                <c:pt idx="2330">
                  <c:v>1.3167215104513776</c:v>
                </c:pt>
                <c:pt idx="2331">
                  <c:v>1.3167215104513776</c:v>
                </c:pt>
                <c:pt idx="2332">
                  <c:v>1.3167215104513776</c:v>
                </c:pt>
                <c:pt idx="2333">
                  <c:v>1.3167215104513776</c:v>
                </c:pt>
                <c:pt idx="2334">
                  <c:v>1.3167215104513776</c:v>
                </c:pt>
                <c:pt idx="2335">
                  <c:v>1.3167215104513776</c:v>
                </c:pt>
                <c:pt idx="2336">
                  <c:v>1.3167215104513776</c:v>
                </c:pt>
                <c:pt idx="2337">
                  <c:v>1.3167215104513776</c:v>
                </c:pt>
                <c:pt idx="2338">
                  <c:v>1.3167215104513776</c:v>
                </c:pt>
                <c:pt idx="2339">
                  <c:v>1.3167215104513776</c:v>
                </c:pt>
                <c:pt idx="2340">
                  <c:v>1.3167215104513776</c:v>
                </c:pt>
                <c:pt idx="2341">
                  <c:v>1.3167215104513776</c:v>
                </c:pt>
                <c:pt idx="2342">
                  <c:v>1.3167215104513776</c:v>
                </c:pt>
                <c:pt idx="2343">
                  <c:v>1.3167215104513776</c:v>
                </c:pt>
                <c:pt idx="2344">
                  <c:v>1.3167215104513776</c:v>
                </c:pt>
                <c:pt idx="2345">
                  <c:v>1.3167215104513776</c:v>
                </c:pt>
                <c:pt idx="2346">
                  <c:v>1.3167215104513776</c:v>
                </c:pt>
                <c:pt idx="2347">
                  <c:v>1.3167215104513776</c:v>
                </c:pt>
                <c:pt idx="2348">
                  <c:v>1.3167215104513776</c:v>
                </c:pt>
                <c:pt idx="2349">
                  <c:v>1.3167215104513776</c:v>
                </c:pt>
                <c:pt idx="2350">
                  <c:v>1.3167215104513776</c:v>
                </c:pt>
                <c:pt idx="2351">
                  <c:v>1.3167215104513776</c:v>
                </c:pt>
                <c:pt idx="2352">
                  <c:v>1.3167215104513776</c:v>
                </c:pt>
                <c:pt idx="2353">
                  <c:v>1.3167215104513776</c:v>
                </c:pt>
                <c:pt idx="2354">
                  <c:v>1.3167215104513776</c:v>
                </c:pt>
                <c:pt idx="2355">
                  <c:v>1.3167215104513776</c:v>
                </c:pt>
                <c:pt idx="2356">
                  <c:v>1.3167215104513776</c:v>
                </c:pt>
                <c:pt idx="2357">
                  <c:v>1.3167215104513776</c:v>
                </c:pt>
                <c:pt idx="2358">
                  <c:v>1.3167215104513776</c:v>
                </c:pt>
                <c:pt idx="2359">
                  <c:v>1.3167215104513776</c:v>
                </c:pt>
                <c:pt idx="2360">
                  <c:v>1.3167215104513776</c:v>
                </c:pt>
                <c:pt idx="2361">
                  <c:v>1.3167215104513776</c:v>
                </c:pt>
                <c:pt idx="2362">
                  <c:v>1.3167215104513776</c:v>
                </c:pt>
                <c:pt idx="2363">
                  <c:v>1.3167215104513776</c:v>
                </c:pt>
                <c:pt idx="2364">
                  <c:v>1.3167215104513776</c:v>
                </c:pt>
                <c:pt idx="2365">
                  <c:v>1.3167215104513776</c:v>
                </c:pt>
                <c:pt idx="2366">
                  <c:v>1.3167215104513776</c:v>
                </c:pt>
                <c:pt idx="2367">
                  <c:v>1.3167215104513776</c:v>
                </c:pt>
                <c:pt idx="2368">
                  <c:v>1.3167215104513776</c:v>
                </c:pt>
                <c:pt idx="2369">
                  <c:v>1.3167215104513776</c:v>
                </c:pt>
                <c:pt idx="2370">
                  <c:v>1.3167215104513776</c:v>
                </c:pt>
                <c:pt idx="2371">
                  <c:v>1.3167215104513776</c:v>
                </c:pt>
                <c:pt idx="2372">
                  <c:v>1.3167215104513776</c:v>
                </c:pt>
                <c:pt idx="2373">
                  <c:v>1.3167215104513776</c:v>
                </c:pt>
                <c:pt idx="2374">
                  <c:v>1.3167215104513776</c:v>
                </c:pt>
                <c:pt idx="2375">
                  <c:v>1.3167215104513776</c:v>
                </c:pt>
                <c:pt idx="2376">
                  <c:v>1.3167215104513776</c:v>
                </c:pt>
                <c:pt idx="2377">
                  <c:v>1.3167215104513776</c:v>
                </c:pt>
                <c:pt idx="2378">
                  <c:v>1.3167215104513776</c:v>
                </c:pt>
                <c:pt idx="2379">
                  <c:v>1.3167215104513776</c:v>
                </c:pt>
                <c:pt idx="2380">
                  <c:v>1.3167215104513776</c:v>
                </c:pt>
                <c:pt idx="2381">
                  <c:v>1.3167215104513776</c:v>
                </c:pt>
                <c:pt idx="2382">
                  <c:v>1.3167215104513776</c:v>
                </c:pt>
                <c:pt idx="2383">
                  <c:v>1.3167215104513776</c:v>
                </c:pt>
                <c:pt idx="2384">
                  <c:v>1.3167215104513776</c:v>
                </c:pt>
                <c:pt idx="2385">
                  <c:v>1.3167215104513776</c:v>
                </c:pt>
                <c:pt idx="2386">
                  <c:v>1.3167215104513776</c:v>
                </c:pt>
                <c:pt idx="2387">
                  <c:v>1.3167215104513776</c:v>
                </c:pt>
                <c:pt idx="2388">
                  <c:v>1.3167215104513776</c:v>
                </c:pt>
                <c:pt idx="2389">
                  <c:v>1.3167215104513776</c:v>
                </c:pt>
                <c:pt idx="2390">
                  <c:v>1.3167215104513776</c:v>
                </c:pt>
                <c:pt idx="2391">
                  <c:v>1.3167215104513776</c:v>
                </c:pt>
                <c:pt idx="2392">
                  <c:v>1.3167215104513776</c:v>
                </c:pt>
                <c:pt idx="2393">
                  <c:v>1.3167215104513776</c:v>
                </c:pt>
                <c:pt idx="2394">
                  <c:v>1.3167215104513776</c:v>
                </c:pt>
                <c:pt idx="2395">
                  <c:v>1.3167215104513776</c:v>
                </c:pt>
                <c:pt idx="2396">
                  <c:v>1.3167215104513776</c:v>
                </c:pt>
                <c:pt idx="2397">
                  <c:v>1.3167215104513776</c:v>
                </c:pt>
                <c:pt idx="2398">
                  <c:v>1.3167215104513776</c:v>
                </c:pt>
                <c:pt idx="2399">
                  <c:v>1.3167215104513776</c:v>
                </c:pt>
                <c:pt idx="2400">
                  <c:v>1.3167215104513776</c:v>
                </c:pt>
                <c:pt idx="2401">
                  <c:v>1.3167215104513776</c:v>
                </c:pt>
                <c:pt idx="2402">
                  <c:v>1.3167215104513776</c:v>
                </c:pt>
                <c:pt idx="2403">
                  <c:v>1.3167215104513776</c:v>
                </c:pt>
                <c:pt idx="2404">
                  <c:v>1.3167215104513776</c:v>
                </c:pt>
                <c:pt idx="2405">
                  <c:v>1.3167215104513776</c:v>
                </c:pt>
                <c:pt idx="2406">
                  <c:v>1.3167215104513776</c:v>
                </c:pt>
                <c:pt idx="2407">
                  <c:v>1.3167215104513776</c:v>
                </c:pt>
                <c:pt idx="2408">
                  <c:v>1.3167215104513776</c:v>
                </c:pt>
                <c:pt idx="2409">
                  <c:v>1.3167215104513776</c:v>
                </c:pt>
                <c:pt idx="2410">
                  <c:v>1.3167215104513776</c:v>
                </c:pt>
                <c:pt idx="2411">
                  <c:v>1.3167215104513776</c:v>
                </c:pt>
                <c:pt idx="2412">
                  <c:v>1.3167215104513776</c:v>
                </c:pt>
                <c:pt idx="2413">
                  <c:v>1.3167215104513776</c:v>
                </c:pt>
                <c:pt idx="2414">
                  <c:v>1.3167215104513776</c:v>
                </c:pt>
                <c:pt idx="2415">
                  <c:v>1.3167215104513776</c:v>
                </c:pt>
                <c:pt idx="2416">
                  <c:v>1.3167215104513776</c:v>
                </c:pt>
                <c:pt idx="2417">
                  <c:v>1.3167215104513776</c:v>
                </c:pt>
                <c:pt idx="2418">
                  <c:v>1.3167215104513776</c:v>
                </c:pt>
                <c:pt idx="2419">
                  <c:v>1.3167215104513776</c:v>
                </c:pt>
                <c:pt idx="2420">
                  <c:v>1.3167215104513776</c:v>
                </c:pt>
                <c:pt idx="2421">
                  <c:v>1.3167215104513776</c:v>
                </c:pt>
                <c:pt idx="2422">
                  <c:v>1.3167215104513776</c:v>
                </c:pt>
                <c:pt idx="2423">
                  <c:v>1.3167215104513776</c:v>
                </c:pt>
                <c:pt idx="2424">
                  <c:v>1.3167215104513776</c:v>
                </c:pt>
                <c:pt idx="2425">
                  <c:v>1.3167215104513776</c:v>
                </c:pt>
                <c:pt idx="2426">
                  <c:v>1.3167215104513776</c:v>
                </c:pt>
                <c:pt idx="2427">
                  <c:v>1.3167215104513776</c:v>
                </c:pt>
                <c:pt idx="2428">
                  <c:v>1.3167215104513776</c:v>
                </c:pt>
                <c:pt idx="2429">
                  <c:v>1.3167215104513776</c:v>
                </c:pt>
                <c:pt idx="2430">
                  <c:v>1.3167215104513776</c:v>
                </c:pt>
                <c:pt idx="2431">
                  <c:v>1.3167215104513776</c:v>
                </c:pt>
                <c:pt idx="2432">
                  <c:v>1.3167215104513776</c:v>
                </c:pt>
                <c:pt idx="2433">
                  <c:v>1.3167215104513776</c:v>
                </c:pt>
                <c:pt idx="2434">
                  <c:v>1.3167215104513776</c:v>
                </c:pt>
                <c:pt idx="2435">
                  <c:v>1.3167215104513776</c:v>
                </c:pt>
                <c:pt idx="2436">
                  <c:v>1.3167215104513776</c:v>
                </c:pt>
                <c:pt idx="2437">
                  <c:v>1.3167215104513776</c:v>
                </c:pt>
                <c:pt idx="2438">
                  <c:v>1.3167215104513776</c:v>
                </c:pt>
                <c:pt idx="2439">
                  <c:v>1.3167215104513776</c:v>
                </c:pt>
                <c:pt idx="2440">
                  <c:v>1.3167215104513776</c:v>
                </c:pt>
                <c:pt idx="2441">
                  <c:v>1.3167215104513776</c:v>
                </c:pt>
                <c:pt idx="2442">
                  <c:v>1.3167215104513776</c:v>
                </c:pt>
                <c:pt idx="2443">
                  <c:v>1.3167215104513776</c:v>
                </c:pt>
                <c:pt idx="2444">
                  <c:v>1.3167215104513776</c:v>
                </c:pt>
                <c:pt idx="2445">
                  <c:v>1.3167215104513776</c:v>
                </c:pt>
                <c:pt idx="2446">
                  <c:v>1.3167215104513776</c:v>
                </c:pt>
                <c:pt idx="2447">
                  <c:v>1.3167215104513776</c:v>
                </c:pt>
                <c:pt idx="2448">
                  <c:v>1.3167215104513776</c:v>
                </c:pt>
                <c:pt idx="2449">
                  <c:v>1.3167215104513776</c:v>
                </c:pt>
                <c:pt idx="2450">
                  <c:v>1.3167215104513776</c:v>
                </c:pt>
                <c:pt idx="2451">
                  <c:v>1.3167215104513776</c:v>
                </c:pt>
                <c:pt idx="2452">
                  <c:v>1.3167215104513776</c:v>
                </c:pt>
                <c:pt idx="2453">
                  <c:v>1.3167215104513776</c:v>
                </c:pt>
                <c:pt idx="2454">
                  <c:v>1.3167215104513776</c:v>
                </c:pt>
                <c:pt idx="2455">
                  <c:v>1.3167215104513776</c:v>
                </c:pt>
                <c:pt idx="2456">
                  <c:v>1.3167215104513776</c:v>
                </c:pt>
                <c:pt idx="2457">
                  <c:v>1.3167215104513776</c:v>
                </c:pt>
                <c:pt idx="2458">
                  <c:v>1.3167215104513776</c:v>
                </c:pt>
                <c:pt idx="2459">
                  <c:v>1.3167215104513776</c:v>
                </c:pt>
                <c:pt idx="2460">
                  <c:v>1.3167215104513776</c:v>
                </c:pt>
                <c:pt idx="2461">
                  <c:v>1.3167215104513776</c:v>
                </c:pt>
                <c:pt idx="2462">
                  <c:v>1.3167215104513776</c:v>
                </c:pt>
                <c:pt idx="2463">
                  <c:v>1.3167215104513776</c:v>
                </c:pt>
                <c:pt idx="2464">
                  <c:v>1.3167215104513776</c:v>
                </c:pt>
                <c:pt idx="2465">
                  <c:v>1.3167215104513776</c:v>
                </c:pt>
                <c:pt idx="2466">
                  <c:v>1.3167215104513776</c:v>
                </c:pt>
                <c:pt idx="2467">
                  <c:v>1.3167215104513776</c:v>
                </c:pt>
                <c:pt idx="2468">
                  <c:v>1.3167215104513776</c:v>
                </c:pt>
                <c:pt idx="2469">
                  <c:v>1.3167215104513776</c:v>
                </c:pt>
                <c:pt idx="2470">
                  <c:v>1.3167215104513776</c:v>
                </c:pt>
                <c:pt idx="2471">
                  <c:v>1.3167215104513776</c:v>
                </c:pt>
                <c:pt idx="2472">
                  <c:v>1.3167215104513776</c:v>
                </c:pt>
                <c:pt idx="2473">
                  <c:v>1.3167215104513776</c:v>
                </c:pt>
                <c:pt idx="2474">
                  <c:v>1.3167215104513776</c:v>
                </c:pt>
                <c:pt idx="2475">
                  <c:v>1.3167215104513776</c:v>
                </c:pt>
                <c:pt idx="2476">
                  <c:v>1.3167215104513776</c:v>
                </c:pt>
                <c:pt idx="2477">
                  <c:v>1.3167215104513776</c:v>
                </c:pt>
                <c:pt idx="2478">
                  <c:v>1.3167215104513776</c:v>
                </c:pt>
                <c:pt idx="2479">
                  <c:v>1.3167215104513776</c:v>
                </c:pt>
                <c:pt idx="2480">
                  <c:v>1.3167215104513776</c:v>
                </c:pt>
                <c:pt idx="2481">
                  <c:v>1.3167215104513776</c:v>
                </c:pt>
                <c:pt idx="2482">
                  <c:v>1.3167215104513776</c:v>
                </c:pt>
                <c:pt idx="2483">
                  <c:v>1.3167215104513776</c:v>
                </c:pt>
                <c:pt idx="2484">
                  <c:v>1.3167215104513776</c:v>
                </c:pt>
                <c:pt idx="2485">
                  <c:v>1.3167215104513776</c:v>
                </c:pt>
                <c:pt idx="2486">
                  <c:v>1.3167215104513776</c:v>
                </c:pt>
                <c:pt idx="2487">
                  <c:v>1.3167215104513776</c:v>
                </c:pt>
                <c:pt idx="2488">
                  <c:v>1.3167215104513776</c:v>
                </c:pt>
                <c:pt idx="2489">
                  <c:v>1.3167215104513776</c:v>
                </c:pt>
                <c:pt idx="2490">
                  <c:v>1.3167215104513776</c:v>
                </c:pt>
                <c:pt idx="2491">
                  <c:v>1.3167215104513776</c:v>
                </c:pt>
                <c:pt idx="2492">
                  <c:v>1.3167215104513776</c:v>
                </c:pt>
                <c:pt idx="2493">
                  <c:v>1.3167215104513776</c:v>
                </c:pt>
                <c:pt idx="2494">
                  <c:v>1.3167215104513776</c:v>
                </c:pt>
                <c:pt idx="2495">
                  <c:v>1.3167215104513776</c:v>
                </c:pt>
                <c:pt idx="2496">
                  <c:v>1.3167215104513776</c:v>
                </c:pt>
                <c:pt idx="2497">
                  <c:v>1.3167215104513776</c:v>
                </c:pt>
                <c:pt idx="2498">
                  <c:v>1.3167215104513776</c:v>
                </c:pt>
                <c:pt idx="2499">
                  <c:v>1.3167215104513776</c:v>
                </c:pt>
                <c:pt idx="2500">
                  <c:v>1.3167215104513776</c:v>
                </c:pt>
                <c:pt idx="2501">
                  <c:v>1.3167215104513776</c:v>
                </c:pt>
                <c:pt idx="2502">
                  <c:v>1.3167215104513776</c:v>
                </c:pt>
                <c:pt idx="2503">
                  <c:v>1.3167215104513776</c:v>
                </c:pt>
                <c:pt idx="2504">
                  <c:v>1.3167215104513776</c:v>
                </c:pt>
                <c:pt idx="2505">
                  <c:v>1.3167215104513776</c:v>
                </c:pt>
                <c:pt idx="2506">
                  <c:v>1.3167215104513776</c:v>
                </c:pt>
                <c:pt idx="2507">
                  <c:v>1.3167215104513776</c:v>
                </c:pt>
                <c:pt idx="2508">
                  <c:v>1.3167215104513776</c:v>
                </c:pt>
                <c:pt idx="2509">
                  <c:v>1.3167215104513776</c:v>
                </c:pt>
                <c:pt idx="2510">
                  <c:v>1.3167215104513776</c:v>
                </c:pt>
                <c:pt idx="2511">
                  <c:v>1.3167215104513776</c:v>
                </c:pt>
                <c:pt idx="2512">
                  <c:v>1.3167215104513776</c:v>
                </c:pt>
                <c:pt idx="2513">
                  <c:v>1.3167215104513776</c:v>
                </c:pt>
                <c:pt idx="2514">
                  <c:v>1.3167215104513776</c:v>
                </c:pt>
                <c:pt idx="2515">
                  <c:v>1.3167215104513776</c:v>
                </c:pt>
                <c:pt idx="2516">
                  <c:v>1.3167215104513776</c:v>
                </c:pt>
                <c:pt idx="2517">
                  <c:v>1.3167215104513776</c:v>
                </c:pt>
                <c:pt idx="2518">
                  <c:v>1.3167215104513776</c:v>
                </c:pt>
                <c:pt idx="2519">
                  <c:v>1.3167215104513776</c:v>
                </c:pt>
                <c:pt idx="2520">
                  <c:v>1.3167215104513776</c:v>
                </c:pt>
                <c:pt idx="2521">
                  <c:v>1.3167215104513776</c:v>
                </c:pt>
                <c:pt idx="2522">
                  <c:v>1.3167215104513776</c:v>
                </c:pt>
                <c:pt idx="2523">
                  <c:v>1.3167215104513776</c:v>
                </c:pt>
                <c:pt idx="2524">
                  <c:v>1.3167215104513776</c:v>
                </c:pt>
                <c:pt idx="2525">
                  <c:v>1.3167215104513776</c:v>
                </c:pt>
                <c:pt idx="2526">
                  <c:v>1.3167215104513776</c:v>
                </c:pt>
                <c:pt idx="2527">
                  <c:v>1.3167215104513776</c:v>
                </c:pt>
                <c:pt idx="2528">
                  <c:v>1.3167215104513776</c:v>
                </c:pt>
                <c:pt idx="2529">
                  <c:v>1.3167215104513776</c:v>
                </c:pt>
                <c:pt idx="2530">
                  <c:v>1.3167215104513776</c:v>
                </c:pt>
                <c:pt idx="2531">
                  <c:v>1.3167215104513776</c:v>
                </c:pt>
                <c:pt idx="2532">
                  <c:v>1.3167215104513776</c:v>
                </c:pt>
                <c:pt idx="2533">
                  <c:v>1.3167215104513776</c:v>
                </c:pt>
                <c:pt idx="2534">
                  <c:v>1.3167215104513776</c:v>
                </c:pt>
                <c:pt idx="2535">
                  <c:v>1.3167215104513776</c:v>
                </c:pt>
                <c:pt idx="2536">
                  <c:v>1.3167215104513776</c:v>
                </c:pt>
                <c:pt idx="2537">
                  <c:v>1.3167215104513776</c:v>
                </c:pt>
                <c:pt idx="2538">
                  <c:v>1.3167215104513776</c:v>
                </c:pt>
                <c:pt idx="2539">
                  <c:v>1.3167215104513776</c:v>
                </c:pt>
                <c:pt idx="2540">
                  <c:v>1.3167215104513776</c:v>
                </c:pt>
                <c:pt idx="2541">
                  <c:v>1.3167215104513776</c:v>
                </c:pt>
                <c:pt idx="2542">
                  <c:v>1.3167215104513776</c:v>
                </c:pt>
                <c:pt idx="2543">
                  <c:v>1.3167215104513776</c:v>
                </c:pt>
                <c:pt idx="2544">
                  <c:v>1.3167215104513776</c:v>
                </c:pt>
                <c:pt idx="2545">
                  <c:v>1.3167215104513776</c:v>
                </c:pt>
                <c:pt idx="2546">
                  <c:v>1.3167215104513776</c:v>
                </c:pt>
                <c:pt idx="2547">
                  <c:v>1.3167215104513776</c:v>
                </c:pt>
                <c:pt idx="2548">
                  <c:v>1.3167215104513776</c:v>
                </c:pt>
                <c:pt idx="2549">
                  <c:v>1.3167215104513776</c:v>
                </c:pt>
                <c:pt idx="2550">
                  <c:v>1.3167215104513776</c:v>
                </c:pt>
                <c:pt idx="2551">
                  <c:v>1.3167215104513776</c:v>
                </c:pt>
                <c:pt idx="2552">
                  <c:v>1.3167215104513776</c:v>
                </c:pt>
                <c:pt idx="2553">
                  <c:v>1.3167215104513776</c:v>
                </c:pt>
                <c:pt idx="2554">
                  <c:v>1.3167215104513776</c:v>
                </c:pt>
                <c:pt idx="2555">
                  <c:v>1.3167215104513776</c:v>
                </c:pt>
                <c:pt idx="2556">
                  <c:v>1.3167215104513776</c:v>
                </c:pt>
                <c:pt idx="2557">
                  <c:v>1.3167215104513776</c:v>
                </c:pt>
                <c:pt idx="2558">
                  <c:v>1.3167215104513776</c:v>
                </c:pt>
                <c:pt idx="2559">
                  <c:v>1.3167215104513776</c:v>
                </c:pt>
                <c:pt idx="2560">
                  <c:v>1.3167215104513776</c:v>
                </c:pt>
                <c:pt idx="2561">
                  <c:v>1.3167215104513776</c:v>
                </c:pt>
                <c:pt idx="2562">
                  <c:v>1.3167215104513776</c:v>
                </c:pt>
                <c:pt idx="2563">
                  <c:v>1.3167215104513776</c:v>
                </c:pt>
                <c:pt idx="2564">
                  <c:v>1.3167215104513776</c:v>
                </c:pt>
                <c:pt idx="2565">
                  <c:v>1.3167215104513776</c:v>
                </c:pt>
                <c:pt idx="2566">
                  <c:v>1.3167215104513776</c:v>
                </c:pt>
                <c:pt idx="2567">
                  <c:v>1.3167215104513776</c:v>
                </c:pt>
                <c:pt idx="2568">
                  <c:v>1.3167215104513776</c:v>
                </c:pt>
                <c:pt idx="2569">
                  <c:v>1.3167215104513776</c:v>
                </c:pt>
                <c:pt idx="2570">
                  <c:v>1.3167215104513776</c:v>
                </c:pt>
                <c:pt idx="2571">
                  <c:v>1.3167215104513776</c:v>
                </c:pt>
                <c:pt idx="2572">
                  <c:v>1.3167215104513776</c:v>
                </c:pt>
                <c:pt idx="2573">
                  <c:v>1.3167215104513776</c:v>
                </c:pt>
                <c:pt idx="2574">
                  <c:v>1.3167215104513776</c:v>
                </c:pt>
                <c:pt idx="2575">
                  <c:v>1.3167215104513776</c:v>
                </c:pt>
                <c:pt idx="2576">
                  <c:v>1.3167215104513776</c:v>
                </c:pt>
                <c:pt idx="2577">
                  <c:v>1.3167215104513776</c:v>
                </c:pt>
                <c:pt idx="2578">
                  <c:v>1.3167215104513776</c:v>
                </c:pt>
                <c:pt idx="2579">
                  <c:v>1.3167215104513776</c:v>
                </c:pt>
                <c:pt idx="2580">
                  <c:v>1.3167215104513776</c:v>
                </c:pt>
                <c:pt idx="2581">
                  <c:v>1.3167215104513776</c:v>
                </c:pt>
                <c:pt idx="2582">
                  <c:v>1.3167215104513776</c:v>
                </c:pt>
                <c:pt idx="2583">
                  <c:v>1.3167215104513776</c:v>
                </c:pt>
                <c:pt idx="2584">
                  <c:v>1.3167215104513776</c:v>
                </c:pt>
                <c:pt idx="2585">
                  <c:v>1.3167215104513776</c:v>
                </c:pt>
                <c:pt idx="2586">
                  <c:v>1.3167215104513776</c:v>
                </c:pt>
                <c:pt idx="2587">
                  <c:v>1.3167215104513776</c:v>
                </c:pt>
                <c:pt idx="2588">
                  <c:v>1.3167215104513776</c:v>
                </c:pt>
                <c:pt idx="2589">
                  <c:v>1.3167215104513776</c:v>
                </c:pt>
                <c:pt idx="2590">
                  <c:v>1.3167215104513776</c:v>
                </c:pt>
                <c:pt idx="2591">
                  <c:v>1.3167215104513776</c:v>
                </c:pt>
                <c:pt idx="2592">
                  <c:v>1.3167215104513776</c:v>
                </c:pt>
                <c:pt idx="2593">
                  <c:v>1.3167215104513776</c:v>
                </c:pt>
                <c:pt idx="2594">
                  <c:v>1.3167215104513776</c:v>
                </c:pt>
                <c:pt idx="2595">
                  <c:v>1.3167215104513776</c:v>
                </c:pt>
                <c:pt idx="2596">
                  <c:v>1.3167215104513776</c:v>
                </c:pt>
                <c:pt idx="2597">
                  <c:v>1.3167215104513776</c:v>
                </c:pt>
                <c:pt idx="2598">
                  <c:v>1.3167215104513776</c:v>
                </c:pt>
                <c:pt idx="2599">
                  <c:v>1.3167215104513776</c:v>
                </c:pt>
                <c:pt idx="2600">
                  <c:v>1.3167215104513776</c:v>
                </c:pt>
                <c:pt idx="2601">
                  <c:v>1.3167215104513776</c:v>
                </c:pt>
                <c:pt idx="2602">
                  <c:v>1.3167215104513776</c:v>
                </c:pt>
                <c:pt idx="2603">
                  <c:v>1.3167215104513776</c:v>
                </c:pt>
                <c:pt idx="2604">
                  <c:v>1.3167215104513776</c:v>
                </c:pt>
                <c:pt idx="2605">
                  <c:v>1.3167215104513776</c:v>
                </c:pt>
                <c:pt idx="2606">
                  <c:v>1.3167215104513776</c:v>
                </c:pt>
                <c:pt idx="2607">
                  <c:v>1.3167215104513776</c:v>
                </c:pt>
                <c:pt idx="2608">
                  <c:v>1.3167215104513776</c:v>
                </c:pt>
                <c:pt idx="2609">
                  <c:v>1.3167215104513776</c:v>
                </c:pt>
                <c:pt idx="2610">
                  <c:v>1.3167215104513776</c:v>
                </c:pt>
                <c:pt idx="2611">
                  <c:v>1.3167215104513776</c:v>
                </c:pt>
                <c:pt idx="2612">
                  <c:v>1.3167215104513776</c:v>
                </c:pt>
                <c:pt idx="2613">
                  <c:v>1.3167215104513776</c:v>
                </c:pt>
                <c:pt idx="2614">
                  <c:v>1.3167215104513776</c:v>
                </c:pt>
                <c:pt idx="2615">
                  <c:v>1.3167215104513776</c:v>
                </c:pt>
                <c:pt idx="2616">
                  <c:v>1.3167215104513776</c:v>
                </c:pt>
                <c:pt idx="2617">
                  <c:v>1.3167215104513776</c:v>
                </c:pt>
                <c:pt idx="2618">
                  <c:v>1.3167215104513776</c:v>
                </c:pt>
                <c:pt idx="2619">
                  <c:v>1.3167215104513776</c:v>
                </c:pt>
                <c:pt idx="2620">
                  <c:v>1.3167215104513776</c:v>
                </c:pt>
                <c:pt idx="2621">
                  <c:v>1.3167215104513776</c:v>
                </c:pt>
                <c:pt idx="2622">
                  <c:v>1.3167215104513776</c:v>
                </c:pt>
                <c:pt idx="2623">
                  <c:v>1.3167215104513776</c:v>
                </c:pt>
                <c:pt idx="2624">
                  <c:v>1.3167215104513776</c:v>
                </c:pt>
                <c:pt idx="2625">
                  <c:v>1.3167215104513776</c:v>
                </c:pt>
                <c:pt idx="2626">
                  <c:v>1.3167215104513776</c:v>
                </c:pt>
                <c:pt idx="2627">
                  <c:v>1.3167215104513776</c:v>
                </c:pt>
                <c:pt idx="2628">
                  <c:v>1.3167215104513776</c:v>
                </c:pt>
                <c:pt idx="2629">
                  <c:v>1.3167215104513776</c:v>
                </c:pt>
                <c:pt idx="2630">
                  <c:v>1.3167215104513776</c:v>
                </c:pt>
                <c:pt idx="2631">
                  <c:v>1.3167215104513776</c:v>
                </c:pt>
                <c:pt idx="2632">
                  <c:v>1.3167215104513776</c:v>
                </c:pt>
                <c:pt idx="2633">
                  <c:v>1.3167215104513776</c:v>
                </c:pt>
                <c:pt idx="2634">
                  <c:v>1.3167215104513776</c:v>
                </c:pt>
                <c:pt idx="2635">
                  <c:v>1.3167215104513776</c:v>
                </c:pt>
                <c:pt idx="2636">
                  <c:v>1.3167215104513776</c:v>
                </c:pt>
                <c:pt idx="2637">
                  <c:v>1.3167215104513776</c:v>
                </c:pt>
                <c:pt idx="2638">
                  <c:v>1.3167215104513776</c:v>
                </c:pt>
                <c:pt idx="2639">
                  <c:v>1.3167215104513776</c:v>
                </c:pt>
                <c:pt idx="2640">
                  <c:v>1.3167215104513776</c:v>
                </c:pt>
                <c:pt idx="2641">
                  <c:v>1.3167215104513776</c:v>
                </c:pt>
                <c:pt idx="2642">
                  <c:v>1.3167215104513776</c:v>
                </c:pt>
                <c:pt idx="2643">
                  <c:v>1.3167215104513776</c:v>
                </c:pt>
                <c:pt idx="2644">
                  <c:v>1.3167215104513776</c:v>
                </c:pt>
                <c:pt idx="2645">
                  <c:v>1.3167215104513776</c:v>
                </c:pt>
                <c:pt idx="2646">
                  <c:v>1.3167215104513776</c:v>
                </c:pt>
                <c:pt idx="2647">
                  <c:v>1.3167215104513776</c:v>
                </c:pt>
                <c:pt idx="2648">
                  <c:v>1.3167215104513776</c:v>
                </c:pt>
                <c:pt idx="2649">
                  <c:v>1.3167215104513776</c:v>
                </c:pt>
                <c:pt idx="2650">
                  <c:v>1.3167215104513776</c:v>
                </c:pt>
                <c:pt idx="2651">
                  <c:v>1.3167215104513776</c:v>
                </c:pt>
                <c:pt idx="2652">
                  <c:v>1.3167215104513776</c:v>
                </c:pt>
                <c:pt idx="2653">
                  <c:v>1.3167215104513776</c:v>
                </c:pt>
                <c:pt idx="2654">
                  <c:v>1.3167215104513776</c:v>
                </c:pt>
                <c:pt idx="2655">
                  <c:v>1.3167215104513776</c:v>
                </c:pt>
                <c:pt idx="2656">
                  <c:v>1.3167215104513776</c:v>
                </c:pt>
                <c:pt idx="2657">
                  <c:v>1.3167215104513776</c:v>
                </c:pt>
                <c:pt idx="2658">
                  <c:v>1.3167215104513776</c:v>
                </c:pt>
                <c:pt idx="2659">
                  <c:v>1.3167215104513776</c:v>
                </c:pt>
                <c:pt idx="2660">
                  <c:v>1.3167215104513776</c:v>
                </c:pt>
                <c:pt idx="2661">
                  <c:v>1.3167215104513776</c:v>
                </c:pt>
                <c:pt idx="2662">
                  <c:v>1.3167215104513776</c:v>
                </c:pt>
                <c:pt idx="2663">
                  <c:v>1.3167215104513776</c:v>
                </c:pt>
                <c:pt idx="2664">
                  <c:v>1.3167215104513776</c:v>
                </c:pt>
                <c:pt idx="2665">
                  <c:v>1.3167215104513776</c:v>
                </c:pt>
                <c:pt idx="2666">
                  <c:v>1.3167215104513776</c:v>
                </c:pt>
                <c:pt idx="2667">
                  <c:v>1.3167215104513776</c:v>
                </c:pt>
                <c:pt idx="2668">
                  <c:v>1.3167215104513776</c:v>
                </c:pt>
                <c:pt idx="2669">
                  <c:v>1.3167215104513776</c:v>
                </c:pt>
                <c:pt idx="2670">
                  <c:v>1.3167215104513776</c:v>
                </c:pt>
                <c:pt idx="2671">
                  <c:v>1.3167215104513776</c:v>
                </c:pt>
                <c:pt idx="2672">
                  <c:v>1.3167215104513776</c:v>
                </c:pt>
                <c:pt idx="2673">
                  <c:v>1.3167215104513776</c:v>
                </c:pt>
                <c:pt idx="2674">
                  <c:v>1.3167215104513776</c:v>
                </c:pt>
                <c:pt idx="2675">
                  <c:v>1.3167215104513776</c:v>
                </c:pt>
                <c:pt idx="2676">
                  <c:v>1.3167215104513776</c:v>
                </c:pt>
                <c:pt idx="2677">
                  <c:v>1.3167215104513776</c:v>
                </c:pt>
                <c:pt idx="2678">
                  <c:v>1.3167215104513776</c:v>
                </c:pt>
                <c:pt idx="2679">
                  <c:v>1.3167215104513776</c:v>
                </c:pt>
                <c:pt idx="2680">
                  <c:v>1.3167215104513776</c:v>
                </c:pt>
                <c:pt idx="2681">
                  <c:v>1.3167215104513776</c:v>
                </c:pt>
                <c:pt idx="2682">
                  <c:v>1.3167215104513776</c:v>
                </c:pt>
                <c:pt idx="2683">
                  <c:v>1.3167215104513776</c:v>
                </c:pt>
                <c:pt idx="2684">
                  <c:v>1.3167215104513776</c:v>
                </c:pt>
                <c:pt idx="2685">
                  <c:v>1.3167215104513776</c:v>
                </c:pt>
                <c:pt idx="2686">
                  <c:v>1.3167215104513776</c:v>
                </c:pt>
                <c:pt idx="2687">
                  <c:v>1.3167215104513776</c:v>
                </c:pt>
                <c:pt idx="2688">
                  <c:v>1.3167215104513776</c:v>
                </c:pt>
                <c:pt idx="2689">
                  <c:v>1.3167215104513776</c:v>
                </c:pt>
                <c:pt idx="2690">
                  <c:v>1.3167215104513776</c:v>
                </c:pt>
                <c:pt idx="2691">
                  <c:v>1.3167215104513776</c:v>
                </c:pt>
                <c:pt idx="2692">
                  <c:v>1.3167215104513776</c:v>
                </c:pt>
                <c:pt idx="2693">
                  <c:v>1.3167215104513776</c:v>
                </c:pt>
                <c:pt idx="2694">
                  <c:v>1.3167215104513776</c:v>
                </c:pt>
                <c:pt idx="2695">
                  <c:v>1.3167215104513776</c:v>
                </c:pt>
                <c:pt idx="2696">
                  <c:v>1.3167215104513776</c:v>
                </c:pt>
                <c:pt idx="2697">
                  <c:v>1.3167215104513776</c:v>
                </c:pt>
                <c:pt idx="2698">
                  <c:v>1.3167215104513776</c:v>
                </c:pt>
                <c:pt idx="2699">
                  <c:v>1.3167215104513776</c:v>
                </c:pt>
                <c:pt idx="2700">
                  <c:v>1.3167215104513776</c:v>
                </c:pt>
                <c:pt idx="2701">
                  <c:v>1.3167215104513776</c:v>
                </c:pt>
                <c:pt idx="2702">
                  <c:v>1.3167215104513776</c:v>
                </c:pt>
                <c:pt idx="2703">
                  <c:v>1.3167215104513776</c:v>
                </c:pt>
                <c:pt idx="2704">
                  <c:v>1.3167215104513776</c:v>
                </c:pt>
                <c:pt idx="2705">
                  <c:v>1.3167215104513776</c:v>
                </c:pt>
                <c:pt idx="2706">
                  <c:v>1.3167215104513776</c:v>
                </c:pt>
                <c:pt idx="2707">
                  <c:v>1.3167215104513776</c:v>
                </c:pt>
                <c:pt idx="2708">
                  <c:v>1.3167215104513776</c:v>
                </c:pt>
                <c:pt idx="2709">
                  <c:v>1.3167215104513776</c:v>
                </c:pt>
                <c:pt idx="2710">
                  <c:v>1.3167215104513776</c:v>
                </c:pt>
                <c:pt idx="2711">
                  <c:v>1.3167215104513776</c:v>
                </c:pt>
                <c:pt idx="2712">
                  <c:v>1.3167215104513776</c:v>
                </c:pt>
                <c:pt idx="2713">
                  <c:v>1.3167215104513776</c:v>
                </c:pt>
                <c:pt idx="2714">
                  <c:v>1.3167215104513776</c:v>
                </c:pt>
                <c:pt idx="2715">
                  <c:v>1.3167215104513776</c:v>
                </c:pt>
                <c:pt idx="2716">
                  <c:v>1.3167215104513776</c:v>
                </c:pt>
                <c:pt idx="2717">
                  <c:v>1.3167215104513776</c:v>
                </c:pt>
                <c:pt idx="2718">
                  <c:v>1.3167215104513776</c:v>
                </c:pt>
                <c:pt idx="2719">
                  <c:v>1.3167215104513776</c:v>
                </c:pt>
                <c:pt idx="2720">
                  <c:v>1.3167215104513776</c:v>
                </c:pt>
                <c:pt idx="2721">
                  <c:v>1.3167215104513776</c:v>
                </c:pt>
                <c:pt idx="2722">
                  <c:v>1.3167215104513776</c:v>
                </c:pt>
                <c:pt idx="2723">
                  <c:v>1.3167215104513776</c:v>
                </c:pt>
                <c:pt idx="2724">
                  <c:v>1.3167215104513776</c:v>
                </c:pt>
                <c:pt idx="2725">
                  <c:v>1.3167215104513776</c:v>
                </c:pt>
                <c:pt idx="2726">
                  <c:v>1.3167215104513776</c:v>
                </c:pt>
                <c:pt idx="2727">
                  <c:v>1.3167215104513776</c:v>
                </c:pt>
                <c:pt idx="2728">
                  <c:v>1.3167215104513776</c:v>
                </c:pt>
                <c:pt idx="2729">
                  <c:v>1.3167215104513776</c:v>
                </c:pt>
                <c:pt idx="2730">
                  <c:v>1.3167215104513776</c:v>
                </c:pt>
                <c:pt idx="2731">
                  <c:v>1.3167215104513776</c:v>
                </c:pt>
                <c:pt idx="2732">
                  <c:v>1.3167215104513776</c:v>
                </c:pt>
                <c:pt idx="2733">
                  <c:v>1.3167215104513776</c:v>
                </c:pt>
                <c:pt idx="2734">
                  <c:v>1.3167215104513776</c:v>
                </c:pt>
                <c:pt idx="2735">
                  <c:v>1.3167215104513776</c:v>
                </c:pt>
                <c:pt idx="2736">
                  <c:v>1.3167215104513776</c:v>
                </c:pt>
                <c:pt idx="2737">
                  <c:v>1.3167215104513776</c:v>
                </c:pt>
                <c:pt idx="2738">
                  <c:v>1.3167215104513776</c:v>
                </c:pt>
                <c:pt idx="2739">
                  <c:v>1.3167215104513776</c:v>
                </c:pt>
                <c:pt idx="2740">
                  <c:v>1.3167215104513776</c:v>
                </c:pt>
                <c:pt idx="2741">
                  <c:v>1.3167215104513776</c:v>
                </c:pt>
                <c:pt idx="2742">
                  <c:v>1.3167215104513776</c:v>
                </c:pt>
                <c:pt idx="2743">
                  <c:v>1.3167215104513776</c:v>
                </c:pt>
                <c:pt idx="2744">
                  <c:v>1.3167215104513776</c:v>
                </c:pt>
                <c:pt idx="2745">
                  <c:v>1.3167215104513776</c:v>
                </c:pt>
                <c:pt idx="2746">
                  <c:v>1.3167215104513776</c:v>
                </c:pt>
                <c:pt idx="2747">
                  <c:v>1.3167215104513776</c:v>
                </c:pt>
                <c:pt idx="2748">
                  <c:v>1.3167215104513776</c:v>
                </c:pt>
                <c:pt idx="2749">
                  <c:v>1.3167215104513776</c:v>
                </c:pt>
                <c:pt idx="2750">
                  <c:v>1.3167215104513776</c:v>
                </c:pt>
                <c:pt idx="2751">
                  <c:v>1.3167215104513776</c:v>
                </c:pt>
                <c:pt idx="2752">
                  <c:v>1.3167215104513776</c:v>
                </c:pt>
                <c:pt idx="2753">
                  <c:v>1.3167215104513776</c:v>
                </c:pt>
                <c:pt idx="2754">
                  <c:v>1.3167215104513776</c:v>
                </c:pt>
                <c:pt idx="2755">
                  <c:v>1.3167215104513776</c:v>
                </c:pt>
                <c:pt idx="2756">
                  <c:v>1.3167215104513776</c:v>
                </c:pt>
                <c:pt idx="2757">
                  <c:v>1.3167215104513776</c:v>
                </c:pt>
                <c:pt idx="2758">
                  <c:v>1.3167215104513776</c:v>
                </c:pt>
                <c:pt idx="2759">
                  <c:v>1.3167215104513776</c:v>
                </c:pt>
                <c:pt idx="2760">
                  <c:v>1.3167215104513776</c:v>
                </c:pt>
                <c:pt idx="2761">
                  <c:v>1.3167215104513776</c:v>
                </c:pt>
                <c:pt idx="2762">
                  <c:v>1.3167215104513776</c:v>
                </c:pt>
                <c:pt idx="2763">
                  <c:v>1.3167215104513776</c:v>
                </c:pt>
                <c:pt idx="2764">
                  <c:v>1.3167215104513776</c:v>
                </c:pt>
                <c:pt idx="2765">
                  <c:v>1.3167215104513776</c:v>
                </c:pt>
                <c:pt idx="2766">
                  <c:v>1.3167215104513776</c:v>
                </c:pt>
                <c:pt idx="2767">
                  <c:v>1.3167215104513776</c:v>
                </c:pt>
                <c:pt idx="2768">
                  <c:v>1.3167215104513776</c:v>
                </c:pt>
                <c:pt idx="2769">
                  <c:v>1.3167215104513776</c:v>
                </c:pt>
                <c:pt idx="2770">
                  <c:v>1.3167215104513776</c:v>
                </c:pt>
                <c:pt idx="2771">
                  <c:v>1.3167215104513776</c:v>
                </c:pt>
                <c:pt idx="2772">
                  <c:v>1.3167215104513776</c:v>
                </c:pt>
                <c:pt idx="2773">
                  <c:v>1.3167215104513776</c:v>
                </c:pt>
                <c:pt idx="2774">
                  <c:v>1.3167215104513776</c:v>
                </c:pt>
                <c:pt idx="2775">
                  <c:v>1.3167215104513776</c:v>
                </c:pt>
                <c:pt idx="2776">
                  <c:v>1.3167215104513776</c:v>
                </c:pt>
                <c:pt idx="2777">
                  <c:v>1.3167215104513776</c:v>
                </c:pt>
                <c:pt idx="2778">
                  <c:v>1.3167215104513776</c:v>
                </c:pt>
                <c:pt idx="2779">
                  <c:v>1.3167215104513776</c:v>
                </c:pt>
                <c:pt idx="2780">
                  <c:v>1.3167215104513776</c:v>
                </c:pt>
                <c:pt idx="2781">
                  <c:v>1.3167215104513776</c:v>
                </c:pt>
                <c:pt idx="2782">
                  <c:v>1.3167215104513776</c:v>
                </c:pt>
                <c:pt idx="2783">
                  <c:v>1.3167215104513776</c:v>
                </c:pt>
                <c:pt idx="2784">
                  <c:v>1.3167215104513776</c:v>
                </c:pt>
                <c:pt idx="2785">
                  <c:v>1.3167215104513776</c:v>
                </c:pt>
                <c:pt idx="2786">
                  <c:v>1.3167215104513776</c:v>
                </c:pt>
                <c:pt idx="2787">
                  <c:v>1.3167215104513776</c:v>
                </c:pt>
                <c:pt idx="2788">
                  <c:v>1.3167215104513776</c:v>
                </c:pt>
                <c:pt idx="2789">
                  <c:v>1.3167215104513776</c:v>
                </c:pt>
                <c:pt idx="2790">
                  <c:v>1.3167215104513776</c:v>
                </c:pt>
                <c:pt idx="2791">
                  <c:v>1.3167215104513776</c:v>
                </c:pt>
                <c:pt idx="2792">
                  <c:v>1.3167215104513776</c:v>
                </c:pt>
                <c:pt idx="2793">
                  <c:v>1.3167215104513776</c:v>
                </c:pt>
                <c:pt idx="2794">
                  <c:v>1.3167215104513776</c:v>
                </c:pt>
                <c:pt idx="2795">
                  <c:v>1.3167215104513776</c:v>
                </c:pt>
                <c:pt idx="2796">
                  <c:v>1.3167215104513776</c:v>
                </c:pt>
                <c:pt idx="2797">
                  <c:v>1.3167215104513776</c:v>
                </c:pt>
                <c:pt idx="2798">
                  <c:v>1.3167215104513776</c:v>
                </c:pt>
                <c:pt idx="2799">
                  <c:v>1.3167215104513776</c:v>
                </c:pt>
                <c:pt idx="2800">
                  <c:v>1.3167215104513776</c:v>
                </c:pt>
                <c:pt idx="2801">
                  <c:v>1.3167215104513776</c:v>
                </c:pt>
                <c:pt idx="2802">
                  <c:v>1.3167215104513776</c:v>
                </c:pt>
                <c:pt idx="2803">
                  <c:v>1.3167215104513776</c:v>
                </c:pt>
                <c:pt idx="2804">
                  <c:v>1.3167215104513776</c:v>
                </c:pt>
                <c:pt idx="2805">
                  <c:v>1.3167215104513776</c:v>
                </c:pt>
                <c:pt idx="2806">
                  <c:v>1.3167215104513776</c:v>
                </c:pt>
                <c:pt idx="2807">
                  <c:v>1.3167215104513776</c:v>
                </c:pt>
                <c:pt idx="2808">
                  <c:v>1.3167215104513776</c:v>
                </c:pt>
                <c:pt idx="2809">
                  <c:v>1.3167215104513776</c:v>
                </c:pt>
                <c:pt idx="2810">
                  <c:v>1.3167215104513776</c:v>
                </c:pt>
                <c:pt idx="2811">
                  <c:v>1.3167215104513776</c:v>
                </c:pt>
                <c:pt idx="2812">
                  <c:v>1.3167215104513776</c:v>
                </c:pt>
                <c:pt idx="2813">
                  <c:v>1.3167215104513776</c:v>
                </c:pt>
                <c:pt idx="2814">
                  <c:v>1.3167215104513776</c:v>
                </c:pt>
                <c:pt idx="2815">
                  <c:v>1.3167215104513776</c:v>
                </c:pt>
                <c:pt idx="2816">
                  <c:v>1.3167215104513776</c:v>
                </c:pt>
                <c:pt idx="2817">
                  <c:v>1.3167215104513776</c:v>
                </c:pt>
                <c:pt idx="2818">
                  <c:v>1.3167215104513776</c:v>
                </c:pt>
                <c:pt idx="2819">
                  <c:v>1.3167215104513776</c:v>
                </c:pt>
                <c:pt idx="2820">
                  <c:v>1.3167215104513776</c:v>
                </c:pt>
                <c:pt idx="2821">
                  <c:v>1.3167215104513776</c:v>
                </c:pt>
                <c:pt idx="2822">
                  <c:v>1.3167215104513776</c:v>
                </c:pt>
                <c:pt idx="2823">
                  <c:v>1.3167215104513776</c:v>
                </c:pt>
                <c:pt idx="2824">
                  <c:v>1.3167215104513776</c:v>
                </c:pt>
                <c:pt idx="2825">
                  <c:v>1.3167215104513776</c:v>
                </c:pt>
                <c:pt idx="2826">
                  <c:v>1.3167215104513776</c:v>
                </c:pt>
                <c:pt idx="2827">
                  <c:v>1.3167215104513776</c:v>
                </c:pt>
                <c:pt idx="2828">
                  <c:v>1.3167215104513776</c:v>
                </c:pt>
                <c:pt idx="2829">
                  <c:v>1.3167215104513776</c:v>
                </c:pt>
                <c:pt idx="2830">
                  <c:v>1.3167215104513776</c:v>
                </c:pt>
                <c:pt idx="2831">
                  <c:v>1.3167215104513776</c:v>
                </c:pt>
                <c:pt idx="2832">
                  <c:v>1.3167215104513776</c:v>
                </c:pt>
                <c:pt idx="2833">
                  <c:v>1.3167215104513776</c:v>
                </c:pt>
                <c:pt idx="2834">
                  <c:v>1.3167215104513776</c:v>
                </c:pt>
                <c:pt idx="2835">
                  <c:v>1.3167215104513776</c:v>
                </c:pt>
                <c:pt idx="2836">
                  <c:v>1.3167215104513776</c:v>
                </c:pt>
                <c:pt idx="2837">
                  <c:v>1.3167215104513776</c:v>
                </c:pt>
                <c:pt idx="2838">
                  <c:v>1.3167215104513776</c:v>
                </c:pt>
                <c:pt idx="2839">
                  <c:v>1.3167215104513776</c:v>
                </c:pt>
                <c:pt idx="2840">
                  <c:v>1.3167215104513776</c:v>
                </c:pt>
                <c:pt idx="2841">
                  <c:v>1.3167215104513776</c:v>
                </c:pt>
                <c:pt idx="2842">
                  <c:v>1.3167215104513776</c:v>
                </c:pt>
                <c:pt idx="2843">
                  <c:v>1.3167215104513776</c:v>
                </c:pt>
                <c:pt idx="2844">
                  <c:v>1.3167215104513776</c:v>
                </c:pt>
                <c:pt idx="2845">
                  <c:v>1.3167215104513776</c:v>
                </c:pt>
                <c:pt idx="2846">
                  <c:v>1.3167215104513776</c:v>
                </c:pt>
                <c:pt idx="2847">
                  <c:v>1.3167215104513776</c:v>
                </c:pt>
                <c:pt idx="2848">
                  <c:v>1.3167215104513776</c:v>
                </c:pt>
                <c:pt idx="2849">
                  <c:v>1.3167215104513776</c:v>
                </c:pt>
                <c:pt idx="2850">
                  <c:v>1.3167215104513776</c:v>
                </c:pt>
                <c:pt idx="2851">
                  <c:v>1.3167215104513776</c:v>
                </c:pt>
                <c:pt idx="2852">
                  <c:v>1.3167215104513776</c:v>
                </c:pt>
                <c:pt idx="2853">
                  <c:v>1.3167215104513776</c:v>
                </c:pt>
                <c:pt idx="2854">
                  <c:v>1.3167215104513776</c:v>
                </c:pt>
                <c:pt idx="2855">
                  <c:v>1.3167215104513776</c:v>
                </c:pt>
                <c:pt idx="2856">
                  <c:v>1.3167215104513776</c:v>
                </c:pt>
                <c:pt idx="2857">
                  <c:v>1.3167215104513776</c:v>
                </c:pt>
                <c:pt idx="2858">
                  <c:v>1.3167215104513776</c:v>
                </c:pt>
                <c:pt idx="2859">
                  <c:v>1.3167215104513776</c:v>
                </c:pt>
                <c:pt idx="2860">
                  <c:v>1.3167215104513776</c:v>
                </c:pt>
                <c:pt idx="2861">
                  <c:v>1.3167215104513776</c:v>
                </c:pt>
                <c:pt idx="2862">
                  <c:v>1.3167215104513776</c:v>
                </c:pt>
                <c:pt idx="2863">
                  <c:v>1.3167215104513776</c:v>
                </c:pt>
                <c:pt idx="2864">
                  <c:v>1.3167215104513776</c:v>
                </c:pt>
                <c:pt idx="2865">
                  <c:v>1.3167215104513776</c:v>
                </c:pt>
                <c:pt idx="2866">
                  <c:v>1.3167215104513776</c:v>
                </c:pt>
                <c:pt idx="2867">
                  <c:v>1.3167215104513776</c:v>
                </c:pt>
                <c:pt idx="2868">
                  <c:v>1.3167215104513776</c:v>
                </c:pt>
                <c:pt idx="2869">
                  <c:v>1.3167215104513776</c:v>
                </c:pt>
                <c:pt idx="2870">
                  <c:v>1.3167215104513776</c:v>
                </c:pt>
                <c:pt idx="2871">
                  <c:v>1.3167215104513776</c:v>
                </c:pt>
                <c:pt idx="2872">
                  <c:v>1.3167215104513776</c:v>
                </c:pt>
                <c:pt idx="2873">
                  <c:v>1.3167215104513776</c:v>
                </c:pt>
                <c:pt idx="2874">
                  <c:v>1.3167215104513776</c:v>
                </c:pt>
                <c:pt idx="2875">
                  <c:v>1.3167215104513776</c:v>
                </c:pt>
                <c:pt idx="2876">
                  <c:v>1.3167215104513776</c:v>
                </c:pt>
                <c:pt idx="2877">
                  <c:v>1.3167215104513776</c:v>
                </c:pt>
                <c:pt idx="2878">
                  <c:v>1.3167215104513776</c:v>
                </c:pt>
                <c:pt idx="2879">
                  <c:v>1.3167215104513776</c:v>
                </c:pt>
                <c:pt idx="2880">
                  <c:v>1.3167215104513776</c:v>
                </c:pt>
                <c:pt idx="2881">
                  <c:v>1.3167215104513776</c:v>
                </c:pt>
                <c:pt idx="2882">
                  <c:v>1.3167215104513776</c:v>
                </c:pt>
                <c:pt idx="2883">
                  <c:v>1.3167215104513776</c:v>
                </c:pt>
                <c:pt idx="2884">
                  <c:v>1.3167215104513776</c:v>
                </c:pt>
                <c:pt idx="2885">
                  <c:v>1.3167215104513776</c:v>
                </c:pt>
                <c:pt idx="2886">
                  <c:v>1.3167215104513776</c:v>
                </c:pt>
                <c:pt idx="2887">
                  <c:v>1.3167215104513776</c:v>
                </c:pt>
                <c:pt idx="2888">
                  <c:v>1.3167215104513776</c:v>
                </c:pt>
                <c:pt idx="2889">
                  <c:v>1.3167215104513776</c:v>
                </c:pt>
                <c:pt idx="2890">
                  <c:v>1.3167215104513776</c:v>
                </c:pt>
                <c:pt idx="2891">
                  <c:v>1.3167215104513776</c:v>
                </c:pt>
                <c:pt idx="2892">
                  <c:v>1.3167215104513776</c:v>
                </c:pt>
                <c:pt idx="2893">
                  <c:v>1.3167215104513776</c:v>
                </c:pt>
                <c:pt idx="2894">
                  <c:v>1.3167215104513776</c:v>
                </c:pt>
                <c:pt idx="2895">
                  <c:v>1.3167215104513776</c:v>
                </c:pt>
                <c:pt idx="2896">
                  <c:v>1.3167215104513776</c:v>
                </c:pt>
                <c:pt idx="2897">
                  <c:v>1.3167215104513776</c:v>
                </c:pt>
                <c:pt idx="2898">
                  <c:v>1.3167215104513776</c:v>
                </c:pt>
                <c:pt idx="2899">
                  <c:v>1.3167215104513776</c:v>
                </c:pt>
                <c:pt idx="2900">
                  <c:v>1.3167215104513776</c:v>
                </c:pt>
                <c:pt idx="2901">
                  <c:v>1.3167215104513776</c:v>
                </c:pt>
                <c:pt idx="2902">
                  <c:v>1.3167215104513776</c:v>
                </c:pt>
                <c:pt idx="2903">
                  <c:v>1.3167215104513776</c:v>
                </c:pt>
                <c:pt idx="2904">
                  <c:v>1.3167215104513776</c:v>
                </c:pt>
                <c:pt idx="2905">
                  <c:v>1.3167215104513776</c:v>
                </c:pt>
                <c:pt idx="2906">
                  <c:v>1.3167215104513776</c:v>
                </c:pt>
                <c:pt idx="2907">
                  <c:v>1.3167215104513776</c:v>
                </c:pt>
                <c:pt idx="2908">
                  <c:v>1.3167215104513776</c:v>
                </c:pt>
                <c:pt idx="2909">
                  <c:v>1.3167215104513776</c:v>
                </c:pt>
                <c:pt idx="2910">
                  <c:v>1.3167215104513776</c:v>
                </c:pt>
                <c:pt idx="2911">
                  <c:v>1.3167215104513776</c:v>
                </c:pt>
                <c:pt idx="2912">
                  <c:v>1.3167215104513776</c:v>
                </c:pt>
                <c:pt idx="2913">
                  <c:v>1.3167215104513776</c:v>
                </c:pt>
                <c:pt idx="2914">
                  <c:v>1.3167215104513776</c:v>
                </c:pt>
                <c:pt idx="2915">
                  <c:v>1.3167215104513776</c:v>
                </c:pt>
                <c:pt idx="2916">
                  <c:v>1.3167215104513776</c:v>
                </c:pt>
                <c:pt idx="2917">
                  <c:v>1.3167215104513776</c:v>
                </c:pt>
                <c:pt idx="2918">
                  <c:v>1.3167215104513776</c:v>
                </c:pt>
                <c:pt idx="2919">
                  <c:v>1.3167215104513776</c:v>
                </c:pt>
                <c:pt idx="2920">
                  <c:v>1.3167215104513776</c:v>
                </c:pt>
                <c:pt idx="2921">
                  <c:v>1.3167215104513776</c:v>
                </c:pt>
                <c:pt idx="2922">
                  <c:v>1.3167215104513776</c:v>
                </c:pt>
                <c:pt idx="2923">
                  <c:v>1.3167215104513776</c:v>
                </c:pt>
                <c:pt idx="2924">
                  <c:v>1.3167215104513776</c:v>
                </c:pt>
                <c:pt idx="2925">
                  <c:v>1.3167215104513776</c:v>
                </c:pt>
                <c:pt idx="2926">
                  <c:v>1.3167215104513776</c:v>
                </c:pt>
                <c:pt idx="2927">
                  <c:v>1.3167215104513776</c:v>
                </c:pt>
                <c:pt idx="2928">
                  <c:v>1.3167215104513776</c:v>
                </c:pt>
                <c:pt idx="2929">
                  <c:v>1.3167215104513776</c:v>
                </c:pt>
                <c:pt idx="2930">
                  <c:v>1.3167215104513776</c:v>
                </c:pt>
                <c:pt idx="2931">
                  <c:v>1.3167215104513776</c:v>
                </c:pt>
                <c:pt idx="2932">
                  <c:v>1.3167215104513776</c:v>
                </c:pt>
                <c:pt idx="2933">
                  <c:v>1.3167215104513776</c:v>
                </c:pt>
                <c:pt idx="2934">
                  <c:v>1.3167215104513776</c:v>
                </c:pt>
                <c:pt idx="2935">
                  <c:v>1.3167215104513776</c:v>
                </c:pt>
                <c:pt idx="2936">
                  <c:v>1.3167215104513776</c:v>
                </c:pt>
                <c:pt idx="2937">
                  <c:v>1.3167215104513776</c:v>
                </c:pt>
                <c:pt idx="2938">
                  <c:v>1.3167215104513776</c:v>
                </c:pt>
                <c:pt idx="2939">
                  <c:v>1.3167215104513776</c:v>
                </c:pt>
                <c:pt idx="2940">
                  <c:v>1.3167215104513776</c:v>
                </c:pt>
                <c:pt idx="2941">
                  <c:v>1.3167215104513776</c:v>
                </c:pt>
                <c:pt idx="2942">
                  <c:v>1.3167215104513776</c:v>
                </c:pt>
                <c:pt idx="2943">
                  <c:v>1.3167215104513776</c:v>
                </c:pt>
                <c:pt idx="2944">
                  <c:v>1.3167215104513776</c:v>
                </c:pt>
                <c:pt idx="2945">
                  <c:v>1.3167215104513776</c:v>
                </c:pt>
                <c:pt idx="2946">
                  <c:v>1.3167215104513776</c:v>
                </c:pt>
                <c:pt idx="2947">
                  <c:v>1.3167215104513776</c:v>
                </c:pt>
                <c:pt idx="2948">
                  <c:v>1.3167215104513776</c:v>
                </c:pt>
                <c:pt idx="2949">
                  <c:v>1.3167215104513776</c:v>
                </c:pt>
                <c:pt idx="2950">
                  <c:v>1.3167215104513776</c:v>
                </c:pt>
                <c:pt idx="2951">
                  <c:v>1.3167215104513776</c:v>
                </c:pt>
                <c:pt idx="2952">
                  <c:v>1.3167215104513776</c:v>
                </c:pt>
                <c:pt idx="2953">
                  <c:v>1.3167215104513776</c:v>
                </c:pt>
                <c:pt idx="2954">
                  <c:v>1.3167215104513776</c:v>
                </c:pt>
                <c:pt idx="2955">
                  <c:v>1.3167215104513776</c:v>
                </c:pt>
                <c:pt idx="2956">
                  <c:v>1.3167215104513776</c:v>
                </c:pt>
                <c:pt idx="2957">
                  <c:v>1.3167215104513776</c:v>
                </c:pt>
                <c:pt idx="2958">
                  <c:v>1.3167215104513776</c:v>
                </c:pt>
                <c:pt idx="2959">
                  <c:v>1.3167215104513776</c:v>
                </c:pt>
                <c:pt idx="2960">
                  <c:v>1.3167215104513776</c:v>
                </c:pt>
                <c:pt idx="2961">
                  <c:v>1.3167215104513776</c:v>
                </c:pt>
                <c:pt idx="2962">
                  <c:v>1.3167215104513776</c:v>
                </c:pt>
                <c:pt idx="2963">
                  <c:v>1.3167215104513776</c:v>
                </c:pt>
                <c:pt idx="2964">
                  <c:v>1.3167215104513776</c:v>
                </c:pt>
                <c:pt idx="2965">
                  <c:v>1.3167215104513776</c:v>
                </c:pt>
                <c:pt idx="2966">
                  <c:v>1.3167215104513776</c:v>
                </c:pt>
                <c:pt idx="2967">
                  <c:v>1.3167215104513776</c:v>
                </c:pt>
                <c:pt idx="2968">
                  <c:v>1.3167215104513776</c:v>
                </c:pt>
                <c:pt idx="2969">
                  <c:v>1.3167215104513776</c:v>
                </c:pt>
                <c:pt idx="2970">
                  <c:v>1.3167215104513776</c:v>
                </c:pt>
                <c:pt idx="2971">
                  <c:v>1.3167215104513776</c:v>
                </c:pt>
                <c:pt idx="2972">
                  <c:v>1.3167215104513776</c:v>
                </c:pt>
                <c:pt idx="2973">
                  <c:v>1.3167215104513776</c:v>
                </c:pt>
                <c:pt idx="2974">
                  <c:v>1.3167215104513776</c:v>
                </c:pt>
                <c:pt idx="2975">
                  <c:v>1.3167215104513776</c:v>
                </c:pt>
                <c:pt idx="2976">
                  <c:v>1.3167215104513776</c:v>
                </c:pt>
                <c:pt idx="2977">
                  <c:v>1.3167215104513776</c:v>
                </c:pt>
                <c:pt idx="2978">
                  <c:v>1.3167215104513776</c:v>
                </c:pt>
                <c:pt idx="2979">
                  <c:v>1.3167215104513776</c:v>
                </c:pt>
                <c:pt idx="2980">
                  <c:v>1.3167215104513776</c:v>
                </c:pt>
                <c:pt idx="2981">
                  <c:v>1.3167215104513776</c:v>
                </c:pt>
                <c:pt idx="2982">
                  <c:v>1.3167215104513776</c:v>
                </c:pt>
                <c:pt idx="2983">
                  <c:v>1.3167215104513776</c:v>
                </c:pt>
                <c:pt idx="2984">
                  <c:v>1.3167215104513776</c:v>
                </c:pt>
                <c:pt idx="2985">
                  <c:v>1.3167215104513776</c:v>
                </c:pt>
                <c:pt idx="2986">
                  <c:v>1.3167215104513776</c:v>
                </c:pt>
                <c:pt idx="2987">
                  <c:v>1.3167215104513776</c:v>
                </c:pt>
                <c:pt idx="2988">
                  <c:v>1.3167215104513776</c:v>
                </c:pt>
                <c:pt idx="2989">
                  <c:v>1.3167215104513776</c:v>
                </c:pt>
                <c:pt idx="2990">
                  <c:v>1.3167215104513776</c:v>
                </c:pt>
                <c:pt idx="2991">
                  <c:v>1.3167215104513776</c:v>
                </c:pt>
                <c:pt idx="2992">
                  <c:v>1.3167215104513776</c:v>
                </c:pt>
                <c:pt idx="2993">
                  <c:v>1.3167215104513776</c:v>
                </c:pt>
                <c:pt idx="2994">
                  <c:v>1.3167215104513776</c:v>
                </c:pt>
                <c:pt idx="2995">
                  <c:v>1.3167215104513776</c:v>
                </c:pt>
                <c:pt idx="2996">
                  <c:v>1.3167215104513776</c:v>
                </c:pt>
                <c:pt idx="2997">
                  <c:v>1.3167215104513776</c:v>
                </c:pt>
                <c:pt idx="2998">
                  <c:v>1.3167215104513776</c:v>
                </c:pt>
                <c:pt idx="2999">
                  <c:v>1.3167215104513776</c:v>
                </c:pt>
                <c:pt idx="3000">
                  <c:v>1.3167215104513776</c:v>
                </c:pt>
                <c:pt idx="3001">
                  <c:v>1.3167215104513776</c:v>
                </c:pt>
                <c:pt idx="3002">
                  <c:v>1.3167215104513776</c:v>
                </c:pt>
                <c:pt idx="3003">
                  <c:v>1.3167215104513776</c:v>
                </c:pt>
                <c:pt idx="3004">
                  <c:v>1.3167215104513776</c:v>
                </c:pt>
                <c:pt idx="3005">
                  <c:v>1.3167215104513776</c:v>
                </c:pt>
                <c:pt idx="3006">
                  <c:v>1.3167215104513776</c:v>
                </c:pt>
                <c:pt idx="3007">
                  <c:v>1.3167215104513776</c:v>
                </c:pt>
                <c:pt idx="3008">
                  <c:v>1.3167215104513776</c:v>
                </c:pt>
                <c:pt idx="3009">
                  <c:v>1.3167215104513776</c:v>
                </c:pt>
                <c:pt idx="3010">
                  <c:v>1.3167215104513776</c:v>
                </c:pt>
                <c:pt idx="3011">
                  <c:v>1.3167215104513776</c:v>
                </c:pt>
                <c:pt idx="3012">
                  <c:v>1.3167215104513776</c:v>
                </c:pt>
                <c:pt idx="3013">
                  <c:v>1.3167215104513776</c:v>
                </c:pt>
                <c:pt idx="3014">
                  <c:v>1.3167215104513776</c:v>
                </c:pt>
                <c:pt idx="3015">
                  <c:v>1.3167215104513776</c:v>
                </c:pt>
                <c:pt idx="3016">
                  <c:v>1.3167215104513776</c:v>
                </c:pt>
                <c:pt idx="3017">
                  <c:v>1.3167215104513776</c:v>
                </c:pt>
                <c:pt idx="3018">
                  <c:v>1.3167215104513776</c:v>
                </c:pt>
                <c:pt idx="3019">
                  <c:v>1.3167215104513776</c:v>
                </c:pt>
                <c:pt idx="3020">
                  <c:v>1.3167215104513776</c:v>
                </c:pt>
                <c:pt idx="3021">
                  <c:v>1.3167215104513776</c:v>
                </c:pt>
                <c:pt idx="3022">
                  <c:v>1.3167215104513776</c:v>
                </c:pt>
                <c:pt idx="3023">
                  <c:v>1.3167215104513776</c:v>
                </c:pt>
                <c:pt idx="3024">
                  <c:v>1.3167215104513776</c:v>
                </c:pt>
                <c:pt idx="3025">
                  <c:v>1.3167215104513776</c:v>
                </c:pt>
                <c:pt idx="3026">
                  <c:v>1.3167215104513776</c:v>
                </c:pt>
                <c:pt idx="3027">
                  <c:v>1.3167215104513776</c:v>
                </c:pt>
                <c:pt idx="3028">
                  <c:v>1.3167215104513776</c:v>
                </c:pt>
                <c:pt idx="3029">
                  <c:v>1.3167215104513776</c:v>
                </c:pt>
                <c:pt idx="3030">
                  <c:v>1.3167215104513776</c:v>
                </c:pt>
                <c:pt idx="3031">
                  <c:v>1.3167215104513776</c:v>
                </c:pt>
                <c:pt idx="3032">
                  <c:v>1.3167215104513776</c:v>
                </c:pt>
                <c:pt idx="3033">
                  <c:v>1.3167215104513776</c:v>
                </c:pt>
                <c:pt idx="3034">
                  <c:v>1.3167215104513776</c:v>
                </c:pt>
                <c:pt idx="3035">
                  <c:v>1.3167215104513776</c:v>
                </c:pt>
                <c:pt idx="3036">
                  <c:v>1.3167215104513776</c:v>
                </c:pt>
                <c:pt idx="3037">
                  <c:v>1.3167215104513776</c:v>
                </c:pt>
                <c:pt idx="3038">
                  <c:v>1.3167215104513776</c:v>
                </c:pt>
                <c:pt idx="3039">
                  <c:v>1.3167215104513776</c:v>
                </c:pt>
                <c:pt idx="3040">
                  <c:v>1.3167215104513776</c:v>
                </c:pt>
                <c:pt idx="3041">
                  <c:v>1.3167215104513776</c:v>
                </c:pt>
                <c:pt idx="3042">
                  <c:v>1.3167215104513776</c:v>
                </c:pt>
                <c:pt idx="3043">
                  <c:v>1.3167215104513776</c:v>
                </c:pt>
                <c:pt idx="3044">
                  <c:v>1.3167215104513776</c:v>
                </c:pt>
                <c:pt idx="3045">
                  <c:v>1.3167215104513776</c:v>
                </c:pt>
                <c:pt idx="3046">
                  <c:v>1.3167215104513776</c:v>
                </c:pt>
                <c:pt idx="3047">
                  <c:v>1.3167215104513776</c:v>
                </c:pt>
                <c:pt idx="3048">
                  <c:v>1.3167215104513776</c:v>
                </c:pt>
                <c:pt idx="3049">
                  <c:v>1.3167215104513776</c:v>
                </c:pt>
                <c:pt idx="3050">
                  <c:v>1.3167215104513776</c:v>
                </c:pt>
                <c:pt idx="3051">
                  <c:v>1.3167215104513776</c:v>
                </c:pt>
                <c:pt idx="3052">
                  <c:v>1.3167215104513776</c:v>
                </c:pt>
                <c:pt idx="3053">
                  <c:v>1.3167215104513776</c:v>
                </c:pt>
                <c:pt idx="3054">
                  <c:v>1.3167215104513776</c:v>
                </c:pt>
                <c:pt idx="3055">
                  <c:v>1.3167215104513776</c:v>
                </c:pt>
                <c:pt idx="3056">
                  <c:v>1.3167215104513776</c:v>
                </c:pt>
                <c:pt idx="3057">
                  <c:v>1.3167215104513776</c:v>
                </c:pt>
                <c:pt idx="3058">
                  <c:v>1.3167215104513776</c:v>
                </c:pt>
                <c:pt idx="3059">
                  <c:v>1.3167215104513776</c:v>
                </c:pt>
                <c:pt idx="3060">
                  <c:v>1.3167215104513776</c:v>
                </c:pt>
                <c:pt idx="3061">
                  <c:v>1.3167215104513776</c:v>
                </c:pt>
                <c:pt idx="3062">
                  <c:v>1.3167215104513776</c:v>
                </c:pt>
                <c:pt idx="3063">
                  <c:v>1.3167215104513776</c:v>
                </c:pt>
                <c:pt idx="3064">
                  <c:v>1.3167215104513776</c:v>
                </c:pt>
                <c:pt idx="3065">
                  <c:v>1.3167215104513776</c:v>
                </c:pt>
                <c:pt idx="3066">
                  <c:v>1.3167215104513776</c:v>
                </c:pt>
                <c:pt idx="3067">
                  <c:v>1.3167215104513776</c:v>
                </c:pt>
                <c:pt idx="3068">
                  <c:v>1.3167215104513776</c:v>
                </c:pt>
                <c:pt idx="3069">
                  <c:v>1.3167215104513776</c:v>
                </c:pt>
                <c:pt idx="3070">
                  <c:v>1.3167215104513776</c:v>
                </c:pt>
                <c:pt idx="3071">
                  <c:v>1.3167215104513776</c:v>
                </c:pt>
                <c:pt idx="3072">
                  <c:v>1.3167215104513776</c:v>
                </c:pt>
                <c:pt idx="3073">
                  <c:v>1.3167215104513776</c:v>
                </c:pt>
                <c:pt idx="3074">
                  <c:v>1.3167215104513776</c:v>
                </c:pt>
                <c:pt idx="3075">
                  <c:v>1.3167215104513776</c:v>
                </c:pt>
                <c:pt idx="3076">
                  <c:v>1.3167215104513776</c:v>
                </c:pt>
                <c:pt idx="3077">
                  <c:v>1.3167215104513776</c:v>
                </c:pt>
                <c:pt idx="3078">
                  <c:v>1.3167215104513776</c:v>
                </c:pt>
                <c:pt idx="3079">
                  <c:v>1.3167215104513776</c:v>
                </c:pt>
                <c:pt idx="3080">
                  <c:v>1.3167215104513776</c:v>
                </c:pt>
                <c:pt idx="3081">
                  <c:v>1.3167215104513776</c:v>
                </c:pt>
                <c:pt idx="3082">
                  <c:v>1.3167215104513776</c:v>
                </c:pt>
                <c:pt idx="3083">
                  <c:v>1.3167215104513776</c:v>
                </c:pt>
                <c:pt idx="3084">
                  <c:v>1.3167215104513776</c:v>
                </c:pt>
                <c:pt idx="3085">
                  <c:v>1.3167215104513776</c:v>
                </c:pt>
                <c:pt idx="3086">
                  <c:v>1.3167215104513776</c:v>
                </c:pt>
                <c:pt idx="3087">
                  <c:v>1.3167215104513776</c:v>
                </c:pt>
                <c:pt idx="3088">
                  <c:v>1.3167215104513776</c:v>
                </c:pt>
                <c:pt idx="3089">
                  <c:v>1.3167215104513776</c:v>
                </c:pt>
                <c:pt idx="3090">
                  <c:v>1.3167215104513776</c:v>
                </c:pt>
                <c:pt idx="3091">
                  <c:v>1.3167215104513776</c:v>
                </c:pt>
                <c:pt idx="3092">
                  <c:v>1.3167215104513776</c:v>
                </c:pt>
                <c:pt idx="3093">
                  <c:v>1.3167215104513776</c:v>
                </c:pt>
                <c:pt idx="3094">
                  <c:v>1.3167215104513776</c:v>
                </c:pt>
                <c:pt idx="3095">
                  <c:v>1.3167215104513776</c:v>
                </c:pt>
                <c:pt idx="3096">
                  <c:v>1.3167215104513776</c:v>
                </c:pt>
                <c:pt idx="3097">
                  <c:v>1.3167215104513776</c:v>
                </c:pt>
                <c:pt idx="3098">
                  <c:v>1.3167215104513776</c:v>
                </c:pt>
                <c:pt idx="3099">
                  <c:v>1.3167215104513776</c:v>
                </c:pt>
                <c:pt idx="3100">
                  <c:v>1.3167215104513776</c:v>
                </c:pt>
                <c:pt idx="3101">
                  <c:v>1.3167215104513776</c:v>
                </c:pt>
                <c:pt idx="3102">
                  <c:v>1.3167215104513776</c:v>
                </c:pt>
                <c:pt idx="3103">
                  <c:v>1.3167215104513776</c:v>
                </c:pt>
                <c:pt idx="3104">
                  <c:v>1.3167215104513776</c:v>
                </c:pt>
                <c:pt idx="3105">
                  <c:v>1.3167215104513776</c:v>
                </c:pt>
                <c:pt idx="3106">
                  <c:v>1.3167215104513776</c:v>
                </c:pt>
                <c:pt idx="3107">
                  <c:v>1.3167215104513776</c:v>
                </c:pt>
                <c:pt idx="3108">
                  <c:v>1.3167215104513776</c:v>
                </c:pt>
                <c:pt idx="3109">
                  <c:v>1.3167215104513776</c:v>
                </c:pt>
                <c:pt idx="3110">
                  <c:v>1.3167215104513776</c:v>
                </c:pt>
                <c:pt idx="3111">
                  <c:v>1.3167215104513776</c:v>
                </c:pt>
                <c:pt idx="3112">
                  <c:v>1.3167215104513776</c:v>
                </c:pt>
                <c:pt idx="3113">
                  <c:v>1.3167215104513776</c:v>
                </c:pt>
                <c:pt idx="3114">
                  <c:v>1.3167215104513776</c:v>
                </c:pt>
                <c:pt idx="3115">
                  <c:v>1.3167215104513776</c:v>
                </c:pt>
                <c:pt idx="3116">
                  <c:v>1.3167215104513776</c:v>
                </c:pt>
                <c:pt idx="3117">
                  <c:v>1.3167215104513776</c:v>
                </c:pt>
                <c:pt idx="3118">
                  <c:v>1.3167215104513776</c:v>
                </c:pt>
                <c:pt idx="3119">
                  <c:v>1.3167215104513776</c:v>
                </c:pt>
                <c:pt idx="3120">
                  <c:v>1.3167215104513776</c:v>
                </c:pt>
                <c:pt idx="3121">
                  <c:v>1.3167215104513776</c:v>
                </c:pt>
                <c:pt idx="3122">
                  <c:v>1.3167215104513776</c:v>
                </c:pt>
                <c:pt idx="3123">
                  <c:v>1.3167215104513776</c:v>
                </c:pt>
                <c:pt idx="3124">
                  <c:v>1.3167215104513776</c:v>
                </c:pt>
                <c:pt idx="3125">
                  <c:v>1.3167215104513776</c:v>
                </c:pt>
                <c:pt idx="3126">
                  <c:v>1.3167215104513776</c:v>
                </c:pt>
                <c:pt idx="3127">
                  <c:v>1.3167215104513776</c:v>
                </c:pt>
                <c:pt idx="3128">
                  <c:v>1.3167215104513776</c:v>
                </c:pt>
                <c:pt idx="3129">
                  <c:v>1.3167215104513776</c:v>
                </c:pt>
                <c:pt idx="3130">
                  <c:v>1.3167215104513776</c:v>
                </c:pt>
                <c:pt idx="3131">
                  <c:v>1.3167215104513776</c:v>
                </c:pt>
                <c:pt idx="3132">
                  <c:v>1.3167215104513776</c:v>
                </c:pt>
                <c:pt idx="3133">
                  <c:v>1.3167215104513776</c:v>
                </c:pt>
                <c:pt idx="3134">
                  <c:v>1.3167215104513776</c:v>
                </c:pt>
                <c:pt idx="3135">
                  <c:v>1.3167215104513776</c:v>
                </c:pt>
                <c:pt idx="3136">
                  <c:v>1.3167215104513776</c:v>
                </c:pt>
                <c:pt idx="3137">
                  <c:v>1.3167215104513776</c:v>
                </c:pt>
                <c:pt idx="3138">
                  <c:v>1.3167215104513776</c:v>
                </c:pt>
                <c:pt idx="3139">
                  <c:v>1.3167215104513776</c:v>
                </c:pt>
                <c:pt idx="3140">
                  <c:v>1.3167215104513776</c:v>
                </c:pt>
                <c:pt idx="3141">
                  <c:v>1.3167215104513776</c:v>
                </c:pt>
                <c:pt idx="3142">
                  <c:v>1.3167215104513776</c:v>
                </c:pt>
                <c:pt idx="3143">
                  <c:v>1.3167215104513776</c:v>
                </c:pt>
                <c:pt idx="3144">
                  <c:v>1.3167215104513776</c:v>
                </c:pt>
                <c:pt idx="3145">
                  <c:v>1.3167215104513776</c:v>
                </c:pt>
                <c:pt idx="3146">
                  <c:v>1.3167215104513776</c:v>
                </c:pt>
                <c:pt idx="3147">
                  <c:v>1.3167215104513776</c:v>
                </c:pt>
                <c:pt idx="3148">
                  <c:v>1.3167215104513776</c:v>
                </c:pt>
                <c:pt idx="3149">
                  <c:v>1.3167215104513776</c:v>
                </c:pt>
                <c:pt idx="3150">
                  <c:v>1.3167215104513776</c:v>
                </c:pt>
                <c:pt idx="3151">
                  <c:v>1.3167215104513776</c:v>
                </c:pt>
                <c:pt idx="3152">
                  <c:v>1.3167215104513776</c:v>
                </c:pt>
                <c:pt idx="3153">
                  <c:v>1.3167215104513776</c:v>
                </c:pt>
                <c:pt idx="3154">
                  <c:v>1.3167215104513776</c:v>
                </c:pt>
                <c:pt idx="3155">
                  <c:v>1.3167215104513776</c:v>
                </c:pt>
                <c:pt idx="3156">
                  <c:v>1.3167215104513776</c:v>
                </c:pt>
                <c:pt idx="3157">
                  <c:v>1.3167215104513776</c:v>
                </c:pt>
                <c:pt idx="3158">
                  <c:v>1.3167215104513776</c:v>
                </c:pt>
                <c:pt idx="3159">
                  <c:v>1.3167215104513776</c:v>
                </c:pt>
                <c:pt idx="3160">
                  <c:v>1.3167215104513776</c:v>
                </c:pt>
                <c:pt idx="3161">
                  <c:v>1.3167215104513776</c:v>
                </c:pt>
                <c:pt idx="3162">
                  <c:v>1.3167215104513776</c:v>
                </c:pt>
                <c:pt idx="3163">
                  <c:v>1.3167215104513776</c:v>
                </c:pt>
                <c:pt idx="3164">
                  <c:v>1.3167215104513776</c:v>
                </c:pt>
                <c:pt idx="3165">
                  <c:v>1.3167215104513776</c:v>
                </c:pt>
                <c:pt idx="3166">
                  <c:v>1.3167215104513776</c:v>
                </c:pt>
                <c:pt idx="3167">
                  <c:v>1.3167215104513776</c:v>
                </c:pt>
                <c:pt idx="3168">
                  <c:v>1.3167215104513776</c:v>
                </c:pt>
                <c:pt idx="3169">
                  <c:v>1.3167215104513776</c:v>
                </c:pt>
                <c:pt idx="3170">
                  <c:v>1.3167215104513776</c:v>
                </c:pt>
                <c:pt idx="3171">
                  <c:v>1.3167215104513776</c:v>
                </c:pt>
                <c:pt idx="3172">
                  <c:v>1.3167215104513776</c:v>
                </c:pt>
                <c:pt idx="3173">
                  <c:v>1.3167215104513776</c:v>
                </c:pt>
                <c:pt idx="3174">
                  <c:v>1.3167215104513776</c:v>
                </c:pt>
                <c:pt idx="3175">
                  <c:v>1.3167215104513776</c:v>
                </c:pt>
                <c:pt idx="3176">
                  <c:v>1.3167215104513776</c:v>
                </c:pt>
                <c:pt idx="3177">
                  <c:v>1.3167215104513776</c:v>
                </c:pt>
                <c:pt idx="3178">
                  <c:v>1.3167215104513776</c:v>
                </c:pt>
                <c:pt idx="3179">
                  <c:v>1.3167215104513776</c:v>
                </c:pt>
                <c:pt idx="3180">
                  <c:v>1.3167215104513776</c:v>
                </c:pt>
                <c:pt idx="3181">
                  <c:v>1.3167215104513776</c:v>
                </c:pt>
                <c:pt idx="3182">
                  <c:v>1.3167215104513776</c:v>
                </c:pt>
                <c:pt idx="3183">
                  <c:v>1.3167215104513776</c:v>
                </c:pt>
                <c:pt idx="3184">
                  <c:v>1.3167215104513776</c:v>
                </c:pt>
                <c:pt idx="3185">
                  <c:v>1.3167215104513776</c:v>
                </c:pt>
                <c:pt idx="3186">
                  <c:v>1.3167215104513776</c:v>
                </c:pt>
                <c:pt idx="3187">
                  <c:v>1.3167215104513776</c:v>
                </c:pt>
                <c:pt idx="3188">
                  <c:v>1.3167215104513776</c:v>
                </c:pt>
                <c:pt idx="3189">
                  <c:v>1.3167215104513776</c:v>
                </c:pt>
                <c:pt idx="3190">
                  <c:v>1.3167215104513776</c:v>
                </c:pt>
                <c:pt idx="3191">
                  <c:v>1.3167215104513776</c:v>
                </c:pt>
                <c:pt idx="3192">
                  <c:v>1.3167215104513776</c:v>
                </c:pt>
                <c:pt idx="3193">
                  <c:v>1.3167215104513776</c:v>
                </c:pt>
                <c:pt idx="3194">
                  <c:v>1.3167215104513776</c:v>
                </c:pt>
                <c:pt idx="3195">
                  <c:v>1.3167215104513776</c:v>
                </c:pt>
                <c:pt idx="3196">
                  <c:v>1.3167215104513776</c:v>
                </c:pt>
                <c:pt idx="3197">
                  <c:v>1.3167215104513776</c:v>
                </c:pt>
                <c:pt idx="3198">
                  <c:v>1.3167215104513776</c:v>
                </c:pt>
                <c:pt idx="3199">
                  <c:v>1.3167215104513776</c:v>
                </c:pt>
                <c:pt idx="3200">
                  <c:v>1.3167215104513776</c:v>
                </c:pt>
                <c:pt idx="3201">
                  <c:v>1.3167215104513776</c:v>
                </c:pt>
                <c:pt idx="3202">
                  <c:v>1.3167215104513776</c:v>
                </c:pt>
                <c:pt idx="3203">
                  <c:v>1.3167215104513776</c:v>
                </c:pt>
                <c:pt idx="3204">
                  <c:v>1.3167215104513776</c:v>
                </c:pt>
                <c:pt idx="3205">
                  <c:v>1.3167215104513776</c:v>
                </c:pt>
                <c:pt idx="3206">
                  <c:v>1.3167215104513776</c:v>
                </c:pt>
                <c:pt idx="3207">
                  <c:v>1.3167215104513776</c:v>
                </c:pt>
                <c:pt idx="3208">
                  <c:v>1.3167215104513776</c:v>
                </c:pt>
                <c:pt idx="3209">
                  <c:v>1.3167215104513776</c:v>
                </c:pt>
                <c:pt idx="3210">
                  <c:v>1.3167215104513776</c:v>
                </c:pt>
                <c:pt idx="3211">
                  <c:v>1.3167215104513776</c:v>
                </c:pt>
                <c:pt idx="3212">
                  <c:v>1.3167215104513776</c:v>
                </c:pt>
                <c:pt idx="3213">
                  <c:v>1.3167215104513776</c:v>
                </c:pt>
                <c:pt idx="3214">
                  <c:v>1.3167215104513776</c:v>
                </c:pt>
                <c:pt idx="3215">
                  <c:v>1.3167215104513776</c:v>
                </c:pt>
                <c:pt idx="3216">
                  <c:v>1.3167215104513776</c:v>
                </c:pt>
                <c:pt idx="3217">
                  <c:v>1.3167215104513776</c:v>
                </c:pt>
                <c:pt idx="3218">
                  <c:v>1.3167215104513776</c:v>
                </c:pt>
                <c:pt idx="3219">
                  <c:v>1.3167215104513776</c:v>
                </c:pt>
                <c:pt idx="3220">
                  <c:v>1.3167215104513776</c:v>
                </c:pt>
                <c:pt idx="3221">
                  <c:v>1.3167215104513776</c:v>
                </c:pt>
                <c:pt idx="3222">
                  <c:v>1.3167215104513776</c:v>
                </c:pt>
                <c:pt idx="3223">
                  <c:v>1.3167215104513776</c:v>
                </c:pt>
                <c:pt idx="3224">
                  <c:v>1.3167215104513776</c:v>
                </c:pt>
                <c:pt idx="3225">
                  <c:v>1.3167215104513776</c:v>
                </c:pt>
                <c:pt idx="3226">
                  <c:v>1.3167215104513776</c:v>
                </c:pt>
                <c:pt idx="3227">
                  <c:v>1.3167215104513776</c:v>
                </c:pt>
                <c:pt idx="3228">
                  <c:v>1.3167215104513776</c:v>
                </c:pt>
                <c:pt idx="3229">
                  <c:v>1.3167215104513776</c:v>
                </c:pt>
                <c:pt idx="3230">
                  <c:v>1.3167215104513776</c:v>
                </c:pt>
                <c:pt idx="3231">
                  <c:v>1.3167215104513776</c:v>
                </c:pt>
                <c:pt idx="3232">
                  <c:v>1.3167215104513776</c:v>
                </c:pt>
                <c:pt idx="3233">
                  <c:v>1.3167215104513776</c:v>
                </c:pt>
                <c:pt idx="3234">
                  <c:v>1.3167215104513776</c:v>
                </c:pt>
                <c:pt idx="3235">
                  <c:v>1.3167215104513776</c:v>
                </c:pt>
                <c:pt idx="3236">
                  <c:v>1.3167215104513776</c:v>
                </c:pt>
                <c:pt idx="3237">
                  <c:v>1.3167215104513776</c:v>
                </c:pt>
                <c:pt idx="3238">
                  <c:v>1.3167215104513776</c:v>
                </c:pt>
                <c:pt idx="3239">
                  <c:v>1.3167215104513776</c:v>
                </c:pt>
                <c:pt idx="3240">
                  <c:v>1.3167215104513776</c:v>
                </c:pt>
                <c:pt idx="3241">
                  <c:v>1.3167215104513776</c:v>
                </c:pt>
                <c:pt idx="3242">
                  <c:v>1.3167215104513776</c:v>
                </c:pt>
                <c:pt idx="3243">
                  <c:v>1.3167215104513776</c:v>
                </c:pt>
                <c:pt idx="3244">
                  <c:v>1.3167215104513776</c:v>
                </c:pt>
                <c:pt idx="3245">
                  <c:v>1.3167215104513776</c:v>
                </c:pt>
                <c:pt idx="3246">
                  <c:v>1.3167215104513776</c:v>
                </c:pt>
                <c:pt idx="3247">
                  <c:v>1.3167215104513776</c:v>
                </c:pt>
                <c:pt idx="3248">
                  <c:v>1.3167215104513776</c:v>
                </c:pt>
                <c:pt idx="3249">
                  <c:v>1.3167215104513776</c:v>
                </c:pt>
                <c:pt idx="3250">
                  <c:v>1.3167215104513776</c:v>
                </c:pt>
                <c:pt idx="3251">
                  <c:v>1.3167215104513776</c:v>
                </c:pt>
                <c:pt idx="3252">
                  <c:v>1.3167215104513776</c:v>
                </c:pt>
                <c:pt idx="3253">
                  <c:v>1.3167215104513776</c:v>
                </c:pt>
                <c:pt idx="3254">
                  <c:v>1.3167215104513776</c:v>
                </c:pt>
                <c:pt idx="3255">
                  <c:v>1.3167215104513776</c:v>
                </c:pt>
                <c:pt idx="3256">
                  <c:v>1.3167215104513776</c:v>
                </c:pt>
                <c:pt idx="3257">
                  <c:v>1.3167215104513776</c:v>
                </c:pt>
                <c:pt idx="3258">
                  <c:v>1.3167215104513776</c:v>
                </c:pt>
                <c:pt idx="3259">
                  <c:v>1.3167215104513776</c:v>
                </c:pt>
                <c:pt idx="3260">
                  <c:v>1.3167215104513776</c:v>
                </c:pt>
                <c:pt idx="3261">
                  <c:v>1.3167215104513776</c:v>
                </c:pt>
                <c:pt idx="3262">
                  <c:v>1.3167215104513776</c:v>
                </c:pt>
                <c:pt idx="3263">
                  <c:v>1.3167215104513776</c:v>
                </c:pt>
                <c:pt idx="3264">
                  <c:v>1.3167215104513776</c:v>
                </c:pt>
                <c:pt idx="3265">
                  <c:v>1.3167215104513776</c:v>
                </c:pt>
                <c:pt idx="3266">
                  <c:v>1.3167215104513776</c:v>
                </c:pt>
                <c:pt idx="3267">
                  <c:v>1.3167215104513776</c:v>
                </c:pt>
                <c:pt idx="3268">
                  <c:v>1.3167215104513776</c:v>
                </c:pt>
                <c:pt idx="3269">
                  <c:v>1.3167215104513776</c:v>
                </c:pt>
                <c:pt idx="3270">
                  <c:v>1.3167215104513776</c:v>
                </c:pt>
                <c:pt idx="3271">
                  <c:v>1.3167215104513776</c:v>
                </c:pt>
                <c:pt idx="3272">
                  <c:v>1.3167215104513776</c:v>
                </c:pt>
                <c:pt idx="3273">
                  <c:v>1.3167215104513776</c:v>
                </c:pt>
                <c:pt idx="3274">
                  <c:v>1.3167215104513776</c:v>
                </c:pt>
                <c:pt idx="3275">
                  <c:v>1.3167215104513776</c:v>
                </c:pt>
                <c:pt idx="3276">
                  <c:v>1.3167215104513776</c:v>
                </c:pt>
                <c:pt idx="3277">
                  <c:v>1.3167215104513776</c:v>
                </c:pt>
                <c:pt idx="3278">
                  <c:v>1.3167215104513776</c:v>
                </c:pt>
                <c:pt idx="3279">
                  <c:v>1.3167215104513776</c:v>
                </c:pt>
                <c:pt idx="3280">
                  <c:v>1.3167215104513776</c:v>
                </c:pt>
                <c:pt idx="3281">
                  <c:v>1.3167215104513776</c:v>
                </c:pt>
                <c:pt idx="3282">
                  <c:v>1.3167215104513776</c:v>
                </c:pt>
                <c:pt idx="3283">
                  <c:v>1.3167215104513776</c:v>
                </c:pt>
                <c:pt idx="3284">
                  <c:v>1.3167215104513776</c:v>
                </c:pt>
                <c:pt idx="3285">
                  <c:v>1.3167215104513776</c:v>
                </c:pt>
                <c:pt idx="3286">
                  <c:v>1.3167215104513776</c:v>
                </c:pt>
                <c:pt idx="3287">
                  <c:v>1.3167215104513776</c:v>
                </c:pt>
                <c:pt idx="3288">
                  <c:v>1.3167215104513776</c:v>
                </c:pt>
                <c:pt idx="3289">
                  <c:v>1.3167215104513776</c:v>
                </c:pt>
                <c:pt idx="3290">
                  <c:v>1.3167215104513776</c:v>
                </c:pt>
                <c:pt idx="3291">
                  <c:v>1.3167215104513776</c:v>
                </c:pt>
                <c:pt idx="3292">
                  <c:v>1.3167215104513776</c:v>
                </c:pt>
                <c:pt idx="3293">
                  <c:v>1.3167215104513776</c:v>
                </c:pt>
                <c:pt idx="3294">
                  <c:v>1.3167215104513776</c:v>
                </c:pt>
                <c:pt idx="3295">
                  <c:v>1.3167215104513776</c:v>
                </c:pt>
                <c:pt idx="3296">
                  <c:v>1.3167215104513776</c:v>
                </c:pt>
                <c:pt idx="3297">
                  <c:v>1.3167215104513776</c:v>
                </c:pt>
                <c:pt idx="3298">
                  <c:v>1.3167215104513776</c:v>
                </c:pt>
                <c:pt idx="3299">
                  <c:v>1.3167215104513776</c:v>
                </c:pt>
                <c:pt idx="3300">
                  <c:v>1.3167215104513776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9C-4EAF-860E-574828EB45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1923072"/>
        <c:axId val="221923488"/>
      </c:lineChart>
      <c:dateAx>
        <c:axId val="221923072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923488"/>
        <c:crosses val="autoZero"/>
        <c:auto val="1"/>
        <c:lblOffset val="100"/>
        <c:baseTimeUnit val="days"/>
        <c:majorUnit val="2"/>
        <c:majorTimeUnit val="years"/>
      </c:dateAx>
      <c:valAx>
        <c:axId val="221923488"/>
        <c:scaling>
          <c:orientation val="minMax"/>
          <c:min val="0.30000000000000004"/>
        </c:scaling>
        <c:delete val="0"/>
        <c:axPos val="l"/>
        <c:numFmt formatCode="0.00\x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923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'Price to Earnings'!$B$3</c:f>
              <c:strCache>
                <c:ptCount val="1"/>
                <c:pt idx="0">
                  <c:v>PE Ratio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'Price to Earnings'!$A$4:$A$3302</c:f>
              <c:numCache>
                <c:formatCode>[$-409]mmm\-dd\-yyyy;@</c:formatCode>
                <c:ptCount val="3299"/>
                <c:pt idx="0">
                  <c:v>38355</c:v>
                </c:pt>
                <c:pt idx="1">
                  <c:v>38356</c:v>
                </c:pt>
                <c:pt idx="2">
                  <c:v>38357</c:v>
                </c:pt>
                <c:pt idx="3">
                  <c:v>38358</c:v>
                </c:pt>
                <c:pt idx="4">
                  <c:v>38359</c:v>
                </c:pt>
                <c:pt idx="5">
                  <c:v>38362</c:v>
                </c:pt>
                <c:pt idx="6">
                  <c:v>38363</c:v>
                </c:pt>
                <c:pt idx="7">
                  <c:v>38364</c:v>
                </c:pt>
                <c:pt idx="8">
                  <c:v>38365</c:v>
                </c:pt>
                <c:pt idx="9">
                  <c:v>38366</c:v>
                </c:pt>
                <c:pt idx="10">
                  <c:v>38370</c:v>
                </c:pt>
                <c:pt idx="11">
                  <c:v>38371</c:v>
                </c:pt>
                <c:pt idx="12">
                  <c:v>38372</c:v>
                </c:pt>
                <c:pt idx="13">
                  <c:v>38373</c:v>
                </c:pt>
                <c:pt idx="14">
                  <c:v>38376</c:v>
                </c:pt>
                <c:pt idx="15">
                  <c:v>38377</c:v>
                </c:pt>
                <c:pt idx="16">
                  <c:v>38378</c:v>
                </c:pt>
                <c:pt idx="17">
                  <c:v>38379</c:v>
                </c:pt>
                <c:pt idx="18">
                  <c:v>38380</c:v>
                </c:pt>
                <c:pt idx="19">
                  <c:v>38383</c:v>
                </c:pt>
                <c:pt idx="20">
                  <c:v>38384</c:v>
                </c:pt>
                <c:pt idx="21">
                  <c:v>38385</c:v>
                </c:pt>
                <c:pt idx="22">
                  <c:v>38386</c:v>
                </c:pt>
                <c:pt idx="23">
                  <c:v>38387</c:v>
                </c:pt>
                <c:pt idx="24">
                  <c:v>38390</c:v>
                </c:pt>
                <c:pt idx="25">
                  <c:v>38391</c:v>
                </c:pt>
                <c:pt idx="26">
                  <c:v>38392</c:v>
                </c:pt>
                <c:pt idx="27">
                  <c:v>38393</c:v>
                </c:pt>
                <c:pt idx="28">
                  <c:v>38394</c:v>
                </c:pt>
                <c:pt idx="29">
                  <c:v>38397</c:v>
                </c:pt>
                <c:pt idx="30">
                  <c:v>38398</c:v>
                </c:pt>
                <c:pt idx="31">
                  <c:v>38399</c:v>
                </c:pt>
                <c:pt idx="32">
                  <c:v>38400</c:v>
                </c:pt>
                <c:pt idx="33">
                  <c:v>38401</c:v>
                </c:pt>
                <c:pt idx="34">
                  <c:v>38405</c:v>
                </c:pt>
                <c:pt idx="35">
                  <c:v>38406</c:v>
                </c:pt>
                <c:pt idx="36">
                  <c:v>38407</c:v>
                </c:pt>
                <c:pt idx="37">
                  <c:v>38408</c:v>
                </c:pt>
                <c:pt idx="38">
                  <c:v>38411</c:v>
                </c:pt>
                <c:pt idx="39">
                  <c:v>38412</c:v>
                </c:pt>
                <c:pt idx="40">
                  <c:v>38413</c:v>
                </c:pt>
                <c:pt idx="41">
                  <c:v>38414</c:v>
                </c:pt>
                <c:pt idx="42">
                  <c:v>38415</c:v>
                </c:pt>
                <c:pt idx="43">
                  <c:v>38418</c:v>
                </c:pt>
                <c:pt idx="44">
                  <c:v>38419</c:v>
                </c:pt>
                <c:pt idx="45">
                  <c:v>38420</c:v>
                </c:pt>
                <c:pt idx="46">
                  <c:v>38421</c:v>
                </c:pt>
                <c:pt idx="47">
                  <c:v>38422</c:v>
                </c:pt>
                <c:pt idx="48">
                  <c:v>38425</c:v>
                </c:pt>
                <c:pt idx="49">
                  <c:v>38426</c:v>
                </c:pt>
                <c:pt idx="50">
                  <c:v>38427</c:v>
                </c:pt>
                <c:pt idx="51">
                  <c:v>38428</c:v>
                </c:pt>
                <c:pt idx="52">
                  <c:v>38429</c:v>
                </c:pt>
                <c:pt idx="53">
                  <c:v>38432</c:v>
                </c:pt>
                <c:pt idx="54">
                  <c:v>38433</c:v>
                </c:pt>
                <c:pt idx="55">
                  <c:v>38434</c:v>
                </c:pt>
                <c:pt idx="56">
                  <c:v>38435</c:v>
                </c:pt>
                <c:pt idx="57">
                  <c:v>38439</c:v>
                </c:pt>
                <c:pt idx="58">
                  <c:v>38440</c:v>
                </c:pt>
                <c:pt idx="59">
                  <c:v>38441</c:v>
                </c:pt>
                <c:pt idx="60">
                  <c:v>38442</c:v>
                </c:pt>
                <c:pt idx="61">
                  <c:v>38443</c:v>
                </c:pt>
                <c:pt idx="62">
                  <c:v>38446</c:v>
                </c:pt>
                <c:pt idx="63">
                  <c:v>38447</c:v>
                </c:pt>
                <c:pt idx="64">
                  <c:v>38448</c:v>
                </c:pt>
                <c:pt idx="65">
                  <c:v>38449</c:v>
                </c:pt>
                <c:pt idx="66">
                  <c:v>38450</c:v>
                </c:pt>
                <c:pt idx="67">
                  <c:v>38453</c:v>
                </c:pt>
                <c:pt idx="68">
                  <c:v>38454</c:v>
                </c:pt>
                <c:pt idx="69">
                  <c:v>38455</c:v>
                </c:pt>
                <c:pt idx="70">
                  <c:v>38456</c:v>
                </c:pt>
                <c:pt idx="71">
                  <c:v>38457</c:v>
                </c:pt>
                <c:pt idx="72">
                  <c:v>38460</c:v>
                </c:pt>
                <c:pt idx="73">
                  <c:v>38461</c:v>
                </c:pt>
                <c:pt idx="74">
                  <c:v>38462</c:v>
                </c:pt>
                <c:pt idx="75">
                  <c:v>38463</c:v>
                </c:pt>
                <c:pt idx="76">
                  <c:v>38464</c:v>
                </c:pt>
                <c:pt idx="77">
                  <c:v>38467</c:v>
                </c:pt>
                <c:pt idx="78">
                  <c:v>38468</c:v>
                </c:pt>
                <c:pt idx="79">
                  <c:v>38469</c:v>
                </c:pt>
                <c:pt idx="80">
                  <c:v>38470</c:v>
                </c:pt>
                <c:pt idx="81">
                  <c:v>38471</c:v>
                </c:pt>
                <c:pt idx="82">
                  <c:v>38474</c:v>
                </c:pt>
                <c:pt idx="83">
                  <c:v>38475</c:v>
                </c:pt>
                <c:pt idx="84">
                  <c:v>38476</c:v>
                </c:pt>
                <c:pt idx="85">
                  <c:v>38477</c:v>
                </c:pt>
                <c:pt idx="86">
                  <c:v>38478</c:v>
                </c:pt>
                <c:pt idx="87">
                  <c:v>38481</c:v>
                </c:pt>
                <c:pt idx="88">
                  <c:v>38482</c:v>
                </c:pt>
                <c:pt idx="89">
                  <c:v>38483</c:v>
                </c:pt>
                <c:pt idx="90">
                  <c:v>38484</c:v>
                </c:pt>
                <c:pt idx="91">
                  <c:v>38485</c:v>
                </c:pt>
                <c:pt idx="92">
                  <c:v>38488</c:v>
                </c:pt>
                <c:pt idx="93">
                  <c:v>38489</c:v>
                </c:pt>
                <c:pt idx="94">
                  <c:v>38490</c:v>
                </c:pt>
                <c:pt idx="95">
                  <c:v>38491</c:v>
                </c:pt>
                <c:pt idx="96">
                  <c:v>38492</c:v>
                </c:pt>
                <c:pt idx="97">
                  <c:v>38495</c:v>
                </c:pt>
                <c:pt idx="98">
                  <c:v>38496</c:v>
                </c:pt>
                <c:pt idx="99">
                  <c:v>38497</c:v>
                </c:pt>
                <c:pt idx="100">
                  <c:v>38498</c:v>
                </c:pt>
                <c:pt idx="101">
                  <c:v>38499</c:v>
                </c:pt>
                <c:pt idx="102">
                  <c:v>38503</c:v>
                </c:pt>
                <c:pt idx="103">
                  <c:v>38504</c:v>
                </c:pt>
                <c:pt idx="104">
                  <c:v>38505</c:v>
                </c:pt>
                <c:pt idx="105">
                  <c:v>38506</c:v>
                </c:pt>
                <c:pt idx="106">
                  <c:v>38509</c:v>
                </c:pt>
                <c:pt idx="107">
                  <c:v>38510</c:v>
                </c:pt>
                <c:pt idx="108">
                  <c:v>38511</c:v>
                </c:pt>
                <c:pt idx="109">
                  <c:v>38512</c:v>
                </c:pt>
                <c:pt idx="110">
                  <c:v>38513</c:v>
                </c:pt>
                <c:pt idx="111">
                  <c:v>38516</c:v>
                </c:pt>
                <c:pt idx="112">
                  <c:v>38517</c:v>
                </c:pt>
                <c:pt idx="113">
                  <c:v>38518</c:v>
                </c:pt>
                <c:pt idx="114">
                  <c:v>38519</c:v>
                </c:pt>
                <c:pt idx="115">
                  <c:v>38520</c:v>
                </c:pt>
                <c:pt idx="116">
                  <c:v>38523</c:v>
                </c:pt>
                <c:pt idx="117">
                  <c:v>38524</c:v>
                </c:pt>
                <c:pt idx="118">
                  <c:v>38525</c:v>
                </c:pt>
                <c:pt idx="119">
                  <c:v>38526</c:v>
                </c:pt>
                <c:pt idx="120">
                  <c:v>38527</c:v>
                </c:pt>
                <c:pt idx="121">
                  <c:v>38530</c:v>
                </c:pt>
                <c:pt idx="122">
                  <c:v>38531</c:v>
                </c:pt>
                <c:pt idx="123">
                  <c:v>38532</c:v>
                </c:pt>
                <c:pt idx="124">
                  <c:v>38533</c:v>
                </c:pt>
                <c:pt idx="125">
                  <c:v>38534</c:v>
                </c:pt>
                <c:pt idx="126">
                  <c:v>38538</c:v>
                </c:pt>
                <c:pt idx="127">
                  <c:v>38539</c:v>
                </c:pt>
                <c:pt idx="128">
                  <c:v>38540</c:v>
                </c:pt>
                <c:pt idx="129">
                  <c:v>38541</c:v>
                </c:pt>
                <c:pt idx="130">
                  <c:v>38544</c:v>
                </c:pt>
                <c:pt idx="131">
                  <c:v>38545</c:v>
                </c:pt>
                <c:pt idx="132">
                  <c:v>38546</c:v>
                </c:pt>
                <c:pt idx="133">
                  <c:v>38547</c:v>
                </c:pt>
                <c:pt idx="134">
                  <c:v>38548</c:v>
                </c:pt>
                <c:pt idx="135">
                  <c:v>38551</c:v>
                </c:pt>
                <c:pt idx="136">
                  <c:v>38552</c:v>
                </c:pt>
                <c:pt idx="137">
                  <c:v>38553</c:v>
                </c:pt>
                <c:pt idx="138">
                  <c:v>38554</c:v>
                </c:pt>
                <c:pt idx="139">
                  <c:v>38555</c:v>
                </c:pt>
                <c:pt idx="140">
                  <c:v>38558</c:v>
                </c:pt>
                <c:pt idx="141">
                  <c:v>38559</c:v>
                </c:pt>
                <c:pt idx="142">
                  <c:v>38560</c:v>
                </c:pt>
                <c:pt idx="143">
                  <c:v>38561</c:v>
                </c:pt>
                <c:pt idx="144">
                  <c:v>38562</c:v>
                </c:pt>
                <c:pt idx="145">
                  <c:v>38565</c:v>
                </c:pt>
                <c:pt idx="146">
                  <c:v>38566</c:v>
                </c:pt>
                <c:pt idx="147">
                  <c:v>38567</c:v>
                </c:pt>
                <c:pt idx="148">
                  <c:v>38568</c:v>
                </c:pt>
                <c:pt idx="149">
                  <c:v>38569</c:v>
                </c:pt>
                <c:pt idx="150">
                  <c:v>38572</c:v>
                </c:pt>
                <c:pt idx="151">
                  <c:v>38573</c:v>
                </c:pt>
                <c:pt idx="152">
                  <c:v>38574</c:v>
                </c:pt>
                <c:pt idx="153">
                  <c:v>38575</c:v>
                </c:pt>
                <c:pt idx="154">
                  <c:v>38576</c:v>
                </c:pt>
                <c:pt idx="155">
                  <c:v>38579</c:v>
                </c:pt>
                <c:pt idx="156">
                  <c:v>38580</c:v>
                </c:pt>
                <c:pt idx="157">
                  <c:v>38581</c:v>
                </c:pt>
                <c:pt idx="158">
                  <c:v>38582</c:v>
                </c:pt>
                <c:pt idx="159">
                  <c:v>38583</c:v>
                </c:pt>
                <c:pt idx="160">
                  <c:v>38586</c:v>
                </c:pt>
                <c:pt idx="161">
                  <c:v>38587</c:v>
                </c:pt>
                <c:pt idx="162">
                  <c:v>38588</c:v>
                </c:pt>
                <c:pt idx="163">
                  <c:v>38589</c:v>
                </c:pt>
                <c:pt idx="164">
                  <c:v>38590</c:v>
                </c:pt>
                <c:pt idx="165">
                  <c:v>38593</c:v>
                </c:pt>
                <c:pt idx="166">
                  <c:v>38594</c:v>
                </c:pt>
                <c:pt idx="167">
                  <c:v>38595</c:v>
                </c:pt>
                <c:pt idx="168">
                  <c:v>38596</c:v>
                </c:pt>
                <c:pt idx="169">
                  <c:v>38597</c:v>
                </c:pt>
                <c:pt idx="170">
                  <c:v>38601</c:v>
                </c:pt>
                <c:pt idx="171">
                  <c:v>38602</c:v>
                </c:pt>
                <c:pt idx="172">
                  <c:v>38603</c:v>
                </c:pt>
                <c:pt idx="173">
                  <c:v>38604</c:v>
                </c:pt>
                <c:pt idx="174">
                  <c:v>38607</c:v>
                </c:pt>
                <c:pt idx="175">
                  <c:v>38608</c:v>
                </c:pt>
                <c:pt idx="176">
                  <c:v>38609</c:v>
                </c:pt>
                <c:pt idx="177">
                  <c:v>38610</c:v>
                </c:pt>
                <c:pt idx="178">
                  <c:v>38611</c:v>
                </c:pt>
                <c:pt idx="179">
                  <c:v>38614</c:v>
                </c:pt>
                <c:pt idx="180">
                  <c:v>38615</c:v>
                </c:pt>
                <c:pt idx="181">
                  <c:v>38616</c:v>
                </c:pt>
                <c:pt idx="182">
                  <c:v>38617</c:v>
                </c:pt>
                <c:pt idx="183">
                  <c:v>38618</c:v>
                </c:pt>
                <c:pt idx="184">
                  <c:v>38621</c:v>
                </c:pt>
                <c:pt idx="185">
                  <c:v>38622</c:v>
                </c:pt>
                <c:pt idx="186">
                  <c:v>38623</c:v>
                </c:pt>
                <c:pt idx="187">
                  <c:v>38624</c:v>
                </c:pt>
                <c:pt idx="188">
                  <c:v>38625</c:v>
                </c:pt>
                <c:pt idx="189">
                  <c:v>38628</c:v>
                </c:pt>
                <c:pt idx="190">
                  <c:v>38629</c:v>
                </c:pt>
                <c:pt idx="191">
                  <c:v>38630</c:v>
                </c:pt>
                <c:pt idx="192">
                  <c:v>38631</c:v>
                </c:pt>
                <c:pt idx="193">
                  <c:v>38632</c:v>
                </c:pt>
                <c:pt idx="194">
                  <c:v>38635</c:v>
                </c:pt>
                <c:pt idx="195">
                  <c:v>38636</c:v>
                </c:pt>
                <c:pt idx="196">
                  <c:v>38637</c:v>
                </c:pt>
                <c:pt idx="197">
                  <c:v>38638</c:v>
                </c:pt>
                <c:pt idx="198">
                  <c:v>38639</c:v>
                </c:pt>
                <c:pt idx="199">
                  <c:v>38642</c:v>
                </c:pt>
                <c:pt idx="200">
                  <c:v>38643</c:v>
                </c:pt>
                <c:pt idx="201">
                  <c:v>38644</c:v>
                </c:pt>
                <c:pt idx="202">
                  <c:v>38645</c:v>
                </c:pt>
                <c:pt idx="203">
                  <c:v>38646</c:v>
                </c:pt>
                <c:pt idx="204">
                  <c:v>38649</c:v>
                </c:pt>
                <c:pt idx="205">
                  <c:v>38650</c:v>
                </c:pt>
                <c:pt idx="206">
                  <c:v>38651</c:v>
                </c:pt>
                <c:pt idx="207">
                  <c:v>38652</c:v>
                </c:pt>
                <c:pt idx="208">
                  <c:v>38653</c:v>
                </c:pt>
                <c:pt idx="209">
                  <c:v>38656</c:v>
                </c:pt>
                <c:pt idx="210">
                  <c:v>38657</c:v>
                </c:pt>
                <c:pt idx="211">
                  <c:v>38658</c:v>
                </c:pt>
                <c:pt idx="212">
                  <c:v>38659</c:v>
                </c:pt>
                <c:pt idx="213">
                  <c:v>38660</c:v>
                </c:pt>
                <c:pt idx="214">
                  <c:v>38663</c:v>
                </c:pt>
                <c:pt idx="215">
                  <c:v>38664</c:v>
                </c:pt>
                <c:pt idx="216">
                  <c:v>38665</c:v>
                </c:pt>
                <c:pt idx="217">
                  <c:v>38666</c:v>
                </c:pt>
                <c:pt idx="218">
                  <c:v>38667</c:v>
                </c:pt>
                <c:pt idx="219">
                  <c:v>38670</c:v>
                </c:pt>
                <c:pt idx="220">
                  <c:v>38671</c:v>
                </c:pt>
                <c:pt idx="221">
                  <c:v>38672</c:v>
                </c:pt>
                <c:pt idx="222">
                  <c:v>38673</c:v>
                </c:pt>
                <c:pt idx="223">
                  <c:v>38674</c:v>
                </c:pt>
                <c:pt idx="224">
                  <c:v>38677</c:v>
                </c:pt>
                <c:pt idx="225">
                  <c:v>38678</c:v>
                </c:pt>
                <c:pt idx="226">
                  <c:v>38679</c:v>
                </c:pt>
                <c:pt idx="227">
                  <c:v>38681</c:v>
                </c:pt>
                <c:pt idx="228">
                  <c:v>38684</c:v>
                </c:pt>
                <c:pt idx="229">
                  <c:v>38685</c:v>
                </c:pt>
                <c:pt idx="230">
                  <c:v>38686</c:v>
                </c:pt>
                <c:pt idx="231">
                  <c:v>38687</c:v>
                </c:pt>
                <c:pt idx="232">
                  <c:v>38688</c:v>
                </c:pt>
                <c:pt idx="233">
                  <c:v>38691</c:v>
                </c:pt>
                <c:pt idx="234">
                  <c:v>38692</c:v>
                </c:pt>
                <c:pt idx="235">
                  <c:v>38693</c:v>
                </c:pt>
                <c:pt idx="236">
                  <c:v>38694</c:v>
                </c:pt>
                <c:pt idx="237">
                  <c:v>38695</c:v>
                </c:pt>
                <c:pt idx="238">
                  <c:v>38698</c:v>
                </c:pt>
                <c:pt idx="239">
                  <c:v>38699</c:v>
                </c:pt>
                <c:pt idx="240">
                  <c:v>38700</c:v>
                </c:pt>
                <c:pt idx="241">
                  <c:v>38701</c:v>
                </c:pt>
                <c:pt idx="242">
                  <c:v>38702</c:v>
                </c:pt>
                <c:pt idx="243">
                  <c:v>38705</c:v>
                </c:pt>
                <c:pt idx="244">
                  <c:v>38706</c:v>
                </c:pt>
                <c:pt idx="245">
                  <c:v>38707</c:v>
                </c:pt>
                <c:pt idx="246">
                  <c:v>38708</c:v>
                </c:pt>
                <c:pt idx="247">
                  <c:v>38709</c:v>
                </c:pt>
                <c:pt idx="248">
                  <c:v>38713</c:v>
                </c:pt>
                <c:pt idx="249">
                  <c:v>38714</c:v>
                </c:pt>
                <c:pt idx="250">
                  <c:v>38715</c:v>
                </c:pt>
                <c:pt idx="251">
                  <c:v>38716</c:v>
                </c:pt>
                <c:pt idx="252">
                  <c:v>38720</c:v>
                </c:pt>
                <c:pt idx="253">
                  <c:v>38721</c:v>
                </c:pt>
                <c:pt idx="254">
                  <c:v>38722</c:v>
                </c:pt>
                <c:pt idx="255">
                  <c:v>38723</c:v>
                </c:pt>
                <c:pt idx="256">
                  <c:v>38726</c:v>
                </c:pt>
                <c:pt idx="257">
                  <c:v>38727</c:v>
                </c:pt>
                <c:pt idx="258">
                  <c:v>38728</c:v>
                </c:pt>
                <c:pt idx="259">
                  <c:v>38729</c:v>
                </c:pt>
                <c:pt idx="260">
                  <c:v>38730</c:v>
                </c:pt>
                <c:pt idx="261">
                  <c:v>38734</c:v>
                </c:pt>
                <c:pt idx="262">
                  <c:v>38735</c:v>
                </c:pt>
                <c:pt idx="263">
                  <c:v>38736</c:v>
                </c:pt>
                <c:pt idx="264">
                  <c:v>38737</c:v>
                </c:pt>
                <c:pt idx="265">
                  <c:v>38740</c:v>
                </c:pt>
                <c:pt idx="266">
                  <c:v>38741</c:v>
                </c:pt>
                <c:pt idx="267">
                  <c:v>38742</c:v>
                </c:pt>
                <c:pt idx="268">
                  <c:v>38743</c:v>
                </c:pt>
                <c:pt idx="269">
                  <c:v>38744</c:v>
                </c:pt>
                <c:pt idx="270">
                  <c:v>38747</c:v>
                </c:pt>
                <c:pt idx="271">
                  <c:v>38748</c:v>
                </c:pt>
                <c:pt idx="272">
                  <c:v>38749</c:v>
                </c:pt>
                <c:pt idx="273">
                  <c:v>38750</c:v>
                </c:pt>
                <c:pt idx="274">
                  <c:v>38751</c:v>
                </c:pt>
                <c:pt idx="275">
                  <c:v>38754</c:v>
                </c:pt>
                <c:pt idx="276">
                  <c:v>38755</c:v>
                </c:pt>
                <c:pt idx="277">
                  <c:v>38756</c:v>
                </c:pt>
                <c:pt idx="278">
                  <c:v>38757</c:v>
                </c:pt>
                <c:pt idx="279">
                  <c:v>38758</c:v>
                </c:pt>
                <c:pt idx="280">
                  <c:v>38761</c:v>
                </c:pt>
                <c:pt idx="281">
                  <c:v>38762</c:v>
                </c:pt>
                <c:pt idx="282">
                  <c:v>38763</c:v>
                </c:pt>
                <c:pt idx="283">
                  <c:v>38764</c:v>
                </c:pt>
                <c:pt idx="284">
                  <c:v>38765</c:v>
                </c:pt>
                <c:pt idx="285">
                  <c:v>38769</c:v>
                </c:pt>
                <c:pt idx="286">
                  <c:v>38770</c:v>
                </c:pt>
                <c:pt idx="287">
                  <c:v>38771</c:v>
                </c:pt>
                <c:pt idx="288">
                  <c:v>38772</c:v>
                </c:pt>
                <c:pt idx="289">
                  <c:v>38775</c:v>
                </c:pt>
                <c:pt idx="290">
                  <c:v>38776</c:v>
                </c:pt>
                <c:pt idx="291">
                  <c:v>38777</c:v>
                </c:pt>
                <c:pt idx="292">
                  <c:v>38778</c:v>
                </c:pt>
                <c:pt idx="293">
                  <c:v>38779</c:v>
                </c:pt>
                <c:pt idx="294">
                  <c:v>38782</c:v>
                </c:pt>
                <c:pt idx="295">
                  <c:v>38783</c:v>
                </c:pt>
                <c:pt idx="296">
                  <c:v>38784</c:v>
                </c:pt>
                <c:pt idx="297">
                  <c:v>38785</c:v>
                </c:pt>
                <c:pt idx="298">
                  <c:v>38786</c:v>
                </c:pt>
                <c:pt idx="299">
                  <c:v>38789</c:v>
                </c:pt>
                <c:pt idx="300">
                  <c:v>38790</c:v>
                </c:pt>
                <c:pt idx="301">
                  <c:v>38791</c:v>
                </c:pt>
                <c:pt idx="302">
                  <c:v>38792</c:v>
                </c:pt>
                <c:pt idx="303">
                  <c:v>38793</c:v>
                </c:pt>
                <c:pt idx="304">
                  <c:v>38796</c:v>
                </c:pt>
                <c:pt idx="305">
                  <c:v>38797</c:v>
                </c:pt>
                <c:pt idx="306">
                  <c:v>38798</c:v>
                </c:pt>
                <c:pt idx="307">
                  <c:v>38799</c:v>
                </c:pt>
                <c:pt idx="308">
                  <c:v>38800</c:v>
                </c:pt>
                <c:pt idx="309">
                  <c:v>38803</c:v>
                </c:pt>
                <c:pt idx="310">
                  <c:v>38804</c:v>
                </c:pt>
                <c:pt idx="311">
                  <c:v>38805</c:v>
                </c:pt>
                <c:pt idx="312">
                  <c:v>38806</c:v>
                </c:pt>
                <c:pt idx="313">
                  <c:v>38807</c:v>
                </c:pt>
                <c:pt idx="314">
                  <c:v>38810</c:v>
                </c:pt>
                <c:pt idx="315">
                  <c:v>38811</c:v>
                </c:pt>
                <c:pt idx="316">
                  <c:v>38812</c:v>
                </c:pt>
                <c:pt idx="317">
                  <c:v>38813</c:v>
                </c:pt>
                <c:pt idx="318">
                  <c:v>38814</c:v>
                </c:pt>
                <c:pt idx="319">
                  <c:v>38817</c:v>
                </c:pt>
                <c:pt idx="320">
                  <c:v>38818</c:v>
                </c:pt>
                <c:pt idx="321">
                  <c:v>38819</c:v>
                </c:pt>
                <c:pt idx="322">
                  <c:v>38820</c:v>
                </c:pt>
                <c:pt idx="323">
                  <c:v>38824</c:v>
                </c:pt>
                <c:pt idx="324">
                  <c:v>38825</c:v>
                </c:pt>
                <c:pt idx="325">
                  <c:v>38826</c:v>
                </c:pt>
                <c:pt idx="326">
                  <c:v>38827</c:v>
                </c:pt>
                <c:pt idx="327">
                  <c:v>38828</c:v>
                </c:pt>
                <c:pt idx="328">
                  <c:v>38831</c:v>
                </c:pt>
                <c:pt idx="329">
                  <c:v>38832</c:v>
                </c:pt>
                <c:pt idx="330">
                  <c:v>38833</c:v>
                </c:pt>
                <c:pt idx="331">
                  <c:v>38834</c:v>
                </c:pt>
                <c:pt idx="332">
                  <c:v>38835</c:v>
                </c:pt>
                <c:pt idx="333">
                  <c:v>38838</c:v>
                </c:pt>
                <c:pt idx="334">
                  <c:v>38839</c:v>
                </c:pt>
                <c:pt idx="335">
                  <c:v>38840</c:v>
                </c:pt>
                <c:pt idx="336">
                  <c:v>38841</c:v>
                </c:pt>
                <c:pt idx="337">
                  <c:v>38842</c:v>
                </c:pt>
                <c:pt idx="338">
                  <c:v>38845</c:v>
                </c:pt>
                <c:pt idx="339">
                  <c:v>38846</c:v>
                </c:pt>
                <c:pt idx="340">
                  <c:v>38847</c:v>
                </c:pt>
                <c:pt idx="341">
                  <c:v>38848</c:v>
                </c:pt>
                <c:pt idx="342">
                  <c:v>38849</c:v>
                </c:pt>
                <c:pt idx="343">
                  <c:v>38852</c:v>
                </c:pt>
                <c:pt idx="344">
                  <c:v>38853</c:v>
                </c:pt>
                <c:pt idx="345">
                  <c:v>38854</c:v>
                </c:pt>
                <c:pt idx="346">
                  <c:v>38855</c:v>
                </c:pt>
                <c:pt idx="347">
                  <c:v>38856</c:v>
                </c:pt>
                <c:pt idx="348">
                  <c:v>38859</c:v>
                </c:pt>
                <c:pt idx="349">
                  <c:v>38860</c:v>
                </c:pt>
                <c:pt idx="350">
                  <c:v>38861</c:v>
                </c:pt>
                <c:pt idx="351">
                  <c:v>38862</c:v>
                </c:pt>
                <c:pt idx="352">
                  <c:v>38863</c:v>
                </c:pt>
                <c:pt idx="353">
                  <c:v>38867</c:v>
                </c:pt>
                <c:pt idx="354">
                  <c:v>38868</c:v>
                </c:pt>
                <c:pt idx="355">
                  <c:v>38869</c:v>
                </c:pt>
                <c:pt idx="356">
                  <c:v>38870</c:v>
                </c:pt>
                <c:pt idx="357">
                  <c:v>38873</c:v>
                </c:pt>
                <c:pt idx="358">
                  <c:v>38874</c:v>
                </c:pt>
                <c:pt idx="359">
                  <c:v>38875</c:v>
                </c:pt>
                <c:pt idx="360">
                  <c:v>38876</c:v>
                </c:pt>
                <c:pt idx="361">
                  <c:v>38877</c:v>
                </c:pt>
                <c:pt idx="362">
                  <c:v>38880</c:v>
                </c:pt>
                <c:pt idx="363">
                  <c:v>38881</c:v>
                </c:pt>
                <c:pt idx="364">
                  <c:v>38882</c:v>
                </c:pt>
                <c:pt idx="365">
                  <c:v>38883</c:v>
                </c:pt>
                <c:pt idx="366">
                  <c:v>38884</c:v>
                </c:pt>
                <c:pt idx="367">
                  <c:v>38887</c:v>
                </c:pt>
                <c:pt idx="368">
                  <c:v>38888</c:v>
                </c:pt>
                <c:pt idx="369">
                  <c:v>38889</c:v>
                </c:pt>
                <c:pt idx="370">
                  <c:v>38890</c:v>
                </c:pt>
                <c:pt idx="371">
                  <c:v>38891</c:v>
                </c:pt>
                <c:pt idx="372">
                  <c:v>38894</c:v>
                </c:pt>
                <c:pt idx="373">
                  <c:v>38895</c:v>
                </c:pt>
                <c:pt idx="374">
                  <c:v>38896</c:v>
                </c:pt>
                <c:pt idx="375">
                  <c:v>38897</c:v>
                </c:pt>
                <c:pt idx="376">
                  <c:v>38898</c:v>
                </c:pt>
                <c:pt idx="377">
                  <c:v>38901</c:v>
                </c:pt>
                <c:pt idx="378">
                  <c:v>38903</c:v>
                </c:pt>
                <c:pt idx="379">
                  <c:v>38904</c:v>
                </c:pt>
                <c:pt idx="380">
                  <c:v>38905</c:v>
                </c:pt>
                <c:pt idx="381">
                  <c:v>38908</c:v>
                </c:pt>
                <c:pt idx="382">
                  <c:v>38909</c:v>
                </c:pt>
                <c:pt idx="383">
                  <c:v>38910</c:v>
                </c:pt>
                <c:pt idx="384">
                  <c:v>38911</c:v>
                </c:pt>
                <c:pt idx="385">
                  <c:v>38912</c:v>
                </c:pt>
                <c:pt idx="386">
                  <c:v>38915</c:v>
                </c:pt>
                <c:pt idx="387">
                  <c:v>38916</c:v>
                </c:pt>
                <c:pt idx="388">
                  <c:v>38917</c:v>
                </c:pt>
                <c:pt idx="389">
                  <c:v>38918</c:v>
                </c:pt>
                <c:pt idx="390">
                  <c:v>38919</c:v>
                </c:pt>
                <c:pt idx="391">
                  <c:v>38922</c:v>
                </c:pt>
                <c:pt idx="392">
                  <c:v>38923</c:v>
                </c:pt>
                <c:pt idx="393">
                  <c:v>38924</c:v>
                </c:pt>
                <c:pt idx="394">
                  <c:v>38925</c:v>
                </c:pt>
                <c:pt idx="395">
                  <c:v>38926</c:v>
                </c:pt>
                <c:pt idx="396">
                  <c:v>38929</c:v>
                </c:pt>
                <c:pt idx="397">
                  <c:v>38930</c:v>
                </c:pt>
                <c:pt idx="398">
                  <c:v>38931</c:v>
                </c:pt>
                <c:pt idx="399">
                  <c:v>38932</c:v>
                </c:pt>
                <c:pt idx="400">
                  <c:v>38933</c:v>
                </c:pt>
                <c:pt idx="401">
                  <c:v>38936</c:v>
                </c:pt>
                <c:pt idx="402">
                  <c:v>38937</c:v>
                </c:pt>
                <c:pt idx="403">
                  <c:v>38938</c:v>
                </c:pt>
                <c:pt idx="404">
                  <c:v>38939</c:v>
                </c:pt>
                <c:pt idx="405">
                  <c:v>38940</c:v>
                </c:pt>
                <c:pt idx="406">
                  <c:v>38943</c:v>
                </c:pt>
                <c:pt idx="407">
                  <c:v>38944</c:v>
                </c:pt>
                <c:pt idx="408">
                  <c:v>38945</c:v>
                </c:pt>
                <c:pt idx="409">
                  <c:v>38946</c:v>
                </c:pt>
                <c:pt idx="410">
                  <c:v>38947</c:v>
                </c:pt>
                <c:pt idx="411">
                  <c:v>38950</c:v>
                </c:pt>
                <c:pt idx="412">
                  <c:v>38951</c:v>
                </c:pt>
                <c:pt idx="413">
                  <c:v>38952</c:v>
                </c:pt>
                <c:pt idx="414">
                  <c:v>38953</c:v>
                </c:pt>
                <c:pt idx="415">
                  <c:v>38954</c:v>
                </c:pt>
                <c:pt idx="416">
                  <c:v>38957</c:v>
                </c:pt>
                <c:pt idx="417">
                  <c:v>38958</c:v>
                </c:pt>
                <c:pt idx="418">
                  <c:v>38959</c:v>
                </c:pt>
                <c:pt idx="419">
                  <c:v>38960</c:v>
                </c:pt>
                <c:pt idx="420">
                  <c:v>38961</c:v>
                </c:pt>
                <c:pt idx="421">
                  <c:v>38965</c:v>
                </c:pt>
                <c:pt idx="422">
                  <c:v>38966</c:v>
                </c:pt>
                <c:pt idx="423">
                  <c:v>38967</c:v>
                </c:pt>
                <c:pt idx="424">
                  <c:v>38968</c:v>
                </c:pt>
                <c:pt idx="425">
                  <c:v>38971</c:v>
                </c:pt>
                <c:pt idx="426">
                  <c:v>38972</c:v>
                </c:pt>
                <c:pt idx="427">
                  <c:v>38973</c:v>
                </c:pt>
                <c:pt idx="428">
                  <c:v>38974</c:v>
                </c:pt>
                <c:pt idx="429">
                  <c:v>38975</c:v>
                </c:pt>
                <c:pt idx="430">
                  <c:v>38978</c:v>
                </c:pt>
                <c:pt idx="431">
                  <c:v>38979</c:v>
                </c:pt>
                <c:pt idx="432">
                  <c:v>38980</c:v>
                </c:pt>
                <c:pt idx="433">
                  <c:v>38981</c:v>
                </c:pt>
                <c:pt idx="434">
                  <c:v>38982</c:v>
                </c:pt>
                <c:pt idx="435">
                  <c:v>38985</c:v>
                </c:pt>
                <c:pt idx="436">
                  <c:v>38986</c:v>
                </c:pt>
                <c:pt idx="437">
                  <c:v>38987</c:v>
                </c:pt>
                <c:pt idx="438">
                  <c:v>38988</c:v>
                </c:pt>
                <c:pt idx="439">
                  <c:v>38989</c:v>
                </c:pt>
                <c:pt idx="440">
                  <c:v>38992</c:v>
                </c:pt>
                <c:pt idx="441">
                  <c:v>38993</c:v>
                </c:pt>
                <c:pt idx="442">
                  <c:v>38994</c:v>
                </c:pt>
                <c:pt idx="443">
                  <c:v>38995</c:v>
                </c:pt>
                <c:pt idx="444">
                  <c:v>38996</c:v>
                </c:pt>
                <c:pt idx="445">
                  <c:v>38999</c:v>
                </c:pt>
                <c:pt idx="446">
                  <c:v>39000</c:v>
                </c:pt>
                <c:pt idx="447">
                  <c:v>39001</c:v>
                </c:pt>
                <c:pt idx="448">
                  <c:v>39002</c:v>
                </c:pt>
                <c:pt idx="449">
                  <c:v>39003</c:v>
                </c:pt>
                <c:pt idx="450">
                  <c:v>39006</c:v>
                </c:pt>
                <c:pt idx="451">
                  <c:v>39007</c:v>
                </c:pt>
                <c:pt idx="452">
                  <c:v>39008</c:v>
                </c:pt>
                <c:pt idx="453">
                  <c:v>39009</c:v>
                </c:pt>
                <c:pt idx="454">
                  <c:v>39010</c:v>
                </c:pt>
                <c:pt idx="455">
                  <c:v>39013</c:v>
                </c:pt>
                <c:pt idx="456">
                  <c:v>39014</c:v>
                </c:pt>
                <c:pt idx="457">
                  <c:v>39015</c:v>
                </c:pt>
                <c:pt idx="458">
                  <c:v>39016</c:v>
                </c:pt>
                <c:pt idx="459">
                  <c:v>39017</c:v>
                </c:pt>
                <c:pt idx="460">
                  <c:v>39020</c:v>
                </c:pt>
                <c:pt idx="461">
                  <c:v>39021</c:v>
                </c:pt>
                <c:pt idx="462">
                  <c:v>39022</c:v>
                </c:pt>
                <c:pt idx="463">
                  <c:v>39023</c:v>
                </c:pt>
                <c:pt idx="464">
                  <c:v>39024</c:v>
                </c:pt>
                <c:pt idx="465">
                  <c:v>39027</c:v>
                </c:pt>
                <c:pt idx="466">
                  <c:v>39028</c:v>
                </c:pt>
                <c:pt idx="467">
                  <c:v>39029</c:v>
                </c:pt>
                <c:pt idx="468">
                  <c:v>39030</c:v>
                </c:pt>
                <c:pt idx="469">
                  <c:v>39031</c:v>
                </c:pt>
                <c:pt idx="470">
                  <c:v>39034</c:v>
                </c:pt>
                <c:pt idx="471">
                  <c:v>39035</c:v>
                </c:pt>
                <c:pt idx="472">
                  <c:v>39036</c:v>
                </c:pt>
                <c:pt idx="473">
                  <c:v>39037</c:v>
                </c:pt>
                <c:pt idx="474">
                  <c:v>39038</c:v>
                </c:pt>
                <c:pt idx="475">
                  <c:v>39041</c:v>
                </c:pt>
                <c:pt idx="476">
                  <c:v>39042</c:v>
                </c:pt>
                <c:pt idx="477">
                  <c:v>39043</c:v>
                </c:pt>
                <c:pt idx="478">
                  <c:v>39045</c:v>
                </c:pt>
                <c:pt idx="479">
                  <c:v>39048</c:v>
                </c:pt>
                <c:pt idx="480">
                  <c:v>39049</c:v>
                </c:pt>
                <c:pt idx="481">
                  <c:v>39050</c:v>
                </c:pt>
                <c:pt idx="482">
                  <c:v>39051</c:v>
                </c:pt>
                <c:pt idx="483">
                  <c:v>39052</c:v>
                </c:pt>
                <c:pt idx="484">
                  <c:v>39055</c:v>
                </c:pt>
                <c:pt idx="485">
                  <c:v>39056</c:v>
                </c:pt>
                <c:pt idx="486">
                  <c:v>39057</c:v>
                </c:pt>
                <c:pt idx="487">
                  <c:v>39058</c:v>
                </c:pt>
                <c:pt idx="488">
                  <c:v>39059</c:v>
                </c:pt>
                <c:pt idx="489">
                  <c:v>39062</c:v>
                </c:pt>
                <c:pt idx="490">
                  <c:v>39063</c:v>
                </c:pt>
                <c:pt idx="491">
                  <c:v>39064</c:v>
                </c:pt>
                <c:pt idx="492">
                  <c:v>39065</c:v>
                </c:pt>
                <c:pt idx="493">
                  <c:v>39066</c:v>
                </c:pt>
                <c:pt idx="494">
                  <c:v>39069</c:v>
                </c:pt>
                <c:pt idx="495">
                  <c:v>39070</c:v>
                </c:pt>
                <c:pt idx="496">
                  <c:v>39071</c:v>
                </c:pt>
                <c:pt idx="497">
                  <c:v>39072</c:v>
                </c:pt>
                <c:pt idx="498">
                  <c:v>39073</c:v>
                </c:pt>
                <c:pt idx="499">
                  <c:v>39077</c:v>
                </c:pt>
                <c:pt idx="500">
                  <c:v>39078</c:v>
                </c:pt>
                <c:pt idx="501">
                  <c:v>39079</c:v>
                </c:pt>
                <c:pt idx="502">
                  <c:v>39080</c:v>
                </c:pt>
                <c:pt idx="503">
                  <c:v>39085</c:v>
                </c:pt>
                <c:pt idx="504">
                  <c:v>39086</c:v>
                </c:pt>
                <c:pt idx="505">
                  <c:v>39087</c:v>
                </c:pt>
                <c:pt idx="506">
                  <c:v>39090</c:v>
                </c:pt>
                <c:pt idx="507">
                  <c:v>39091</c:v>
                </c:pt>
                <c:pt idx="508">
                  <c:v>39092</c:v>
                </c:pt>
                <c:pt idx="509">
                  <c:v>39093</c:v>
                </c:pt>
                <c:pt idx="510">
                  <c:v>39094</c:v>
                </c:pt>
                <c:pt idx="511">
                  <c:v>39098</c:v>
                </c:pt>
                <c:pt idx="512">
                  <c:v>39099</c:v>
                </c:pt>
                <c:pt idx="513">
                  <c:v>39100</c:v>
                </c:pt>
                <c:pt idx="514">
                  <c:v>39101</c:v>
                </c:pt>
                <c:pt idx="515">
                  <c:v>39104</c:v>
                </c:pt>
                <c:pt idx="516">
                  <c:v>39105</c:v>
                </c:pt>
                <c:pt idx="517">
                  <c:v>39106</c:v>
                </c:pt>
                <c:pt idx="518">
                  <c:v>39107</c:v>
                </c:pt>
                <c:pt idx="519">
                  <c:v>39108</c:v>
                </c:pt>
                <c:pt idx="520">
                  <c:v>39111</c:v>
                </c:pt>
                <c:pt idx="521">
                  <c:v>39112</c:v>
                </c:pt>
                <c:pt idx="522">
                  <c:v>39113</c:v>
                </c:pt>
                <c:pt idx="523">
                  <c:v>39114</c:v>
                </c:pt>
                <c:pt idx="524">
                  <c:v>39115</c:v>
                </c:pt>
                <c:pt idx="525">
                  <c:v>39118</c:v>
                </c:pt>
                <c:pt idx="526">
                  <c:v>39119</c:v>
                </c:pt>
                <c:pt idx="527">
                  <c:v>39120</c:v>
                </c:pt>
                <c:pt idx="528">
                  <c:v>39121</c:v>
                </c:pt>
                <c:pt idx="529">
                  <c:v>39122</c:v>
                </c:pt>
                <c:pt idx="530">
                  <c:v>39125</c:v>
                </c:pt>
                <c:pt idx="531">
                  <c:v>39126</c:v>
                </c:pt>
                <c:pt idx="532">
                  <c:v>39127</c:v>
                </c:pt>
                <c:pt idx="533">
                  <c:v>39128</c:v>
                </c:pt>
                <c:pt idx="534">
                  <c:v>39129</c:v>
                </c:pt>
                <c:pt idx="535">
                  <c:v>39133</c:v>
                </c:pt>
                <c:pt idx="536">
                  <c:v>39134</c:v>
                </c:pt>
                <c:pt idx="537">
                  <c:v>39135</c:v>
                </c:pt>
                <c:pt idx="538">
                  <c:v>39136</c:v>
                </c:pt>
                <c:pt idx="539">
                  <c:v>39139</c:v>
                </c:pt>
                <c:pt idx="540">
                  <c:v>39140</c:v>
                </c:pt>
                <c:pt idx="541">
                  <c:v>39141</c:v>
                </c:pt>
                <c:pt idx="542">
                  <c:v>39142</c:v>
                </c:pt>
                <c:pt idx="543">
                  <c:v>39143</c:v>
                </c:pt>
                <c:pt idx="544">
                  <c:v>39146</c:v>
                </c:pt>
                <c:pt idx="545">
                  <c:v>39147</c:v>
                </c:pt>
                <c:pt idx="546">
                  <c:v>39148</c:v>
                </c:pt>
                <c:pt idx="547">
                  <c:v>39149</c:v>
                </c:pt>
                <c:pt idx="548">
                  <c:v>39150</c:v>
                </c:pt>
                <c:pt idx="549">
                  <c:v>39153</c:v>
                </c:pt>
                <c:pt idx="550">
                  <c:v>39154</c:v>
                </c:pt>
                <c:pt idx="551">
                  <c:v>39155</c:v>
                </c:pt>
                <c:pt idx="552">
                  <c:v>39156</c:v>
                </c:pt>
                <c:pt idx="553">
                  <c:v>39157</c:v>
                </c:pt>
                <c:pt idx="554">
                  <c:v>39160</c:v>
                </c:pt>
                <c:pt idx="555">
                  <c:v>39161</c:v>
                </c:pt>
                <c:pt idx="556">
                  <c:v>39162</c:v>
                </c:pt>
                <c:pt idx="557">
                  <c:v>39163</c:v>
                </c:pt>
                <c:pt idx="558">
                  <c:v>39164</c:v>
                </c:pt>
                <c:pt idx="559">
                  <c:v>39167</c:v>
                </c:pt>
                <c:pt idx="560">
                  <c:v>39168</c:v>
                </c:pt>
                <c:pt idx="561">
                  <c:v>39169</c:v>
                </c:pt>
                <c:pt idx="562">
                  <c:v>39170</c:v>
                </c:pt>
                <c:pt idx="563">
                  <c:v>39171</c:v>
                </c:pt>
                <c:pt idx="564">
                  <c:v>39174</c:v>
                </c:pt>
                <c:pt idx="565">
                  <c:v>39175</c:v>
                </c:pt>
                <c:pt idx="566">
                  <c:v>39176</c:v>
                </c:pt>
                <c:pt idx="567">
                  <c:v>39177</c:v>
                </c:pt>
                <c:pt idx="568">
                  <c:v>39181</c:v>
                </c:pt>
                <c:pt idx="569">
                  <c:v>39182</c:v>
                </c:pt>
                <c:pt idx="570">
                  <c:v>39183</c:v>
                </c:pt>
                <c:pt idx="571">
                  <c:v>39184</c:v>
                </c:pt>
                <c:pt idx="572">
                  <c:v>39185</c:v>
                </c:pt>
                <c:pt idx="573">
                  <c:v>39188</c:v>
                </c:pt>
                <c:pt idx="574">
                  <c:v>39189</c:v>
                </c:pt>
                <c:pt idx="575">
                  <c:v>39190</c:v>
                </c:pt>
                <c:pt idx="576">
                  <c:v>39191</c:v>
                </c:pt>
                <c:pt idx="577">
                  <c:v>39192</c:v>
                </c:pt>
                <c:pt idx="578">
                  <c:v>39195</c:v>
                </c:pt>
                <c:pt idx="579">
                  <c:v>39196</c:v>
                </c:pt>
                <c:pt idx="580">
                  <c:v>39197</c:v>
                </c:pt>
                <c:pt idx="581">
                  <c:v>39198</c:v>
                </c:pt>
                <c:pt idx="582">
                  <c:v>39199</c:v>
                </c:pt>
                <c:pt idx="583">
                  <c:v>39202</c:v>
                </c:pt>
                <c:pt idx="584">
                  <c:v>39203</c:v>
                </c:pt>
                <c:pt idx="585">
                  <c:v>39204</c:v>
                </c:pt>
                <c:pt idx="586">
                  <c:v>39205</c:v>
                </c:pt>
                <c:pt idx="587">
                  <c:v>39206</c:v>
                </c:pt>
                <c:pt idx="588">
                  <c:v>39209</c:v>
                </c:pt>
                <c:pt idx="589">
                  <c:v>39210</c:v>
                </c:pt>
                <c:pt idx="590">
                  <c:v>39211</c:v>
                </c:pt>
                <c:pt idx="591">
                  <c:v>39212</c:v>
                </c:pt>
                <c:pt idx="592">
                  <c:v>39213</c:v>
                </c:pt>
                <c:pt idx="593">
                  <c:v>39216</c:v>
                </c:pt>
                <c:pt idx="594">
                  <c:v>39217</c:v>
                </c:pt>
                <c:pt idx="595">
                  <c:v>39218</c:v>
                </c:pt>
                <c:pt idx="596">
                  <c:v>39219</c:v>
                </c:pt>
                <c:pt idx="597">
                  <c:v>39220</c:v>
                </c:pt>
                <c:pt idx="598">
                  <c:v>39223</c:v>
                </c:pt>
                <c:pt idx="599">
                  <c:v>39224</c:v>
                </c:pt>
                <c:pt idx="600">
                  <c:v>39225</c:v>
                </c:pt>
                <c:pt idx="601">
                  <c:v>39226</c:v>
                </c:pt>
                <c:pt idx="602">
                  <c:v>39227</c:v>
                </c:pt>
                <c:pt idx="603">
                  <c:v>39231</c:v>
                </c:pt>
                <c:pt idx="604">
                  <c:v>39232</c:v>
                </c:pt>
                <c:pt idx="605">
                  <c:v>39233</c:v>
                </c:pt>
                <c:pt idx="606">
                  <c:v>39234</c:v>
                </c:pt>
                <c:pt idx="607">
                  <c:v>39237</c:v>
                </c:pt>
                <c:pt idx="608">
                  <c:v>39238</c:v>
                </c:pt>
                <c:pt idx="609">
                  <c:v>39239</c:v>
                </c:pt>
                <c:pt idx="610">
                  <c:v>39240</c:v>
                </c:pt>
                <c:pt idx="611">
                  <c:v>39241</c:v>
                </c:pt>
                <c:pt idx="612">
                  <c:v>39244</c:v>
                </c:pt>
                <c:pt idx="613">
                  <c:v>39245</c:v>
                </c:pt>
                <c:pt idx="614">
                  <c:v>39246</c:v>
                </c:pt>
                <c:pt idx="615">
                  <c:v>39247</c:v>
                </c:pt>
                <c:pt idx="616">
                  <c:v>39248</c:v>
                </c:pt>
                <c:pt idx="617">
                  <c:v>39251</c:v>
                </c:pt>
                <c:pt idx="618">
                  <c:v>39252</c:v>
                </c:pt>
                <c:pt idx="619">
                  <c:v>39253</c:v>
                </c:pt>
                <c:pt idx="620">
                  <c:v>39254</c:v>
                </c:pt>
                <c:pt idx="621">
                  <c:v>39255</c:v>
                </c:pt>
                <c:pt idx="622">
                  <c:v>39258</c:v>
                </c:pt>
                <c:pt idx="623">
                  <c:v>39259</c:v>
                </c:pt>
                <c:pt idx="624">
                  <c:v>39260</c:v>
                </c:pt>
                <c:pt idx="625">
                  <c:v>39261</c:v>
                </c:pt>
                <c:pt idx="626">
                  <c:v>39262</c:v>
                </c:pt>
                <c:pt idx="627">
                  <c:v>39265</c:v>
                </c:pt>
                <c:pt idx="628">
                  <c:v>39266</c:v>
                </c:pt>
                <c:pt idx="629">
                  <c:v>39268</c:v>
                </c:pt>
                <c:pt idx="630">
                  <c:v>39269</c:v>
                </c:pt>
                <c:pt idx="631">
                  <c:v>39272</c:v>
                </c:pt>
                <c:pt idx="632">
                  <c:v>39273</c:v>
                </c:pt>
                <c:pt idx="633">
                  <c:v>39274</c:v>
                </c:pt>
                <c:pt idx="634">
                  <c:v>39275</c:v>
                </c:pt>
                <c:pt idx="635">
                  <c:v>39276</c:v>
                </c:pt>
                <c:pt idx="636">
                  <c:v>39279</c:v>
                </c:pt>
                <c:pt idx="637">
                  <c:v>39280</c:v>
                </c:pt>
                <c:pt idx="638">
                  <c:v>39281</c:v>
                </c:pt>
                <c:pt idx="639">
                  <c:v>39282</c:v>
                </c:pt>
                <c:pt idx="640">
                  <c:v>39283</c:v>
                </c:pt>
                <c:pt idx="641">
                  <c:v>39286</c:v>
                </c:pt>
                <c:pt idx="642">
                  <c:v>39287</c:v>
                </c:pt>
                <c:pt idx="643">
                  <c:v>39288</c:v>
                </c:pt>
                <c:pt idx="644">
                  <c:v>39289</c:v>
                </c:pt>
                <c:pt idx="645">
                  <c:v>39290</c:v>
                </c:pt>
                <c:pt idx="646">
                  <c:v>39293</c:v>
                </c:pt>
                <c:pt idx="647">
                  <c:v>39294</c:v>
                </c:pt>
                <c:pt idx="648">
                  <c:v>39295</c:v>
                </c:pt>
                <c:pt idx="649">
                  <c:v>39296</c:v>
                </c:pt>
                <c:pt idx="650">
                  <c:v>39297</c:v>
                </c:pt>
                <c:pt idx="651">
                  <c:v>39300</c:v>
                </c:pt>
                <c:pt idx="652">
                  <c:v>39301</c:v>
                </c:pt>
                <c:pt idx="653">
                  <c:v>39302</c:v>
                </c:pt>
                <c:pt idx="654">
                  <c:v>39303</c:v>
                </c:pt>
                <c:pt idx="655">
                  <c:v>39304</c:v>
                </c:pt>
                <c:pt idx="656">
                  <c:v>39307</c:v>
                </c:pt>
                <c:pt idx="657">
                  <c:v>39308</c:v>
                </c:pt>
                <c:pt idx="658">
                  <c:v>39309</c:v>
                </c:pt>
                <c:pt idx="659">
                  <c:v>39310</c:v>
                </c:pt>
                <c:pt idx="660">
                  <c:v>39311</c:v>
                </c:pt>
                <c:pt idx="661">
                  <c:v>39314</c:v>
                </c:pt>
                <c:pt idx="662">
                  <c:v>39315</c:v>
                </c:pt>
                <c:pt idx="663">
                  <c:v>39316</c:v>
                </c:pt>
                <c:pt idx="664">
                  <c:v>39317</c:v>
                </c:pt>
                <c:pt idx="665">
                  <c:v>39318</c:v>
                </c:pt>
                <c:pt idx="666">
                  <c:v>39321</c:v>
                </c:pt>
                <c:pt idx="667">
                  <c:v>39322</c:v>
                </c:pt>
                <c:pt idx="668">
                  <c:v>39323</c:v>
                </c:pt>
                <c:pt idx="669">
                  <c:v>39324</c:v>
                </c:pt>
                <c:pt idx="670">
                  <c:v>39325</c:v>
                </c:pt>
                <c:pt idx="671">
                  <c:v>39329</c:v>
                </c:pt>
                <c:pt idx="672">
                  <c:v>39330</c:v>
                </c:pt>
                <c:pt idx="673">
                  <c:v>39331</c:v>
                </c:pt>
                <c:pt idx="674">
                  <c:v>39332</c:v>
                </c:pt>
                <c:pt idx="675">
                  <c:v>39335</c:v>
                </c:pt>
                <c:pt idx="676">
                  <c:v>39336</c:v>
                </c:pt>
                <c:pt idx="677">
                  <c:v>39337</c:v>
                </c:pt>
                <c:pt idx="678">
                  <c:v>39338</c:v>
                </c:pt>
                <c:pt idx="679">
                  <c:v>39339</c:v>
                </c:pt>
                <c:pt idx="680">
                  <c:v>39342</c:v>
                </c:pt>
                <c:pt idx="681">
                  <c:v>39343</c:v>
                </c:pt>
                <c:pt idx="682">
                  <c:v>39344</c:v>
                </c:pt>
                <c:pt idx="683">
                  <c:v>39345</c:v>
                </c:pt>
                <c:pt idx="684">
                  <c:v>39346</c:v>
                </c:pt>
                <c:pt idx="685">
                  <c:v>39349</c:v>
                </c:pt>
                <c:pt idx="686">
                  <c:v>39350</c:v>
                </c:pt>
                <c:pt idx="687">
                  <c:v>39351</c:v>
                </c:pt>
                <c:pt idx="688">
                  <c:v>39352</c:v>
                </c:pt>
                <c:pt idx="689">
                  <c:v>39353</c:v>
                </c:pt>
                <c:pt idx="690">
                  <c:v>39356</c:v>
                </c:pt>
                <c:pt idx="691">
                  <c:v>39357</c:v>
                </c:pt>
                <c:pt idx="692">
                  <c:v>39358</c:v>
                </c:pt>
                <c:pt idx="693">
                  <c:v>39359</c:v>
                </c:pt>
                <c:pt idx="694">
                  <c:v>39360</c:v>
                </c:pt>
                <c:pt idx="695">
                  <c:v>39363</c:v>
                </c:pt>
                <c:pt idx="696">
                  <c:v>39364</c:v>
                </c:pt>
                <c:pt idx="697">
                  <c:v>39365</c:v>
                </c:pt>
                <c:pt idx="698">
                  <c:v>39366</c:v>
                </c:pt>
                <c:pt idx="699">
                  <c:v>39367</c:v>
                </c:pt>
                <c:pt idx="700">
                  <c:v>39370</c:v>
                </c:pt>
                <c:pt idx="701">
                  <c:v>39371</c:v>
                </c:pt>
                <c:pt idx="702">
                  <c:v>39372</c:v>
                </c:pt>
                <c:pt idx="703">
                  <c:v>39373</c:v>
                </c:pt>
                <c:pt idx="704">
                  <c:v>39374</c:v>
                </c:pt>
                <c:pt idx="705">
                  <c:v>39377</c:v>
                </c:pt>
                <c:pt idx="706">
                  <c:v>39378</c:v>
                </c:pt>
                <c:pt idx="707">
                  <c:v>39379</c:v>
                </c:pt>
                <c:pt idx="708">
                  <c:v>39380</c:v>
                </c:pt>
                <c:pt idx="709">
                  <c:v>39381</c:v>
                </c:pt>
                <c:pt idx="710">
                  <c:v>39384</c:v>
                </c:pt>
                <c:pt idx="711">
                  <c:v>39385</c:v>
                </c:pt>
                <c:pt idx="712">
                  <c:v>39386</c:v>
                </c:pt>
                <c:pt idx="713">
                  <c:v>39387</c:v>
                </c:pt>
                <c:pt idx="714">
                  <c:v>39388</c:v>
                </c:pt>
                <c:pt idx="715">
                  <c:v>39391</c:v>
                </c:pt>
                <c:pt idx="716">
                  <c:v>39392</c:v>
                </c:pt>
                <c:pt idx="717">
                  <c:v>39393</c:v>
                </c:pt>
                <c:pt idx="718">
                  <c:v>39394</c:v>
                </c:pt>
                <c:pt idx="719">
                  <c:v>39395</c:v>
                </c:pt>
                <c:pt idx="720">
                  <c:v>39398</c:v>
                </c:pt>
                <c:pt idx="721">
                  <c:v>39399</c:v>
                </c:pt>
                <c:pt idx="722">
                  <c:v>39400</c:v>
                </c:pt>
                <c:pt idx="723">
                  <c:v>39401</c:v>
                </c:pt>
                <c:pt idx="724">
                  <c:v>39402</c:v>
                </c:pt>
                <c:pt idx="725">
                  <c:v>39405</c:v>
                </c:pt>
                <c:pt idx="726">
                  <c:v>39406</c:v>
                </c:pt>
                <c:pt idx="727">
                  <c:v>39407</c:v>
                </c:pt>
                <c:pt idx="728">
                  <c:v>39409</c:v>
                </c:pt>
                <c:pt idx="729">
                  <c:v>39412</c:v>
                </c:pt>
                <c:pt idx="730">
                  <c:v>39413</c:v>
                </c:pt>
                <c:pt idx="731">
                  <c:v>39414</c:v>
                </c:pt>
                <c:pt idx="732">
                  <c:v>39415</c:v>
                </c:pt>
                <c:pt idx="733">
                  <c:v>39416</c:v>
                </c:pt>
                <c:pt idx="734">
                  <c:v>39419</c:v>
                </c:pt>
                <c:pt idx="735">
                  <c:v>39420</c:v>
                </c:pt>
                <c:pt idx="736">
                  <c:v>39421</c:v>
                </c:pt>
                <c:pt idx="737">
                  <c:v>39422</c:v>
                </c:pt>
                <c:pt idx="738">
                  <c:v>39423</c:v>
                </c:pt>
                <c:pt idx="739">
                  <c:v>39426</c:v>
                </c:pt>
                <c:pt idx="740">
                  <c:v>39427</c:v>
                </c:pt>
                <c:pt idx="741">
                  <c:v>39428</c:v>
                </c:pt>
                <c:pt idx="742">
                  <c:v>39429</c:v>
                </c:pt>
                <c:pt idx="743">
                  <c:v>39430</c:v>
                </c:pt>
                <c:pt idx="744">
                  <c:v>39433</c:v>
                </c:pt>
                <c:pt idx="745">
                  <c:v>39434</c:v>
                </c:pt>
                <c:pt idx="746">
                  <c:v>39435</c:v>
                </c:pt>
                <c:pt idx="747">
                  <c:v>39436</c:v>
                </c:pt>
                <c:pt idx="748">
                  <c:v>39437</c:v>
                </c:pt>
                <c:pt idx="749">
                  <c:v>39440</c:v>
                </c:pt>
                <c:pt idx="750">
                  <c:v>39442</c:v>
                </c:pt>
                <c:pt idx="751">
                  <c:v>39443</c:v>
                </c:pt>
                <c:pt idx="752">
                  <c:v>39444</c:v>
                </c:pt>
                <c:pt idx="753">
                  <c:v>39447</c:v>
                </c:pt>
                <c:pt idx="754">
                  <c:v>39449</c:v>
                </c:pt>
                <c:pt idx="755">
                  <c:v>39450</c:v>
                </c:pt>
                <c:pt idx="756">
                  <c:v>39451</c:v>
                </c:pt>
                <c:pt idx="757">
                  <c:v>39454</c:v>
                </c:pt>
                <c:pt idx="758">
                  <c:v>39455</c:v>
                </c:pt>
                <c:pt idx="759">
                  <c:v>39456</c:v>
                </c:pt>
                <c:pt idx="760">
                  <c:v>39457</c:v>
                </c:pt>
                <c:pt idx="761">
                  <c:v>39458</c:v>
                </c:pt>
                <c:pt idx="762">
                  <c:v>39461</c:v>
                </c:pt>
                <c:pt idx="763">
                  <c:v>39462</c:v>
                </c:pt>
                <c:pt idx="764">
                  <c:v>39463</c:v>
                </c:pt>
                <c:pt idx="765">
                  <c:v>39464</c:v>
                </c:pt>
                <c:pt idx="766">
                  <c:v>39465</c:v>
                </c:pt>
                <c:pt idx="767">
                  <c:v>39469</c:v>
                </c:pt>
                <c:pt idx="768">
                  <c:v>39470</c:v>
                </c:pt>
                <c:pt idx="769">
                  <c:v>39471</c:v>
                </c:pt>
                <c:pt idx="770">
                  <c:v>39472</c:v>
                </c:pt>
                <c:pt idx="771">
                  <c:v>39475</c:v>
                </c:pt>
                <c:pt idx="772">
                  <c:v>39476</c:v>
                </c:pt>
                <c:pt idx="773">
                  <c:v>39477</c:v>
                </c:pt>
                <c:pt idx="774">
                  <c:v>39478</c:v>
                </c:pt>
                <c:pt idx="775">
                  <c:v>39479</c:v>
                </c:pt>
                <c:pt idx="776">
                  <c:v>39482</c:v>
                </c:pt>
                <c:pt idx="777">
                  <c:v>39483</c:v>
                </c:pt>
                <c:pt idx="778">
                  <c:v>39484</c:v>
                </c:pt>
                <c:pt idx="779">
                  <c:v>39485</c:v>
                </c:pt>
                <c:pt idx="780">
                  <c:v>39486</c:v>
                </c:pt>
                <c:pt idx="781">
                  <c:v>39489</c:v>
                </c:pt>
                <c:pt idx="782">
                  <c:v>39490</c:v>
                </c:pt>
                <c:pt idx="783">
                  <c:v>39491</c:v>
                </c:pt>
                <c:pt idx="784">
                  <c:v>39492</c:v>
                </c:pt>
                <c:pt idx="785">
                  <c:v>39493</c:v>
                </c:pt>
                <c:pt idx="786">
                  <c:v>39497</c:v>
                </c:pt>
                <c:pt idx="787">
                  <c:v>39498</c:v>
                </c:pt>
                <c:pt idx="788">
                  <c:v>39499</c:v>
                </c:pt>
                <c:pt idx="789">
                  <c:v>39500</c:v>
                </c:pt>
                <c:pt idx="790">
                  <c:v>39503</c:v>
                </c:pt>
                <c:pt idx="791">
                  <c:v>39504</c:v>
                </c:pt>
                <c:pt idx="792">
                  <c:v>39505</c:v>
                </c:pt>
                <c:pt idx="793">
                  <c:v>39506</c:v>
                </c:pt>
                <c:pt idx="794">
                  <c:v>39507</c:v>
                </c:pt>
                <c:pt idx="795">
                  <c:v>39510</c:v>
                </c:pt>
                <c:pt idx="796">
                  <c:v>39511</c:v>
                </c:pt>
                <c:pt idx="797">
                  <c:v>39512</c:v>
                </c:pt>
                <c:pt idx="798">
                  <c:v>39513</c:v>
                </c:pt>
                <c:pt idx="799">
                  <c:v>39514</c:v>
                </c:pt>
                <c:pt idx="800">
                  <c:v>39517</c:v>
                </c:pt>
                <c:pt idx="801">
                  <c:v>39518</c:v>
                </c:pt>
                <c:pt idx="802">
                  <c:v>39519</c:v>
                </c:pt>
                <c:pt idx="803">
                  <c:v>39520</c:v>
                </c:pt>
                <c:pt idx="804">
                  <c:v>39521</c:v>
                </c:pt>
                <c:pt idx="805">
                  <c:v>39524</c:v>
                </c:pt>
                <c:pt idx="806">
                  <c:v>39525</c:v>
                </c:pt>
                <c:pt idx="807">
                  <c:v>39526</c:v>
                </c:pt>
                <c:pt idx="808">
                  <c:v>39527</c:v>
                </c:pt>
                <c:pt idx="809">
                  <c:v>39531</c:v>
                </c:pt>
                <c:pt idx="810">
                  <c:v>39532</c:v>
                </c:pt>
                <c:pt idx="811">
                  <c:v>39533</c:v>
                </c:pt>
                <c:pt idx="812">
                  <c:v>39534</c:v>
                </c:pt>
                <c:pt idx="813">
                  <c:v>39535</c:v>
                </c:pt>
                <c:pt idx="814">
                  <c:v>39538</c:v>
                </c:pt>
                <c:pt idx="815">
                  <c:v>39539</c:v>
                </c:pt>
                <c:pt idx="816">
                  <c:v>39540</c:v>
                </c:pt>
                <c:pt idx="817">
                  <c:v>39541</c:v>
                </c:pt>
                <c:pt idx="818">
                  <c:v>39542</c:v>
                </c:pt>
                <c:pt idx="819">
                  <c:v>39545</c:v>
                </c:pt>
                <c:pt idx="820">
                  <c:v>39546</c:v>
                </c:pt>
                <c:pt idx="821">
                  <c:v>39547</c:v>
                </c:pt>
                <c:pt idx="822">
                  <c:v>39548</c:v>
                </c:pt>
                <c:pt idx="823">
                  <c:v>39549</c:v>
                </c:pt>
                <c:pt idx="824">
                  <c:v>39552</c:v>
                </c:pt>
                <c:pt idx="825">
                  <c:v>39553</c:v>
                </c:pt>
                <c:pt idx="826">
                  <c:v>39554</c:v>
                </c:pt>
                <c:pt idx="827">
                  <c:v>39555</c:v>
                </c:pt>
                <c:pt idx="828">
                  <c:v>39556</c:v>
                </c:pt>
                <c:pt idx="829">
                  <c:v>39559</c:v>
                </c:pt>
                <c:pt idx="830">
                  <c:v>39560</c:v>
                </c:pt>
                <c:pt idx="831">
                  <c:v>39561</c:v>
                </c:pt>
                <c:pt idx="832">
                  <c:v>39562</c:v>
                </c:pt>
                <c:pt idx="833">
                  <c:v>39563</c:v>
                </c:pt>
                <c:pt idx="834">
                  <c:v>39566</c:v>
                </c:pt>
                <c:pt idx="835">
                  <c:v>39567</c:v>
                </c:pt>
                <c:pt idx="836">
                  <c:v>39568</c:v>
                </c:pt>
                <c:pt idx="837">
                  <c:v>39569</c:v>
                </c:pt>
                <c:pt idx="838">
                  <c:v>39570</c:v>
                </c:pt>
                <c:pt idx="839">
                  <c:v>39573</c:v>
                </c:pt>
                <c:pt idx="840">
                  <c:v>39574</c:v>
                </c:pt>
                <c:pt idx="841">
                  <c:v>39575</c:v>
                </c:pt>
                <c:pt idx="842">
                  <c:v>39576</c:v>
                </c:pt>
                <c:pt idx="843">
                  <c:v>39577</c:v>
                </c:pt>
                <c:pt idx="844">
                  <c:v>39580</c:v>
                </c:pt>
                <c:pt idx="845">
                  <c:v>39581</c:v>
                </c:pt>
                <c:pt idx="846">
                  <c:v>39582</c:v>
                </c:pt>
                <c:pt idx="847">
                  <c:v>39583</c:v>
                </c:pt>
                <c:pt idx="848">
                  <c:v>39584</c:v>
                </c:pt>
                <c:pt idx="849">
                  <c:v>39587</c:v>
                </c:pt>
                <c:pt idx="850">
                  <c:v>39588</c:v>
                </c:pt>
                <c:pt idx="851">
                  <c:v>39589</c:v>
                </c:pt>
                <c:pt idx="852">
                  <c:v>39590</c:v>
                </c:pt>
                <c:pt idx="853">
                  <c:v>39591</c:v>
                </c:pt>
                <c:pt idx="854">
                  <c:v>39595</c:v>
                </c:pt>
                <c:pt idx="855">
                  <c:v>39596</c:v>
                </c:pt>
                <c:pt idx="856">
                  <c:v>39597</c:v>
                </c:pt>
                <c:pt idx="857">
                  <c:v>39598</c:v>
                </c:pt>
                <c:pt idx="858">
                  <c:v>39601</c:v>
                </c:pt>
                <c:pt idx="859">
                  <c:v>39602</c:v>
                </c:pt>
                <c:pt idx="860">
                  <c:v>39603</c:v>
                </c:pt>
                <c:pt idx="861">
                  <c:v>39604</c:v>
                </c:pt>
                <c:pt idx="862">
                  <c:v>39605</c:v>
                </c:pt>
                <c:pt idx="863">
                  <c:v>39608</c:v>
                </c:pt>
                <c:pt idx="864">
                  <c:v>39609</c:v>
                </c:pt>
                <c:pt idx="865">
                  <c:v>39610</c:v>
                </c:pt>
                <c:pt idx="866">
                  <c:v>39611</c:v>
                </c:pt>
                <c:pt idx="867">
                  <c:v>39612</c:v>
                </c:pt>
                <c:pt idx="868">
                  <c:v>39615</c:v>
                </c:pt>
                <c:pt idx="869">
                  <c:v>39616</c:v>
                </c:pt>
                <c:pt idx="870">
                  <c:v>39617</c:v>
                </c:pt>
                <c:pt idx="871">
                  <c:v>39618</c:v>
                </c:pt>
                <c:pt idx="872">
                  <c:v>39619</c:v>
                </c:pt>
                <c:pt idx="873">
                  <c:v>39622</c:v>
                </c:pt>
                <c:pt idx="874">
                  <c:v>39623</c:v>
                </c:pt>
                <c:pt idx="875">
                  <c:v>39624</c:v>
                </c:pt>
                <c:pt idx="876">
                  <c:v>39625</c:v>
                </c:pt>
                <c:pt idx="877">
                  <c:v>39626</c:v>
                </c:pt>
                <c:pt idx="878">
                  <c:v>39629</c:v>
                </c:pt>
                <c:pt idx="879">
                  <c:v>39630</c:v>
                </c:pt>
                <c:pt idx="880">
                  <c:v>39631</c:v>
                </c:pt>
                <c:pt idx="881">
                  <c:v>39632</c:v>
                </c:pt>
                <c:pt idx="882">
                  <c:v>39636</c:v>
                </c:pt>
                <c:pt idx="883">
                  <c:v>39637</c:v>
                </c:pt>
                <c:pt idx="884">
                  <c:v>39638</c:v>
                </c:pt>
                <c:pt idx="885">
                  <c:v>39639</c:v>
                </c:pt>
                <c:pt idx="886">
                  <c:v>39640</c:v>
                </c:pt>
                <c:pt idx="887">
                  <c:v>39643</c:v>
                </c:pt>
                <c:pt idx="888">
                  <c:v>39644</c:v>
                </c:pt>
                <c:pt idx="889">
                  <c:v>39645</c:v>
                </c:pt>
                <c:pt idx="890">
                  <c:v>39646</c:v>
                </c:pt>
                <c:pt idx="891">
                  <c:v>39647</c:v>
                </c:pt>
                <c:pt idx="892">
                  <c:v>39650</c:v>
                </c:pt>
                <c:pt idx="893">
                  <c:v>39651</c:v>
                </c:pt>
                <c:pt idx="894">
                  <c:v>39652</c:v>
                </c:pt>
                <c:pt idx="895">
                  <c:v>39653</c:v>
                </c:pt>
                <c:pt idx="896">
                  <c:v>39654</c:v>
                </c:pt>
                <c:pt idx="897">
                  <c:v>39657</c:v>
                </c:pt>
                <c:pt idx="898">
                  <c:v>39658</c:v>
                </c:pt>
                <c:pt idx="899">
                  <c:v>39659</c:v>
                </c:pt>
                <c:pt idx="900">
                  <c:v>39660</c:v>
                </c:pt>
                <c:pt idx="901">
                  <c:v>39661</c:v>
                </c:pt>
                <c:pt idx="902">
                  <c:v>39664</c:v>
                </c:pt>
                <c:pt idx="903">
                  <c:v>39665</c:v>
                </c:pt>
                <c:pt idx="904">
                  <c:v>39666</c:v>
                </c:pt>
                <c:pt idx="905">
                  <c:v>39667</c:v>
                </c:pt>
                <c:pt idx="906">
                  <c:v>39668</c:v>
                </c:pt>
                <c:pt idx="907">
                  <c:v>39671</c:v>
                </c:pt>
                <c:pt idx="908">
                  <c:v>39672</c:v>
                </c:pt>
                <c:pt idx="909">
                  <c:v>39673</c:v>
                </c:pt>
                <c:pt idx="910">
                  <c:v>39674</c:v>
                </c:pt>
                <c:pt idx="911">
                  <c:v>39675</c:v>
                </c:pt>
                <c:pt idx="912">
                  <c:v>39678</c:v>
                </c:pt>
                <c:pt idx="913">
                  <c:v>39679</c:v>
                </c:pt>
                <c:pt idx="914">
                  <c:v>39680</c:v>
                </c:pt>
                <c:pt idx="915">
                  <c:v>39681</c:v>
                </c:pt>
                <c:pt idx="916">
                  <c:v>39682</c:v>
                </c:pt>
                <c:pt idx="917">
                  <c:v>39685</c:v>
                </c:pt>
                <c:pt idx="918">
                  <c:v>39686</c:v>
                </c:pt>
                <c:pt idx="919">
                  <c:v>39687</c:v>
                </c:pt>
                <c:pt idx="920">
                  <c:v>39688</c:v>
                </c:pt>
                <c:pt idx="921">
                  <c:v>39689</c:v>
                </c:pt>
                <c:pt idx="922">
                  <c:v>39693</c:v>
                </c:pt>
                <c:pt idx="923">
                  <c:v>39694</c:v>
                </c:pt>
                <c:pt idx="924">
                  <c:v>39695</c:v>
                </c:pt>
                <c:pt idx="925">
                  <c:v>39696</c:v>
                </c:pt>
                <c:pt idx="926">
                  <c:v>39699</c:v>
                </c:pt>
                <c:pt idx="927">
                  <c:v>39700</c:v>
                </c:pt>
                <c:pt idx="928">
                  <c:v>39701</c:v>
                </c:pt>
                <c:pt idx="929">
                  <c:v>39702</c:v>
                </c:pt>
                <c:pt idx="930">
                  <c:v>39703</c:v>
                </c:pt>
                <c:pt idx="931">
                  <c:v>39706</c:v>
                </c:pt>
                <c:pt idx="932">
                  <c:v>39707</c:v>
                </c:pt>
                <c:pt idx="933">
                  <c:v>39708</c:v>
                </c:pt>
                <c:pt idx="934">
                  <c:v>39709</c:v>
                </c:pt>
                <c:pt idx="935">
                  <c:v>39710</c:v>
                </c:pt>
                <c:pt idx="936">
                  <c:v>39713</c:v>
                </c:pt>
                <c:pt idx="937">
                  <c:v>39714</c:v>
                </c:pt>
                <c:pt idx="938">
                  <c:v>39715</c:v>
                </c:pt>
                <c:pt idx="939">
                  <c:v>39716</c:v>
                </c:pt>
                <c:pt idx="940">
                  <c:v>39717</c:v>
                </c:pt>
                <c:pt idx="941">
                  <c:v>39720</c:v>
                </c:pt>
                <c:pt idx="942">
                  <c:v>39721</c:v>
                </c:pt>
                <c:pt idx="943">
                  <c:v>39722</c:v>
                </c:pt>
                <c:pt idx="944">
                  <c:v>39723</c:v>
                </c:pt>
                <c:pt idx="945">
                  <c:v>39724</c:v>
                </c:pt>
                <c:pt idx="946">
                  <c:v>39727</c:v>
                </c:pt>
                <c:pt idx="947">
                  <c:v>39728</c:v>
                </c:pt>
                <c:pt idx="948">
                  <c:v>39729</c:v>
                </c:pt>
                <c:pt idx="949">
                  <c:v>39730</c:v>
                </c:pt>
                <c:pt idx="950">
                  <c:v>39731</c:v>
                </c:pt>
                <c:pt idx="951">
                  <c:v>39734</c:v>
                </c:pt>
                <c:pt idx="952">
                  <c:v>39735</c:v>
                </c:pt>
                <c:pt idx="953">
                  <c:v>39736</c:v>
                </c:pt>
                <c:pt idx="954">
                  <c:v>39737</c:v>
                </c:pt>
                <c:pt idx="955">
                  <c:v>39738</c:v>
                </c:pt>
                <c:pt idx="956">
                  <c:v>39741</c:v>
                </c:pt>
                <c:pt idx="957">
                  <c:v>39742</c:v>
                </c:pt>
                <c:pt idx="958">
                  <c:v>39743</c:v>
                </c:pt>
                <c:pt idx="959">
                  <c:v>39744</c:v>
                </c:pt>
                <c:pt idx="960">
                  <c:v>39745</c:v>
                </c:pt>
                <c:pt idx="961">
                  <c:v>39748</c:v>
                </c:pt>
                <c:pt idx="962">
                  <c:v>39749</c:v>
                </c:pt>
                <c:pt idx="963">
                  <c:v>39750</c:v>
                </c:pt>
                <c:pt idx="964">
                  <c:v>39751</c:v>
                </c:pt>
                <c:pt idx="965">
                  <c:v>39752</c:v>
                </c:pt>
                <c:pt idx="966">
                  <c:v>39755</c:v>
                </c:pt>
                <c:pt idx="967">
                  <c:v>39756</c:v>
                </c:pt>
                <c:pt idx="968">
                  <c:v>39757</c:v>
                </c:pt>
                <c:pt idx="969">
                  <c:v>39758</c:v>
                </c:pt>
                <c:pt idx="970">
                  <c:v>39759</c:v>
                </c:pt>
                <c:pt idx="971">
                  <c:v>39762</c:v>
                </c:pt>
                <c:pt idx="972">
                  <c:v>39763</c:v>
                </c:pt>
                <c:pt idx="973">
                  <c:v>39764</c:v>
                </c:pt>
                <c:pt idx="974">
                  <c:v>39765</c:v>
                </c:pt>
                <c:pt idx="975">
                  <c:v>39766</c:v>
                </c:pt>
                <c:pt idx="976">
                  <c:v>39769</c:v>
                </c:pt>
                <c:pt idx="977">
                  <c:v>39770</c:v>
                </c:pt>
                <c:pt idx="978">
                  <c:v>39771</c:v>
                </c:pt>
                <c:pt idx="979">
                  <c:v>39772</c:v>
                </c:pt>
                <c:pt idx="980">
                  <c:v>39773</c:v>
                </c:pt>
                <c:pt idx="981">
                  <c:v>39776</c:v>
                </c:pt>
                <c:pt idx="982">
                  <c:v>39777</c:v>
                </c:pt>
                <c:pt idx="983">
                  <c:v>39778</c:v>
                </c:pt>
                <c:pt idx="984">
                  <c:v>39780</c:v>
                </c:pt>
                <c:pt idx="985">
                  <c:v>39783</c:v>
                </c:pt>
                <c:pt idx="986">
                  <c:v>39784</c:v>
                </c:pt>
                <c:pt idx="987">
                  <c:v>39785</c:v>
                </c:pt>
                <c:pt idx="988">
                  <c:v>39786</c:v>
                </c:pt>
                <c:pt idx="989">
                  <c:v>39787</c:v>
                </c:pt>
                <c:pt idx="990">
                  <c:v>39790</c:v>
                </c:pt>
                <c:pt idx="991">
                  <c:v>39791</c:v>
                </c:pt>
                <c:pt idx="992">
                  <c:v>39792</c:v>
                </c:pt>
                <c:pt idx="993">
                  <c:v>39793</c:v>
                </c:pt>
                <c:pt idx="994">
                  <c:v>39794</c:v>
                </c:pt>
                <c:pt idx="995">
                  <c:v>39797</c:v>
                </c:pt>
                <c:pt idx="996">
                  <c:v>39798</c:v>
                </c:pt>
                <c:pt idx="997">
                  <c:v>39799</c:v>
                </c:pt>
                <c:pt idx="998">
                  <c:v>39800</c:v>
                </c:pt>
                <c:pt idx="999">
                  <c:v>39801</c:v>
                </c:pt>
                <c:pt idx="1000">
                  <c:v>39804</c:v>
                </c:pt>
                <c:pt idx="1001">
                  <c:v>39805</c:v>
                </c:pt>
                <c:pt idx="1002">
                  <c:v>39806</c:v>
                </c:pt>
                <c:pt idx="1003">
                  <c:v>39808</c:v>
                </c:pt>
                <c:pt idx="1004">
                  <c:v>39811</c:v>
                </c:pt>
                <c:pt idx="1005">
                  <c:v>39812</c:v>
                </c:pt>
                <c:pt idx="1006">
                  <c:v>39813</c:v>
                </c:pt>
                <c:pt idx="1007">
                  <c:v>39815</c:v>
                </c:pt>
                <c:pt idx="1008">
                  <c:v>39818</c:v>
                </c:pt>
                <c:pt idx="1009">
                  <c:v>39819</c:v>
                </c:pt>
                <c:pt idx="1010">
                  <c:v>39820</c:v>
                </c:pt>
                <c:pt idx="1011">
                  <c:v>39821</c:v>
                </c:pt>
                <c:pt idx="1012">
                  <c:v>39822</c:v>
                </c:pt>
                <c:pt idx="1013">
                  <c:v>39825</c:v>
                </c:pt>
                <c:pt idx="1014">
                  <c:v>39826</c:v>
                </c:pt>
                <c:pt idx="1015">
                  <c:v>39827</c:v>
                </c:pt>
                <c:pt idx="1016">
                  <c:v>39828</c:v>
                </c:pt>
                <c:pt idx="1017">
                  <c:v>39829</c:v>
                </c:pt>
                <c:pt idx="1018">
                  <c:v>39833</c:v>
                </c:pt>
                <c:pt idx="1019">
                  <c:v>39834</c:v>
                </c:pt>
                <c:pt idx="1020">
                  <c:v>39835</c:v>
                </c:pt>
                <c:pt idx="1021">
                  <c:v>39836</c:v>
                </c:pt>
                <c:pt idx="1022">
                  <c:v>39839</c:v>
                </c:pt>
                <c:pt idx="1023">
                  <c:v>39840</c:v>
                </c:pt>
                <c:pt idx="1024">
                  <c:v>39841</c:v>
                </c:pt>
                <c:pt idx="1025">
                  <c:v>39842</c:v>
                </c:pt>
                <c:pt idx="1026">
                  <c:v>39843</c:v>
                </c:pt>
                <c:pt idx="1027">
                  <c:v>39846</c:v>
                </c:pt>
                <c:pt idx="1028">
                  <c:v>39847</c:v>
                </c:pt>
                <c:pt idx="1029">
                  <c:v>39848</c:v>
                </c:pt>
                <c:pt idx="1030">
                  <c:v>39849</c:v>
                </c:pt>
                <c:pt idx="1031">
                  <c:v>39850</c:v>
                </c:pt>
                <c:pt idx="1032">
                  <c:v>39853</c:v>
                </c:pt>
                <c:pt idx="1033">
                  <c:v>39854</c:v>
                </c:pt>
                <c:pt idx="1034">
                  <c:v>39855</c:v>
                </c:pt>
                <c:pt idx="1035">
                  <c:v>39856</c:v>
                </c:pt>
                <c:pt idx="1036">
                  <c:v>39857</c:v>
                </c:pt>
                <c:pt idx="1037">
                  <c:v>39861</c:v>
                </c:pt>
                <c:pt idx="1038">
                  <c:v>39862</c:v>
                </c:pt>
                <c:pt idx="1039">
                  <c:v>39863</c:v>
                </c:pt>
                <c:pt idx="1040">
                  <c:v>39864</c:v>
                </c:pt>
                <c:pt idx="1041">
                  <c:v>39867</c:v>
                </c:pt>
                <c:pt idx="1042">
                  <c:v>39868</c:v>
                </c:pt>
                <c:pt idx="1043">
                  <c:v>39869</c:v>
                </c:pt>
                <c:pt idx="1044">
                  <c:v>39870</c:v>
                </c:pt>
                <c:pt idx="1045">
                  <c:v>39871</c:v>
                </c:pt>
                <c:pt idx="1046">
                  <c:v>39874</c:v>
                </c:pt>
                <c:pt idx="1047">
                  <c:v>39875</c:v>
                </c:pt>
                <c:pt idx="1048">
                  <c:v>39876</c:v>
                </c:pt>
                <c:pt idx="1049">
                  <c:v>39877</c:v>
                </c:pt>
                <c:pt idx="1050">
                  <c:v>39878</c:v>
                </c:pt>
                <c:pt idx="1051">
                  <c:v>39881</c:v>
                </c:pt>
                <c:pt idx="1052">
                  <c:v>39882</c:v>
                </c:pt>
                <c:pt idx="1053">
                  <c:v>39883</c:v>
                </c:pt>
                <c:pt idx="1054">
                  <c:v>39884</c:v>
                </c:pt>
                <c:pt idx="1055">
                  <c:v>39885</c:v>
                </c:pt>
                <c:pt idx="1056">
                  <c:v>39888</c:v>
                </c:pt>
                <c:pt idx="1057">
                  <c:v>39889</c:v>
                </c:pt>
                <c:pt idx="1058">
                  <c:v>39890</c:v>
                </c:pt>
                <c:pt idx="1059">
                  <c:v>39891</c:v>
                </c:pt>
                <c:pt idx="1060">
                  <c:v>39892</c:v>
                </c:pt>
                <c:pt idx="1061">
                  <c:v>39895</c:v>
                </c:pt>
                <c:pt idx="1062">
                  <c:v>39896</c:v>
                </c:pt>
                <c:pt idx="1063">
                  <c:v>39897</c:v>
                </c:pt>
                <c:pt idx="1064">
                  <c:v>39898</c:v>
                </c:pt>
                <c:pt idx="1065">
                  <c:v>39899</c:v>
                </c:pt>
                <c:pt idx="1066">
                  <c:v>39902</c:v>
                </c:pt>
                <c:pt idx="1067">
                  <c:v>39903</c:v>
                </c:pt>
                <c:pt idx="1068">
                  <c:v>39904</c:v>
                </c:pt>
                <c:pt idx="1069">
                  <c:v>39905</c:v>
                </c:pt>
                <c:pt idx="1070">
                  <c:v>39906</c:v>
                </c:pt>
                <c:pt idx="1071">
                  <c:v>39909</c:v>
                </c:pt>
                <c:pt idx="1072">
                  <c:v>39910</c:v>
                </c:pt>
                <c:pt idx="1073">
                  <c:v>39911</c:v>
                </c:pt>
                <c:pt idx="1074">
                  <c:v>39912</c:v>
                </c:pt>
                <c:pt idx="1075">
                  <c:v>39916</c:v>
                </c:pt>
                <c:pt idx="1076">
                  <c:v>39917</c:v>
                </c:pt>
                <c:pt idx="1077">
                  <c:v>39918</c:v>
                </c:pt>
                <c:pt idx="1078">
                  <c:v>39919</c:v>
                </c:pt>
                <c:pt idx="1079">
                  <c:v>39920</c:v>
                </c:pt>
                <c:pt idx="1080">
                  <c:v>39923</c:v>
                </c:pt>
                <c:pt idx="1081">
                  <c:v>39924</c:v>
                </c:pt>
                <c:pt idx="1082">
                  <c:v>39925</c:v>
                </c:pt>
                <c:pt idx="1083">
                  <c:v>39926</c:v>
                </c:pt>
                <c:pt idx="1084">
                  <c:v>39927</c:v>
                </c:pt>
                <c:pt idx="1085">
                  <c:v>39930</c:v>
                </c:pt>
                <c:pt idx="1086">
                  <c:v>39931</c:v>
                </c:pt>
                <c:pt idx="1087">
                  <c:v>39932</c:v>
                </c:pt>
                <c:pt idx="1088">
                  <c:v>39933</c:v>
                </c:pt>
                <c:pt idx="1089">
                  <c:v>39934</c:v>
                </c:pt>
                <c:pt idx="1090">
                  <c:v>39937</c:v>
                </c:pt>
                <c:pt idx="1091">
                  <c:v>39938</c:v>
                </c:pt>
                <c:pt idx="1092">
                  <c:v>39939</c:v>
                </c:pt>
                <c:pt idx="1093">
                  <c:v>39940</c:v>
                </c:pt>
                <c:pt idx="1094">
                  <c:v>39941</c:v>
                </c:pt>
                <c:pt idx="1095">
                  <c:v>39944</c:v>
                </c:pt>
                <c:pt idx="1096">
                  <c:v>39945</c:v>
                </c:pt>
                <c:pt idx="1097">
                  <c:v>39946</c:v>
                </c:pt>
                <c:pt idx="1098">
                  <c:v>39947</c:v>
                </c:pt>
                <c:pt idx="1099">
                  <c:v>39948</c:v>
                </c:pt>
                <c:pt idx="1100">
                  <c:v>39951</c:v>
                </c:pt>
                <c:pt idx="1101">
                  <c:v>39952</c:v>
                </c:pt>
                <c:pt idx="1102">
                  <c:v>39953</c:v>
                </c:pt>
                <c:pt idx="1103">
                  <c:v>39954</c:v>
                </c:pt>
                <c:pt idx="1104">
                  <c:v>39955</c:v>
                </c:pt>
                <c:pt idx="1105">
                  <c:v>39959</c:v>
                </c:pt>
                <c:pt idx="1106">
                  <c:v>39960</c:v>
                </c:pt>
                <c:pt idx="1107">
                  <c:v>39961</c:v>
                </c:pt>
                <c:pt idx="1108">
                  <c:v>39962</c:v>
                </c:pt>
                <c:pt idx="1109">
                  <c:v>39965</c:v>
                </c:pt>
                <c:pt idx="1110">
                  <c:v>39966</c:v>
                </c:pt>
                <c:pt idx="1111">
                  <c:v>39967</c:v>
                </c:pt>
                <c:pt idx="1112">
                  <c:v>39968</c:v>
                </c:pt>
                <c:pt idx="1113">
                  <c:v>39969</c:v>
                </c:pt>
                <c:pt idx="1114">
                  <c:v>39972</c:v>
                </c:pt>
                <c:pt idx="1115">
                  <c:v>39973</c:v>
                </c:pt>
                <c:pt idx="1116">
                  <c:v>39974</c:v>
                </c:pt>
                <c:pt idx="1117">
                  <c:v>39975</c:v>
                </c:pt>
                <c:pt idx="1118">
                  <c:v>39976</c:v>
                </c:pt>
                <c:pt idx="1119">
                  <c:v>39979</c:v>
                </c:pt>
                <c:pt idx="1120">
                  <c:v>39980</c:v>
                </c:pt>
                <c:pt idx="1121">
                  <c:v>39981</c:v>
                </c:pt>
                <c:pt idx="1122">
                  <c:v>39982</c:v>
                </c:pt>
                <c:pt idx="1123">
                  <c:v>39983</c:v>
                </c:pt>
                <c:pt idx="1124">
                  <c:v>39986</c:v>
                </c:pt>
                <c:pt idx="1125">
                  <c:v>39987</c:v>
                </c:pt>
                <c:pt idx="1126">
                  <c:v>39988</c:v>
                </c:pt>
                <c:pt idx="1127">
                  <c:v>39989</c:v>
                </c:pt>
                <c:pt idx="1128">
                  <c:v>39990</c:v>
                </c:pt>
                <c:pt idx="1129">
                  <c:v>39993</c:v>
                </c:pt>
                <c:pt idx="1130">
                  <c:v>39994</c:v>
                </c:pt>
                <c:pt idx="1131">
                  <c:v>39995</c:v>
                </c:pt>
                <c:pt idx="1132">
                  <c:v>39996</c:v>
                </c:pt>
                <c:pt idx="1133">
                  <c:v>40000</c:v>
                </c:pt>
                <c:pt idx="1134">
                  <c:v>40001</c:v>
                </c:pt>
                <c:pt idx="1135">
                  <c:v>40002</c:v>
                </c:pt>
                <c:pt idx="1136">
                  <c:v>40003</c:v>
                </c:pt>
                <c:pt idx="1137">
                  <c:v>40004</c:v>
                </c:pt>
                <c:pt idx="1138">
                  <c:v>40007</c:v>
                </c:pt>
                <c:pt idx="1139">
                  <c:v>40008</c:v>
                </c:pt>
                <c:pt idx="1140">
                  <c:v>40009</c:v>
                </c:pt>
                <c:pt idx="1141">
                  <c:v>40010</c:v>
                </c:pt>
                <c:pt idx="1142">
                  <c:v>40011</c:v>
                </c:pt>
                <c:pt idx="1143">
                  <c:v>40014</c:v>
                </c:pt>
                <c:pt idx="1144">
                  <c:v>40015</c:v>
                </c:pt>
                <c:pt idx="1145">
                  <c:v>40016</c:v>
                </c:pt>
                <c:pt idx="1146">
                  <c:v>40017</c:v>
                </c:pt>
                <c:pt idx="1147">
                  <c:v>40018</c:v>
                </c:pt>
                <c:pt idx="1148">
                  <c:v>40021</c:v>
                </c:pt>
                <c:pt idx="1149">
                  <c:v>40022</c:v>
                </c:pt>
                <c:pt idx="1150">
                  <c:v>40023</c:v>
                </c:pt>
                <c:pt idx="1151">
                  <c:v>40024</c:v>
                </c:pt>
                <c:pt idx="1152">
                  <c:v>40025</c:v>
                </c:pt>
                <c:pt idx="1153">
                  <c:v>40028</c:v>
                </c:pt>
                <c:pt idx="1154">
                  <c:v>40029</c:v>
                </c:pt>
                <c:pt idx="1155">
                  <c:v>40030</c:v>
                </c:pt>
                <c:pt idx="1156">
                  <c:v>40031</c:v>
                </c:pt>
                <c:pt idx="1157">
                  <c:v>40032</c:v>
                </c:pt>
                <c:pt idx="1158">
                  <c:v>40035</c:v>
                </c:pt>
                <c:pt idx="1159">
                  <c:v>40036</c:v>
                </c:pt>
                <c:pt idx="1160">
                  <c:v>40037</c:v>
                </c:pt>
                <c:pt idx="1161">
                  <c:v>40038</c:v>
                </c:pt>
                <c:pt idx="1162">
                  <c:v>40039</c:v>
                </c:pt>
                <c:pt idx="1163">
                  <c:v>40042</c:v>
                </c:pt>
                <c:pt idx="1164">
                  <c:v>40043</c:v>
                </c:pt>
                <c:pt idx="1165">
                  <c:v>40044</c:v>
                </c:pt>
                <c:pt idx="1166">
                  <c:v>40045</c:v>
                </c:pt>
                <c:pt idx="1167">
                  <c:v>40046</c:v>
                </c:pt>
                <c:pt idx="1168">
                  <c:v>40049</c:v>
                </c:pt>
                <c:pt idx="1169">
                  <c:v>40050</c:v>
                </c:pt>
                <c:pt idx="1170">
                  <c:v>40051</c:v>
                </c:pt>
                <c:pt idx="1171">
                  <c:v>40052</c:v>
                </c:pt>
                <c:pt idx="1172">
                  <c:v>40053</c:v>
                </c:pt>
                <c:pt idx="1173">
                  <c:v>40056</c:v>
                </c:pt>
                <c:pt idx="1174">
                  <c:v>40057</c:v>
                </c:pt>
                <c:pt idx="1175">
                  <c:v>40058</c:v>
                </c:pt>
                <c:pt idx="1176">
                  <c:v>40059</c:v>
                </c:pt>
                <c:pt idx="1177">
                  <c:v>40060</c:v>
                </c:pt>
                <c:pt idx="1178">
                  <c:v>40064</c:v>
                </c:pt>
                <c:pt idx="1179">
                  <c:v>40065</c:v>
                </c:pt>
                <c:pt idx="1180">
                  <c:v>40066</c:v>
                </c:pt>
                <c:pt idx="1181">
                  <c:v>40067</c:v>
                </c:pt>
                <c:pt idx="1182">
                  <c:v>40070</c:v>
                </c:pt>
                <c:pt idx="1183">
                  <c:v>40071</c:v>
                </c:pt>
                <c:pt idx="1184">
                  <c:v>40072</c:v>
                </c:pt>
                <c:pt idx="1185">
                  <c:v>40073</c:v>
                </c:pt>
                <c:pt idx="1186">
                  <c:v>40074</c:v>
                </c:pt>
                <c:pt idx="1187">
                  <c:v>40077</c:v>
                </c:pt>
                <c:pt idx="1188">
                  <c:v>40078</c:v>
                </c:pt>
                <c:pt idx="1189">
                  <c:v>40079</c:v>
                </c:pt>
                <c:pt idx="1190">
                  <c:v>40080</c:v>
                </c:pt>
                <c:pt idx="1191">
                  <c:v>40081</c:v>
                </c:pt>
                <c:pt idx="1192">
                  <c:v>40084</c:v>
                </c:pt>
                <c:pt idx="1193">
                  <c:v>40085</c:v>
                </c:pt>
                <c:pt idx="1194">
                  <c:v>40086</c:v>
                </c:pt>
                <c:pt idx="1195">
                  <c:v>40087</c:v>
                </c:pt>
                <c:pt idx="1196">
                  <c:v>40088</c:v>
                </c:pt>
                <c:pt idx="1197">
                  <c:v>40091</c:v>
                </c:pt>
                <c:pt idx="1198">
                  <c:v>40092</c:v>
                </c:pt>
                <c:pt idx="1199">
                  <c:v>40093</c:v>
                </c:pt>
                <c:pt idx="1200">
                  <c:v>40094</c:v>
                </c:pt>
                <c:pt idx="1201">
                  <c:v>40095</c:v>
                </c:pt>
                <c:pt idx="1202">
                  <c:v>40098</c:v>
                </c:pt>
                <c:pt idx="1203">
                  <c:v>40099</c:v>
                </c:pt>
                <c:pt idx="1204">
                  <c:v>40100</c:v>
                </c:pt>
                <c:pt idx="1205">
                  <c:v>40101</c:v>
                </c:pt>
                <c:pt idx="1206">
                  <c:v>40102</c:v>
                </c:pt>
                <c:pt idx="1207">
                  <c:v>40105</c:v>
                </c:pt>
                <c:pt idx="1208">
                  <c:v>40106</c:v>
                </c:pt>
                <c:pt idx="1209">
                  <c:v>40107</c:v>
                </c:pt>
                <c:pt idx="1210">
                  <c:v>40108</c:v>
                </c:pt>
                <c:pt idx="1211">
                  <c:v>40109</c:v>
                </c:pt>
                <c:pt idx="1212">
                  <c:v>40112</c:v>
                </c:pt>
                <c:pt idx="1213">
                  <c:v>40113</c:v>
                </c:pt>
                <c:pt idx="1214">
                  <c:v>40114</c:v>
                </c:pt>
                <c:pt idx="1215">
                  <c:v>40115</c:v>
                </c:pt>
                <c:pt idx="1216">
                  <c:v>40116</c:v>
                </c:pt>
                <c:pt idx="1217">
                  <c:v>40119</c:v>
                </c:pt>
                <c:pt idx="1218">
                  <c:v>40120</c:v>
                </c:pt>
                <c:pt idx="1219">
                  <c:v>40121</c:v>
                </c:pt>
                <c:pt idx="1220">
                  <c:v>40122</c:v>
                </c:pt>
                <c:pt idx="1221">
                  <c:v>40123</c:v>
                </c:pt>
                <c:pt idx="1222">
                  <c:v>40126</c:v>
                </c:pt>
                <c:pt idx="1223">
                  <c:v>40127</c:v>
                </c:pt>
                <c:pt idx="1224">
                  <c:v>40128</c:v>
                </c:pt>
                <c:pt idx="1225">
                  <c:v>40129</c:v>
                </c:pt>
                <c:pt idx="1226">
                  <c:v>40130</c:v>
                </c:pt>
                <c:pt idx="1227">
                  <c:v>40133</c:v>
                </c:pt>
                <c:pt idx="1228">
                  <c:v>40134</c:v>
                </c:pt>
                <c:pt idx="1229">
                  <c:v>40135</c:v>
                </c:pt>
                <c:pt idx="1230">
                  <c:v>40136</c:v>
                </c:pt>
                <c:pt idx="1231">
                  <c:v>40137</c:v>
                </c:pt>
                <c:pt idx="1232">
                  <c:v>40140</c:v>
                </c:pt>
                <c:pt idx="1233">
                  <c:v>40141</c:v>
                </c:pt>
                <c:pt idx="1234">
                  <c:v>40142</c:v>
                </c:pt>
                <c:pt idx="1235">
                  <c:v>40144</c:v>
                </c:pt>
                <c:pt idx="1236">
                  <c:v>40147</c:v>
                </c:pt>
                <c:pt idx="1237">
                  <c:v>40148</c:v>
                </c:pt>
                <c:pt idx="1238">
                  <c:v>40149</c:v>
                </c:pt>
                <c:pt idx="1239">
                  <c:v>40150</c:v>
                </c:pt>
                <c:pt idx="1240">
                  <c:v>40151</c:v>
                </c:pt>
                <c:pt idx="1241">
                  <c:v>40154</c:v>
                </c:pt>
                <c:pt idx="1242">
                  <c:v>40155</c:v>
                </c:pt>
                <c:pt idx="1243">
                  <c:v>40156</c:v>
                </c:pt>
                <c:pt idx="1244">
                  <c:v>40157</c:v>
                </c:pt>
                <c:pt idx="1245">
                  <c:v>40158</c:v>
                </c:pt>
                <c:pt idx="1246">
                  <c:v>40161</c:v>
                </c:pt>
                <c:pt idx="1247">
                  <c:v>40162</c:v>
                </c:pt>
                <c:pt idx="1248">
                  <c:v>40163</c:v>
                </c:pt>
                <c:pt idx="1249">
                  <c:v>40164</c:v>
                </c:pt>
                <c:pt idx="1250">
                  <c:v>40165</c:v>
                </c:pt>
                <c:pt idx="1251">
                  <c:v>40168</c:v>
                </c:pt>
                <c:pt idx="1252">
                  <c:v>40169</c:v>
                </c:pt>
                <c:pt idx="1253">
                  <c:v>40170</c:v>
                </c:pt>
                <c:pt idx="1254">
                  <c:v>40171</c:v>
                </c:pt>
                <c:pt idx="1255">
                  <c:v>40175</c:v>
                </c:pt>
                <c:pt idx="1256">
                  <c:v>40176</c:v>
                </c:pt>
                <c:pt idx="1257">
                  <c:v>40177</c:v>
                </c:pt>
                <c:pt idx="1258">
                  <c:v>40178</c:v>
                </c:pt>
                <c:pt idx="1259">
                  <c:v>40182</c:v>
                </c:pt>
                <c:pt idx="1260">
                  <c:v>40183</c:v>
                </c:pt>
                <c:pt idx="1261">
                  <c:v>40184</c:v>
                </c:pt>
                <c:pt idx="1262">
                  <c:v>40185</c:v>
                </c:pt>
                <c:pt idx="1263">
                  <c:v>40186</c:v>
                </c:pt>
                <c:pt idx="1264">
                  <c:v>40189</c:v>
                </c:pt>
                <c:pt idx="1265">
                  <c:v>40190</c:v>
                </c:pt>
                <c:pt idx="1266">
                  <c:v>40191</c:v>
                </c:pt>
                <c:pt idx="1267">
                  <c:v>40192</c:v>
                </c:pt>
                <c:pt idx="1268">
                  <c:v>40193</c:v>
                </c:pt>
                <c:pt idx="1269">
                  <c:v>40197</c:v>
                </c:pt>
                <c:pt idx="1270">
                  <c:v>40198</c:v>
                </c:pt>
                <c:pt idx="1271">
                  <c:v>40199</c:v>
                </c:pt>
                <c:pt idx="1272">
                  <c:v>40200</c:v>
                </c:pt>
                <c:pt idx="1273">
                  <c:v>40203</c:v>
                </c:pt>
                <c:pt idx="1274">
                  <c:v>40204</c:v>
                </c:pt>
                <c:pt idx="1275">
                  <c:v>40205</c:v>
                </c:pt>
                <c:pt idx="1276">
                  <c:v>40206</c:v>
                </c:pt>
                <c:pt idx="1277">
                  <c:v>40207</c:v>
                </c:pt>
                <c:pt idx="1278">
                  <c:v>40210</c:v>
                </c:pt>
                <c:pt idx="1279">
                  <c:v>40211</c:v>
                </c:pt>
                <c:pt idx="1280">
                  <c:v>40212</c:v>
                </c:pt>
                <c:pt idx="1281">
                  <c:v>40213</c:v>
                </c:pt>
                <c:pt idx="1282">
                  <c:v>40214</c:v>
                </c:pt>
                <c:pt idx="1283">
                  <c:v>40217</c:v>
                </c:pt>
                <c:pt idx="1284">
                  <c:v>40218</c:v>
                </c:pt>
                <c:pt idx="1285">
                  <c:v>40219</c:v>
                </c:pt>
                <c:pt idx="1286">
                  <c:v>40220</c:v>
                </c:pt>
                <c:pt idx="1287">
                  <c:v>40221</c:v>
                </c:pt>
                <c:pt idx="1288">
                  <c:v>40225</c:v>
                </c:pt>
                <c:pt idx="1289">
                  <c:v>40226</c:v>
                </c:pt>
                <c:pt idx="1290">
                  <c:v>40227</c:v>
                </c:pt>
                <c:pt idx="1291">
                  <c:v>40228</c:v>
                </c:pt>
                <c:pt idx="1292">
                  <c:v>40231</c:v>
                </c:pt>
                <c:pt idx="1293">
                  <c:v>40232</c:v>
                </c:pt>
                <c:pt idx="1294">
                  <c:v>40233</c:v>
                </c:pt>
                <c:pt idx="1295">
                  <c:v>40234</c:v>
                </c:pt>
                <c:pt idx="1296">
                  <c:v>40235</c:v>
                </c:pt>
                <c:pt idx="1297">
                  <c:v>40238</c:v>
                </c:pt>
                <c:pt idx="1298">
                  <c:v>40239</c:v>
                </c:pt>
                <c:pt idx="1299">
                  <c:v>40240</c:v>
                </c:pt>
                <c:pt idx="1300">
                  <c:v>40241</c:v>
                </c:pt>
                <c:pt idx="1301">
                  <c:v>40242</c:v>
                </c:pt>
                <c:pt idx="1302">
                  <c:v>40245</c:v>
                </c:pt>
                <c:pt idx="1303">
                  <c:v>40246</c:v>
                </c:pt>
                <c:pt idx="1304">
                  <c:v>40247</c:v>
                </c:pt>
                <c:pt idx="1305">
                  <c:v>40248</c:v>
                </c:pt>
                <c:pt idx="1306">
                  <c:v>40249</c:v>
                </c:pt>
                <c:pt idx="1307">
                  <c:v>40252</c:v>
                </c:pt>
                <c:pt idx="1308">
                  <c:v>40253</c:v>
                </c:pt>
                <c:pt idx="1309">
                  <c:v>40254</c:v>
                </c:pt>
                <c:pt idx="1310">
                  <c:v>40255</c:v>
                </c:pt>
                <c:pt idx="1311">
                  <c:v>40256</c:v>
                </c:pt>
                <c:pt idx="1312">
                  <c:v>40259</c:v>
                </c:pt>
                <c:pt idx="1313">
                  <c:v>40260</c:v>
                </c:pt>
                <c:pt idx="1314">
                  <c:v>40261</c:v>
                </c:pt>
                <c:pt idx="1315">
                  <c:v>40262</c:v>
                </c:pt>
                <c:pt idx="1316">
                  <c:v>40263</c:v>
                </c:pt>
                <c:pt idx="1317">
                  <c:v>40266</c:v>
                </c:pt>
                <c:pt idx="1318">
                  <c:v>40267</c:v>
                </c:pt>
                <c:pt idx="1319">
                  <c:v>40268</c:v>
                </c:pt>
                <c:pt idx="1320">
                  <c:v>40269</c:v>
                </c:pt>
                <c:pt idx="1321">
                  <c:v>40273</c:v>
                </c:pt>
                <c:pt idx="1322">
                  <c:v>40274</c:v>
                </c:pt>
                <c:pt idx="1323">
                  <c:v>40275</c:v>
                </c:pt>
                <c:pt idx="1324">
                  <c:v>40276</c:v>
                </c:pt>
                <c:pt idx="1325">
                  <c:v>40277</c:v>
                </c:pt>
                <c:pt idx="1326">
                  <c:v>40280</c:v>
                </c:pt>
                <c:pt idx="1327">
                  <c:v>40281</c:v>
                </c:pt>
                <c:pt idx="1328">
                  <c:v>40282</c:v>
                </c:pt>
                <c:pt idx="1329">
                  <c:v>40283</c:v>
                </c:pt>
                <c:pt idx="1330">
                  <c:v>40284</c:v>
                </c:pt>
                <c:pt idx="1331">
                  <c:v>40287</c:v>
                </c:pt>
                <c:pt idx="1332">
                  <c:v>40288</c:v>
                </c:pt>
                <c:pt idx="1333">
                  <c:v>40289</c:v>
                </c:pt>
                <c:pt idx="1334">
                  <c:v>40290</c:v>
                </c:pt>
                <c:pt idx="1335">
                  <c:v>40291</c:v>
                </c:pt>
                <c:pt idx="1336">
                  <c:v>40294</c:v>
                </c:pt>
                <c:pt idx="1337">
                  <c:v>40295</c:v>
                </c:pt>
                <c:pt idx="1338">
                  <c:v>40296</c:v>
                </c:pt>
                <c:pt idx="1339">
                  <c:v>40297</c:v>
                </c:pt>
                <c:pt idx="1340">
                  <c:v>40298</c:v>
                </c:pt>
                <c:pt idx="1341">
                  <c:v>40301</c:v>
                </c:pt>
                <c:pt idx="1342">
                  <c:v>40302</c:v>
                </c:pt>
                <c:pt idx="1343">
                  <c:v>40303</c:v>
                </c:pt>
                <c:pt idx="1344">
                  <c:v>40304</c:v>
                </c:pt>
                <c:pt idx="1345">
                  <c:v>40305</c:v>
                </c:pt>
                <c:pt idx="1346">
                  <c:v>40308</c:v>
                </c:pt>
                <c:pt idx="1347">
                  <c:v>40309</c:v>
                </c:pt>
                <c:pt idx="1348">
                  <c:v>40310</c:v>
                </c:pt>
                <c:pt idx="1349">
                  <c:v>40311</c:v>
                </c:pt>
                <c:pt idx="1350">
                  <c:v>40312</c:v>
                </c:pt>
                <c:pt idx="1351">
                  <c:v>40315</c:v>
                </c:pt>
                <c:pt idx="1352">
                  <c:v>40316</c:v>
                </c:pt>
                <c:pt idx="1353">
                  <c:v>40317</c:v>
                </c:pt>
                <c:pt idx="1354">
                  <c:v>40318</c:v>
                </c:pt>
                <c:pt idx="1355">
                  <c:v>40319</c:v>
                </c:pt>
                <c:pt idx="1356">
                  <c:v>40322</c:v>
                </c:pt>
                <c:pt idx="1357">
                  <c:v>40323</c:v>
                </c:pt>
                <c:pt idx="1358">
                  <c:v>40324</c:v>
                </c:pt>
                <c:pt idx="1359">
                  <c:v>40325</c:v>
                </c:pt>
                <c:pt idx="1360">
                  <c:v>40326</c:v>
                </c:pt>
                <c:pt idx="1361">
                  <c:v>40330</c:v>
                </c:pt>
                <c:pt idx="1362">
                  <c:v>40331</c:v>
                </c:pt>
                <c:pt idx="1363">
                  <c:v>40332</c:v>
                </c:pt>
                <c:pt idx="1364">
                  <c:v>40333</c:v>
                </c:pt>
                <c:pt idx="1365">
                  <c:v>40336</c:v>
                </c:pt>
                <c:pt idx="1366">
                  <c:v>40337</c:v>
                </c:pt>
                <c:pt idx="1367">
                  <c:v>40338</c:v>
                </c:pt>
                <c:pt idx="1368">
                  <c:v>40339</c:v>
                </c:pt>
                <c:pt idx="1369">
                  <c:v>40340</c:v>
                </c:pt>
                <c:pt idx="1370">
                  <c:v>40343</c:v>
                </c:pt>
                <c:pt idx="1371">
                  <c:v>40344</c:v>
                </c:pt>
                <c:pt idx="1372">
                  <c:v>40345</c:v>
                </c:pt>
                <c:pt idx="1373">
                  <c:v>40346</c:v>
                </c:pt>
                <c:pt idx="1374">
                  <c:v>40347</c:v>
                </c:pt>
                <c:pt idx="1375">
                  <c:v>40350</c:v>
                </c:pt>
                <c:pt idx="1376">
                  <c:v>40351</c:v>
                </c:pt>
                <c:pt idx="1377">
                  <c:v>40352</c:v>
                </c:pt>
                <c:pt idx="1378">
                  <c:v>40353</c:v>
                </c:pt>
                <c:pt idx="1379">
                  <c:v>40354</c:v>
                </c:pt>
                <c:pt idx="1380">
                  <c:v>40357</c:v>
                </c:pt>
                <c:pt idx="1381">
                  <c:v>40358</c:v>
                </c:pt>
                <c:pt idx="1382">
                  <c:v>40359</c:v>
                </c:pt>
                <c:pt idx="1383">
                  <c:v>40360</c:v>
                </c:pt>
                <c:pt idx="1384">
                  <c:v>40361</c:v>
                </c:pt>
                <c:pt idx="1385">
                  <c:v>40365</c:v>
                </c:pt>
                <c:pt idx="1386">
                  <c:v>40366</c:v>
                </c:pt>
                <c:pt idx="1387">
                  <c:v>40367</c:v>
                </c:pt>
                <c:pt idx="1388">
                  <c:v>40368</c:v>
                </c:pt>
                <c:pt idx="1389">
                  <c:v>40371</c:v>
                </c:pt>
                <c:pt idx="1390">
                  <c:v>40372</c:v>
                </c:pt>
                <c:pt idx="1391">
                  <c:v>40373</c:v>
                </c:pt>
                <c:pt idx="1392">
                  <c:v>40374</c:v>
                </c:pt>
                <c:pt idx="1393">
                  <c:v>40375</c:v>
                </c:pt>
                <c:pt idx="1394">
                  <c:v>40378</c:v>
                </c:pt>
                <c:pt idx="1395">
                  <c:v>40379</c:v>
                </c:pt>
                <c:pt idx="1396">
                  <c:v>40380</c:v>
                </c:pt>
                <c:pt idx="1397">
                  <c:v>40381</c:v>
                </c:pt>
                <c:pt idx="1398">
                  <c:v>40382</c:v>
                </c:pt>
                <c:pt idx="1399">
                  <c:v>40385</c:v>
                </c:pt>
                <c:pt idx="1400">
                  <c:v>40386</c:v>
                </c:pt>
                <c:pt idx="1401">
                  <c:v>40387</c:v>
                </c:pt>
                <c:pt idx="1402">
                  <c:v>40388</c:v>
                </c:pt>
                <c:pt idx="1403">
                  <c:v>40389</c:v>
                </c:pt>
                <c:pt idx="1404">
                  <c:v>40392</c:v>
                </c:pt>
                <c:pt idx="1405">
                  <c:v>40393</c:v>
                </c:pt>
                <c:pt idx="1406">
                  <c:v>40394</c:v>
                </c:pt>
                <c:pt idx="1407">
                  <c:v>40395</c:v>
                </c:pt>
                <c:pt idx="1408">
                  <c:v>40396</c:v>
                </c:pt>
                <c:pt idx="1409">
                  <c:v>40399</c:v>
                </c:pt>
                <c:pt idx="1410">
                  <c:v>40400</c:v>
                </c:pt>
                <c:pt idx="1411">
                  <c:v>40401</c:v>
                </c:pt>
                <c:pt idx="1412">
                  <c:v>40402</c:v>
                </c:pt>
                <c:pt idx="1413">
                  <c:v>40403</c:v>
                </c:pt>
                <c:pt idx="1414">
                  <c:v>40406</c:v>
                </c:pt>
                <c:pt idx="1415">
                  <c:v>40407</c:v>
                </c:pt>
                <c:pt idx="1416">
                  <c:v>40408</c:v>
                </c:pt>
                <c:pt idx="1417">
                  <c:v>40409</c:v>
                </c:pt>
                <c:pt idx="1418">
                  <c:v>40410</c:v>
                </c:pt>
                <c:pt idx="1419">
                  <c:v>40413</c:v>
                </c:pt>
                <c:pt idx="1420">
                  <c:v>40414</c:v>
                </c:pt>
                <c:pt idx="1421">
                  <c:v>40415</c:v>
                </c:pt>
                <c:pt idx="1422">
                  <c:v>40416</c:v>
                </c:pt>
                <c:pt idx="1423">
                  <c:v>40417</c:v>
                </c:pt>
                <c:pt idx="1424">
                  <c:v>40420</c:v>
                </c:pt>
                <c:pt idx="1425">
                  <c:v>40421</c:v>
                </c:pt>
                <c:pt idx="1426">
                  <c:v>40422</c:v>
                </c:pt>
                <c:pt idx="1427">
                  <c:v>40423</c:v>
                </c:pt>
                <c:pt idx="1428">
                  <c:v>40424</c:v>
                </c:pt>
                <c:pt idx="1429">
                  <c:v>40428</c:v>
                </c:pt>
                <c:pt idx="1430">
                  <c:v>40429</c:v>
                </c:pt>
                <c:pt idx="1431">
                  <c:v>40430</c:v>
                </c:pt>
                <c:pt idx="1432">
                  <c:v>40431</c:v>
                </c:pt>
                <c:pt idx="1433">
                  <c:v>40434</c:v>
                </c:pt>
                <c:pt idx="1434">
                  <c:v>40435</c:v>
                </c:pt>
                <c:pt idx="1435">
                  <c:v>40436</c:v>
                </c:pt>
                <c:pt idx="1436">
                  <c:v>40437</c:v>
                </c:pt>
                <c:pt idx="1437">
                  <c:v>40438</c:v>
                </c:pt>
                <c:pt idx="1438">
                  <c:v>40441</c:v>
                </c:pt>
                <c:pt idx="1439">
                  <c:v>40442</c:v>
                </c:pt>
                <c:pt idx="1440">
                  <c:v>40443</c:v>
                </c:pt>
                <c:pt idx="1441">
                  <c:v>40444</c:v>
                </c:pt>
                <c:pt idx="1442">
                  <c:v>40445</c:v>
                </c:pt>
                <c:pt idx="1443">
                  <c:v>40448</c:v>
                </c:pt>
                <c:pt idx="1444">
                  <c:v>40449</c:v>
                </c:pt>
                <c:pt idx="1445">
                  <c:v>40450</c:v>
                </c:pt>
                <c:pt idx="1446">
                  <c:v>40451</c:v>
                </c:pt>
                <c:pt idx="1447">
                  <c:v>40452</c:v>
                </c:pt>
                <c:pt idx="1448">
                  <c:v>40455</c:v>
                </c:pt>
                <c:pt idx="1449">
                  <c:v>40456</c:v>
                </c:pt>
                <c:pt idx="1450">
                  <c:v>40457</c:v>
                </c:pt>
                <c:pt idx="1451">
                  <c:v>40458</c:v>
                </c:pt>
                <c:pt idx="1452">
                  <c:v>40459</c:v>
                </c:pt>
                <c:pt idx="1453">
                  <c:v>40462</c:v>
                </c:pt>
                <c:pt idx="1454">
                  <c:v>40463</c:v>
                </c:pt>
                <c:pt idx="1455">
                  <c:v>40464</c:v>
                </c:pt>
                <c:pt idx="1456">
                  <c:v>40465</c:v>
                </c:pt>
                <c:pt idx="1457">
                  <c:v>40466</c:v>
                </c:pt>
                <c:pt idx="1458">
                  <c:v>40469</c:v>
                </c:pt>
                <c:pt idx="1459">
                  <c:v>40470</c:v>
                </c:pt>
                <c:pt idx="1460">
                  <c:v>40471</c:v>
                </c:pt>
                <c:pt idx="1461">
                  <c:v>40472</c:v>
                </c:pt>
                <c:pt idx="1462">
                  <c:v>40473</c:v>
                </c:pt>
                <c:pt idx="1463">
                  <c:v>40476</c:v>
                </c:pt>
                <c:pt idx="1464">
                  <c:v>40477</c:v>
                </c:pt>
                <c:pt idx="1465">
                  <c:v>40478</c:v>
                </c:pt>
                <c:pt idx="1466">
                  <c:v>40479</c:v>
                </c:pt>
                <c:pt idx="1467">
                  <c:v>40480</c:v>
                </c:pt>
                <c:pt idx="1468">
                  <c:v>40483</c:v>
                </c:pt>
                <c:pt idx="1469">
                  <c:v>40484</c:v>
                </c:pt>
                <c:pt idx="1470">
                  <c:v>40485</c:v>
                </c:pt>
                <c:pt idx="1471">
                  <c:v>40486</c:v>
                </c:pt>
                <c:pt idx="1472">
                  <c:v>40487</c:v>
                </c:pt>
                <c:pt idx="1473">
                  <c:v>40490</c:v>
                </c:pt>
                <c:pt idx="1474">
                  <c:v>40491</c:v>
                </c:pt>
                <c:pt idx="1475">
                  <c:v>40492</c:v>
                </c:pt>
                <c:pt idx="1476">
                  <c:v>40493</c:v>
                </c:pt>
                <c:pt idx="1477">
                  <c:v>40494</c:v>
                </c:pt>
                <c:pt idx="1478">
                  <c:v>40497</c:v>
                </c:pt>
                <c:pt idx="1479">
                  <c:v>40498</c:v>
                </c:pt>
                <c:pt idx="1480">
                  <c:v>40499</c:v>
                </c:pt>
                <c:pt idx="1481">
                  <c:v>40500</c:v>
                </c:pt>
                <c:pt idx="1482">
                  <c:v>40501</c:v>
                </c:pt>
                <c:pt idx="1483">
                  <c:v>40504</c:v>
                </c:pt>
                <c:pt idx="1484">
                  <c:v>40505</c:v>
                </c:pt>
                <c:pt idx="1485">
                  <c:v>40506</c:v>
                </c:pt>
                <c:pt idx="1486">
                  <c:v>40508</c:v>
                </c:pt>
                <c:pt idx="1487">
                  <c:v>40511</c:v>
                </c:pt>
                <c:pt idx="1488">
                  <c:v>40512</c:v>
                </c:pt>
                <c:pt idx="1489">
                  <c:v>40513</c:v>
                </c:pt>
                <c:pt idx="1490">
                  <c:v>40514</c:v>
                </c:pt>
                <c:pt idx="1491">
                  <c:v>40515</c:v>
                </c:pt>
                <c:pt idx="1492">
                  <c:v>40518</c:v>
                </c:pt>
                <c:pt idx="1493">
                  <c:v>40519</c:v>
                </c:pt>
                <c:pt idx="1494">
                  <c:v>40520</c:v>
                </c:pt>
                <c:pt idx="1495">
                  <c:v>40521</c:v>
                </c:pt>
                <c:pt idx="1496">
                  <c:v>40522</c:v>
                </c:pt>
                <c:pt idx="1497">
                  <c:v>40525</c:v>
                </c:pt>
                <c:pt idx="1498">
                  <c:v>40526</c:v>
                </c:pt>
                <c:pt idx="1499">
                  <c:v>40527</c:v>
                </c:pt>
                <c:pt idx="1500">
                  <c:v>40528</c:v>
                </c:pt>
                <c:pt idx="1501">
                  <c:v>40529</c:v>
                </c:pt>
                <c:pt idx="1502">
                  <c:v>40532</c:v>
                </c:pt>
                <c:pt idx="1503">
                  <c:v>40533</c:v>
                </c:pt>
                <c:pt idx="1504">
                  <c:v>40534</c:v>
                </c:pt>
                <c:pt idx="1505">
                  <c:v>40535</c:v>
                </c:pt>
                <c:pt idx="1506">
                  <c:v>40539</c:v>
                </c:pt>
                <c:pt idx="1507">
                  <c:v>40540</c:v>
                </c:pt>
                <c:pt idx="1508">
                  <c:v>40541</c:v>
                </c:pt>
                <c:pt idx="1509">
                  <c:v>40542</c:v>
                </c:pt>
                <c:pt idx="1510">
                  <c:v>40543</c:v>
                </c:pt>
                <c:pt idx="1511">
                  <c:v>40546</c:v>
                </c:pt>
                <c:pt idx="1512">
                  <c:v>40547</c:v>
                </c:pt>
                <c:pt idx="1513">
                  <c:v>40548</c:v>
                </c:pt>
                <c:pt idx="1514">
                  <c:v>40549</c:v>
                </c:pt>
                <c:pt idx="1515">
                  <c:v>40550</c:v>
                </c:pt>
                <c:pt idx="1516">
                  <c:v>40553</c:v>
                </c:pt>
                <c:pt idx="1517">
                  <c:v>40554</c:v>
                </c:pt>
                <c:pt idx="1518">
                  <c:v>40555</c:v>
                </c:pt>
                <c:pt idx="1519">
                  <c:v>40556</c:v>
                </c:pt>
                <c:pt idx="1520">
                  <c:v>40557</c:v>
                </c:pt>
                <c:pt idx="1521">
                  <c:v>40561</c:v>
                </c:pt>
                <c:pt idx="1522">
                  <c:v>40562</c:v>
                </c:pt>
                <c:pt idx="1523">
                  <c:v>40563</c:v>
                </c:pt>
                <c:pt idx="1524">
                  <c:v>40564</c:v>
                </c:pt>
                <c:pt idx="1525">
                  <c:v>40567</c:v>
                </c:pt>
                <c:pt idx="1526">
                  <c:v>40568</c:v>
                </c:pt>
                <c:pt idx="1527">
                  <c:v>40569</c:v>
                </c:pt>
                <c:pt idx="1528">
                  <c:v>40570</c:v>
                </c:pt>
                <c:pt idx="1529">
                  <c:v>40571</c:v>
                </c:pt>
                <c:pt idx="1530">
                  <c:v>40574</c:v>
                </c:pt>
                <c:pt idx="1531">
                  <c:v>40575</c:v>
                </c:pt>
                <c:pt idx="1532">
                  <c:v>40576</c:v>
                </c:pt>
                <c:pt idx="1533">
                  <c:v>40577</c:v>
                </c:pt>
                <c:pt idx="1534">
                  <c:v>40578</c:v>
                </c:pt>
                <c:pt idx="1535">
                  <c:v>40581</c:v>
                </c:pt>
                <c:pt idx="1536">
                  <c:v>40582</c:v>
                </c:pt>
                <c:pt idx="1537">
                  <c:v>40583</c:v>
                </c:pt>
                <c:pt idx="1538">
                  <c:v>40584</c:v>
                </c:pt>
                <c:pt idx="1539">
                  <c:v>40585</c:v>
                </c:pt>
                <c:pt idx="1540">
                  <c:v>40588</c:v>
                </c:pt>
                <c:pt idx="1541">
                  <c:v>40589</c:v>
                </c:pt>
                <c:pt idx="1542">
                  <c:v>40590</c:v>
                </c:pt>
                <c:pt idx="1543">
                  <c:v>40591</c:v>
                </c:pt>
                <c:pt idx="1544">
                  <c:v>40592</c:v>
                </c:pt>
                <c:pt idx="1545">
                  <c:v>40596</c:v>
                </c:pt>
                <c:pt idx="1546">
                  <c:v>40597</c:v>
                </c:pt>
                <c:pt idx="1547">
                  <c:v>40598</c:v>
                </c:pt>
                <c:pt idx="1548">
                  <c:v>40599</c:v>
                </c:pt>
                <c:pt idx="1549">
                  <c:v>40602</c:v>
                </c:pt>
                <c:pt idx="1550">
                  <c:v>40603</c:v>
                </c:pt>
                <c:pt idx="1551">
                  <c:v>40604</c:v>
                </c:pt>
                <c:pt idx="1552">
                  <c:v>40605</c:v>
                </c:pt>
                <c:pt idx="1553">
                  <c:v>40606</c:v>
                </c:pt>
                <c:pt idx="1554">
                  <c:v>40609</c:v>
                </c:pt>
                <c:pt idx="1555">
                  <c:v>40610</c:v>
                </c:pt>
                <c:pt idx="1556">
                  <c:v>40611</c:v>
                </c:pt>
                <c:pt idx="1557">
                  <c:v>40612</c:v>
                </c:pt>
                <c:pt idx="1558">
                  <c:v>40613</c:v>
                </c:pt>
                <c:pt idx="1559">
                  <c:v>40616</c:v>
                </c:pt>
                <c:pt idx="1560">
                  <c:v>40617</c:v>
                </c:pt>
                <c:pt idx="1561">
                  <c:v>40618</c:v>
                </c:pt>
                <c:pt idx="1562">
                  <c:v>40619</c:v>
                </c:pt>
                <c:pt idx="1563">
                  <c:v>40620</c:v>
                </c:pt>
                <c:pt idx="1564">
                  <c:v>40623</c:v>
                </c:pt>
                <c:pt idx="1565">
                  <c:v>40624</c:v>
                </c:pt>
                <c:pt idx="1566">
                  <c:v>40625</c:v>
                </c:pt>
                <c:pt idx="1567">
                  <c:v>40626</c:v>
                </c:pt>
                <c:pt idx="1568">
                  <c:v>40627</c:v>
                </c:pt>
                <c:pt idx="1569">
                  <c:v>40630</c:v>
                </c:pt>
                <c:pt idx="1570">
                  <c:v>40631</c:v>
                </c:pt>
                <c:pt idx="1571">
                  <c:v>40632</c:v>
                </c:pt>
                <c:pt idx="1572">
                  <c:v>40633</c:v>
                </c:pt>
                <c:pt idx="1573">
                  <c:v>40634</c:v>
                </c:pt>
                <c:pt idx="1574">
                  <c:v>40637</c:v>
                </c:pt>
                <c:pt idx="1575">
                  <c:v>40638</c:v>
                </c:pt>
                <c:pt idx="1576">
                  <c:v>40639</c:v>
                </c:pt>
                <c:pt idx="1577">
                  <c:v>40640</c:v>
                </c:pt>
                <c:pt idx="1578">
                  <c:v>40641</c:v>
                </c:pt>
                <c:pt idx="1579">
                  <c:v>40644</c:v>
                </c:pt>
                <c:pt idx="1580">
                  <c:v>40645</c:v>
                </c:pt>
                <c:pt idx="1581">
                  <c:v>40646</c:v>
                </c:pt>
                <c:pt idx="1582">
                  <c:v>40647</c:v>
                </c:pt>
                <c:pt idx="1583">
                  <c:v>40648</c:v>
                </c:pt>
                <c:pt idx="1584">
                  <c:v>40651</c:v>
                </c:pt>
                <c:pt idx="1585">
                  <c:v>40652</c:v>
                </c:pt>
                <c:pt idx="1586">
                  <c:v>40653</c:v>
                </c:pt>
                <c:pt idx="1587">
                  <c:v>40654</c:v>
                </c:pt>
                <c:pt idx="1588">
                  <c:v>40658</c:v>
                </c:pt>
                <c:pt idx="1589">
                  <c:v>40659</c:v>
                </c:pt>
                <c:pt idx="1590">
                  <c:v>40660</c:v>
                </c:pt>
                <c:pt idx="1591">
                  <c:v>40661</c:v>
                </c:pt>
                <c:pt idx="1592">
                  <c:v>40662</c:v>
                </c:pt>
                <c:pt idx="1593">
                  <c:v>40665</c:v>
                </c:pt>
                <c:pt idx="1594">
                  <c:v>40666</c:v>
                </c:pt>
                <c:pt idx="1595">
                  <c:v>40667</c:v>
                </c:pt>
                <c:pt idx="1596">
                  <c:v>40668</c:v>
                </c:pt>
                <c:pt idx="1597">
                  <c:v>40669</c:v>
                </c:pt>
                <c:pt idx="1598">
                  <c:v>40672</c:v>
                </c:pt>
                <c:pt idx="1599">
                  <c:v>40673</c:v>
                </c:pt>
                <c:pt idx="1600">
                  <c:v>40674</c:v>
                </c:pt>
                <c:pt idx="1601">
                  <c:v>40675</c:v>
                </c:pt>
                <c:pt idx="1602">
                  <c:v>40676</c:v>
                </c:pt>
                <c:pt idx="1603">
                  <c:v>40679</c:v>
                </c:pt>
                <c:pt idx="1604">
                  <c:v>40680</c:v>
                </c:pt>
                <c:pt idx="1605">
                  <c:v>40681</c:v>
                </c:pt>
                <c:pt idx="1606">
                  <c:v>40682</c:v>
                </c:pt>
                <c:pt idx="1607">
                  <c:v>40683</c:v>
                </c:pt>
                <c:pt idx="1608">
                  <c:v>40686</c:v>
                </c:pt>
                <c:pt idx="1609">
                  <c:v>40687</c:v>
                </c:pt>
                <c:pt idx="1610">
                  <c:v>40688</c:v>
                </c:pt>
                <c:pt idx="1611">
                  <c:v>40689</c:v>
                </c:pt>
                <c:pt idx="1612">
                  <c:v>40690</c:v>
                </c:pt>
                <c:pt idx="1613">
                  <c:v>40694</c:v>
                </c:pt>
                <c:pt idx="1614">
                  <c:v>40695</c:v>
                </c:pt>
                <c:pt idx="1615">
                  <c:v>40696</c:v>
                </c:pt>
                <c:pt idx="1616">
                  <c:v>40697</c:v>
                </c:pt>
                <c:pt idx="1617">
                  <c:v>40700</c:v>
                </c:pt>
                <c:pt idx="1618">
                  <c:v>40701</c:v>
                </c:pt>
                <c:pt idx="1619">
                  <c:v>40702</c:v>
                </c:pt>
                <c:pt idx="1620">
                  <c:v>40703</c:v>
                </c:pt>
                <c:pt idx="1621">
                  <c:v>40704</c:v>
                </c:pt>
                <c:pt idx="1622">
                  <c:v>40707</c:v>
                </c:pt>
                <c:pt idx="1623">
                  <c:v>40708</c:v>
                </c:pt>
                <c:pt idx="1624">
                  <c:v>40709</c:v>
                </c:pt>
                <c:pt idx="1625">
                  <c:v>40710</c:v>
                </c:pt>
                <c:pt idx="1626">
                  <c:v>40711</c:v>
                </c:pt>
                <c:pt idx="1627">
                  <c:v>40714</c:v>
                </c:pt>
                <c:pt idx="1628">
                  <c:v>40715</c:v>
                </c:pt>
                <c:pt idx="1629">
                  <c:v>40716</c:v>
                </c:pt>
                <c:pt idx="1630">
                  <c:v>40717</c:v>
                </c:pt>
                <c:pt idx="1631">
                  <c:v>40718</c:v>
                </c:pt>
                <c:pt idx="1632">
                  <c:v>40721</c:v>
                </c:pt>
                <c:pt idx="1633">
                  <c:v>40722</c:v>
                </c:pt>
                <c:pt idx="1634">
                  <c:v>40723</c:v>
                </c:pt>
                <c:pt idx="1635">
                  <c:v>40724</c:v>
                </c:pt>
                <c:pt idx="1636">
                  <c:v>40725</c:v>
                </c:pt>
                <c:pt idx="1637">
                  <c:v>40729</c:v>
                </c:pt>
                <c:pt idx="1638">
                  <c:v>40730</c:v>
                </c:pt>
                <c:pt idx="1639">
                  <c:v>40731</c:v>
                </c:pt>
                <c:pt idx="1640">
                  <c:v>40732</c:v>
                </c:pt>
                <c:pt idx="1641">
                  <c:v>40735</c:v>
                </c:pt>
                <c:pt idx="1642">
                  <c:v>40736</c:v>
                </c:pt>
                <c:pt idx="1643">
                  <c:v>40737</c:v>
                </c:pt>
                <c:pt idx="1644">
                  <c:v>40738</c:v>
                </c:pt>
                <c:pt idx="1645">
                  <c:v>40739</c:v>
                </c:pt>
                <c:pt idx="1646">
                  <c:v>40742</c:v>
                </c:pt>
                <c:pt idx="1647">
                  <c:v>40743</c:v>
                </c:pt>
                <c:pt idx="1648">
                  <c:v>40744</c:v>
                </c:pt>
                <c:pt idx="1649">
                  <c:v>40745</c:v>
                </c:pt>
                <c:pt idx="1650">
                  <c:v>40746</c:v>
                </c:pt>
                <c:pt idx="1651">
                  <c:v>40749</c:v>
                </c:pt>
                <c:pt idx="1652">
                  <c:v>40750</c:v>
                </c:pt>
                <c:pt idx="1653">
                  <c:v>40751</c:v>
                </c:pt>
                <c:pt idx="1654">
                  <c:v>40752</c:v>
                </c:pt>
                <c:pt idx="1655">
                  <c:v>40753</c:v>
                </c:pt>
                <c:pt idx="1656">
                  <c:v>40756</c:v>
                </c:pt>
                <c:pt idx="1657">
                  <c:v>40757</c:v>
                </c:pt>
                <c:pt idx="1658">
                  <c:v>40758</c:v>
                </c:pt>
                <c:pt idx="1659">
                  <c:v>40759</c:v>
                </c:pt>
                <c:pt idx="1660">
                  <c:v>40760</c:v>
                </c:pt>
                <c:pt idx="1661">
                  <c:v>40763</c:v>
                </c:pt>
                <c:pt idx="1662">
                  <c:v>40764</c:v>
                </c:pt>
                <c:pt idx="1663">
                  <c:v>40765</c:v>
                </c:pt>
                <c:pt idx="1664">
                  <c:v>40766</c:v>
                </c:pt>
                <c:pt idx="1665">
                  <c:v>40767</c:v>
                </c:pt>
                <c:pt idx="1666">
                  <c:v>40770</c:v>
                </c:pt>
                <c:pt idx="1667">
                  <c:v>40771</c:v>
                </c:pt>
                <c:pt idx="1668">
                  <c:v>40772</c:v>
                </c:pt>
                <c:pt idx="1669">
                  <c:v>40773</c:v>
                </c:pt>
                <c:pt idx="1670">
                  <c:v>40774</c:v>
                </c:pt>
                <c:pt idx="1671">
                  <c:v>40777</c:v>
                </c:pt>
                <c:pt idx="1672">
                  <c:v>40778</c:v>
                </c:pt>
                <c:pt idx="1673">
                  <c:v>40779</c:v>
                </c:pt>
                <c:pt idx="1674">
                  <c:v>40780</c:v>
                </c:pt>
                <c:pt idx="1675">
                  <c:v>40781</c:v>
                </c:pt>
                <c:pt idx="1676">
                  <c:v>40784</c:v>
                </c:pt>
                <c:pt idx="1677">
                  <c:v>40785</c:v>
                </c:pt>
                <c:pt idx="1678">
                  <c:v>40786</c:v>
                </c:pt>
                <c:pt idx="1679">
                  <c:v>40787</c:v>
                </c:pt>
                <c:pt idx="1680">
                  <c:v>40788</c:v>
                </c:pt>
                <c:pt idx="1681">
                  <c:v>40792</c:v>
                </c:pt>
                <c:pt idx="1682">
                  <c:v>40793</c:v>
                </c:pt>
                <c:pt idx="1683">
                  <c:v>40794</c:v>
                </c:pt>
                <c:pt idx="1684">
                  <c:v>40795</c:v>
                </c:pt>
                <c:pt idx="1685">
                  <c:v>40798</c:v>
                </c:pt>
                <c:pt idx="1686">
                  <c:v>40799</c:v>
                </c:pt>
                <c:pt idx="1687">
                  <c:v>40800</c:v>
                </c:pt>
                <c:pt idx="1688">
                  <c:v>40801</c:v>
                </c:pt>
                <c:pt idx="1689">
                  <c:v>40802</c:v>
                </c:pt>
                <c:pt idx="1690">
                  <c:v>40805</c:v>
                </c:pt>
                <c:pt idx="1691">
                  <c:v>40806</c:v>
                </c:pt>
                <c:pt idx="1692">
                  <c:v>40807</c:v>
                </c:pt>
                <c:pt idx="1693">
                  <c:v>40808</c:v>
                </c:pt>
                <c:pt idx="1694">
                  <c:v>40809</c:v>
                </c:pt>
                <c:pt idx="1695">
                  <c:v>40812</c:v>
                </c:pt>
                <c:pt idx="1696">
                  <c:v>40813</c:v>
                </c:pt>
                <c:pt idx="1697">
                  <c:v>40814</c:v>
                </c:pt>
                <c:pt idx="1698">
                  <c:v>40815</c:v>
                </c:pt>
                <c:pt idx="1699">
                  <c:v>40816</c:v>
                </c:pt>
                <c:pt idx="1700">
                  <c:v>40819</c:v>
                </c:pt>
                <c:pt idx="1701">
                  <c:v>40820</c:v>
                </c:pt>
                <c:pt idx="1702">
                  <c:v>40821</c:v>
                </c:pt>
                <c:pt idx="1703">
                  <c:v>40822</c:v>
                </c:pt>
                <c:pt idx="1704">
                  <c:v>40823</c:v>
                </c:pt>
                <c:pt idx="1705">
                  <c:v>40826</c:v>
                </c:pt>
                <c:pt idx="1706">
                  <c:v>40827</c:v>
                </c:pt>
                <c:pt idx="1707">
                  <c:v>40828</c:v>
                </c:pt>
                <c:pt idx="1708">
                  <c:v>40829</c:v>
                </c:pt>
                <c:pt idx="1709">
                  <c:v>40830</c:v>
                </c:pt>
                <c:pt idx="1710">
                  <c:v>40833</c:v>
                </c:pt>
                <c:pt idx="1711">
                  <c:v>40834</c:v>
                </c:pt>
                <c:pt idx="1712">
                  <c:v>40835</c:v>
                </c:pt>
                <c:pt idx="1713">
                  <c:v>40836</c:v>
                </c:pt>
                <c:pt idx="1714">
                  <c:v>40837</c:v>
                </c:pt>
                <c:pt idx="1715">
                  <c:v>40840</c:v>
                </c:pt>
                <c:pt idx="1716">
                  <c:v>40841</c:v>
                </c:pt>
                <c:pt idx="1717">
                  <c:v>40842</c:v>
                </c:pt>
                <c:pt idx="1718">
                  <c:v>40843</c:v>
                </c:pt>
                <c:pt idx="1719">
                  <c:v>40844</c:v>
                </c:pt>
                <c:pt idx="1720">
                  <c:v>40847</c:v>
                </c:pt>
                <c:pt idx="1721">
                  <c:v>40848</c:v>
                </c:pt>
                <c:pt idx="1722">
                  <c:v>40849</c:v>
                </c:pt>
                <c:pt idx="1723">
                  <c:v>40850</c:v>
                </c:pt>
                <c:pt idx="1724">
                  <c:v>40851</c:v>
                </c:pt>
                <c:pt idx="1725">
                  <c:v>40854</c:v>
                </c:pt>
                <c:pt idx="1726">
                  <c:v>40855</c:v>
                </c:pt>
                <c:pt idx="1727">
                  <c:v>40856</c:v>
                </c:pt>
                <c:pt idx="1728">
                  <c:v>40857</c:v>
                </c:pt>
                <c:pt idx="1729">
                  <c:v>40858</c:v>
                </c:pt>
                <c:pt idx="1730">
                  <c:v>40861</c:v>
                </c:pt>
                <c:pt idx="1731">
                  <c:v>40862</c:v>
                </c:pt>
                <c:pt idx="1732">
                  <c:v>40863</c:v>
                </c:pt>
                <c:pt idx="1733">
                  <c:v>40864</c:v>
                </c:pt>
                <c:pt idx="1734">
                  <c:v>40865</c:v>
                </c:pt>
                <c:pt idx="1735">
                  <c:v>40868</c:v>
                </c:pt>
                <c:pt idx="1736">
                  <c:v>40869</c:v>
                </c:pt>
                <c:pt idx="1737">
                  <c:v>40870</c:v>
                </c:pt>
                <c:pt idx="1738">
                  <c:v>40872</c:v>
                </c:pt>
                <c:pt idx="1739">
                  <c:v>40875</c:v>
                </c:pt>
                <c:pt idx="1740">
                  <c:v>40876</c:v>
                </c:pt>
                <c:pt idx="1741">
                  <c:v>40877</c:v>
                </c:pt>
                <c:pt idx="1742">
                  <c:v>40878</c:v>
                </c:pt>
                <c:pt idx="1743">
                  <c:v>40879</c:v>
                </c:pt>
                <c:pt idx="1744">
                  <c:v>40882</c:v>
                </c:pt>
                <c:pt idx="1745">
                  <c:v>40883</c:v>
                </c:pt>
                <c:pt idx="1746">
                  <c:v>40884</c:v>
                </c:pt>
                <c:pt idx="1747">
                  <c:v>40885</c:v>
                </c:pt>
                <c:pt idx="1748">
                  <c:v>40886</c:v>
                </c:pt>
                <c:pt idx="1749">
                  <c:v>40889</c:v>
                </c:pt>
                <c:pt idx="1750">
                  <c:v>40890</c:v>
                </c:pt>
                <c:pt idx="1751">
                  <c:v>40891</c:v>
                </c:pt>
                <c:pt idx="1752">
                  <c:v>40892</c:v>
                </c:pt>
                <c:pt idx="1753">
                  <c:v>40893</c:v>
                </c:pt>
                <c:pt idx="1754">
                  <c:v>40896</c:v>
                </c:pt>
                <c:pt idx="1755">
                  <c:v>40897</c:v>
                </c:pt>
                <c:pt idx="1756">
                  <c:v>40898</c:v>
                </c:pt>
                <c:pt idx="1757">
                  <c:v>40899</c:v>
                </c:pt>
                <c:pt idx="1758">
                  <c:v>40900</c:v>
                </c:pt>
                <c:pt idx="1759">
                  <c:v>40904</c:v>
                </c:pt>
                <c:pt idx="1760">
                  <c:v>40905</c:v>
                </c:pt>
                <c:pt idx="1761">
                  <c:v>40906</c:v>
                </c:pt>
                <c:pt idx="1762">
                  <c:v>40907</c:v>
                </c:pt>
                <c:pt idx="1763">
                  <c:v>40911</c:v>
                </c:pt>
                <c:pt idx="1764">
                  <c:v>40912</c:v>
                </c:pt>
                <c:pt idx="1765">
                  <c:v>40913</c:v>
                </c:pt>
                <c:pt idx="1766">
                  <c:v>40914</c:v>
                </c:pt>
                <c:pt idx="1767">
                  <c:v>40917</c:v>
                </c:pt>
                <c:pt idx="1768">
                  <c:v>40918</c:v>
                </c:pt>
                <c:pt idx="1769">
                  <c:v>40919</c:v>
                </c:pt>
                <c:pt idx="1770">
                  <c:v>40920</c:v>
                </c:pt>
                <c:pt idx="1771">
                  <c:v>40921</c:v>
                </c:pt>
                <c:pt idx="1772">
                  <c:v>40925</c:v>
                </c:pt>
                <c:pt idx="1773">
                  <c:v>40926</c:v>
                </c:pt>
                <c:pt idx="1774">
                  <c:v>40927</c:v>
                </c:pt>
                <c:pt idx="1775">
                  <c:v>40928</c:v>
                </c:pt>
                <c:pt idx="1776">
                  <c:v>40931</c:v>
                </c:pt>
                <c:pt idx="1777">
                  <c:v>40932</c:v>
                </c:pt>
                <c:pt idx="1778">
                  <c:v>40933</c:v>
                </c:pt>
                <c:pt idx="1779">
                  <c:v>40934</c:v>
                </c:pt>
                <c:pt idx="1780">
                  <c:v>40935</c:v>
                </c:pt>
                <c:pt idx="1781">
                  <c:v>40938</c:v>
                </c:pt>
                <c:pt idx="1782">
                  <c:v>40939</c:v>
                </c:pt>
                <c:pt idx="1783">
                  <c:v>40940</c:v>
                </c:pt>
                <c:pt idx="1784">
                  <c:v>40941</c:v>
                </c:pt>
                <c:pt idx="1785">
                  <c:v>40942</c:v>
                </c:pt>
                <c:pt idx="1786">
                  <c:v>40945</c:v>
                </c:pt>
                <c:pt idx="1787">
                  <c:v>40946</c:v>
                </c:pt>
                <c:pt idx="1788">
                  <c:v>40947</c:v>
                </c:pt>
                <c:pt idx="1789">
                  <c:v>40948</c:v>
                </c:pt>
                <c:pt idx="1790">
                  <c:v>40949</c:v>
                </c:pt>
                <c:pt idx="1791">
                  <c:v>40952</c:v>
                </c:pt>
                <c:pt idx="1792">
                  <c:v>40953</c:v>
                </c:pt>
                <c:pt idx="1793">
                  <c:v>40954</c:v>
                </c:pt>
                <c:pt idx="1794">
                  <c:v>40955</c:v>
                </c:pt>
                <c:pt idx="1795">
                  <c:v>40956</c:v>
                </c:pt>
                <c:pt idx="1796">
                  <c:v>40960</c:v>
                </c:pt>
                <c:pt idx="1797">
                  <c:v>40961</c:v>
                </c:pt>
                <c:pt idx="1798">
                  <c:v>40962</c:v>
                </c:pt>
                <c:pt idx="1799">
                  <c:v>40963</c:v>
                </c:pt>
                <c:pt idx="1800">
                  <c:v>40966</c:v>
                </c:pt>
                <c:pt idx="1801">
                  <c:v>40967</c:v>
                </c:pt>
                <c:pt idx="1802">
                  <c:v>40968</c:v>
                </c:pt>
                <c:pt idx="1803">
                  <c:v>40969</c:v>
                </c:pt>
                <c:pt idx="1804">
                  <c:v>40970</c:v>
                </c:pt>
                <c:pt idx="1805">
                  <c:v>40973</c:v>
                </c:pt>
                <c:pt idx="1806">
                  <c:v>40974</c:v>
                </c:pt>
                <c:pt idx="1807">
                  <c:v>40975</c:v>
                </c:pt>
                <c:pt idx="1808">
                  <c:v>40976</c:v>
                </c:pt>
                <c:pt idx="1809">
                  <c:v>40977</c:v>
                </c:pt>
                <c:pt idx="1810">
                  <c:v>40980</c:v>
                </c:pt>
                <c:pt idx="1811">
                  <c:v>40981</c:v>
                </c:pt>
                <c:pt idx="1812">
                  <c:v>40982</c:v>
                </c:pt>
                <c:pt idx="1813">
                  <c:v>40983</c:v>
                </c:pt>
                <c:pt idx="1814">
                  <c:v>40984</c:v>
                </c:pt>
                <c:pt idx="1815">
                  <c:v>40987</c:v>
                </c:pt>
                <c:pt idx="1816">
                  <c:v>40988</c:v>
                </c:pt>
                <c:pt idx="1817">
                  <c:v>40989</c:v>
                </c:pt>
                <c:pt idx="1818">
                  <c:v>40990</c:v>
                </c:pt>
                <c:pt idx="1819">
                  <c:v>40991</c:v>
                </c:pt>
                <c:pt idx="1820">
                  <c:v>40994</c:v>
                </c:pt>
                <c:pt idx="1821">
                  <c:v>40995</c:v>
                </c:pt>
                <c:pt idx="1822">
                  <c:v>40996</c:v>
                </c:pt>
                <c:pt idx="1823">
                  <c:v>40997</c:v>
                </c:pt>
                <c:pt idx="1824">
                  <c:v>40998</c:v>
                </c:pt>
                <c:pt idx="1825">
                  <c:v>41001</c:v>
                </c:pt>
                <c:pt idx="1826">
                  <c:v>41002</c:v>
                </c:pt>
                <c:pt idx="1827">
                  <c:v>41003</c:v>
                </c:pt>
                <c:pt idx="1828">
                  <c:v>41004</c:v>
                </c:pt>
                <c:pt idx="1829">
                  <c:v>41008</c:v>
                </c:pt>
                <c:pt idx="1830">
                  <c:v>41009</c:v>
                </c:pt>
                <c:pt idx="1831">
                  <c:v>41010</c:v>
                </c:pt>
                <c:pt idx="1832">
                  <c:v>41011</c:v>
                </c:pt>
                <c:pt idx="1833">
                  <c:v>41012</c:v>
                </c:pt>
                <c:pt idx="1834">
                  <c:v>41015</c:v>
                </c:pt>
                <c:pt idx="1835">
                  <c:v>41016</c:v>
                </c:pt>
                <c:pt idx="1836">
                  <c:v>41017</c:v>
                </c:pt>
                <c:pt idx="1837">
                  <c:v>41018</c:v>
                </c:pt>
                <c:pt idx="1838">
                  <c:v>41019</c:v>
                </c:pt>
                <c:pt idx="1839">
                  <c:v>41022</c:v>
                </c:pt>
                <c:pt idx="1840">
                  <c:v>41023</c:v>
                </c:pt>
                <c:pt idx="1841">
                  <c:v>41024</c:v>
                </c:pt>
                <c:pt idx="1842">
                  <c:v>41025</c:v>
                </c:pt>
                <c:pt idx="1843">
                  <c:v>41026</c:v>
                </c:pt>
                <c:pt idx="1844">
                  <c:v>41029</c:v>
                </c:pt>
                <c:pt idx="1845">
                  <c:v>41030</c:v>
                </c:pt>
                <c:pt idx="1846">
                  <c:v>41031</c:v>
                </c:pt>
                <c:pt idx="1847">
                  <c:v>41032</c:v>
                </c:pt>
                <c:pt idx="1848">
                  <c:v>41033</c:v>
                </c:pt>
                <c:pt idx="1849">
                  <c:v>41036</c:v>
                </c:pt>
                <c:pt idx="1850">
                  <c:v>41037</c:v>
                </c:pt>
                <c:pt idx="1851">
                  <c:v>41038</c:v>
                </c:pt>
                <c:pt idx="1852">
                  <c:v>41039</c:v>
                </c:pt>
                <c:pt idx="1853">
                  <c:v>41040</c:v>
                </c:pt>
                <c:pt idx="1854">
                  <c:v>41043</c:v>
                </c:pt>
                <c:pt idx="1855">
                  <c:v>41044</c:v>
                </c:pt>
                <c:pt idx="1856">
                  <c:v>41045</c:v>
                </c:pt>
                <c:pt idx="1857">
                  <c:v>41046</c:v>
                </c:pt>
                <c:pt idx="1858">
                  <c:v>41047</c:v>
                </c:pt>
                <c:pt idx="1859">
                  <c:v>41050</c:v>
                </c:pt>
                <c:pt idx="1860">
                  <c:v>41051</c:v>
                </c:pt>
                <c:pt idx="1861">
                  <c:v>41052</c:v>
                </c:pt>
                <c:pt idx="1862">
                  <c:v>41053</c:v>
                </c:pt>
                <c:pt idx="1863">
                  <c:v>41054</c:v>
                </c:pt>
                <c:pt idx="1864">
                  <c:v>41058</c:v>
                </c:pt>
                <c:pt idx="1865">
                  <c:v>41059</c:v>
                </c:pt>
                <c:pt idx="1866">
                  <c:v>41060</c:v>
                </c:pt>
                <c:pt idx="1867">
                  <c:v>41061</c:v>
                </c:pt>
                <c:pt idx="1868">
                  <c:v>41064</c:v>
                </c:pt>
                <c:pt idx="1869">
                  <c:v>41065</c:v>
                </c:pt>
                <c:pt idx="1870">
                  <c:v>41066</c:v>
                </c:pt>
                <c:pt idx="1871">
                  <c:v>41067</c:v>
                </c:pt>
                <c:pt idx="1872">
                  <c:v>41068</c:v>
                </c:pt>
                <c:pt idx="1873">
                  <c:v>41071</c:v>
                </c:pt>
                <c:pt idx="1874">
                  <c:v>41072</c:v>
                </c:pt>
                <c:pt idx="1875">
                  <c:v>41073</c:v>
                </c:pt>
                <c:pt idx="1876">
                  <c:v>41074</c:v>
                </c:pt>
                <c:pt idx="1877">
                  <c:v>41075</c:v>
                </c:pt>
                <c:pt idx="1878">
                  <c:v>41078</c:v>
                </c:pt>
                <c:pt idx="1879">
                  <c:v>41079</c:v>
                </c:pt>
                <c:pt idx="1880">
                  <c:v>41080</c:v>
                </c:pt>
                <c:pt idx="1881">
                  <c:v>41081</c:v>
                </c:pt>
                <c:pt idx="1882">
                  <c:v>41082</c:v>
                </c:pt>
                <c:pt idx="1883">
                  <c:v>41085</c:v>
                </c:pt>
                <c:pt idx="1884">
                  <c:v>41086</c:v>
                </c:pt>
                <c:pt idx="1885">
                  <c:v>41087</c:v>
                </c:pt>
                <c:pt idx="1886">
                  <c:v>41088</c:v>
                </c:pt>
                <c:pt idx="1887">
                  <c:v>41089</c:v>
                </c:pt>
                <c:pt idx="1888">
                  <c:v>41092</c:v>
                </c:pt>
                <c:pt idx="1889">
                  <c:v>41093</c:v>
                </c:pt>
                <c:pt idx="1890">
                  <c:v>41095</c:v>
                </c:pt>
                <c:pt idx="1891">
                  <c:v>41096</c:v>
                </c:pt>
                <c:pt idx="1892">
                  <c:v>41099</c:v>
                </c:pt>
                <c:pt idx="1893">
                  <c:v>41100</c:v>
                </c:pt>
                <c:pt idx="1894">
                  <c:v>41101</c:v>
                </c:pt>
                <c:pt idx="1895">
                  <c:v>41102</c:v>
                </c:pt>
                <c:pt idx="1896">
                  <c:v>41103</c:v>
                </c:pt>
                <c:pt idx="1897">
                  <c:v>41106</c:v>
                </c:pt>
                <c:pt idx="1898">
                  <c:v>41107</c:v>
                </c:pt>
                <c:pt idx="1899">
                  <c:v>41108</c:v>
                </c:pt>
                <c:pt idx="1900">
                  <c:v>41109</c:v>
                </c:pt>
                <c:pt idx="1901">
                  <c:v>41110</c:v>
                </c:pt>
                <c:pt idx="1902">
                  <c:v>41113</c:v>
                </c:pt>
                <c:pt idx="1903">
                  <c:v>41114</c:v>
                </c:pt>
                <c:pt idx="1904">
                  <c:v>41115</c:v>
                </c:pt>
                <c:pt idx="1905">
                  <c:v>41116</c:v>
                </c:pt>
                <c:pt idx="1906">
                  <c:v>41117</c:v>
                </c:pt>
                <c:pt idx="1907">
                  <c:v>41120</c:v>
                </c:pt>
                <c:pt idx="1908">
                  <c:v>41121</c:v>
                </c:pt>
                <c:pt idx="1909">
                  <c:v>41122</c:v>
                </c:pt>
                <c:pt idx="1910">
                  <c:v>41123</c:v>
                </c:pt>
                <c:pt idx="1911">
                  <c:v>41124</c:v>
                </c:pt>
                <c:pt idx="1912">
                  <c:v>41127</c:v>
                </c:pt>
                <c:pt idx="1913">
                  <c:v>41128</c:v>
                </c:pt>
                <c:pt idx="1914">
                  <c:v>41129</c:v>
                </c:pt>
                <c:pt idx="1915">
                  <c:v>41130</c:v>
                </c:pt>
                <c:pt idx="1916">
                  <c:v>41131</c:v>
                </c:pt>
                <c:pt idx="1917">
                  <c:v>41134</c:v>
                </c:pt>
                <c:pt idx="1918">
                  <c:v>41135</c:v>
                </c:pt>
                <c:pt idx="1919">
                  <c:v>41136</c:v>
                </c:pt>
                <c:pt idx="1920">
                  <c:v>41137</c:v>
                </c:pt>
                <c:pt idx="1921">
                  <c:v>41138</c:v>
                </c:pt>
                <c:pt idx="1922">
                  <c:v>41141</c:v>
                </c:pt>
                <c:pt idx="1923">
                  <c:v>41142</c:v>
                </c:pt>
                <c:pt idx="1924">
                  <c:v>41143</c:v>
                </c:pt>
                <c:pt idx="1925">
                  <c:v>41144</c:v>
                </c:pt>
                <c:pt idx="1926">
                  <c:v>41145</c:v>
                </c:pt>
                <c:pt idx="1927">
                  <c:v>41148</c:v>
                </c:pt>
                <c:pt idx="1928">
                  <c:v>41149</c:v>
                </c:pt>
                <c:pt idx="1929">
                  <c:v>41150</c:v>
                </c:pt>
                <c:pt idx="1930">
                  <c:v>41151</c:v>
                </c:pt>
                <c:pt idx="1931">
                  <c:v>41152</c:v>
                </c:pt>
                <c:pt idx="1932">
                  <c:v>41156</c:v>
                </c:pt>
                <c:pt idx="1933">
                  <c:v>41157</c:v>
                </c:pt>
                <c:pt idx="1934">
                  <c:v>41158</c:v>
                </c:pt>
                <c:pt idx="1935">
                  <c:v>41159</c:v>
                </c:pt>
                <c:pt idx="1936">
                  <c:v>41162</c:v>
                </c:pt>
                <c:pt idx="1937">
                  <c:v>41163</c:v>
                </c:pt>
                <c:pt idx="1938">
                  <c:v>41164</c:v>
                </c:pt>
                <c:pt idx="1939">
                  <c:v>41165</c:v>
                </c:pt>
                <c:pt idx="1940">
                  <c:v>41166</c:v>
                </c:pt>
                <c:pt idx="1941">
                  <c:v>41169</c:v>
                </c:pt>
                <c:pt idx="1942">
                  <c:v>41170</c:v>
                </c:pt>
                <c:pt idx="1943">
                  <c:v>41171</c:v>
                </c:pt>
                <c:pt idx="1944">
                  <c:v>41172</c:v>
                </c:pt>
                <c:pt idx="1945">
                  <c:v>41173</c:v>
                </c:pt>
                <c:pt idx="1946">
                  <c:v>41176</c:v>
                </c:pt>
                <c:pt idx="1947">
                  <c:v>41177</c:v>
                </c:pt>
                <c:pt idx="1948">
                  <c:v>41178</c:v>
                </c:pt>
                <c:pt idx="1949">
                  <c:v>41179</c:v>
                </c:pt>
                <c:pt idx="1950">
                  <c:v>41180</c:v>
                </c:pt>
                <c:pt idx="1951">
                  <c:v>41183</c:v>
                </c:pt>
                <c:pt idx="1952">
                  <c:v>41184</c:v>
                </c:pt>
                <c:pt idx="1953">
                  <c:v>41185</c:v>
                </c:pt>
                <c:pt idx="1954">
                  <c:v>41186</c:v>
                </c:pt>
                <c:pt idx="1955">
                  <c:v>41187</c:v>
                </c:pt>
                <c:pt idx="1956">
                  <c:v>41190</c:v>
                </c:pt>
                <c:pt idx="1957">
                  <c:v>41191</c:v>
                </c:pt>
                <c:pt idx="1958">
                  <c:v>41192</c:v>
                </c:pt>
                <c:pt idx="1959">
                  <c:v>41193</c:v>
                </c:pt>
                <c:pt idx="1960">
                  <c:v>41194</c:v>
                </c:pt>
                <c:pt idx="1961">
                  <c:v>41197</c:v>
                </c:pt>
                <c:pt idx="1962">
                  <c:v>41198</c:v>
                </c:pt>
                <c:pt idx="1963">
                  <c:v>41199</c:v>
                </c:pt>
                <c:pt idx="1964">
                  <c:v>41200</c:v>
                </c:pt>
                <c:pt idx="1965">
                  <c:v>41201</c:v>
                </c:pt>
                <c:pt idx="1966">
                  <c:v>41204</c:v>
                </c:pt>
                <c:pt idx="1967">
                  <c:v>41205</c:v>
                </c:pt>
                <c:pt idx="1968">
                  <c:v>41206</c:v>
                </c:pt>
                <c:pt idx="1969">
                  <c:v>41207</c:v>
                </c:pt>
                <c:pt idx="1970">
                  <c:v>41208</c:v>
                </c:pt>
                <c:pt idx="1971">
                  <c:v>41213</c:v>
                </c:pt>
                <c:pt idx="1972">
                  <c:v>41214</c:v>
                </c:pt>
                <c:pt idx="1973">
                  <c:v>41215</c:v>
                </c:pt>
                <c:pt idx="1974">
                  <c:v>41218</c:v>
                </c:pt>
                <c:pt idx="1975">
                  <c:v>41219</c:v>
                </c:pt>
                <c:pt idx="1976">
                  <c:v>41220</c:v>
                </c:pt>
                <c:pt idx="1977">
                  <c:v>41221</c:v>
                </c:pt>
                <c:pt idx="1978">
                  <c:v>41222</c:v>
                </c:pt>
                <c:pt idx="1979">
                  <c:v>41225</c:v>
                </c:pt>
                <c:pt idx="1980">
                  <c:v>41226</c:v>
                </c:pt>
                <c:pt idx="1981">
                  <c:v>41227</c:v>
                </c:pt>
                <c:pt idx="1982">
                  <c:v>41228</c:v>
                </c:pt>
                <c:pt idx="1983">
                  <c:v>41229</c:v>
                </c:pt>
                <c:pt idx="1984">
                  <c:v>41232</c:v>
                </c:pt>
                <c:pt idx="1985">
                  <c:v>41233</c:v>
                </c:pt>
                <c:pt idx="1986">
                  <c:v>41234</c:v>
                </c:pt>
                <c:pt idx="1987">
                  <c:v>41236</c:v>
                </c:pt>
                <c:pt idx="1988">
                  <c:v>41239</c:v>
                </c:pt>
                <c:pt idx="1989">
                  <c:v>41240</c:v>
                </c:pt>
                <c:pt idx="1990">
                  <c:v>41241</c:v>
                </c:pt>
                <c:pt idx="1991">
                  <c:v>41242</c:v>
                </c:pt>
                <c:pt idx="1992">
                  <c:v>41243</c:v>
                </c:pt>
                <c:pt idx="1993">
                  <c:v>41246</c:v>
                </c:pt>
                <c:pt idx="1994">
                  <c:v>41247</c:v>
                </c:pt>
                <c:pt idx="1995">
                  <c:v>41248</c:v>
                </c:pt>
                <c:pt idx="1996">
                  <c:v>41249</c:v>
                </c:pt>
                <c:pt idx="1997">
                  <c:v>41250</c:v>
                </c:pt>
                <c:pt idx="1998">
                  <c:v>41253</c:v>
                </c:pt>
                <c:pt idx="1999">
                  <c:v>41254</c:v>
                </c:pt>
                <c:pt idx="2000">
                  <c:v>41255</c:v>
                </c:pt>
                <c:pt idx="2001">
                  <c:v>41256</c:v>
                </c:pt>
                <c:pt idx="2002">
                  <c:v>41257</c:v>
                </c:pt>
                <c:pt idx="2003">
                  <c:v>41260</c:v>
                </c:pt>
                <c:pt idx="2004">
                  <c:v>41261</c:v>
                </c:pt>
                <c:pt idx="2005">
                  <c:v>41262</c:v>
                </c:pt>
                <c:pt idx="2006">
                  <c:v>41263</c:v>
                </c:pt>
                <c:pt idx="2007">
                  <c:v>41264</c:v>
                </c:pt>
                <c:pt idx="2008">
                  <c:v>41267</c:v>
                </c:pt>
                <c:pt idx="2009">
                  <c:v>41269</c:v>
                </c:pt>
                <c:pt idx="2010">
                  <c:v>41270</c:v>
                </c:pt>
                <c:pt idx="2011">
                  <c:v>41271</c:v>
                </c:pt>
                <c:pt idx="2012">
                  <c:v>41274</c:v>
                </c:pt>
                <c:pt idx="2013">
                  <c:v>41276</c:v>
                </c:pt>
                <c:pt idx="2014">
                  <c:v>41277</c:v>
                </c:pt>
                <c:pt idx="2015">
                  <c:v>41278</c:v>
                </c:pt>
                <c:pt idx="2016">
                  <c:v>41281</c:v>
                </c:pt>
                <c:pt idx="2017">
                  <c:v>41282</c:v>
                </c:pt>
                <c:pt idx="2018">
                  <c:v>41283</c:v>
                </c:pt>
                <c:pt idx="2019">
                  <c:v>41284</c:v>
                </c:pt>
                <c:pt idx="2020">
                  <c:v>41285</c:v>
                </c:pt>
                <c:pt idx="2021">
                  <c:v>41288</c:v>
                </c:pt>
                <c:pt idx="2022">
                  <c:v>41289</c:v>
                </c:pt>
                <c:pt idx="2023">
                  <c:v>41290</c:v>
                </c:pt>
                <c:pt idx="2024">
                  <c:v>41291</c:v>
                </c:pt>
                <c:pt idx="2025">
                  <c:v>41292</c:v>
                </c:pt>
                <c:pt idx="2026">
                  <c:v>41296</c:v>
                </c:pt>
                <c:pt idx="2027">
                  <c:v>41297</c:v>
                </c:pt>
                <c:pt idx="2028">
                  <c:v>41298</c:v>
                </c:pt>
                <c:pt idx="2029">
                  <c:v>41299</c:v>
                </c:pt>
                <c:pt idx="2030">
                  <c:v>41302</c:v>
                </c:pt>
                <c:pt idx="2031">
                  <c:v>41303</c:v>
                </c:pt>
                <c:pt idx="2032">
                  <c:v>41304</c:v>
                </c:pt>
                <c:pt idx="2033">
                  <c:v>41305</c:v>
                </c:pt>
                <c:pt idx="2034">
                  <c:v>41306</c:v>
                </c:pt>
                <c:pt idx="2035">
                  <c:v>41309</c:v>
                </c:pt>
                <c:pt idx="2036">
                  <c:v>41310</c:v>
                </c:pt>
                <c:pt idx="2037">
                  <c:v>41311</c:v>
                </c:pt>
                <c:pt idx="2038">
                  <c:v>41312</c:v>
                </c:pt>
                <c:pt idx="2039">
                  <c:v>41313</c:v>
                </c:pt>
                <c:pt idx="2040">
                  <c:v>41316</c:v>
                </c:pt>
                <c:pt idx="2041">
                  <c:v>41317</c:v>
                </c:pt>
                <c:pt idx="2042">
                  <c:v>41318</c:v>
                </c:pt>
                <c:pt idx="2043">
                  <c:v>41319</c:v>
                </c:pt>
                <c:pt idx="2044">
                  <c:v>41320</c:v>
                </c:pt>
                <c:pt idx="2045">
                  <c:v>41324</c:v>
                </c:pt>
                <c:pt idx="2046">
                  <c:v>41325</c:v>
                </c:pt>
                <c:pt idx="2047">
                  <c:v>41326</c:v>
                </c:pt>
                <c:pt idx="2048">
                  <c:v>41327</c:v>
                </c:pt>
                <c:pt idx="2049">
                  <c:v>41330</c:v>
                </c:pt>
                <c:pt idx="2050">
                  <c:v>41331</c:v>
                </c:pt>
                <c:pt idx="2051">
                  <c:v>41332</c:v>
                </c:pt>
                <c:pt idx="2052">
                  <c:v>41333</c:v>
                </c:pt>
                <c:pt idx="2053">
                  <c:v>41334</c:v>
                </c:pt>
                <c:pt idx="2054">
                  <c:v>41337</c:v>
                </c:pt>
                <c:pt idx="2055">
                  <c:v>41338</c:v>
                </c:pt>
                <c:pt idx="2056">
                  <c:v>41339</c:v>
                </c:pt>
                <c:pt idx="2057">
                  <c:v>41340</c:v>
                </c:pt>
                <c:pt idx="2058">
                  <c:v>41341</c:v>
                </c:pt>
                <c:pt idx="2059">
                  <c:v>41344</c:v>
                </c:pt>
                <c:pt idx="2060">
                  <c:v>41345</c:v>
                </c:pt>
                <c:pt idx="2061">
                  <c:v>41346</c:v>
                </c:pt>
                <c:pt idx="2062">
                  <c:v>41347</c:v>
                </c:pt>
                <c:pt idx="2063">
                  <c:v>41348</c:v>
                </c:pt>
                <c:pt idx="2064">
                  <c:v>41351</c:v>
                </c:pt>
                <c:pt idx="2065">
                  <c:v>41352</c:v>
                </c:pt>
                <c:pt idx="2066">
                  <c:v>41353</c:v>
                </c:pt>
                <c:pt idx="2067">
                  <c:v>41354</c:v>
                </c:pt>
                <c:pt idx="2068">
                  <c:v>41355</c:v>
                </c:pt>
                <c:pt idx="2069">
                  <c:v>41358</c:v>
                </c:pt>
                <c:pt idx="2070">
                  <c:v>41359</c:v>
                </c:pt>
                <c:pt idx="2071">
                  <c:v>41360</c:v>
                </c:pt>
                <c:pt idx="2072">
                  <c:v>41361</c:v>
                </c:pt>
                <c:pt idx="2073">
                  <c:v>41365</c:v>
                </c:pt>
                <c:pt idx="2074">
                  <c:v>41366</c:v>
                </c:pt>
                <c:pt idx="2075">
                  <c:v>41367</c:v>
                </c:pt>
                <c:pt idx="2076">
                  <c:v>41368</c:v>
                </c:pt>
                <c:pt idx="2077">
                  <c:v>41369</c:v>
                </c:pt>
                <c:pt idx="2078">
                  <c:v>41372</c:v>
                </c:pt>
                <c:pt idx="2079">
                  <c:v>41373</c:v>
                </c:pt>
                <c:pt idx="2080">
                  <c:v>41374</c:v>
                </c:pt>
                <c:pt idx="2081">
                  <c:v>41375</c:v>
                </c:pt>
                <c:pt idx="2082">
                  <c:v>41376</c:v>
                </c:pt>
                <c:pt idx="2083">
                  <c:v>41379</c:v>
                </c:pt>
                <c:pt idx="2084">
                  <c:v>41380</c:v>
                </c:pt>
                <c:pt idx="2085">
                  <c:v>41381</c:v>
                </c:pt>
                <c:pt idx="2086">
                  <c:v>41382</c:v>
                </c:pt>
                <c:pt idx="2087">
                  <c:v>41383</c:v>
                </c:pt>
                <c:pt idx="2088">
                  <c:v>41386</c:v>
                </c:pt>
                <c:pt idx="2089">
                  <c:v>41387</c:v>
                </c:pt>
                <c:pt idx="2090">
                  <c:v>41388</c:v>
                </c:pt>
                <c:pt idx="2091">
                  <c:v>41389</c:v>
                </c:pt>
                <c:pt idx="2092">
                  <c:v>41390</c:v>
                </c:pt>
                <c:pt idx="2093">
                  <c:v>41393</c:v>
                </c:pt>
                <c:pt idx="2094">
                  <c:v>41394</c:v>
                </c:pt>
                <c:pt idx="2095">
                  <c:v>41395</c:v>
                </c:pt>
                <c:pt idx="2096">
                  <c:v>41396</c:v>
                </c:pt>
                <c:pt idx="2097">
                  <c:v>41397</c:v>
                </c:pt>
                <c:pt idx="2098">
                  <c:v>41400</c:v>
                </c:pt>
                <c:pt idx="2099">
                  <c:v>41401</c:v>
                </c:pt>
                <c:pt idx="2100">
                  <c:v>41402</c:v>
                </c:pt>
                <c:pt idx="2101">
                  <c:v>41403</c:v>
                </c:pt>
                <c:pt idx="2102">
                  <c:v>41404</c:v>
                </c:pt>
                <c:pt idx="2103">
                  <c:v>41407</c:v>
                </c:pt>
                <c:pt idx="2104">
                  <c:v>41408</c:v>
                </c:pt>
                <c:pt idx="2105">
                  <c:v>41409</c:v>
                </c:pt>
                <c:pt idx="2106">
                  <c:v>41410</c:v>
                </c:pt>
                <c:pt idx="2107">
                  <c:v>41411</c:v>
                </c:pt>
                <c:pt idx="2108">
                  <c:v>41414</c:v>
                </c:pt>
                <c:pt idx="2109">
                  <c:v>41415</c:v>
                </c:pt>
                <c:pt idx="2110">
                  <c:v>41416</c:v>
                </c:pt>
                <c:pt idx="2111">
                  <c:v>41417</c:v>
                </c:pt>
                <c:pt idx="2112">
                  <c:v>41418</c:v>
                </c:pt>
                <c:pt idx="2113">
                  <c:v>41422</c:v>
                </c:pt>
                <c:pt idx="2114">
                  <c:v>41423</c:v>
                </c:pt>
                <c:pt idx="2115">
                  <c:v>41424</c:v>
                </c:pt>
                <c:pt idx="2116">
                  <c:v>41425</c:v>
                </c:pt>
                <c:pt idx="2117">
                  <c:v>41428</c:v>
                </c:pt>
                <c:pt idx="2118">
                  <c:v>41429</c:v>
                </c:pt>
                <c:pt idx="2119">
                  <c:v>41430</c:v>
                </c:pt>
                <c:pt idx="2120">
                  <c:v>41431</c:v>
                </c:pt>
                <c:pt idx="2121">
                  <c:v>41432</c:v>
                </c:pt>
                <c:pt idx="2122">
                  <c:v>41435</c:v>
                </c:pt>
                <c:pt idx="2123">
                  <c:v>41436</c:v>
                </c:pt>
                <c:pt idx="2124">
                  <c:v>41437</c:v>
                </c:pt>
                <c:pt idx="2125">
                  <c:v>41438</c:v>
                </c:pt>
                <c:pt idx="2126">
                  <c:v>41439</c:v>
                </c:pt>
                <c:pt idx="2127">
                  <c:v>41442</c:v>
                </c:pt>
                <c:pt idx="2128">
                  <c:v>41443</c:v>
                </c:pt>
                <c:pt idx="2129">
                  <c:v>41444</c:v>
                </c:pt>
                <c:pt idx="2130">
                  <c:v>41445</c:v>
                </c:pt>
                <c:pt idx="2131">
                  <c:v>41446</c:v>
                </c:pt>
                <c:pt idx="2132">
                  <c:v>41449</c:v>
                </c:pt>
                <c:pt idx="2133">
                  <c:v>41450</c:v>
                </c:pt>
                <c:pt idx="2134">
                  <c:v>41451</c:v>
                </c:pt>
                <c:pt idx="2135">
                  <c:v>41452</c:v>
                </c:pt>
                <c:pt idx="2136">
                  <c:v>41453</c:v>
                </c:pt>
                <c:pt idx="2137">
                  <c:v>41456</c:v>
                </c:pt>
                <c:pt idx="2138">
                  <c:v>41457</c:v>
                </c:pt>
                <c:pt idx="2139">
                  <c:v>41458</c:v>
                </c:pt>
                <c:pt idx="2140">
                  <c:v>41460</c:v>
                </c:pt>
                <c:pt idx="2141">
                  <c:v>41463</c:v>
                </c:pt>
                <c:pt idx="2142">
                  <c:v>41464</c:v>
                </c:pt>
                <c:pt idx="2143">
                  <c:v>41465</c:v>
                </c:pt>
                <c:pt idx="2144">
                  <c:v>41466</c:v>
                </c:pt>
                <c:pt idx="2145">
                  <c:v>41467</c:v>
                </c:pt>
                <c:pt idx="2146">
                  <c:v>41470</c:v>
                </c:pt>
                <c:pt idx="2147">
                  <c:v>41471</c:v>
                </c:pt>
                <c:pt idx="2148">
                  <c:v>41472</c:v>
                </c:pt>
                <c:pt idx="2149">
                  <c:v>41473</c:v>
                </c:pt>
                <c:pt idx="2150">
                  <c:v>41474</c:v>
                </c:pt>
                <c:pt idx="2151">
                  <c:v>41477</c:v>
                </c:pt>
                <c:pt idx="2152">
                  <c:v>41478</c:v>
                </c:pt>
                <c:pt idx="2153">
                  <c:v>41479</c:v>
                </c:pt>
                <c:pt idx="2154">
                  <c:v>41480</c:v>
                </c:pt>
                <c:pt idx="2155">
                  <c:v>41481</c:v>
                </c:pt>
                <c:pt idx="2156">
                  <c:v>41484</c:v>
                </c:pt>
                <c:pt idx="2157">
                  <c:v>41485</c:v>
                </c:pt>
                <c:pt idx="2158">
                  <c:v>41486</c:v>
                </c:pt>
                <c:pt idx="2159">
                  <c:v>41487</c:v>
                </c:pt>
                <c:pt idx="2160">
                  <c:v>41488</c:v>
                </c:pt>
                <c:pt idx="2161">
                  <c:v>41491</c:v>
                </c:pt>
                <c:pt idx="2162">
                  <c:v>41492</c:v>
                </c:pt>
                <c:pt idx="2163">
                  <c:v>41493</c:v>
                </c:pt>
                <c:pt idx="2164">
                  <c:v>41494</c:v>
                </c:pt>
                <c:pt idx="2165">
                  <c:v>41495</c:v>
                </c:pt>
                <c:pt idx="2166">
                  <c:v>41498</c:v>
                </c:pt>
                <c:pt idx="2167">
                  <c:v>41499</c:v>
                </c:pt>
                <c:pt idx="2168">
                  <c:v>41500</c:v>
                </c:pt>
                <c:pt idx="2169">
                  <c:v>41501</c:v>
                </c:pt>
                <c:pt idx="2170">
                  <c:v>41502</c:v>
                </c:pt>
                <c:pt idx="2171">
                  <c:v>41505</c:v>
                </c:pt>
                <c:pt idx="2172">
                  <c:v>41506</c:v>
                </c:pt>
                <c:pt idx="2173">
                  <c:v>41507</c:v>
                </c:pt>
                <c:pt idx="2174">
                  <c:v>41508</c:v>
                </c:pt>
                <c:pt idx="2175">
                  <c:v>41509</c:v>
                </c:pt>
                <c:pt idx="2176">
                  <c:v>41512</c:v>
                </c:pt>
                <c:pt idx="2177">
                  <c:v>41513</c:v>
                </c:pt>
                <c:pt idx="2178">
                  <c:v>41514</c:v>
                </c:pt>
                <c:pt idx="2179">
                  <c:v>41515</c:v>
                </c:pt>
                <c:pt idx="2180">
                  <c:v>41516</c:v>
                </c:pt>
                <c:pt idx="2181">
                  <c:v>41520</c:v>
                </c:pt>
                <c:pt idx="2182">
                  <c:v>41521</c:v>
                </c:pt>
                <c:pt idx="2183">
                  <c:v>41522</c:v>
                </c:pt>
                <c:pt idx="2184">
                  <c:v>41523</c:v>
                </c:pt>
                <c:pt idx="2185">
                  <c:v>41526</c:v>
                </c:pt>
                <c:pt idx="2186">
                  <c:v>41527</c:v>
                </c:pt>
                <c:pt idx="2187">
                  <c:v>41528</c:v>
                </c:pt>
                <c:pt idx="2188">
                  <c:v>41529</c:v>
                </c:pt>
                <c:pt idx="2189">
                  <c:v>41530</c:v>
                </c:pt>
                <c:pt idx="2190">
                  <c:v>41533</c:v>
                </c:pt>
                <c:pt idx="2191">
                  <c:v>41534</c:v>
                </c:pt>
                <c:pt idx="2192">
                  <c:v>41535</c:v>
                </c:pt>
                <c:pt idx="2193">
                  <c:v>41536</c:v>
                </c:pt>
                <c:pt idx="2194">
                  <c:v>41537</c:v>
                </c:pt>
                <c:pt idx="2195">
                  <c:v>41540</c:v>
                </c:pt>
                <c:pt idx="2196">
                  <c:v>41541</c:v>
                </c:pt>
                <c:pt idx="2197">
                  <c:v>41542</c:v>
                </c:pt>
                <c:pt idx="2198">
                  <c:v>41543</c:v>
                </c:pt>
                <c:pt idx="2199">
                  <c:v>41544</c:v>
                </c:pt>
                <c:pt idx="2200">
                  <c:v>41547</c:v>
                </c:pt>
                <c:pt idx="2201">
                  <c:v>41548</c:v>
                </c:pt>
                <c:pt idx="2202">
                  <c:v>41549</c:v>
                </c:pt>
                <c:pt idx="2203">
                  <c:v>41550</c:v>
                </c:pt>
                <c:pt idx="2204">
                  <c:v>41551</c:v>
                </c:pt>
                <c:pt idx="2205">
                  <c:v>41554</c:v>
                </c:pt>
                <c:pt idx="2206">
                  <c:v>41555</c:v>
                </c:pt>
                <c:pt idx="2207">
                  <c:v>41556</c:v>
                </c:pt>
                <c:pt idx="2208">
                  <c:v>41557</c:v>
                </c:pt>
                <c:pt idx="2209">
                  <c:v>41558</c:v>
                </c:pt>
                <c:pt idx="2210">
                  <c:v>41561</c:v>
                </c:pt>
                <c:pt idx="2211">
                  <c:v>41562</c:v>
                </c:pt>
                <c:pt idx="2212">
                  <c:v>41563</c:v>
                </c:pt>
                <c:pt idx="2213">
                  <c:v>41564</c:v>
                </c:pt>
                <c:pt idx="2214">
                  <c:v>41565</c:v>
                </c:pt>
                <c:pt idx="2215">
                  <c:v>41568</c:v>
                </c:pt>
                <c:pt idx="2216">
                  <c:v>41569</c:v>
                </c:pt>
                <c:pt idx="2217">
                  <c:v>41570</c:v>
                </c:pt>
                <c:pt idx="2218">
                  <c:v>41571</c:v>
                </c:pt>
                <c:pt idx="2219">
                  <c:v>41572</c:v>
                </c:pt>
                <c:pt idx="2220">
                  <c:v>41575</c:v>
                </c:pt>
                <c:pt idx="2221">
                  <c:v>41576</c:v>
                </c:pt>
                <c:pt idx="2222">
                  <c:v>41577</c:v>
                </c:pt>
                <c:pt idx="2223">
                  <c:v>41578</c:v>
                </c:pt>
                <c:pt idx="2224">
                  <c:v>41579</c:v>
                </c:pt>
                <c:pt idx="2225">
                  <c:v>41582</c:v>
                </c:pt>
                <c:pt idx="2226">
                  <c:v>41583</c:v>
                </c:pt>
                <c:pt idx="2227">
                  <c:v>41584</c:v>
                </c:pt>
                <c:pt idx="2228">
                  <c:v>41585</c:v>
                </c:pt>
                <c:pt idx="2229">
                  <c:v>41586</c:v>
                </c:pt>
                <c:pt idx="2230">
                  <c:v>41589</c:v>
                </c:pt>
                <c:pt idx="2231">
                  <c:v>41590</c:v>
                </c:pt>
                <c:pt idx="2232">
                  <c:v>41591</c:v>
                </c:pt>
                <c:pt idx="2233">
                  <c:v>41592</c:v>
                </c:pt>
                <c:pt idx="2234">
                  <c:v>41593</c:v>
                </c:pt>
                <c:pt idx="2235">
                  <c:v>41596</c:v>
                </c:pt>
                <c:pt idx="2236">
                  <c:v>41597</c:v>
                </c:pt>
                <c:pt idx="2237">
                  <c:v>41598</c:v>
                </c:pt>
                <c:pt idx="2238">
                  <c:v>41599</c:v>
                </c:pt>
                <c:pt idx="2239">
                  <c:v>41600</c:v>
                </c:pt>
                <c:pt idx="2240">
                  <c:v>41603</c:v>
                </c:pt>
                <c:pt idx="2241">
                  <c:v>41604</c:v>
                </c:pt>
                <c:pt idx="2242">
                  <c:v>41605</c:v>
                </c:pt>
                <c:pt idx="2243">
                  <c:v>41607</c:v>
                </c:pt>
                <c:pt idx="2244">
                  <c:v>41610</c:v>
                </c:pt>
                <c:pt idx="2245">
                  <c:v>41611</c:v>
                </c:pt>
                <c:pt idx="2246">
                  <c:v>41612</c:v>
                </c:pt>
                <c:pt idx="2247">
                  <c:v>41613</c:v>
                </c:pt>
                <c:pt idx="2248">
                  <c:v>41614</c:v>
                </c:pt>
                <c:pt idx="2249">
                  <c:v>41617</c:v>
                </c:pt>
                <c:pt idx="2250">
                  <c:v>41618</c:v>
                </c:pt>
                <c:pt idx="2251">
                  <c:v>41619</c:v>
                </c:pt>
                <c:pt idx="2252">
                  <c:v>41620</c:v>
                </c:pt>
                <c:pt idx="2253">
                  <c:v>41621</c:v>
                </c:pt>
                <c:pt idx="2254">
                  <c:v>41624</c:v>
                </c:pt>
                <c:pt idx="2255">
                  <c:v>41625</c:v>
                </c:pt>
                <c:pt idx="2256">
                  <c:v>41626</c:v>
                </c:pt>
                <c:pt idx="2257">
                  <c:v>41627</c:v>
                </c:pt>
                <c:pt idx="2258">
                  <c:v>41628</c:v>
                </c:pt>
                <c:pt idx="2259">
                  <c:v>41631</c:v>
                </c:pt>
                <c:pt idx="2260">
                  <c:v>41632</c:v>
                </c:pt>
                <c:pt idx="2261">
                  <c:v>41634</c:v>
                </c:pt>
                <c:pt idx="2262">
                  <c:v>41635</c:v>
                </c:pt>
                <c:pt idx="2263">
                  <c:v>41638</c:v>
                </c:pt>
                <c:pt idx="2264">
                  <c:v>41639</c:v>
                </c:pt>
                <c:pt idx="2265">
                  <c:v>41641</c:v>
                </c:pt>
                <c:pt idx="2266">
                  <c:v>41642</c:v>
                </c:pt>
                <c:pt idx="2267">
                  <c:v>41645</c:v>
                </c:pt>
                <c:pt idx="2268">
                  <c:v>41646</c:v>
                </c:pt>
                <c:pt idx="2269">
                  <c:v>41647</c:v>
                </c:pt>
                <c:pt idx="2270">
                  <c:v>41648</c:v>
                </c:pt>
                <c:pt idx="2271">
                  <c:v>41649</c:v>
                </c:pt>
                <c:pt idx="2272">
                  <c:v>41652</c:v>
                </c:pt>
                <c:pt idx="2273">
                  <c:v>41653</c:v>
                </c:pt>
                <c:pt idx="2274">
                  <c:v>41654</c:v>
                </c:pt>
                <c:pt idx="2275">
                  <c:v>41655</c:v>
                </c:pt>
                <c:pt idx="2276">
                  <c:v>41656</c:v>
                </c:pt>
                <c:pt idx="2277">
                  <c:v>41660</c:v>
                </c:pt>
                <c:pt idx="2278">
                  <c:v>41661</c:v>
                </c:pt>
                <c:pt idx="2279">
                  <c:v>41662</c:v>
                </c:pt>
                <c:pt idx="2280">
                  <c:v>41663</c:v>
                </c:pt>
                <c:pt idx="2281">
                  <c:v>41666</c:v>
                </c:pt>
                <c:pt idx="2282">
                  <c:v>41667</c:v>
                </c:pt>
                <c:pt idx="2283">
                  <c:v>41668</c:v>
                </c:pt>
                <c:pt idx="2284">
                  <c:v>41669</c:v>
                </c:pt>
                <c:pt idx="2285">
                  <c:v>41670</c:v>
                </c:pt>
                <c:pt idx="2286">
                  <c:v>41673</c:v>
                </c:pt>
                <c:pt idx="2287">
                  <c:v>41674</c:v>
                </c:pt>
                <c:pt idx="2288">
                  <c:v>41675</c:v>
                </c:pt>
                <c:pt idx="2289">
                  <c:v>41676</c:v>
                </c:pt>
                <c:pt idx="2290">
                  <c:v>41677</c:v>
                </c:pt>
                <c:pt idx="2291">
                  <c:v>41680</c:v>
                </c:pt>
                <c:pt idx="2292">
                  <c:v>41681</c:v>
                </c:pt>
                <c:pt idx="2293">
                  <c:v>41682</c:v>
                </c:pt>
                <c:pt idx="2294">
                  <c:v>41683</c:v>
                </c:pt>
                <c:pt idx="2295">
                  <c:v>41684</c:v>
                </c:pt>
                <c:pt idx="2296">
                  <c:v>41688</c:v>
                </c:pt>
                <c:pt idx="2297">
                  <c:v>41689</c:v>
                </c:pt>
                <c:pt idx="2298">
                  <c:v>41690</c:v>
                </c:pt>
                <c:pt idx="2299">
                  <c:v>41691</c:v>
                </c:pt>
                <c:pt idx="2300">
                  <c:v>41694</c:v>
                </c:pt>
                <c:pt idx="2301">
                  <c:v>41695</c:v>
                </c:pt>
                <c:pt idx="2302">
                  <c:v>41696</c:v>
                </c:pt>
                <c:pt idx="2303">
                  <c:v>41697</c:v>
                </c:pt>
                <c:pt idx="2304">
                  <c:v>41698</c:v>
                </c:pt>
                <c:pt idx="2305">
                  <c:v>41701</c:v>
                </c:pt>
                <c:pt idx="2306">
                  <c:v>41702</c:v>
                </c:pt>
                <c:pt idx="2307">
                  <c:v>41703</c:v>
                </c:pt>
                <c:pt idx="2308">
                  <c:v>41704</c:v>
                </c:pt>
                <c:pt idx="2309">
                  <c:v>41705</c:v>
                </c:pt>
                <c:pt idx="2310">
                  <c:v>41708</c:v>
                </c:pt>
                <c:pt idx="2311">
                  <c:v>41709</c:v>
                </c:pt>
                <c:pt idx="2312">
                  <c:v>41710</c:v>
                </c:pt>
                <c:pt idx="2313">
                  <c:v>41711</c:v>
                </c:pt>
                <c:pt idx="2314">
                  <c:v>41712</c:v>
                </c:pt>
                <c:pt idx="2315">
                  <c:v>41715</c:v>
                </c:pt>
                <c:pt idx="2316">
                  <c:v>41716</c:v>
                </c:pt>
                <c:pt idx="2317">
                  <c:v>41717</c:v>
                </c:pt>
                <c:pt idx="2318">
                  <c:v>41718</c:v>
                </c:pt>
                <c:pt idx="2319">
                  <c:v>41719</c:v>
                </c:pt>
                <c:pt idx="2320">
                  <c:v>41722</c:v>
                </c:pt>
                <c:pt idx="2321">
                  <c:v>41723</c:v>
                </c:pt>
                <c:pt idx="2322">
                  <c:v>41724</c:v>
                </c:pt>
                <c:pt idx="2323">
                  <c:v>41725</c:v>
                </c:pt>
                <c:pt idx="2324">
                  <c:v>41726</c:v>
                </c:pt>
                <c:pt idx="2325">
                  <c:v>41729</c:v>
                </c:pt>
                <c:pt idx="2326">
                  <c:v>41730</c:v>
                </c:pt>
                <c:pt idx="2327">
                  <c:v>41731</c:v>
                </c:pt>
                <c:pt idx="2328">
                  <c:v>41732</c:v>
                </c:pt>
                <c:pt idx="2329">
                  <c:v>41733</c:v>
                </c:pt>
                <c:pt idx="2330">
                  <c:v>41736</c:v>
                </c:pt>
                <c:pt idx="2331">
                  <c:v>41737</c:v>
                </c:pt>
                <c:pt idx="2332">
                  <c:v>41738</c:v>
                </c:pt>
                <c:pt idx="2333">
                  <c:v>41739</c:v>
                </c:pt>
                <c:pt idx="2334">
                  <c:v>41740</c:v>
                </c:pt>
                <c:pt idx="2335">
                  <c:v>41743</c:v>
                </c:pt>
                <c:pt idx="2336">
                  <c:v>41744</c:v>
                </c:pt>
                <c:pt idx="2337">
                  <c:v>41745</c:v>
                </c:pt>
                <c:pt idx="2338">
                  <c:v>41746</c:v>
                </c:pt>
                <c:pt idx="2339">
                  <c:v>41750</c:v>
                </c:pt>
                <c:pt idx="2340">
                  <c:v>41751</c:v>
                </c:pt>
                <c:pt idx="2341">
                  <c:v>41752</c:v>
                </c:pt>
                <c:pt idx="2342">
                  <c:v>41753</c:v>
                </c:pt>
                <c:pt idx="2343">
                  <c:v>41754</c:v>
                </c:pt>
                <c:pt idx="2344">
                  <c:v>41757</c:v>
                </c:pt>
                <c:pt idx="2345">
                  <c:v>41758</c:v>
                </c:pt>
                <c:pt idx="2346">
                  <c:v>41759</c:v>
                </c:pt>
                <c:pt idx="2347">
                  <c:v>41760</c:v>
                </c:pt>
                <c:pt idx="2348">
                  <c:v>41761</c:v>
                </c:pt>
                <c:pt idx="2349">
                  <c:v>41764</c:v>
                </c:pt>
                <c:pt idx="2350">
                  <c:v>41765</c:v>
                </c:pt>
                <c:pt idx="2351">
                  <c:v>41766</c:v>
                </c:pt>
                <c:pt idx="2352">
                  <c:v>41767</c:v>
                </c:pt>
                <c:pt idx="2353">
                  <c:v>41768</c:v>
                </c:pt>
                <c:pt idx="2354">
                  <c:v>41771</c:v>
                </c:pt>
                <c:pt idx="2355">
                  <c:v>41772</c:v>
                </c:pt>
                <c:pt idx="2356">
                  <c:v>41773</c:v>
                </c:pt>
                <c:pt idx="2357">
                  <c:v>41774</c:v>
                </c:pt>
                <c:pt idx="2358">
                  <c:v>41775</c:v>
                </c:pt>
                <c:pt idx="2359">
                  <c:v>41778</c:v>
                </c:pt>
                <c:pt idx="2360">
                  <c:v>41779</c:v>
                </c:pt>
                <c:pt idx="2361">
                  <c:v>41780</c:v>
                </c:pt>
                <c:pt idx="2362">
                  <c:v>41781</c:v>
                </c:pt>
                <c:pt idx="2363">
                  <c:v>41782</c:v>
                </c:pt>
                <c:pt idx="2364">
                  <c:v>41786</c:v>
                </c:pt>
                <c:pt idx="2365">
                  <c:v>41787</c:v>
                </c:pt>
                <c:pt idx="2366">
                  <c:v>41788</c:v>
                </c:pt>
                <c:pt idx="2367">
                  <c:v>41789</c:v>
                </c:pt>
                <c:pt idx="2368">
                  <c:v>41792</c:v>
                </c:pt>
                <c:pt idx="2369">
                  <c:v>41793</c:v>
                </c:pt>
                <c:pt idx="2370">
                  <c:v>41794</c:v>
                </c:pt>
                <c:pt idx="2371">
                  <c:v>41795</c:v>
                </c:pt>
                <c:pt idx="2372">
                  <c:v>41796</c:v>
                </c:pt>
                <c:pt idx="2373">
                  <c:v>41799</c:v>
                </c:pt>
                <c:pt idx="2374">
                  <c:v>41800</c:v>
                </c:pt>
                <c:pt idx="2375">
                  <c:v>41801</c:v>
                </c:pt>
                <c:pt idx="2376">
                  <c:v>41802</c:v>
                </c:pt>
                <c:pt idx="2377">
                  <c:v>41803</c:v>
                </c:pt>
                <c:pt idx="2378">
                  <c:v>41806</c:v>
                </c:pt>
                <c:pt idx="2379">
                  <c:v>41807</c:v>
                </c:pt>
                <c:pt idx="2380">
                  <c:v>41808</c:v>
                </c:pt>
                <c:pt idx="2381">
                  <c:v>41809</c:v>
                </c:pt>
                <c:pt idx="2382">
                  <c:v>41810</c:v>
                </c:pt>
                <c:pt idx="2383">
                  <c:v>41813</c:v>
                </c:pt>
                <c:pt idx="2384">
                  <c:v>41814</c:v>
                </c:pt>
                <c:pt idx="2385">
                  <c:v>41815</c:v>
                </c:pt>
                <c:pt idx="2386">
                  <c:v>41816</c:v>
                </c:pt>
                <c:pt idx="2387">
                  <c:v>41817</c:v>
                </c:pt>
                <c:pt idx="2388">
                  <c:v>41820</c:v>
                </c:pt>
                <c:pt idx="2389">
                  <c:v>41821</c:v>
                </c:pt>
                <c:pt idx="2390">
                  <c:v>41822</c:v>
                </c:pt>
                <c:pt idx="2391">
                  <c:v>41823</c:v>
                </c:pt>
                <c:pt idx="2392">
                  <c:v>41827</c:v>
                </c:pt>
                <c:pt idx="2393">
                  <c:v>41828</c:v>
                </c:pt>
                <c:pt idx="2394">
                  <c:v>41829</c:v>
                </c:pt>
                <c:pt idx="2395">
                  <c:v>41830</c:v>
                </c:pt>
                <c:pt idx="2396">
                  <c:v>41831</c:v>
                </c:pt>
                <c:pt idx="2397">
                  <c:v>41834</c:v>
                </c:pt>
                <c:pt idx="2398">
                  <c:v>41835</c:v>
                </c:pt>
                <c:pt idx="2399">
                  <c:v>41836</c:v>
                </c:pt>
                <c:pt idx="2400">
                  <c:v>41837</c:v>
                </c:pt>
                <c:pt idx="2401">
                  <c:v>41838</c:v>
                </c:pt>
                <c:pt idx="2402">
                  <c:v>41841</c:v>
                </c:pt>
                <c:pt idx="2403">
                  <c:v>41842</c:v>
                </c:pt>
                <c:pt idx="2404">
                  <c:v>41843</c:v>
                </c:pt>
                <c:pt idx="2405">
                  <c:v>41844</c:v>
                </c:pt>
                <c:pt idx="2406">
                  <c:v>41845</c:v>
                </c:pt>
                <c:pt idx="2407">
                  <c:v>41848</c:v>
                </c:pt>
                <c:pt idx="2408">
                  <c:v>41849</c:v>
                </c:pt>
                <c:pt idx="2409">
                  <c:v>41850</c:v>
                </c:pt>
                <c:pt idx="2410">
                  <c:v>41851</c:v>
                </c:pt>
                <c:pt idx="2411">
                  <c:v>41852</c:v>
                </c:pt>
                <c:pt idx="2412">
                  <c:v>41855</c:v>
                </c:pt>
                <c:pt idx="2413">
                  <c:v>41856</c:v>
                </c:pt>
                <c:pt idx="2414">
                  <c:v>41857</c:v>
                </c:pt>
                <c:pt idx="2415">
                  <c:v>41858</c:v>
                </c:pt>
                <c:pt idx="2416">
                  <c:v>41859</c:v>
                </c:pt>
                <c:pt idx="2417">
                  <c:v>41862</c:v>
                </c:pt>
                <c:pt idx="2418">
                  <c:v>41863</c:v>
                </c:pt>
                <c:pt idx="2419">
                  <c:v>41864</c:v>
                </c:pt>
                <c:pt idx="2420">
                  <c:v>41865</c:v>
                </c:pt>
                <c:pt idx="2421">
                  <c:v>41866</c:v>
                </c:pt>
                <c:pt idx="2422">
                  <c:v>41869</c:v>
                </c:pt>
                <c:pt idx="2423">
                  <c:v>41870</c:v>
                </c:pt>
                <c:pt idx="2424">
                  <c:v>41871</c:v>
                </c:pt>
                <c:pt idx="2425">
                  <c:v>41872</c:v>
                </c:pt>
                <c:pt idx="2426">
                  <c:v>41873</c:v>
                </c:pt>
                <c:pt idx="2427">
                  <c:v>41876</c:v>
                </c:pt>
                <c:pt idx="2428">
                  <c:v>41877</c:v>
                </c:pt>
                <c:pt idx="2429">
                  <c:v>41878</c:v>
                </c:pt>
                <c:pt idx="2430">
                  <c:v>41879</c:v>
                </c:pt>
                <c:pt idx="2431">
                  <c:v>41880</c:v>
                </c:pt>
                <c:pt idx="2432">
                  <c:v>41884</c:v>
                </c:pt>
                <c:pt idx="2433">
                  <c:v>41885</c:v>
                </c:pt>
                <c:pt idx="2434">
                  <c:v>41886</c:v>
                </c:pt>
                <c:pt idx="2435">
                  <c:v>41887</c:v>
                </c:pt>
                <c:pt idx="2436">
                  <c:v>41890</c:v>
                </c:pt>
                <c:pt idx="2437">
                  <c:v>41891</c:v>
                </c:pt>
                <c:pt idx="2438">
                  <c:v>41892</c:v>
                </c:pt>
                <c:pt idx="2439">
                  <c:v>41893</c:v>
                </c:pt>
                <c:pt idx="2440">
                  <c:v>41894</c:v>
                </c:pt>
                <c:pt idx="2441">
                  <c:v>41897</c:v>
                </c:pt>
                <c:pt idx="2442">
                  <c:v>41898</c:v>
                </c:pt>
                <c:pt idx="2443">
                  <c:v>41899</c:v>
                </c:pt>
                <c:pt idx="2444">
                  <c:v>41900</c:v>
                </c:pt>
                <c:pt idx="2445">
                  <c:v>41901</c:v>
                </c:pt>
                <c:pt idx="2446">
                  <c:v>41904</c:v>
                </c:pt>
                <c:pt idx="2447">
                  <c:v>41905</c:v>
                </c:pt>
                <c:pt idx="2448">
                  <c:v>41906</c:v>
                </c:pt>
                <c:pt idx="2449">
                  <c:v>41907</c:v>
                </c:pt>
                <c:pt idx="2450">
                  <c:v>41908</c:v>
                </c:pt>
                <c:pt idx="2451">
                  <c:v>41911</c:v>
                </c:pt>
                <c:pt idx="2452">
                  <c:v>41912</c:v>
                </c:pt>
                <c:pt idx="2453">
                  <c:v>41913</c:v>
                </c:pt>
                <c:pt idx="2454">
                  <c:v>41914</c:v>
                </c:pt>
                <c:pt idx="2455">
                  <c:v>41915</c:v>
                </c:pt>
                <c:pt idx="2456">
                  <c:v>41918</c:v>
                </c:pt>
                <c:pt idx="2457">
                  <c:v>41919</c:v>
                </c:pt>
                <c:pt idx="2458">
                  <c:v>41920</c:v>
                </c:pt>
                <c:pt idx="2459">
                  <c:v>41921</c:v>
                </c:pt>
                <c:pt idx="2460">
                  <c:v>41922</c:v>
                </c:pt>
                <c:pt idx="2461">
                  <c:v>41925</c:v>
                </c:pt>
                <c:pt idx="2462">
                  <c:v>41926</c:v>
                </c:pt>
                <c:pt idx="2463">
                  <c:v>41927</c:v>
                </c:pt>
                <c:pt idx="2464">
                  <c:v>41928</c:v>
                </c:pt>
                <c:pt idx="2465">
                  <c:v>41929</c:v>
                </c:pt>
                <c:pt idx="2466">
                  <c:v>41932</c:v>
                </c:pt>
                <c:pt idx="2467">
                  <c:v>41933</c:v>
                </c:pt>
                <c:pt idx="2468">
                  <c:v>41934</c:v>
                </c:pt>
                <c:pt idx="2469">
                  <c:v>41935</c:v>
                </c:pt>
                <c:pt idx="2470">
                  <c:v>41936</c:v>
                </c:pt>
                <c:pt idx="2471">
                  <c:v>41939</c:v>
                </c:pt>
                <c:pt idx="2472">
                  <c:v>41940</c:v>
                </c:pt>
                <c:pt idx="2473">
                  <c:v>41941</c:v>
                </c:pt>
                <c:pt idx="2474">
                  <c:v>41942</c:v>
                </c:pt>
                <c:pt idx="2475">
                  <c:v>41943</c:v>
                </c:pt>
                <c:pt idx="2476">
                  <c:v>41946</c:v>
                </c:pt>
                <c:pt idx="2477">
                  <c:v>41947</c:v>
                </c:pt>
                <c:pt idx="2478">
                  <c:v>41948</c:v>
                </c:pt>
                <c:pt idx="2479">
                  <c:v>41949</c:v>
                </c:pt>
                <c:pt idx="2480">
                  <c:v>41950</c:v>
                </c:pt>
                <c:pt idx="2481">
                  <c:v>41953</c:v>
                </c:pt>
                <c:pt idx="2482">
                  <c:v>41954</c:v>
                </c:pt>
                <c:pt idx="2483">
                  <c:v>41955</c:v>
                </c:pt>
                <c:pt idx="2484">
                  <c:v>41956</c:v>
                </c:pt>
                <c:pt idx="2485">
                  <c:v>41957</c:v>
                </c:pt>
                <c:pt idx="2486">
                  <c:v>41960</c:v>
                </c:pt>
                <c:pt idx="2487">
                  <c:v>41961</c:v>
                </c:pt>
                <c:pt idx="2488">
                  <c:v>41962</c:v>
                </c:pt>
                <c:pt idx="2489">
                  <c:v>41963</c:v>
                </c:pt>
                <c:pt idx="2490">
                  <c:v>41964</c:v>
                </c:pt>
                <c:pt idx="2491">
                  <c:v>41967</c:v>
                </c:pt>
                <c:pt idx="2492">
                  <c:v>41968</c:v>
                </c:pt>
                <c:pt idx="2493">
                  <c:v>41969</c:v>
                </c:pt>
                <c:pt idx="2494">
                  <c:v>41971</c:v>
                </c:pt>
                <c:pt idx="2495">
                  <c:v>41974</c:v>
                </c:pt>
                <c:pt idx="2496">
                  <c:v>41975</c:v>
                </c:pt>
                <c:pt idx="2497">
                  <c:v>41976</c:v>
                </c:pt>
                <c:pt idx="2498">
                  <c:v>41977</c:v>
                </c:pt>
                <c:pt idx="2499">
                  <c:v>41978</c:v>
                </c:pt>
                <c:pt idx="2500">
                  <c:v>41981</c:v>
                </c:pt>
                <c:pt idx="2501">
                  <c:v>41982</c:v>
                </c:pt>
                <c:pt idx="2502">
                  <c:v>41983</c:v>
                </c:pt>
                <c:pt idx="2503">
                  <c:v>41984</c:v>
                </c:pt>
                <c:pt idx="2504">
                  <c:v>41985</c:v>
                </c:pt>
                <c:pt idx="2505">
                  <c:v>41988</c:v>
                </c:pt>
                <c:pt idx="2506">
                  <c:v>41989</c:v>
                </c:pt>
                <c:pt idx="2507">
                  <c:v>41990</c:v>
                </c:pt>
                <c:pt idx="2508">
                  <c:v>41991</c:v>
                </c:pt>
                <c:pt idx="2509">
                  <c:v>41992</c:v>
                </c:pt>
                <c:pt idx="2510">
                  <c:v>41995</c:v>
                </c:pt>
                <c:pt idx="2511">
                  <c:v>41996</c:v>
                </c:pt>
                <c:pt idx="2512">
                  <c:v>41997</c:v>
                </c:pt>
                <c:pt idx="2513">
                  <c:v>41999</c:v>
                </c:pt>
                <c:pt idx="2514">
                  <c:v>42002</c:v>
                </c:pt>
                <c:pt idx="2515">
                  <c:v>42003</c:v>
                </c:pt>
                <c:pt idx="2516">
                  <c:v>42004</c:v>
                </c:pt>
                <c:pt idx="2517">
                  <c:v>42006</c:v>
                </c:pt>
                <c:pt idx="2518">
                  <c:v>42009</c:v>
                </c:pt>
                <c:pt idx="2519">
                  <c:v>42010</c:v>
                </c:pt>
                <c:pt idx="2520">
                  <c:v>42011</c:v>
                </c:pt>
                <c:pt idx="2521">
                  <c:v>42012</c:v>
                </c:pt>
                <c:pt idx="2522">
                  <c:v>42013</c:v>
                </c:pt>
                <c:pt idx="2523">
                  <c:v>42016</c:v>
                </c:pt>
                <c:pt idx="2524">
                  <c:v>42017</c:v>
                </c:pt>
                <c:pt idx="2525">
                  <c:v>42018</c:v>
                </c:pt>
                <c:pt idx="2526">
                  <c:v>42019</c:v>
                </c:pt>
                <c:pt idx="2527">
                  <c:v>42020</c:v>
                </c:pt>
                <c:pt idx="2528">
                  <c:v>42024</c:v>
                </c:pt>
                <c:pt idx="2529">
                  <c:v>42025</c:v>
                </c:pt>
                <c:pt idx="2530">
                  <c:v>42026</c:v>
                </c:pt>
                <c:pt idx="2531">
                  <c:v>42027</c:v>
                </c:pt>
                <c:pt idx="2532">
                  <c:v>42030</c:v>
                </c:pt>
                <c:pt idx="2533">
                  <c:v>42031</c:v>
                </c:pt>
                <c:pt idx="2534">
                  <c:v>42032</c:v>
                </c:pt>
                <c:pt idx="2535">
                  <c:v>42033</c:v>
                </c:pt>
                <c:pt idx="2536">
                  <c:v>42034</c:v>
                </c:pt>
                <c:pt idx="2537">
                  <c:v>42037</c:v>
                </c:pt>
                <c:pt idx="2538">
                  <c:v>42038</c:v>
                </c:pt>
                <c:pt idx="2539">
                  <c:v>42039</c:v>
                </c:pt>
                <c:pt idx="2540">
                  <c:v>42040</c:v>
                </c:pt>
                <c:pt idx="2541">
                  <c:v>42041</c:v>
                </c:pt>
                <c:pt idx="2542">
                  <c:v>42044</c:v>
                </c:pt>
                <c:pt idx="2543">
                  <c:v>42045</c:v>
                </c:pt>
                <c:pt idx="2544">
                  <c:v>42046</c:v>
                </c:pt>
                <c:pt idx="2545">
                  <c:v>42047</c:v>
                </c:pt>
                <c:pt idx="2546">
                  <c:v>42048</c:v>
                </c:pt>
                <c:pt idx="2547">
                  <c:v>42052</c:v>
                </c:pt>
                <c:pt idx="2548">
                  <c:v>42053</c:v>
                </c:pt>
                <c:pt idx="2549">
                  <c:v>42054</c:v>
                </c:pt>
                <c:pt idx="2550">
                  <c:v>42055</c:v>
                </c:pt>
                <c:pt idx="2551">
                  <c:v>42058</c:v>
                </c:pt>
                <c:pt idx="2552">
                  <c:v>42059</c:v>
                </c:pt>
                <c:pt idx="2553">
                  <c:v>42060</c:v>
                </c:pt>
                <c:pt idx="2554">
                  <c:v>42061</c:v>
                </c:pt>
                <c:pt idx="2555">
                  <c:v>42062</c:v>
                </c:pt>
                <c:pt idx="2556">
                  <c:v>42065</c:v>
                </c:pt>
                <c:pt idx="2557">
                  <c:v>42066</c:v>
                </c:pt>
                <c:pt idx="2558">
                  <c:v>42067</c:v>
                </c:pt>
                <c:pt idx="2559">
                  <c:v>42068</c:v>
                </c:pt>
                <c:pt idx="2560">
                  <c:v>42069</c:v>
                </c:pt>
                <c:pt idx="2561">
                  <c:v>42072</c:v>
                </c:pt>
                <c:pt idx="2562">
                  <c:v>42073</c:v>
                </c:pt>
                <c:pt idx="2563">
                  <c:v>42074</c:v>
                </c:pt>
                <c:pt idx="2564">
                  <c:v>42075</c:v>
                </c:pt>
                <c:pt idx="2565">
                  <c:v>42076</c:v>
                </c:pt>
                <c:pt idx="2566">
                  <c:v>42079</c:v>
                </c:pt>
                <c:pt idx="2567">
                  <c:v>42080</c:v>
                </c:pt>
                <c:pt idx="2568">
                  <c:v>42081</c:v>
                </c:pt>
                <c:pt idx="2569">
                  <c:v>42082</c:v>
                </c:pt>
                <c:pt idx="2570">
                  <c:v>42083</c:v>
                </c:pt>
                <c:pt idx="2571">
                  <c:v>42086</c:v>
                </c:pt>
                <c:pt idx="2572">
                  <c:v>42087</c:v>
                </c:pt>
                <c:pt idx="2573">
                  <c:v>42088</c:v>
                </c:pt>
                <c:pt idx="2574">
                  <c:v>42089</c:v>
                </c:pt>
                <c:pt idx="2575">
                  <c:v>42090</c:v>
                </c:pt>
                <c:pt idx="2576">
                  <c:v>42093</c:v>
                </c:pt>
                <c:pt idx="2577">
                  <c:v>42094</c:v>
                </c:pt>
                <c:pt idx="2578">
                  <c:v>42095</c:v>
                </c:pt>
                <c:pt idx="2579">
                  <c:v>42096</c:v>
                </c:pt>
                <c:pt idx="2580">
                  <c:v>42100</c:v>
                </c:pt>
                <c:pt idx="2581">
                  <c:v>42101</c:v>
                </c:pt>
                <c:pt idx="2582">
                  <c:v>42102</c:v>
                </c:pt>
                <c:pt idx="2583">
                  <c:v>42103</c:v>
                </c:pt>
                <c:pt idx="2584">
                  <c:v>42104</c:v>
                </c:pt>
                <c:pt idx="2585">
                  <c:v>42107</c:v>
                </c:pt>
                <c:pt idx="2586">
                  <c:v>42108</c:v>
                </c:pt>
                <c:pt idx="2587">
                  <c:v>42109</c:v>
                </c:pt>
                <c:pt idx="2588">
                  <c:v>42110</c:v>
                </c:pt>
                <c:pt idx="2589">
                  <c:v>42111</c:v>
                </c:pt>
                <c:pt idx="2590">
                  <c:v>42114</c:v>
                </c:pt>
                <c:pt idx="2591">
                  <c:v>42115</c:v>
                </c:pt>
                <c:pt idx="2592">
                  <c:v>42116</c:v>
                </c:pt>
                <c:pt idx="2593">
                  <c:v>42117</c:v>
                </c:pt>
                <c:pt idx="2594">
                  <c:v>42118</c:v>
                </c:pt>
                <c:pt idx="2595">
                  <c:v>42121</c:v>
                </c:pt>
                <c:pt idx="2596">
                  <c:v>42122</c:v>
                </c:pt>
                <c:pt idx="2597">
                  <c:v>42123</c:v>
                </c:pt>
                <c:pt idx="2598">
                  <c:v>42124</c:v>
                </c:pt>
                <c:pt idx="2599">
                  <c:v>42125</c:v>
                </c:pt>
                <c:pt idx="2600">
                  <c:v>42128</c:v>
                </c:pt>
                <c:pt idx="2601">
                  <c:v>42129</c:v>
                </c:pt>
                <c:pt idx="2602">
                  <c:v>42130</c:v>
                </c:pt>
                <c:pt idx="2603">
                  <c:v>42131</c:v>
                </c:pt>
                <c:pt idx="2604">
                  <c:v>42132</c:v>
                </c:pt>
                <c:pt idx="2605">
                  <c:v>42135</c:v>
                </c:pt>
                <c:pt idx="2606">
                  <c:v>42136</c:v>
                </c:pt>
                <c:pt idx="2607">
                  <c:v>42137</c:v>
                </c:pt>
                <c:pt idx="2608">
                  <c:v>42138</c:v>
                </c:pt>
                <c:pt idx="2609">
                  <c:v>42139</c:v>
                </c:pt>
                <c:pt idx="2610">
                  <c:v>42142</c:v>
                </c:pt>
                <c:pt idx="2611">
                  <c:v>42143</c:v>
                </c:pt>
                <c:pt idx="2612">
                  <c:v>42144</c:v>
                </c:pt>
                <c:pt idx="2613">
                  <c:v>42145</c:v>
                </c:pt>
                <c:pt idx="2614">
                  <c:v>42146</c:v>
                </c:pt>
                <c:pt idx="2615">
                  <c:v>42150</c:v>
                </c:pt>
                <c:pt idx="2616">
                  <c:v>42151</c:v>
                </c:pt>
                <c:pt idx="2617">
                  <c:v>42152</c:v>
                </c:pt>
                <c:pt idx="2618">
                  <c:v>42153</c:v>
                </c:pt>
                <c:pt idx="2619">
                  <c:v>42156</c:v>
                </c:pt>
                <c:pt idx="2620">
                  <c:v>42157</c:v>
                </c:pt>
                <c:pt idx="2621">
                  <c:v>42158</c:v>
                </c:pt>
                <c:pt idx="2622">
                  <c:v>42159</c:v>
                </c:pt>
                <c:pt idx="2623">
                  <c:v>42160</c:v>
                </c:pt>
                <c:pt idx="2624">
                  <c:v>42163</c:v>
                </c:pt>
                <c:pt idx="2625">
                  <c:v>42164</c:v>
                </c:pt>
                <c:pt idx="2626">
                  <c:v>42165</c:v>
                </c:pt>
                <c:pt idx="2627">
                  <c:v>42166</c:v>
                </c:pt>
                <c:pt idx="2628">
                  <c:v>42167</c:v>
                </c:pt>
                <c:pt idx="2629">
                  <c:v>42170</c:v>
                </c:pt>
                <c:pt idx="2630">
                  <c:v>42171</c:v>
                </c:pt>
                <c:pt idx="2631">
                  <c:v>42172</c:v>
                </c:pt>
                <c:pt idx="2632">
                  <c:v>42173</c:v>
                </c:pt>
                <c:pt idx="2633">
                  <c:v>42174</c:v>
                </c:pt>
                <c:pt idx="2634">
                  <c:v>42177</c:v>
                </c:pt>
                <c:pt idx="2635">
                  <c:v>42178</c:v>
                </c:pt>
                <c:pt idx="2636">
                  <c:v>42179</c:v>
                </c:pt>
                <c:pt idx="2637">
                  <c:v>42180</c:v>
                </c:pt>
                <c:pt idx="2638">
                  <c:v>42181</c:v>
                </c:pt>
                <c:pt idx="2639">
                  <c:v>42184</c:v>
                </c:pt>
                <c:pt idx="2640">
                  <c:v>42185</c:v>
                </c:pt>
                <c:pt idx="2641">
                  <c:v>42186</c:v>
                </c:pt>
                <c:pt idx="2642">
                  <c:v>42187</c:v>
                </c:pt>
                <c:pt idx="2643">
                  <c:v>42191</c:v>
                </c:pt>
                <c:pt idx="2644">
                  <c:v>42192</c:v>
                </c:pt>
                <c:pt idx="2645">
                  <c:v>42193</c:v>
                </c:pt>
                <c:pt idx="2646">
                  <c:v>42194</c:v>
                </c:pt>
                <c:pt idx="2647">
                  <c:v>42195</c:v>
                </c:pt>
                <c:pt idx="2648">
                  <c:v>42198</c:v>
                </c:pt>
                <c:pt idx="2649">
                  <c:v>42199</c:v>
                </c:pt>
                <c:pt idx="2650">
                  <c:v>42200</c:v>
                </c:pt>
                <c:pt idx="2651">
                  <c:v>42201</c:v>
                </c:pt>
                <c:pt idx="2652">
                  <c:v>42202</c:v>
                </c:pt>
                <c:pt idx="2653">
                  <c:v>42205</c:v>
                </c:pt>
                <c:pt idx="2654">
                  <c:v>42206</c:v>
                </c:pt>
                <c:pt idx="2655">
                  <c:v>42207</c:v>
                </c:pt>
                <c:pt idx="2656">
                  <c:v>42208</c:v>
                </c:pt>
                <c:pt idx="2657">
                  <c:v>42209</c:v>
                </c:pt>
                <c:pt idx="2658">
                  <c:v>42212</c:v>
                </c:pt>
                <c:pt idx="2659">
                  <c:v>42213</c:v>
                </c:pt>
                <c:pt idx="2660">
                  <c:v>42214</c:v>
                </c:pt>
                <c:pt idx="2661">
                  <c:v>42215</c:v>
                </c:pt>
                <c:pt idx="2662">
                  <c:v>42216</c:v>
                </c:pt>
                <c:pt idx="2663">
                  <c:v>42219</c:v>
                </c:pt>
                <c:pt idx="2664">
                  <c:v>42220</c:v>
                </c:pt>
                <c:pt idx="2665">
                  <c:v>42221</c:v>
                </c:pt>
                <c:pt idx="2666">
                  <c:v>42222</c:v>
                </c:pt>
                <c:pt idx="2667">
                  <c:v>42223</c:v>
                </c:pt>
                <c:pt idx="2668">
                  <c:v>42226</c:v>
                </c:pt>
                <c:pt idx="2669">
                  <c:v>42227</c:v>
                </c:pt>
                <c:pt idx="2670">
                  <c:v>42228</c:v>
                </c:pt>
                <c:pt idx="2671">
                  <c:v>42229</c:v>
                </c:pt>
                <c:pt idx="2672">
                  <c:v>42230</c:v>
                </c:pt>
                <c:pt idx="2673">
                  <c:v>42233</c:v>
                </c:pt>
                <c:pt idx="2674">
                  <c:v>42234</c:v>
                </c:pt>
                <c:pt idx="2675">
                  <c:v>42235</c:v>
                </c:pt>
                <c:pt idx="2676">
                  <c:v>42236</c:v>
                </c:pt>
                <c:pt idx="2677">
                  <c:v>42237</c:v>
                </c:pt>
                <c:pt idx="2678">
                  <c:v>42240</c:v>
                </c:pt>
                <c:pt idx="2679">
                  <c:v>42241</c:v>
                </c:pt>
                <c:pt idx="2680">
                  <c:v>42242</c:v>
                </c:pt>
                <c:pt idx="2681">
                  <c:v>42243</c:v>
                </c:pt>
                <c:pt idx="2682">
                  <c:v>42244</c:v>
                </c:pt>
                <c:pt idx="2683">
                  <c:v>42247</c:v>
                </c:pt>
                <c:pt idx="2684">
                  <c:v>42248</c:v>
                </c:pt>
                <c:pt idx="2685">
                  <c:v>42249</c:v>
                </c:pt>
                <c:pt idx="2686">
                  <c:v>42250</c:v>
                </c:pt>
                <c:pt idx="2687">
                  <c:v>42251</c:v>
                </c:pt>
                <c:pt idx="2688">
                  <c:v>42255</c:v>
                </c:pt>
                <c:pt idx="2689">
                  <c:v>42256</c:v>
                </c:pt>
                <c:pt idx="2690">
                  <c:v>42257</c:v>
                </c:pt>
                <c:pt idx="2691">
                  <c:v>42258</c:v>
                </c:pt>
                <c:pt idx="2692">
                  <c:v>42261</c:v>
                </c:pt>
                <c:pt idx="2693">
                  <c:v>42262</c:v>
                </c:pt>
                <c:pt idx="2694">
                  <c:v>42263</c:v>
                </c:pt>
                <c:pt idx="2695">
                  <c:v>42264</c:v>
                </c:pt>
                <c:pt idx="2696">
                  <c:v>42265</c:v>
                </c:pt>
                <c:pt idx="2697">
                  <c:v>42268</c:v>
                </c:pt>
                <c:pt idx="2698">
                  <c:v>42269</c:v>
                </c:pt>
                <c:pt idx="2699">
                  <c:v>42270</c:v>
                </c:pt>
                <c:pt idx="2700">
                  <c:v>42271</c:v>
                </c:pt>
                <c:pt idx="2701">
                  <c:v>42272</c:v>
                </c:pt>
                <c:pt idx="2702">
                  <c:v>42275</c:v>
                </c:pt>
                <c:pt idx="2703">
                  <c:v>42276</c:v>
                </c:pt>
                <c:pt idx="2704">
                  <c:v>42277</c:v>
                </c:pt>
                <c:pt idx="2705">
                  <c:v>42278</c:v>
                </c:pt>
                <c:pt idx="2706">
                  <c:v>42279</c:v>
                </c:pt>
                <c:pt idx="2707">
                  <c:v>42282</c:v>
                </c:pt>
                <c:pt idx="2708">
                  <c:v>42283</c:v>
                </c:pt>
                <c:pt idx="2709">
                  <c:v>42284</c:v>
                </c:pt>
                <c:pt idx="2710">
                  <c:v>42285</c:v>
                </c:pt>
                <c:pt idx="2711">
                  <c:v>42286</c:v>
                </c:pt>
                <c:pt idx="2712">
                  <c:v>42289</c:v>
                </c:pt>
                <c:pt idx="2713">
                  <c:v>42290</c:v>
                </c:pt>
                <c:pt idx="2714">
                  <c:v>42291</c:v>
                </c:pt>
                <c:pt idx="2715">
                  <c:v>42292</c:v>
                </c:pt>
                <c:pt idx="2716">
                  <c:v>42293</c:v>
                </c:pt>
                <c:pt idx="2717">
                  <c:v>42296</c:v>
                </c:pt>
                <c:pt idx="2718">
                  <c:v>42297</c:v>
                </c:pt>
                <c:pt idx="2719">
                  <c:v>42298</c:v>
                </c:pt>
                <c:pt idx="2720">
                  <c:v>42299</c:v>
                </c:pt>
                <c:pt idx="2721">
                  <c:v>42300</c:v>
                </c:pt>
                <c:pt idx="2722">
                  <c:v>42303</c:v>
                </c:pt>
                <c:pt idx="2723">
                  <c:v>42304</c:v>
                </c:pt>
                <c:pt idx="2724">
                  <c:v>42305</c:v>
                </c:pt>
                <c:pt idx="2725">
                  <c:v>42306</c:v>
                </c:pt>
                <c:pt idx="2726">
                  <c:v>42307</c:v>
                </c:pt>
                <c:pt idx="2727">
                  <c:v>42310</c:v>
                </c:pt>
                <c:pt idx="2728">
                  <c:v>42311</c:v>
                </c:pt>
                <c:pt idx="2729">
                  <c:v>42312</c:v>
                </c:pt>
                <c:pt idx="2730">
                  <c:v>42313</c:v>
                </c:pt>
                <c:pt idx="2731">
                  <c:v>42314</c:v>
                </c:pt>
                <c:pt idx="2732">
                  <c:v>42317</c:v>
                </c:pt>
                <c:pt idx="2733">
                  <c:v>42318</c:v>
                </c:pt>
                <c:pt idx="2734">
                  <c:v>42319</c:v>
                </c:pt>
                <c:pt idx="2735">
                  <c:v>42320</c:v>
                </c:pt>
                <c:pt idx="2736">
                  <c:v>42321</c:v>
                </c:pt>
                <c:pt idx="2737">
                  <c:v>42324</c:v>
                </c:pt>
                <c:pt idx="2738">
                  <c:v>42325</c:v>
                </c:pt>
                <c:pt idx="2739">
                  <c:v>42326</c:v>
                </c:pt>
                <c:pt idx="2740">
                  <c:v>42327</c:v>
                </c:pt>
                <c:pt idx="2741">
                  <c:v>42328</c:v>
                </c:pt>
                <c:pt idx="2742">
                  <c:v>42331</c:v>
                </c:pt>
                <c:pt idx="2743">
                  <c:v>42332</c:v>
                </c:pt>
                <c:pt idx="2744">
                  <c:v>42333</c:v>
                </c:pt>
                <c:pt idx="2745">
                  <c:v>42335</c:v>
                </c:pt>
                <c:pt idx="2746">
                  <c:v>42338</c:v>
                </c:pt>
                <c:pt idx="2747">
                  <c:v>42339</c:v>
                </c:pt>
                <c:pt idx="2748">
                  <c:v>42340</c:v>
                </c:pt>
                <c:pt idx="2749">
                  <c:v>42341</c:v>
                </c:pt>
                <c:pt idx="2750">
                  <c:v>42342</c:v>
                </c:pt>
                <c:pt idx="2751">
                  <c:v>42345</c:v>
                </c:pt>
                <c:pt idx="2752">
                  <c:v>42346</c:v>
                </c:pt>
                <c:pt idx="2753">
                  <c:v>42347</c:v>
                </c:pt>
                <c:pt idx="2754">
                  <c:v>42348</c:v>
                </c:pt>
                <c:pt idx="2755">
                  <c:v>42349</c:v>
                </c:pt>
                <c:pt idx="2756">
                  <c:v>42352</c:v>
                </c:pt>
                <c:pt idx="2757">
                  <c:v>42353</c:v>
                </c:pt>
                <c:pt idx="2758">
                  <c:v>42354</c:v>
                </c:pt>
                <c:pt idx="2759">
                  <c:v>42355</c:v>
                </c:pt>
                <c:pt idx="2760">
                  <c:v>42356</c:v>
                </c:pt>
                <c:pt idx="2761">
                  <c:v>42359</c:v>
                </c:pt>
                <c:pt idx="2762">
                  <c:v>42360</c:v>
                </c:pt>
                <c:pt idx="2763">
                  <c:v>42361</c:v>
                </c:pt>
                <c:pt idx="2764">
                  <c:v>42362</c:v>
                </c:pt>
                <c:pt idx="2765">
                  <c:v>42366</c:v>
                </c:pt>
                <c:pt idx="2766">
                  <c:v>42367</c:v>
                </c:pt>
                <c:pt idx="2767">
                  <c:v>42368</c:v>
                </c:pt>
                <c:pt idx="2768">
                  <c:v>42369</c:v>
                </c:pt>
                <c:pt idx="2769">
                  <c:v>42373</c:v>
                </c:pt>
                <c:pt idx="2770">
                  <c:v>42374</c:v>
                </c:pt>
                <c:pt idx="2771">
                  <c:v>42375</c:v>
                </c:pt>
                <c:pt idx="2772">
                  <c:v>42376</c:v>
                </c:pt>
                <c:pt idx="2773">
                  <c:v>42377</c:v>
                </c:pt>
                <c:pt idx="2774">
                  <c:v>42380</c:v>
                </c:pt>
                <c:pt idx="2775">
                  <c:v>42381</c:v>
                </c:pt>
                <c:pt idx="2776">
                  <c:v>42382</c:v>
                </c:pt>
                <c:pt idx="2777">
                  <c:v>42383</c:v>
                </c:pt>
                <c:pt idx="2778">
                  <c:v>42384</c:v>
                </c:pt>
                <c:pt idx="2779">
                  <c:v>42388</c:v>
                </c:pt>
                <c:pt idx="2780">
                  <c:v>42389</c:v>
                </c:pt>
                <c:pt idx="2781">
                  <c:v>42390</c:v>
                </c:pt>
                <c:pt idx="2782">
                  <c:v>42391</c:v>
                </c:pt>
                <c:pt idx="2783">
                  <c:v>42394</c:v>
                </c:pt>
                <c:pt idx="2784">
                  <c:v>42395</c:v>
                </c:pt>
                <c:pt idx="2785">
                  <c:v>42396</c:v>
                </c:pt>
                <c:pt idx="2786">
                  <c:v>42397</c:v>
                </c:pt>
                <c:pt idx="2787">
                  <c:v>42398</c:v>
                </c:pt>
                <c:pt idx="2788">
                  <c:v>42401</c:v>
                </c:pt>
                <c:pt idx="2789">
                  <c:v>42402</c:v>
                </c:pt>
                <c:pt idx="2790">
                  <c:v>42403</c:v>
                </c:pt>
                <c:pt idx="2791">
                  <c:v>42404</c:v>
                </c:pt>
                <c:pt idx="2792">
                  <c:v>42405</c:v>
                </c:pt>
                <c:pt idx="2793">
                  <c:v>42408</c:v>
                </c:pt>
                <c:pt idx="2794">
                  <c:v>42409</c:v>
                </c:pt>
                <c:pt idx="2795">
                  <c:v>42410</c:v>
                </c:pt>
                <c:pt idx="2796">
                  <c:v>42411</c:v>
                </c:pt>
                <c:pt idx="2797">
                  <c:v>42412</c:v>
                </c:pt>
                <c:pt idx="2798">
                  <c:v>42416</c:v>
                </c:pt>
                <c:pt idx="2799">
                  <c:v>42417</c:v>
                </c:pt>
                <c:pt idx="2800">
                  <c:v>42418</c:v>
                </c:pt>
                <c:pt idx="2801">
                  <c:v>42419</c:v>
                </c:pt>
                <c:pt idx="2802">
                  <c:v>42422</c:v>
                </c:pt>
                <c:pt idx="2803">
                  <c:v>42423</c:v>
                </c:pt>
                <c:pt idx="2804">
                  <c:v>42424</c:v>
                </c:pt>
                <c:pt idx="2805">
                  <c:v>42425</c:v>
                </c:pt>
                <c:pt idx="2806">
                  <c:v>42426</c:v>
                </c:pt>
                <c:pt idx="2807">
                  <c:v>42429</c:v>
                </c:pt>
                <c:pt idx="2808">
                  <c:v>42430</c:v>
                </c:pt>
                <c:pt idx="2809">
                  <c:v>42431</c:v>
                </c:pt>
                <c:pt idx="2810">
                  <c:v>42432</c:v>
                </c:pt>
                <c:pt idx="2811">
                  <c:v>42433</c:v>
                </c:pt>
                <c:pt idx="2812">
                  <c:v>42436</c:v>
                </c:pt>
                <c:pt idx="2813">
                  <c:v>42437</c:v>
                </c:pt>
                <c:pt idx="2814">
                  <c:v>42438</c:v>
                </c:pt>
                <c:pt idx="2815">
                  <c:v>42439</c:v>
                </c:pt>
                <c:pt idx="2816">
                  <c:v>42440</c:v>
                </c:pt>
                <c:pt idx="2817">
                  <c:v>42443</c:v>
                </c:pt>
                <c:pt idx="2818">
                  <c:v>42444</c:v>
                </c:pt>
                <c:pt idx="2819">
                  <c:v>42445</c:v>
                </c:pt>
                <c:pt idx="2820">
                  <c:v>42446</c:v>
                </c:pt>
                <c:pt idx="2821">
                  <c:v>42447</c:v>
                </c:pt>
                <c:pt idx="2822">
                  <c:v>42450</c:v>
                </c:pt>
                <c:pt idx="2823">
                  <c:v>42451</c:v>
                </c:pt>
                <c:pt idx="2824">
                  <c:v>42452</c:v>
                </c:pt>
                <c:pt idx="2825">
                  <c:v>42453</c:v>
                </c:pt>
                <c:pt idx="2826">
                  <c:v>42457</c:v>
                </c:pt>
                <c:pt idx="2827">
                  <c:v>42458</c:v>
                </c:pt>
                <c:pt idx="2828">
                  <c:v>42459</c:v>
                </c:pt>
                <c:pt idx="2829">
                  <c:v>42460</c:v>
                </c:pt>
                <c:pt idx="2830">
                  <c:v>42461</c:v>
                </c:pt>
                <c:pt idx="2831">
                  <c:v>42464</c:v>
                </c:pt>
                <c:pt idx="2832">
                  <c:v>42465</c:v>
                </c:pt>
                <c:pt idx="2833">
                  <c:v>42466</c:v>
                </c:pt>
                <c:pt idx="2834">
                  <c:v>42467</c:v>
                </c:pt>
                <c:pt idx="2835">
                  <c:v>42468</c:v>
                </c:pt>
                <c:pt idx="2836">
                  <c:v>42471</c:v>
                </c:pt>
                <c:pt idx="2837">
                  <c:v>42472</c:v>
                </c:pt>
                <c:pt idx="2838">
                  <c:v>42473</c:v>
                </c:pt>
                <c:pt idx="2839">
                  <c:v>42474</c:v>
                </c:pt>
                <c:pt idx="2840">
                  <c:v>42475</c:v>
                </c:pt>
                <c:pt idx="2841">
                  <c:v>42478</c:v>
                </c:pt>
                <c:pt idx="2842">
                  <c:v>42479</c:v>
                </c:pt>
                <c:pt idx="2843">
                  <c:v>42480</c:v>
                </c:pt>
                <c:pt idx="2844">
                  <c:v>42481</c:v>
                </c:pt>
                <c:pt idx="2845">
                  <c:v>42482</c:v>
                </c:pt>
                <c:pt idx="2846">
                  <c:v>42485</c:v>
                </c:pt>
                <c:pt idx="2847">
                  <c:v>42486</c:v>
                </c:pt>
                <c:pt idx="2848">
                  <c:v>42487</c:v>
                </c:pt>
                <c:pt idx="2849">
                  <c:v>42488</c:v>
                </c:pt>
                <c:pt idx="2850">
                  <c:v>42489</c:v>
                </c:pt>
                <c:pt idx="2851">
                  <c:v>42492</c:v>
                </c:pt>
                <c:pt idx="2852">
                  <c:v>42493</c:v>
                </c:pt>
                <c:pt idx="2853">
                  <c:v>42494</c:v>
                </c:pt>
                <c:pt idx="2854">
                  <c:v>42495</c:v>
                </c:pt>
                <c:pt idx="2855">
                  <c:v>42496</c:v>
                </c:pt>
                <c:pt idx="2856">
                  <c:v>42499</c:v>
                </c:pt>
                <c:pt idx="2857">
                  <c:v>42500</c:v>
                </c:pt>
                <c:pt idx="2858">
                  <c:v>42501</c:v>
                </c:pt>
                <c:pt idx="2859">
                  <c:v>42502</c:v>
                </c:pt>
                <c:pt idx="2860">
                  <c:v>42503</c:v>
                </c:pt>
                <c:pt idx="2861">
                  <c:v>42506</c:v>
                </c:pt>
                <c:pt idx="2862">
                  <c:v>42507</c:v>
                </c:pt>
                <c:pt idx="2863">
                  <c:v>42508</c:v>
                </c:pt>
                <c:pt idx="2864">
                  <c:v>42509</c:v>
                </c:pt>
                <c:pt idx="2865">
                  <c:v>42510</c:v>
                </c:pt>
                <c:pt idx="2866">
                  <c:v>42513</c:v>
                </c:pt>
                <c:pt idx="2867">
                  <c:v>42514</c:v>
                </c:pt>
                <c:pt idx="2868">
                  <c:v>42515</c:v>
                </c:pt>
                <c:pt idx="2869">
                  <c:v>42516</c:v>
                </c:pt>
                <c:pt idx="2870">
                  <c:v>42517</c:v>
                </c:pt>
                <c:pt idx="2871">
                  <c:v>42521</c:v>
                </c:pt>
                <c:pt idx="2872">
                  <c:v>42522</c:v>
                </c:pt>
                <c:pt idx="2873">
                  <c:v>42523</c:v>
                </c:pt>
                <c:pt idx="2874">
                  <c:v>42524</c:v>
                </c:pt>
                <c:pt idx="2875">
                  <c:v>42527</c:v>
                </c:pt>
                <c:pt idx="2876">
                  <c:v>42528</c:v>
                </c:pt>
                <c:pt idx="2877">
                  <c:v>42529</c:v>
                </c:pt>
                <c:pt idx="2878">
                  <c:v>42530</c:v>
                </c:pt>
                <c:pt idx="2879">
                  <c:v>42531</c:v>
                </c:pt>
                <c:pt idx="2880">
                  <c:v>42534</c:v>
                </c:pt>
                <c:pt idx="2881">
                  <c:v>42535</c:v>
                </c:pt>
                <c:pt idx="2882">
                  <c:v>42536</c:v>
                </c:pt>
                <c:pt idx="2883">
                  <c:v>42537</c:v>
                </c:pt>
                <c:pt idx="2884">
                  <c:v>42538</c:v>
                </c:pt>
                <c:pt idx="2885">
                  <c:v>42541</c:v>
                </c:pt>
                <c:pt idx="2886">
                  <c:v>42542</c:v>
                </c:pt>
                <c:pt idx="2887">
                  <c:v>42543</c:v>
                </c:pt>
                <c:pt idx="2888">
                  <c:v>42544</c:v>
                </c:pt>
                <c:pt idx="2889">
                  <c:v>42545</c:v>
                </c:pt>
                <c:pt idx="2890">
                  <c:v>42548</c:v>
                </c:pt>
                <c:pt idx="2891">
                  <c:v>42549</c:v>
                </c:pt>
                <c:pt idx="2892">
                  <c:v>42550</c:v>
                </c:pt>
                <c:pt idx="2893">
                  <c:v>42551</c:v>
                </c:pt>
                <c:pt idx="2894">
                  <c:v>42552</c:v>
                </c:pt>
                <c:pt idx="2895">
                  <c:v>42556</c:v>
                </c:pt>
                <c:pt idx="2896">
                  <c:v>42557</c:v>
                </c:pt>
                <c:pt idx="2897">
                  <c:v>42558</c:v>
                </c:pt>
                <c:pt idx="2898">
                  <c:v>42559</c:v>
                </c:pt>
                <c:pt idx="2899">
                  <c:v>42562</c:v>
                </c:pt>
                <c:pt idx="2900">
                  <c:v>42563</c:v>
                </c:pt>
                <c:pt idx="2901">
                  <c:v>42564</c:v>
                </c:pt>
                <c:pt idx="2902">
                  <c:v>42565</c:v>
                </c:pt>
                <c:pt idx="2903">
                  <c:v>42566</c:v>
                </c:pt>
                <c:pt idx="2904">
                  <c:v>42569</c:v>
                </c:pt>
                <c:pt idx="2905">
                  <c:v>42570</c:v>
                </c:pt>
                <c:pt idx="2906">
                  <c:v>42571</c:v>
                </c:pt>
                <c:pt idx="2907">
                  <c:v>42572</c:v>
                </c:pt>
                <c:pt idx="2908">
                  <c:v>42573</c:v>
                </c:pt>
                <c:pt idx="2909">
                  <c:v>42576</c:v>
                </c:pt>
                <c:pt idx="2910">
                  <c:v>42577</c:v>
                </c:pt>
                <c:pt idx="2911">
                  <c:v>42578</c:v>
                </c:pt>
                <c:pt idx="2912">
                  <c:v>42579</c:v>
                </c:pt>
                <c:pt idx="2913">
                  <c:v>42580</c:v>
                </c:pt>
                <c:pt idx="2914">
                  <c:v>42583</c:v>
                </c:pt>
                <c:pt idx="2915">
                  <c:v>42584</c:v>
                </c:pt>
                <c:pt idx="2916">
                  <c:v>42585</c:v>
                </c:pt>
                <c:pt idx="2917">
                  <c:v>42586</c:v>
                </c:pt>
                <c:pt idx="2918">
                  <c:v>42587</c:v>
                </c:pt>
                <c:pt idx="2919">
                  <c:v>42590</c:v>
                </c:pt>
                <c:pt idx="2920">
                  <c:v>42591</c:v>
                </c:pt>
                <c:pt idx="2921">
                  <c:v>42592</c:v>
                </c:pt>
                <c:pt idx="2922">
                  <c:v>42593</c:v>
                </c:pt>
                <c:pt idx="2923">
                  <c:v>42594</c:v>
                </c:pt>
                <c:pt idx="2924">
                  <c:v>42597</c:v>
                </c:pt>
                <c:pt idx="2925">
                  <c:v>42598</c:v>
                </c:pt>
                <c:pt idx="2926">
                  <c:v>42599</c:v>
                </c:pt>
                <c:pt idx="2927">
                  <c:v>42600</c:v>
                </c:pt>
                <c:pt idx="2928">
                  <c:v>42601</c:v>
                </c:pt>
                <c:pt idx="2929">
                  <c:v>42604</c:v>
                </c:pt>
                <c:pt idx="2930">
                  <c:v>42605</c:v>
                </c:pt>
                <c:pt idx="2931">
                  <c:v>42606</c:v>
                </c:pt>
                <c:pt idx="2932">
                  <c:v>42607</c:v>
                </c:pt>
                <c:pt idx="2933">
                  <c:v>42608</c:v>
                </c:pt>
                <c:pt idx="2934">
                  <c:v>42611</c:v>
                </c:pt>
                <c:pt idx="2935">
                  <c:v>42612</c:v>
                </c:pt>
                <c:pt idx="2936">
                  <c:v>42613</c:v>
                </c:pt>
                <c:pt idx="2937">
                  <c:v>42614</c:v>
                </c:pt>
                <c:pt idx="2938">
                  <c:v>42615</c:v>
                </c:pt>
                <c:pt idx="2939">
                  <c:v>42619</c:v>
                </c:pt>
                <c:pt idx="2940">
                  <c:v>42620</c:v>
                </c:pt>
                <c:pt idx="2941">
                  <c:v>42621</c:v>
                </c:pt>
                <c:pt idx="2942">
                  <c:v>42622</c:v>
                </c:pt>
                <c:pt idx="2943">
                  <c:v>42625</c:v>
                </c:pt>
                <c:pt idx="2944">
                  <c:v>42626</c:v>
                </c:pt>
                <c:pt idx="2945">
                  <c:v>42627</c:v>
                </c:pt>
                <c:pt idx="2946">
                  <c:v>42628</c:v>
                </c:pt>
                <c:pt idx="2947">
                  <c:v>42629</c:v>
                </c:pt>
                <c:pt idx="2948">
                  <c:v>42632</c:v>
                </c:pt>
                <c:pt idx="2949">
                  <c:v>42633</c:v>
                </c:pt>
                <c:pt idx="2950">
                  <c:v>42634</c:v>
                </c:pt>
                <c:pt idx="2951">
                  <c:v>42635</c:v>
                </c:pt>
                <c:pt idx="2952">
                  <c:v>42636</c:v>
                </c:pt>
                <c:pt idx="2953">
                  <c:v>42639</c:v>
                </c:pt>
                <c:pt idx="2954">
                  <c:v>42640</c:v>
                </c:pt>
                <c:pt idx="2955">
                  <c:v>42641</c:v>
                </c:pt>
                <c:pt idx="2956">
                  <c:v>42642</c:v>
                </c:pt>
                <c:pt idx="2957">
                  <c:v>42643</c:v>
                </c:pt>
                <c:pt idx="2958">
                  <c:v>42646</c:v>
                </c:pt>
                <c:pt idx="2959">
                  <c:v>42647</c:v>
                </c:pt>
                <c:pt idx="2960">
                  <c:v>42648</c:v>
                </c:pt>
                <c:pt idx="2961">
                  <c:v>42649</c:v>
                </c:pt>
                <c:pt idx="2962">
                  <c:v>42650</c:v>
                </c:pt>
                <c:pt idx="2963">
                  <c:v>42653</c:v>
                </c:pt>
                <c:pt idx="2964">
                  <c:v>42654</c:v>
                </c:pt>
                <c:pt idx="2965">
                  <c:v>42655</c:v>
                </c:pt>
                <c:pt idx="2966">
                  <c:v>42656</c:v>
                </c:pt>
                <c:pt idx="2967">
                  <c:v>42657</c:v>
                </c:pt>
                <c:pt idx="2968">
                  <c:v>42660</c:v>
                </c:pt>
                <c:pt idx="2969">
                  <c:v>42661</c:v>
                </c:pt>
                <c:pt idx="2970">
                  <c:v>42662</c:v>
                </c:pt>
                <c:pt idx="2971">
                  <c:v>42663</c:v>
                </c:pt>
                <c:pt idx="2972">
                  <c:v>42664</c:v>
                </c:pt>
                <c:pt idx="2973">
                  <c:v>42667</c:v>
                </c:pt>
                <c:pt idx="2974">
                  <c:v>42668</c:v>
                </c:pt>
                <c:pt idx="2975">
                  <c:v>42669</c:v>
                </c:pt>
                <c:pt idx="2976">
                  <c:v>42670</c:v>
                </c:pt>
                <c:pt idx="2977">
                  <c:v>42671</c:v>
                </c:pt>
                <c:pt idx="2978">
                  <c:v>42674</c:v>
                </c:pt>
                <c:pt idx="2979">
                  <c:v>42675</c:v>
                </c:pt>
                <c:pt idx="2980">
                  <c:v>42676</c:v>
                </c:pt>
                <c:pt idx="2981">
                  <c:v>42677</c:v>
                </c:pt>
                <c:pt idx="2982">
                  <c:v>42678</c:v>
                </c:pt>
                <c:pt idx="2983">
                  <c:v>42681</c:v>
                </c:pt>
                <c:pt idx="2984">
                  <c:v>42682</c:v>
                </c:pt>
                <c:pt idx="2985">
                  <c:v>42683</c:v>
                </c:pt>
                <c:pt idx="2986">
                  <c:v>42684</c:v>
                </c:pt>
                <c:pt idx="2987">
                  <c:v>42685</c:v>
                </c:pt>
                <c:pt idx="2988">
                  <c:v>42688</c:v>
                </c:pt>
                <c:pt idx="2989">
                  <c:v>42689</c:v>
                </c:pt>
                <c:pt idx="2990">
                  <c:v>42690</c:v>
                </c:pt>
                <c:pt idx="2991">
                  <c:v>42691</c:v>
                </c:pt>
                <c:pt idx="2992">
                  <c:v>42692</c:v>
                </c:pt>
                <c:pt idx="2993">
                  <c:v>42695</c:v>
                </c:pt>
                <c:pt idx="2994">
                  <c:v>42696</c:v>
                </c:pt>
                <c:pt idx="2995">
                  <c:v>42697</c:v>
                </c:pt>
                <c:pt idx="2996">
                  <c:v>42699</c:v>
                </c:pt>
                <c:pt idx="2997">
                  <c:v>42702</c:v>
                </c:pt>
                <c:pt idx="2998">
                  <c:v>42703</c:v>
                </c:pt>
                <c:pt idx="2999">
                  <c:v>42704</c:v>
                </c:pt>
                <c:pt idx="3000">
                  <c:v>42705</c:v>
                </c:pt>
                <c:pt idx="3001">
                  <c:v>42706</c:v>
                </c:pt>
                <c:pt idx="3002">
                  <c:v>42709</c:v>
                </c:pt>
                <c:pt idx="3003">
                  <c:v>42710</c:v>
                </c:pt>
                <c:pt idx="3004">
                  <c:v>42711</c:v>
                </c:pt>
                <c:pt idx="3005">
                  <c:v>42712</c:v>
                </c:pt>
                <c:pt idx="3006">
                  <c:v>42713</c:v>
                </c:pt>
                <c:pt idx="3007">
                  <c:v>42716</c:v>
                </c:pt>
                <c:pt idx="3008">
                  <c:v>42717</c:v>
                </c:pt>
                <c:pt idx="3009">
                  <c:v>42718</c:v>
                </c:pt>
                <c:pt idx="3010">
                  <c:v>42719</c:v>
                </c:pt>
                <c:pt idx="3011">
                  <c:v>42720</c:v>
                </c:pt>
                <c:pt idx="3012">
                  <c:v>42723</c:v>
                </c:pt>
                <c:pt idx="3013">
                  <c:v>42724</c:v>
                </c:pt>
                <c:pt idx="3014">
                  <c:v>42725</c:v>
                </c:pt>
                <c:pt idx="3015">
                  <c:v>42726</c:v>
                </c:pt>
                <c:pt idx="3016">
                  <c:v>42727</c:v>
                </c:pt>
                <c:pt idx="3017">
                  <c:v>42731</c:v>
                </c:pt>
                <c:pt idx="3018">
                  <c:v>42732</c:v>
                </c:pt>
                <c:pt idx="3019">
                  <c:v>42733</c:v>
                </c:pt>
                <c:pt idx="3020">
                  <c:v>42734</c:v>
                </c:pt>
                <c:pt idx="3021">
                  <c:v>42738</c:v>
                </c:pt>
                <c:pt idx="3022">
                  <c:v>42739</c:v>
                </c:pt>
                <c:pt idx="3023">
                  <c:v>42740</c:v>
                </c:pt>
                <c:pt idx="3024">
                  <c:v>42741</c:v>
                </c:pt>
                <c:pt idx="3025">
                  <c:v>42744</c:v>
                </c:pt>
                <c:pt idx="3026">
                  <c:v>42745</c:v>
                </c:pt>
                <c:pt idx="3027">
                  <c:v>42746</c:v>
                </c:pt>
                <c:pt idx="3028">
                  <c:v>42747</c:v>
                </c:pt>
                <c:pt idx="3029">
                  <c:v>42748</c:v>
                </c:pt>
                <c:pt idx="3030">
                  <c:v>42752</c:v>
                </c:pt>
                <c:pt idx="3031">
                  <c:v>42753</c:v>
                </c:pt>
                <c:pt idx="3032">
                  <c:v>42754</c:v>
                </c:pt>
                <c:pt idx="3033">
                  <c:v>42755</c:v>
                </c:pt>
                <c:pt idx="3034">
                  <c:v>42758</c:v>
                </c:pt>
                <c:pt idx="3035">
                  <c:v>42759</c:v>
                </c:pt>
                <c:pt idx="3036">
                  <c:v>42760</c:v>
                </c:pt>
                <c:pt idx="3037">
                  <c:v>42761</c:v>
                </c:pt>
                <c:pt idx="3038">
                  <c:v>42762</c:v>
                </c:pt>
                <c:pt idx="3039">
                  <c:v>42765</c:v>
                </c:pt>
                <c:pt idx="3040">
                  <c:v>42766</c:v>
                </c:pt>
                <c:pt idx="3041">
                  <c:v>42767</c:v>
                </c:pt>
                <c:pt idx="3042">
                  <c:v>42768</c:v>
                </c:pt>
                <c:pt idx="3043">
                  <c:v>42769</c:v>
                </c:pt>
                <c:pt idx="3044">
                  <c:v>42772</c:v>
                </c:pt>
                <c:pt idx="3045">
                  <c:v>42773</c:v>
                </c:pt>
                <c:pt idx="3046">
                  <c:v>42774</c:v>
                </c:pt>
                <c:pt idx="3047">
                  <c:v>42775</c:v>
                </c:pt>
                <c:pt idx="3048">
                  <c:v>42776</c:v>
                </c:pt>
                <c:pt idx="3049">
                  <c:v>42779</c:v>
                </c:pt>
                <c:pt idx="3050">
                  <c:v>42780</c:v>
                </c:pt>
                <c:pt idx="3051">
                  <c:v>42781</c:v>
                </c:pt>
                <c:pt idx="3052">
                  <c:v>42782</c:v>
                </c:pt>
                <c:pt idx="3053">
                  <c:v>42783</c:v>
                </c:pt>
                <c:pt idx="3054">
                  <c:v>42787</c:v>
                </c:pt>
                <c:pt idx="3055">
                  <c:v>42788</c:v>
                </c:pt>
                <c:pt idx="3056">
                  <c:v>42789</c:v>
                </c:pt>
                <c:pt idx="3057">
                  <c:v>42790</c:v>
                </c:pt>
                <c:pt idx="3058">
                  <c:v>42793</c:v>
                </c:pt>
                <c:pt idx="3059">
                  <c:v>42794</c:v>
                </c:pt>
                <c:pt idx="3060">
                  <c:v>42795</c:v>
                </c:pt>
                <c:pt idx="3061">
                  <c:v>42796</c:v>
                </c:pt>
                <c:pt idx="3062">
                  <c:v>42797</c:v>
                </c:pt>
                <c:pt idx="3063">
                  <c:v>42800</c:v>
                </c:pt>
                <c:pt idx="3064">
                  <c:v>42801</c:v>
                </c:pt>
                <c:pt idx="3065">
                  <c:v>42802</c:v>
                </c:pt>
                <c:pt idx="3066">
                  <c:v>42803</c:v>
                </c:pt>
                <c:pt idx="3067">
                  <c:v>42804</c:v>
                </c:pt>
                <c:pt idx="3068">
                  <c:v>42807</c:v>
                </c:pt>
                <c:pt idx="3069">
                  <c:v>42808</c:v>
                </c:pt>
                <c:pt idx="3070">
                  <c:v>42809</c:v>
                </c:pt>
                <c:pt idx="3071">
                  <c:v>42810</c:v>
                </c:pt>
                <c:pt idx="3072">
                  <c:v>42811</c:v>
                </c:pt>
                <c:pt idx="3073">
                  <c:v>42814</c:v>
                </c:pt>
                <c:pt idx="3074">
                  <c:v>42815</c:v>
                </c:pt>
                <c:pt idx="3075">
                  <c:v>42816</c:v>
                </c:pt>
                <c:pt idx="3076">
                  <c:v>42817</c:v>
                </c:pt>
                <c:pt idx="3077">
                  <c:v>42818</c:v>
                </c:pt>
                <c:pt idx="3078">
                  <c:v>42821</c:v>
                </c:pt>
                <c:pt idx="3079">
                  <c:v>42822</c:v>
                </c:pt>
                <c:pt idx="3080">
                  <c:v>42823</c:v>
                </c:pt>
                <c:pt idx="3081">
                  <c:v>42824</c:v>
                </c:pt>
                <c:pt idx="3082">
                  <c:v>42825</c:v>
                </c:pt>
                <c:pt idx="3083">
                  <c:v>42828</c:v>
                </c:pt>
                <c:pt idx="3084">
                  <c:v>42829</c:v>
                </c:pt>
                <c:pt idx="3085">
                  <c:v>42830</c:v>
                </c:pt>
                <c:pt idx="3086">
                  <c:v>42831</c:v>
                </c:pt>
                <c:pt idx="3087">
                  <c:v>42832</c:v>
                </c:pt>
                <c:pt idx="3088">
                  <c:v>42835</c:v>
                </c:pt>
                <c:pt idx="3089">
                  <c:v>42836</c:v>
                </c:pt>
                <c:pt idx="3090">
                  <c:v>42837</c:v>
                </c:pt>
                <c:pt idx="3091">
                  <c:v>42838</c:v>
                </c:pt>
                <c:pt idx="3092">
                  <c:v>42842</c:v>
                </c:pt>
                <c:pt idx="3093">
                  <c:v>42843</c:v>
                </c:pt>
                <c:pt idx="3094">
                  <c:v>42844</c:v>
                </c:pt>
                <c:pt idx="3095">
                  <c:v>42845</c:v>
                </c:pt>
                <c:pt idx="3096">
                  <c:v>42846</c:v>
                </c:pt>
                <c:pt idx="3097">
                  <c:v>42849</c:v>
                </c:pt>
                <c:pt idx="3098">
                  <c:v>42850</c:v>
                </c:pt>
                <c:pt idx="3099">
                  <c:v>42851</c:v>
                </c:pt>
                <c:pt idx="3100">
                  <c:v>42852</c:v>
                </c:pt>
                <c:pt idx="3101">
                  <c:v>42853</c:v>
                </c:pt>
                <c:pt idx="3102">
                  <c:v>42857</c:v>
                </c:pt>
                <c:pt idx="3103">
                  <c:v>42858</c:v>
                </c:pt>
                <c:pt idx="3104">
                  <c:v>42859</c:v>
                </c:pt>
                <c:pt idx="3105">
                  <c:v>42860</c:v>
                </c:pt>
                <c:pt idx="3106">
                  <c:v>42863</c:v>
                </c:pt>
                <c:pt idx="3107">
                  <c:v>42864</c:v>
                </c:pt>
                <c:pt idx="3108">
                  <c:v>42865</c:v>
                </c:pt>
                <c:pt idx="3109">
                  <c:v>42866</c:v>
                </c:pt>
                <c:pt idx="3110">
                  <c:v>42867</c:v>
                </c:pt>
                <c:pt idx="3111">
                  <c:v>42870</c:v>
                </c:pt>
                <c:pt idx="3112">
                  <c:v>42871</c:v>
                </c:pt>
                <c:pt idx="3113">
                  <c:v>42872</c:v>
                </c:pt>
                <c:pt idx="3114">
                  <c:v>42873</c:v>
                </c:pt>
                <c:pt idx="3115">
                  <c:v>42874</c:v>
                </c:pt>
                <c:pt idx="3116">
                  <c:v>42877</c:v>
                </c:pt>
                <c:pt idx="3117">
                  <c:v>42878</c:v>
                </c:pt>
                <c:pt idx="3118">
                  <c:v>42879</c:v>
                </c:pt>
                <c:pt idx="3119">
                  <c:v>42880</c:v>
                </c:pt>
                <c:pt idx="3120">
                  <c:v>42881</c:v>
                </c:pt>
                <c:pt idx="3121">
                  <c:v>42887</c:v>
                </c:pt>
                <c:pt idx="3122">
                  <c:v>42888</c:v>
                </c:pt>
                <c:pt idx="3123">
                  <c:v>42891</c:v>
                </c:pt>
                <c:pt idx="3124">
                  <c:v>42892</c:v>
                </c:pt>
                <c:pt idx="3125">
                  <c:v>42893</c:v>
                </c:pt>
                <c:pt idx="3126">
                  <c:v>42894</c:v>
                </c:pt>
                <c:pt idx="3127">
                  <c:v>42895</c:v>
                </c:pt>
                <c:pt idx="3128">
                  <c:v>42898</c:v>
                </c:pt>
                <c:pt idx="3129">
                  <c:v>42899</c:v>
                </c:pt>
                <c:pt idx="3130">
                  <c:v>42900</c:v>
                </c:pt>
                <c:pt idx="3131">
                  <c:v>42901</c:v>
                </c:pt>
                <c:pt idx="3132">
                  <c:v>42902</c:v>
                </c:pt>
                <c:pt idx="3133">
                  <c:v>42905</c:v>
                </c:pt>
                <c:pt idx="3134">
                  <c:v>42906</c:v>
                </c:pt>
                <c:pt idx="3135">
                  <c:v>42907</c:v>
                </c:pt>
                <c:pt idx="3136">
                  <c:v>42908</c:v>
                </c:pt>
                <c:pt idx="3137">
                  <c:v>42909</c:v>
                </c:pt>
                <c:pt idx="3138">
                  <c:v>42912</c:v>
                </c:pt>
                <c:pt idx="3139">
                  <c:v>42913</c:v>
                </c:pt>
                <c:pt idx="3140">
                  <c:v>42914</c:v>
                </c:pt>
                <c:pt idx="3141">
                  <c:v>42915</c:v>
                </c:pt>
                <c:pt idx="3142">
                  <c:v>42916</c:v>
                </c:pt>
                <c:pt idx="3143">
                  <c:v>42919</c:v>
                </c:pt>
                <c:pt idx="3144">
                  <c:v>42921</c:v>
                </c:pt>
                <c:pt idx="3145">
                  <c:v>42922</c:v>
                </c:pt>
                <c:pt idx="3146">
                  <c:v>42923</c:v>
                </c:pt>
                <c:pt idx="3147">
                  <c:v>42926</c:v>
                </c:pt>
                <c:pt idx="3148">
                  <c:v>42927</c:v>
                </c:pt>
                <c:pt idx="3149">
                  <c:v>42928</c:v>
                </c:pt>
                <c:pt idx="3150">
                  <c:v>42929</c:v>
                </c:pt>
                <c:pt idx="3151">
                  <c:v>42930</c:v>
                </c:pt>
                <c:pt idx="3152">
                  <c:v>42933</c:v>
                </c:pt>
                <c:pt idx="3153">
                  <c:v>42934</c:v>
                </c:pt>
                <c:pt idx="3154">
                  <c:v>42935</c:v>
                </c:pt>
                <c:pt idx="3155">
                  <c:v>42936</c:v>
                </c:pt>
                <c:pt idx="3156">
                  <c:v>42937</c:v>
                </c:pt>
                <c:pt idx="3157">
                  <c:v>42940</c:v>
                </c:pt>
                <c:pt idx="3158">
                  <c:v>42941</c:v>
                </c:pt>
                <c:pt idx="3159">
                  <c:v>42942</c:v>
                </c:pt>
                <c:pt idx="3160">
                  <c:v>42943</c:v>
                </c:pt>
                <c:pt idx="3161">
                  <c:v>42944</c:v>
                </c:pt>
                <c:pt idx="3162">
                  <c:v>42947</c:v>
                </c:pt>
                <c:pt idx="3163">
                  <c:v>42948</c:v>
                </c:pt>
                <c:pt idx="3164">
                  <c:v>42949</c:v>
                </c:pt>
                <c:pt idx="3165">
                  <c:v>42950</c:v>
                </c:pt>
                <c:pt idx="3166">
                  <c:v>42951</c:v>
                </c:pt>
                <c:pt idx="3167">
                  <c:v>42961</c:v>
                </c:pt>
                <c:pt idx="3168">
                  <c:v>42962</c:v>
                </c:pt>
                <c:pt idx="3169">
                  <c:v>42963</c:v>
                </c:pt>
                <c:pt idx="3170">
                  <c:v>42964</c:v>
                </c:pt>
                <c:pt idx="3171">
                  <c:v>42965</c:v>
                </c:pt>
                <c:pt idx="3172">
                  <c:v>42968</c:v>
                </c:pt>
                <c:pt idx="3173">
                  <c:v>42969</c:v>
                </c:pt>
                <c:pt idx="3174">
                  <c:v>42970</c:v>
                </c:pt>
                <c:pt idx="3175">
                  <c:v>42971</c:v>
                </c:pt>
                <c:pt idx="3176">
                  <c:v>42972</c:v>
                </c:pt>
                <c:pt idx="3177">
                  <c:v>42975</c:v>
                </c:pt>
                <c:pt idx="3178">
                  <c:v>42976</c:v>
                </c:pt>
                <c:pt idx="3179">
                  <c:v>42977</c:v>
                </c:pt>
                <c:pt idx="3180">
                  <c:v>42978</c:v>
                </c:pt>
                <c:pt idx="3181">
                  <c:v>42979</c:v>
                </c:pt>
                <c:pt idx="3182">
                  <c:v>42983</c:v>
                </c:pt>
                <c:pt idx="3183">
                  <c:v>42984</c:v>
                </c:pt>
                <c:pt idx="3184">
                  <c:v>42985</c:v>
                </c:pt>
                <c:pt idx="3185">
                  <c:v>42989</c:v>
                </c:pt>
                <c:pt idx="3186">
                  <c:v>42990</c:v>
                </c:pt>
                <c:pt idx="3187">
                  <c:v>42991</c:v>
                </c:pt>
                <c:pt idx="3188">
                  <c:v>42992</c:v>
                </c:pt>
                <c:pt idx="3189">
                  <c:v>42993</c:v>
                </c:pt>
                <c:pt idx="3190">
                  <c:v>42996</c:v>
                </c:pt>
                <c:pt idx="3191">
                  <c:v>42997</c:v>
                </c:pt>
                <c:pt idx="3192">
                  <c:v>42998</c:v>
                </c:pt>
                <c:pt idx="3193">
                  <c:v>42999</c:v>
                </c:pt>
                <c:pt idx="3194">
                  <c:v>43000</c:v>
                </c:pt>
                <c:pt idx="3195">
                  <c:v>43003</c:v>
                </c:pt>
                <c:pt idx="3196">
                  <c:v>43004</c:v>
                </c:pt>
                <c:pt idx="3197">
                  <c:v>43005</c:v>
                </c:pt>
                <c:pt idx="3198">
                  <c:v>43006</c:v>
                </c:pt>
                <c:pt idx="3199">
                  <c:v>43007</c:v>
                </c:pt>
                <c:pt idx="3200">
                  <c:v>43010</c:v>
                </c:pt>
                <c:pt idx="3201">
                  <c:v>43011</c:v>
                </c:pt>
                <c:pt idx="3202">
                  <c:v>43012</c:v>
                </c:pt>
                <c:pt idx="3203">
                  <c:v>43013</c:v>
                </c:pt>
                <c:pt idx="3204">
                  <c:v>43014</c:v>
                </c:pt>
                <c:pt idx="3205">
                  <c:v>43017</c:v>
                </c:pt>
                <c:pt idx="3206">
                  <c:v>43018</c:v>
                </c:pt>
                <c:pt idx="3207">
                  <c:v>43019</c:v>
                </c:pt>
                <c:pt idx="3208">
                  <c:v>43020</c:v>
                </c:pt>
                <c:pt idx="3209">
                  <c:v>43021</c:v>
                </c:pt>
                <c:pt idx="3210">
                  <c:v>43024</c:v>
                </c:pt>
                <c:pt idx="3211">
                  <c:v>43025</c:v>
                </c:pt>
                <c:pt idx="3212">
                  <c:v>43026</c:v>
                </c:pt>
                <c:pt idx="3213">
                  <c:v>43027</c:v>
                </c:pt>
                <c:pt idx="3214">
                  <c:v>43028</c:v>
                </c:pt>
                <c:pt idx="3215">
                  <c:v>43031</c:v>
                </c:pt>
                <c:pt idx="3216">
                  <c:v>43032</c:v>
                </c:pt>
                <c:pt idx="3217">
                  <c:v>43033</c:v>
                </c:pt>
                <c:pt idx="3218">
                  <c:v>43034</c:v>
                </c:pt>
                <c:pt idx="3219">
                  <c:v>43035</c:v>
                </c:pt>
                <c:pt idx="3220">
                  <c:v>43038</c:v>
                </c:pt>
                <c:pt idx="3221">
                  <c:v>43039</c:v>
                </c:pt>
                <c:pt idx="3222">
                  <c:v>43040</c:v>
                </c:pt>
                <c:pt idx="3223">
                  <c:v>43041</c:v>
                </c:pt>
                <c:pt idx="3224">
                  <c:v>43042</c:v>
                </c:pt>
                <c:pt idx="3225">
                  <c:v>43045</c:v>
                </c:pt>
                <c:pt idx="3226">
                  <c:v>43046</c:v>
                </c:pt>
                <c:pt idx="3227">
                  <c:v>43047</c:v>
                </c:pt>
                <c:pt idx="3228">
                  <c:v>43048</c:v>
                </c:pt>
                <c:pt idx="3229">
                  <c:v>43049</c:v>
                </c:pt>
                <c:pt idx="3230">
                  <c:v>43052</c:v>
                </c:pt>
                <c:pt idx="3231">
                  <c:v>43053</c:v>
                </c:pt>
                <c:pt idx="3232">
                  <c:v>43054</c:v>
                </c:pt>
                <c:pt idx="3233">
                  <c:v>43055</c:v>
                </c:pt>
                <c:pt idx="3234">
                  <c:v>43056</c:v>
                </c:pt>
                <c:pt idx="3235">
                  <c:v>43059</c:v>
                </c:pt>
                <c:pt idx="3236">
                  <c:v>43060</c:v>
                </c:pt>
                <c:pt idx="3237">
                  <c:v>43061</c:v>
                </c:pt>
                <c:pt idx="3238">
                  <c:v>43063</c:v>
                </c:pt>
                <c:pt idx="3239">
                  <c:v>43066</c:v>
                </c:pt>
                <c:pt idx="3240">
                  <c:v>43067</c:v>
                </c:pt>
                <c:pt idx="3241">
                  <c:v>43068</c:v>
                </c:pt>
                <c:pt idx="3242">
                  <c:v>43069</c:v>
                </c:pt>
                <c:pt idx="3243">
                  <c:v>43070</c:v>
                </c:pt>
                <c:pt idx="3244">
                  <c:v>43073</c:v>
                </c:pt>
                <c:pt idx="3245">
                  <c:v>43074</c:v>
                </c:pt>
                <c:pt idx="3246">
                  <c:v>43075</c:v>
                </c:pt>
                <c:pt idx="3247">
                  <c:v>43076</c:v>
                </c:pt>
                <c:pt idx="3248">
                  <c:v>43077</c:v>
                </c:pt>
                <c:pt idx="3249">
                  <c:v>43080</c:v>
                </c:pt>
                <c:pt idx="3250">
                  <c:v>43081</c:v>
                </c:pt>
                <c:pt idx="3251">
                  <c:v>43082</c:v>
                </c:pt>
                <c:pt idx="3252">
                  <c:v>43083</c:v>
                </c:pt>
                <c:pt idx="3253">
                  <c:v>43084</c:v>
                </c:pt>
                <c:pt idx="3254">
                  <c:v>43087</c:v>
                </c:pt>
                <c:pt idx="3255">
                  <c:v>43088</c:v>
                </c:pt>
                <c:pt idx="3256">
                  <c:v>43089</c:v>
                </c:pt>
                <c:pt idx="3257">
                  <c:v>43090</c:v>
                </c:pt>
                <c:pt idx="3258">
                  <c:v>43091</c:v>
                </c:pt>
                <c:pt idx="3259">
                  <c:v>43095</c:v>
                </c:pt>
                <c:pt idx="3260">
                  <c:v>43096</c:v>
                </c:pt>
                <c:pt idx="3261">
                  <c:v>43097</c:v>
                </c:pt>
                <c:pt idx="3262">
                  <c:v>43098</c:v>
                </c:pt>
                <c:pt idx="3263">
                  <c:v>43103</c:v>
                </c:pt>
                <c:pt idx="3264">
                  <c:v>43104</c:v>
                </c:pt>
                <c:pt idx="3265">
                  <c:v>43105</c:v>
                </c:pt>
                <c:pt idx="3266">
                  <c:v>43108</c:v>
                </c:pt>
                <c:pt idx="3267">
                  <c:v>43109</c:v>
                </c:pt>
                <c:pt idx="3268">
                  <c:v>43110</c:v>
                </c:pt>
                <c:pt idx="3269">
                  <c:v>43111</c:v>
                </c:pt>
                <c:pt idx="3270">
                  <c:v>43112</c:v>
                </c:pt>
                <c:pt idx="3271">
                  <c:v>43116</c:v>
                </c:pt>
                <c:pt idx="3272">
                  <c:v>43117</c:v>
                </c:pt>
                <c:pt idx="3273">
                  <c:v>43118</c:v>
                </c:pt>
                <c:pt idx="3274">
                  <c:v>43119</c:v>
                </c:pt>
                <c:pt idx="3275">
                  <c:v>43122</c:v>
                </c:pt>
                <c:pt idx="3276">
                  <c:v>43123</c:v>
                </c:pt>
                <c:pt idx="3277">
                  <c:v>43124</c:v>
                </c:pt>
                <c:pt idx="3278">
                  <c:v>43125</c:v>
                </c:pt>
                <c:pt idx="3279">
                  <c:v>43126</c:v>
                </c:pt>
                <c:pt idx="3280">
                  <c:v>43129</c:v>
                </c:pt>
                <c:pt idx="3281">
                  <c:v>43130</c:v>
                </c:pt>
                <c:pt idx="3282">
                  <c:v>43131</c:v>
                </c:pt>
                <c:pt idx="3283">
                  <c:v>43132</c:v>
                </c:pt>
                <c:pt idx="3284">
                  <c:v>43133</c:v>
                </c:pt>
                <c:pt idx="3285">
                  <c:v>43136</c:v>
                </c:pt>
                <c:pt idx="3286">
                  <c:v>43137</c:v>
                </c:pt>
                <c:pt idx="3287">
                  <c:v>43138</c:v>
                </c:pt>
                <c:pt idx="3288">
                  <c:v>43139</c:v>
                </c:pt>
                <c:pt idx="3289">
                  <c:v>43140</c:v>
                </c:pt>
                <c:pt idx="3290">
                  <c:v>43143</c:v>
                </c:pt>
                <c:pt idx="3291">
                  <c:v>43144</c:v>
                </c:pt>
                <c:pt idx="3292">
                  <c:v>43145</c:v>
                </c:pt>
                <c:pt idx="3293">
                  <c:v>43146</c:v>
                </c:pt>
                <c:pt idx="3294">
                  <c:v>43147</c:v>
                </c:pt>
                <c:pt idx="3295">
                  <c:v>43151</c:v>
                </c:pt>
                <c:pt idx="3296">
                  <c:v>43152</c:v>
                </c:pt>
                <c:pt idx="3297">
                  <c:v>43153</c:v>
                </c:pt>
                <c:pt idx="3298">
                  <c:v>43154</c:v>
                </c:pt>
              </c:numCache>
            </c:numRef>
          </c:cat>
          <c:val>
            <c:numRef>
              <c:f>'Price to Earnings'!$B$4:$B$3302</c:f>
              <c:numCache>
                <c:formatCode>0.00\x</c:formatCode>
                <c:ptCount val="3299"/>
                <c:pt idx="0">
                  <c:v>13.403784</c:v>
                </c:pt>
                <c:pt idx="1">
                  <c:v>13.282012999999999</c:v>
                </c:pt>
                <c:pt idx="2">
                  <c:v>13.222376000000001</c:v>
                </c:pt>
                <c:pt idx="3">
                  <c:v>13.235780999999999</c:v>
                </c:pt>
                <c:pt idx="4">
                  <c:v>13.149365</c:v>
                </c:pt>
                <c:pt idx="5">
                  <c:v>13.204705000000001</c:v>
                </c:pt>
                <c:pt idx="6">
                  <c:v>13.167695999999999</c:v>
                </c:pt>
                <c:pt idx="7">
                  <c:v>13.099219</c:v>
                </c:pt>
                <c:pt idx="8">
                  <c:v>12.95762</c:v>
                </c:pt>
                <c:pt idx="9">
                  <c:v>13.027067000000001</c:v>
                </c:pt>
                <c:pt idx="10">
                  <c:v>13.183748</c:v>
                </c:pt>
                <c:pt idx="11">
                  <c:v>13.020028999999999</c:v>
                </c:pt>
                <c:pt idx="12">
                  <c:v>12.959549000000001</c:v>
                </c:pt>
                <c:pt idx="13">
                  <c:v>12.865473</c:v>
                </c:pt>
                <c:pt idx="14">
                  <c:v>12.892286</c:v>
                </c:pt>
                <c:pt idx="15">
                  <c:v>12.904629999999999</c:v>
                </c:pt>
                <c:pt idx="16">
                  <c:v>12.971527999999999</c:v>
                </c:pt>
                <c:pt idx="17">
                  <c:v>12.910990999999999</c:v>
                </c:pt>
                <c:pt idx="18">
                  <c:v>12.878822</c:v>
                </c:pt>
                <c:pt idx="19">
                  <c:v>13.041618</c:v>
                </c:pt>
                <c:pt idx="20">
                  <c:v>13.199211999999999</c:v>
                </c:pt>
                <c:pt idx="21">
                  <c:v>13.101629000000001</c:v>
                </c:pt>
                <c:pt idx="22">
                  <c:v>13.060123000000001</c:v>
                </c:pt>
                <c:pt idx="23">
                  <c:v>13.187726</c:v>
                </c:pt>
                <c:pt idx="24">
                  <c:v>13.177199999999999</c:v>
                </c:pt>
                <c:pt idx="25">
                  <c:v>13.10942</c:v>
                </c:pt>
                <c:pt idx="26">
                  <c:v>13.030131000000001</c:v>
                </c:pt>
                <c:pt idx="27">
                  <c:v>12.987062</c:v>
                </c:pt>
                <c:pt idx="28">
                  <c:v>13.032945</c:v>
                </c:pt>
                <c:pt idx="29">
                  <c:v>13.180579</c:v>
                </c:pt>
                <c:pt idx="30">
                  <c:v>13.185518</c:v>
                </c:pt>
                <c:pt idx="31">
                  <c:v>13.097256</c:v>
                </c:pt>
                <c:pt idx="32">
                  <c:v>12.957034999999999</c:v>
                </c:pt>
                <c:pt idx="33">
                  <c:v>12.765253</c:v>
                </c:pt>
                <c:pt idx="34">
                  <c:v>12.565148000000001</c:v>
                </c:pt>
                <c:pt idx="35">
                  <c:v>12.676658</c:v>
                </c:pt>
                <c:pt idx="36">
                  <c:v>12.731909</c:v>
                </c:pt>
                <c:pt idx="37">
                  <c:v>12.854846</c:v>
                </c:pt>
                <c:pt idx="38">
                  <c:v>12.803747</c:v>
                </c:pt>
                <c:pt idx="39">
                  <c:v>13.525081999999999</c:v>
                </c:pt>
                <c:pt idx="40">
                  <c:v>13.452181</c:v>
                </c:pt>
                <c:pt idx="41">
                  <c:v>13.389234</c:v>
                </c:pt>
                <c:pt idx="42">
                  <c:v>13.560394000000001</c:v>
                </c:pt>
                <c:pt idx="43">
                  <c:v>13.577972000000001</c:v>
                </c:pt>
                <c:pt idx="44">
                  <c:v>13.52857</c:v>
                </c:pt>
                <c:pt idx="45">
                  <c:v>13.329031000000001</c:v>
                </c:pt>
                <c:pt idx="46">
                  <c:v>13.395058000000001</c:v>
                </c:pt>
                <c:pt idx="47">
                  <c:v>13.300473999999999</c:v>
                </c:pt>
                <c:pt idx="48">
                  <c:v>13.395725000000001</c:v>
                </c:pt>
                <c:pt idx="49">
                  <c:v>13.341141</c:v>
                </c:pt>
                <c:pt idx="50">
                  <c:v>13.182937000000001</c:v>
                </c:pt>
                <c:pt idx="51">
                  <c:v>13.144085</c:v>
                </c:pt>
                <c:pt idx="52">
                  <c:v>13.122885999999999</c:v>
                </c:pt>
                <c:pt idx="53">
                  <c:v>13.025613999999999</c:v>
                </c:pt>
                <c:pt idx="54">
                  <c:v>12.820466</c:v>
                </c:pt>
                <c:pt idx="55">
                  <c:v>12.876709999999999</c:v>
                </c:pt>
                <c:pt idx="56">
                  <c:v>12.818604000000001</c:v>
                </c:pt>
                <c:pt idx="57">
                  <c:v>12.907327</c:v>
                </c:pt>
                <c:pt idx="58">
                  <c:v>12.850731</c:v>
                </c:pt>
                <c:pt idx="59">
                  <c:v>13.010137</c:v>
                </c:pt>
                <c:pt idx="60">
                  <c:v>13.016143</c:v>
                </c:pt>
                <c:pt idx="61">
                  <c:v>12.886711</c:v>
                </c:pt>
                <c:pt idx="62">
                  <c:v>12.905939</c:v>
                </c:pt>
                <c:pt idx="63">
                  <c:v>12.938903</c:v>
                </c:pt>
                <c:pt idx="64">
                  <c:v>13.088295</c:v>
                </c:pt>
                <c:pt idx="65">
                  <c:v>13.123612</c:v>
                </c:pt>
                <c:pt idx="66">
                  <c:v>13.036585000000001</c:v>
                </c:pt>
                <c:pt idx="67">
                  <c:v>13.086555000000001</c:v>
                </c:pt>
                <c:pt idx="68">
                  <c:v>13.246503000000001</c:v>
                </c:pt>
                <c:pt idx="69">
                  <c:v>13.089585</c:v>
                </c:pt>
                <c:pt idx="70">
                  <c:v>12.924294</c:v>
                </c:pt>
                <c:pt idx="71">
                  <c:v>12.855714000000001</c:v>
                </c:pt>
                <c:pt idx="72">
                  <c:v>12.791045</c:v>
                </c:pt>
                <c:pt idx="73">
                  <c:v>12.744261</c:v>
                </c:pt>
                <c:pt idx="74">
                  <c:v>12.538382</c:v>
                </c:pt>
                <c:pt idx="75">
                  <c:v>12.646769000000001</c:v>
                </c:pt>
                <c:pt idx="76">
                  <c:v>12.638125</c:v>
                </c:pt>
                <c:pt idx="77">
                  <c:v>12.785123</c:v>
                </c:pt>
                <c:pt idx="78">
                  <c:v>12.839361</c:v>
                </c:pt>
                <c:pt idx="79">
                  <c:v>13.011559</c:v>
                </c:pt>
                <c:pt idx="80">
                  <c:v>12.894076999999999</c:v>
                </c:pt>
                <c:pt idx="81">
                  <c:v>13.06535</c:v>
                </c:pt>
                <c:pt idx="82">
                  <c:v>13.150738</c:v>
                </c:pt>
                <c:pt idx="83">
                  <c:v>13.149145000000001</c:v>
                </c:pt>
                <c:pt idx="84">
                  <c:v>13.363151</c:v>
                </c:pt>
                <c:pt idx="85">
                  <c:v>13.278293</c:v>
                </c:pt>
                <c:pt idx="86">
                  <c:v>13.154773</c:v>
                </c:pt>
                <c:pt idx="87">
                  <c:v>13.258454</c:v>
                </c:pt>
                <c:pt idx="88">
                  <c:v>13.121333</c:v>
                </c:pt>
                <c:pt idx="89">
                  <c:v>13.196433000000001</c:v>
                </c:pt>
                <c:pt idx="90">
                  <c:v>13.071607</c:v>
                </c:pt>
                <c:pt idx="91">
                  <c:v>12.981135</c:v>
                </c:pt>
                <c:pt idx="92">
                  <c:v>13.224710999999999</c:v>
                </c:pt>
                <c:pt idx="93">
                  <c:v>13.303751999999999</c:v>
                </c:pt>
                <c:pt idx="94">
                  <c:v>13.493254</c:v>
                </c:pt>
                <c:pt idx="95">
                  <c:v>13.486694999999999</c:v>
                </c:pt>
                <c:pt idx="96">
                  <c:v>13.453251</c:v>
                </c:pt>
                <c:pt idx="97">
                  <c:v>13.454707000000001</c:v>
                </c:pt>
                <c:pt idx="98">
                  <c:v>13.419388</c:v>
                </c:pt>
                <c:pt idx="99">
                  <c:v>13.354134</c:v>
                </c:pt>
                <c:pt idx="100">
                  <c:v>13.458069</c:v>
                </c:pt>
                <c:pt idx="101">
                  <c:v>13.470642</c:v>
                </c:pt>
                <c:pt idx="102">
                  <c:v>13.368472000000001</c:v>
                </c:pt>
                <c:pt idx="103">
                  <c:v>13.486587</c:v>
                </c:pt>
                <c:pt idx="104">
                  <c:v>13.462215</c:v>
                </c:pt>
                <c:pt idx="105">
                  <c:v>13.349648999999999</c:v>
                </c:pt>
                <c:pt idx="106">
                  <c:v>13.364421999999999</c:v>
                </c:pt>
                <c:pt idx="107">
                  <c:v>13.317121</c:v>
                </c:pt>
                <c:pt idx="108">
                  <c:v>13.325711</c:v>
                </c:pt>
                <c:pt idx="109">
                  <c:v>13.330594</c:v>
                </c:pt>
                <c:pt idx="110">
                  <c:v>13.304812999999999</c:v>
                </c:pt>
                <c:pt idx="111">
                  <c:v>13.300837</c:v>
                </c:pt>
                <c:pt idx="112">
                  <c:v>13.323085000000001</c:v>
                </c:pt>
                <c:pt idx="113">
                  <c:v>13.419945</c:v>
                </c:pt>
                <c:pt idx="114">
                  <c:v>13.445687</c:v>
                </c:pt>
                <c:pt idx="115">
                  <c:v>13.541734999999999</c:v>
                </c:pt>
                <c:pt idx="116">
                  <c:v>13.554159</c:v>
                </c:pt>
                <c:pt idx="117">
                  <c:v>13.593009</c:v>
                </c:pt>
                <c:pt idx="118">
                  <c:v>13.596301</c:v>
                </c:pt>
                <c:pt idx="119">
                  <c:v>13.421516</c:v>
                </c:pt>
                <c:pt idx="120">
                  <c:v>13.378183999999999</c:v>
                </c:pt>
                <c:pt idx="121">
                  <c:v>13.339361</c:v>
                </c:pt>
                <c:pt idx="122">
                  <c:v>13.478697</c:v>
                </c:pt>
                <c:pt idx="123">
                  <c:v>13.523135</c:v>
                </c:pt>
                <c:pt idx="124">
                  <c:v>13.339394</c:v>
                </c:pt>
                <c:pt idx="125">
                  <c:v>13.302009</c:v>
                </c:pt>
                <c:pt idx="126">
                  <c:v>13.369598</c:v>
                </c:pt>
                <c:pt idx="127">
                  <c:v>13.247170000000001</c:v>
                </c:pt>
                <c:pt idx="128">
                  <c:v>13.273733</c:v>
                </c:pt>
                <c:pt idx="129">
                  <c:v>13.428869000000001</c:v>
                </c:pt>
                <c:pt idx="130">
                  <c:v>13.485308</c:v>
                </c:pt>
                <c:pt idx="131">
                  <c:v>13.516873</c:v>
                </c:pt>
                <c:pt idx="132">
                  <c:v>13.594379999999999</c:v>
                </c:pt>
                <c:pt idx="133">
                  <c:v>13.647582</c:v>
                </c:pt>
                <c:pt idx="134">
                  <c:v>14.030879000000001</c:v>
                </c:pt>
                <c:pt idx="135">
                  <c:v>13.868690000000001</c:v>
                </c:pt>
                <c:pt idx="136">
                  <c:v>13.758281</c:v>
                </c:pt>
                <c:pt idx="137">
                  <c:v>13.800938</c:v>
                </c:pt>
                <c:pt idx="138">
                  <c:v>13.673443000000001</c:v>
                </c:pt>
                <c:pt idx="139">
                  <c:v>13.72936</c:v>
                </c:pt>
                <c:pt idx="140">
                  <c:v>13.654870000000001</c:v>
                </c:pt>
                <c:pt idx="141">
                  <c:v>13.437900000000001</c:v>
                </c:pt>
                <c:pt idx="142">
                  <c:v>13.366728999999999</c:v>
                </c:pt>
                <c:pt idx="143">
                  <c:v>13.393088000000001</c:v>
                </c:pt>
                <c:pt idx="144">
                  <c:v>13.231963</c:v>
                </c:pt>
                <c:pt idx="145">
                  <c:v>13.244251999999999</c:v>
                </c:pt>
                <c:pt idx="146">
                  <c:v>13.303931</c:v>
                </c:pt>
                <c:pt idx="147">
                  <c:v>13.284369999999999</c:v>
                </c:pt>
                <c:pt idx="148">
                  <c:v>13.218068000000001</c:v>
                </c:pt>
                <c:pt idx="149">
                  <c:v>13.047568</c:v>
                </c:pt>
                <c:pt idx="150">
                  <c:v>13.008718999999999</c:v>
                </c:pt>
                <c:pt idx="151">
                  <c:v>13.072862000000001</c:v>
                </c:pt>
                <c:pt idx="152">
                  <c:v>13.008953</c:v>
                </c:pt>
                <c:pt idx="153">
                  <c:v>13.046989</c:v>
                </c:pt>
                <c:pt idx="154">
                  <c:v>13.008234</c:v>
                </c:pt>
                <c:pt idx="155">
                  <c:v>13.084133</c:v>
                </c:pt>
                <c:pt idx="156">
                  <c:v>13.023581999999999</c:v>
                </c:pt>
                <c:pt idx="157">
                  <c:v>13.027958999999999</c:v>
                </c:pt>
                <c:pt idx="158">
                  <c:v>13.055626</c:v>
                </c:pt>
                <c:pt idx="159">
                  <c:v>13.065996999999999</c:v>
                </c:pt>
                <c:pt idx="160">
                  <c:v>13.102613</c:v>
                </c:pt>
                <c:pt idx="161">
                  <c:v>13.002247000000001</c:v>
                </c:pt>
                <c:pt idx="162">
                  <c:v>12.877284</c:v>
                </c:pt>
                <c:pt idx="163">
                  <c:v>12.891538000000001</c:v>
                </c:pt>
                <c:pt idx="164">
                  <c:v>12.746008</c:v>
                </c:pt>
                <c:pt idx="165">
                  <c:v>12.842383</c:v>
                </c:pt>
                <c:pt idx="166">
                  <c:v>12.761238000000001</c:v>
                </c:pt>
                <c:pt idx="167">
                  <c:v>12.861713</c:v>
                </c:pt>
                <c:pt idx="168">
                  <c:v>12.866222</c:v>
                </c:pt>
                <c:pt idx="169">
                  <c:v>12.819487000000001</c:v>
                </c:pt>
                <c:pt idx="170">
                  <c:v>12.935250999999999</c:v>
                </c:pt>
                <c:pt idx="171">
                  <c:v>12.913606</c:v>
                </c:pt>
                <c:pt idx="172">
                  <c:v>12.818910000000001</c:v>
                </c:pt>
                <c:pt idx="173">
                  <c:v>12.862724999999999</c:v>
                </c:pt>
                <c:pt idx="174">
                  <c:v>12.842553000000001</c:v>
                </c:pt>
                <c:pt idx="175">
                  <c:v>12.736432000000001</c:v>
                </c:pt>
                <c:pt idx="176">
                  <c:v>12.724900999999999</c:v>
                </c:pt>
                <c:pt idx="177">
                  <c:v>12.679012999999999</c:v>
                </c:pt>
                <c:pt idx="178">
                  <c:v>12.901306</c:v>
                </c:pt>
                <c:pt idx="179">
                  <c:v>12.760688</c:v>
                </c:pt>
                <c:pt idx="180">
                  <c:v>12.64194</c:v>
                </c:pt>
                <c:pt idx="181">
                  <c:v>12.437481</c:v>
                </c:pt>
                <c:pt idx="182">
                  <c:v>12.480733000000001</c:v>
                </c:pt>
                <c:pt idx="183">
                  <c:v>12.487971999999999</c:v>
                </c:pt>
                <c:pt idx="184">
                  <c:v>12.400866000000001</c:v>
                </c:pt>
                <c:pt idx="185">
                  <c:v>12.398508</c:v>
                </c:pt>
                <c:pt idx="186">
                  <c:v>12.215904999999999</c:v>
                </c:pt>
                <c:pt idx="187">
                  <c:v>12.437322999999999</c:v>
                </c:pt>
                <c:pt idx="188">
                  <c:v>12.363576999999999</c:v>
                </c:pt>
                <c:pt idx="189">
                  <c:v>12.326646</c:v>
                </c:pt>
                <c:pt idx="190">
                  <c:v>12.157902</c:v>
                </c:pt>
                <c:pt idx="191">
                  <c:v>12.124559</c:v>
                </c:pt>
                <c:pt idx="192">
                  <c:v>12.195594</c:v>
                </c:pt>
                <c:pt idx="193">
                  <c:v>12.226018</c:v>
                </c:pt>
                <c:pt idx="194">
                  <c:v>12.142713000000001</c:v>
                </c:pt>
                <c:pt idx="195">
                  <c:v>12.077647000000001</c:v>
                </c:pt>
                <c:pt idx="196">
                  <c:v>12.070608</c:v>
                </c:pt>
                <c:pt idx="197">
                  <c:v>12.156611</c:v>
                </c:pt>
                <c:pt idx="198">
                  <c:v>12.302612</c:v>
                </c:pt>
                <c:pt idx="199">
                  <c:v>12.286892999999999</c:v>
                </c:pt>
                <c:pt idx="200">
                  <c:v>12.175081</c:v>
                </c:pt>
                <c:pt idx="201">
                  <c:v>12.340384999999999</c:v>
                </c:pt>
                <c:pt idx="202">
                  <c:v>12.228512</c:v>
                </c:pt>
                <c:pt idx="203">
                  <c:v>12.293181000000001</c:v>
                </c:pt>
                <c:pt idx="204">
                  <c:v>12.501346</c:v>
                </c:pt>
                <c:pt idx="205">
                  <c:v>12.406688000000001</c:v>
                </c:pt>
                <c:pt idx="206">
                  <c:v>12.429523</c:v>
                </c:pt>
                <c:pt idx="207">
                  <c:v>12.386621999999999</c:v>
                </c:pt>
                <c:pt idx="208">
                  <c:v>12.643932</c:v>
                </c:pt>
                <c:pt idx="209">
                  <c:v>12.624677</c:v>
                </c:pt>
                <c:pt idx="210">
                  <c:v>12.564776</c:v>
                </c:pt>
                <c:pt idx="211">
                  <c:v>12.643551</c:v>
                </c:pt>
                <c:pt idx="212">
                  <c:v>12.616135</c:v>
                </c:pt>
                <c:pt idx="213">
                  <c:v>12.6869</c:v>
                </c:pt>
                <c:pt idx="214">
                  <c:v>12.793358</c:v>
                </c:pt>
                <c:pt idx="215">
                  <c:v>12.782848</c:v>
                </c:pt>
                <c:pt idx="216">
                  <c:v>12.830444</c:v>
                </c:pt>
                <c:pt idx="217">
                  <c:v>13.067876999999999</c:v>
                </c:pt>
                <c:pt idx="218">
                  <c:v>13.168169000000001</c:v>
                </c:pt>
                <c:pt idx="219">
                  <c:v>13.143062</c:v>
                </c:pt>
                <c:pt idx="220">
                  <c:v>13.015967</c:v>
                </c:pt>
                <c:pt idx="221">
                  <c:v>12.919881</c:v>
                </c:pt>
                <c:pt idx="222">
                  <c:v>13.081474</c:v>
                </c:pt>
                <c:pt idx="223">
                  <c:v>13.142467999999999</c:v>
                </c:pt>
                <c:pt idx="224">
                  <c:v>13.265962</c:v>
                </c:pt>
                <c:pt idx="225">
                  <c:v>13.389817000000001</c:v>
                </c:pt>
                <c:pt idx="226">
                  <c:v>13.489172</c:v>
                </c:pt>
                <c:pt idx="227">
                  <c:v>13.516579</c:v>
                </c:pt>
                <c:pt idx="228">
                  <c:v>13.427128</c:v>
                </c:pt>
                <c:pt idx="229">
                  <c:v>13.41053</c:v>
                </c:pt>
                <c:pt idx="230">
                  <c:v>13.175492999999999</c:v>
                </c:pt>
                <c:pt idx="231">
                  <c:v>13.236801</c:v>
                </c:pt>
                <c:pt idx="232">
                  <c:v>13.240508999999999</c:v>
                </c:pt>
                <c:pt idx="233">
                  <c:v>13.266116</c:v>
                </c:pt>
                <c:pt idx="234">
                  <c:v>13.251559</c:v>
                </c:pt>
                <c:pt idx="235">
                  <c:v>13.125527999999999</c:v>
                </c:pt>
                <c:pt idx="236">
                  <c:v>13.069532000000001</c:v>
                </c:pt>
                <c:pt idx="237">
                  <c:v>13.173558999999999</c:v>
                </c:pt>
                <c:pt idx="238">
                  <c:v>13.116376000000001</c:v>
                </c:pt>
                <c:pt idx="239">
                  <c:v>13.309547999999999</c:v>
                </c:pt>
                <c:pt idx="240">
                  <c:v>13.386794</c:v>
                </c:pt>
                <c:pt idx="241">
                  <c:v>13.356045</c:v>
                </c:pt>
                <c:pt idx="242">
                  <c:v>13.409556</c:v>
                </c:pt>
                <c:pt idx="243">
                  <c:v>13.296264000000001</c:v>
                </c:pt>
                <c:pt idx="244">
                  <c:v>13.284458000000001</c:v>
                </c:pt>
                <c:pt idx="245">
                  <c:v>13.320328</c:v>
                </c:pt>
                <c:pt idx="246">
                  <c:v>13.411894999999999</c:v>
                </c:pt>
                <c:pt idx="247">
                  <c:v>13.417472999999999</c:v>
                </c:pt>
                <c:pt idx="248">
                  <c:v>13.315410999999999</c:v>
                </c:pt>
                <c:pt idx="249">
                  <c:v>13.244547000000001</c:v>
                </c:pt>
                <c:pt idx="250">
                  <c:v>13.190471000000001</c:v>
                </c:pt>
                <c:pt idx="251">
                  <c:v>13.160705999999999</c:v>
                </c:pt>
                <c:pt idx="252">
                  <c:v>14.134978</c:v>
                </c:pt>
                <c:pt idx="253">
                  <c:v>14.108021000000001</c:v>
                </c:pt>
                <c:pt idx="254">
                  <c:v>14.139021</c:v>
                </c:pt>
                <c:pt idx="255">
                  <c:v>14.174663000000001</c:v>
                </c:pt>
                <c:pt idx="256">
                  <c:v>14.184528999999999</c:v>
                </c:pt>
                <c:pt idx="257">
                  <c:v>14.128322000000001</c:v>
                </c:pt>
                <c:pt idx="258">
                  <c:v>14.136616</c:v>
                </c:pt>
                <c:pt idx="259">
                  <c:v>14.027523</c:v>
                </c:pt>
                <c:pt idx="260">
                  <c:v>14.091003000000001</c:v>
                </c:pt>
                <c:pt idx="261">
                  <c:v>13.840944</c:v>
                </c:pt>
                <c:pt idx="262">
                  <c:v>13.862776999999999</c:v>
                </c:pt>
                <c:pt idx="263">
                  <c:v>13.748244</c:v>
                </c:pt>
                <c:pt idx="264">
                  <c:v>13.474174</c:v>
                </c:pt>
                <c:pt idx="265">
                  <c:v>13.62557</c:v>
                </c:pt>
                <c:pt idx="266">
                  <c:v>13.678239</c:v>
                </c:pt>
                <c:pt idx="267">
                  <c:v>13.743282000000001</c:v>
                </c:pt>
                <c:pt idx="268">
                  <c:v>13.923398000000001</c:v>
                </c:pt>
                <c:pt idx="269">
                  <c:v>13.941625</c:v>
                </c:pt>
                <c:pt idx="270">
                  <c:v>13.881798</c:v>
                </c:pt>
                <c:pt idx="271">
                  <c:v>13.824367000000001</c:v>
                </c:pt>
                <c:pt idx="272">
                  <c:v>13.77581</c:v>
                </c:pt>
                <c:pt idx="273">
                  <c:v>13.622451999999999</c:v>
                </c:pt>
                <c:pt idx="274">
                  <c:v>13.539706000000001</c:v>
                </c:pt>
                <c:pt idx="275">
                  <c:v>13.562855000000001</c:v>
                </c:pt>
                <c:pt idx="276">
                  <c:v>13.53702</c:v>
                </c:pt>
                <c:pt idx="277">
                  <c:v>13.626385000000001</c:v>
                </c:pt>
                <c:pt idx="278">
                  <c:v>13.663897</c:v>
                </c:pt>
                <c:pt idx="279">
                  <c:v>13.741581999999999</c:v>
                </c:pt>
                <c:pt idx="280">
                  <c:v>13.691264</c:v>
                </c:pt>
                <c:pt idx="281">
                  <c:v>13.884198</c:v>
                </c:pt>
                <c:pt idx="282">
                  <c:v>13.946974000000001</c:v>
                </c:pt>
                <c:pt idx="283">
                  <c:v>14.054007</c:v>
                </c:pt>
                <c:pt idx="284">
                  <c:v>14.019325</c:v>
                </c:pt>
                <c:pt idx="285">
                  <c:v>13.975762</c:v>
                </c:pt>
                <c:pt idx="286">
                  <c:v>14.248275</c:v>
                </c:pt>
                <c:pt idx="287">
                  <c:v>14.244479</c:v>
                </c:pt>
                <c:pt idx="288">
                  <c:v>14.311652</c:v>
                </c:pt>
                <c:pt idx="289">
                  <c:v>14.322660000000001</c:v>
                </c:pt>
                <c:pt idx="290">
                  <c:v>14.205742000000001</c:v>
                </c:pt>
                <c:pt idx="291">
                  <c:v>13.901260000000001</c:v>
                </c:pt>
                <c:pt idx="292">
                  <c:v>13.775876</c:v>
                </c:pt>
                <c:pt idx="293">
                  <c:v>13.743365000000001</c:v>
                </c:pt>
                <c:pt idx="294">
                  <c:v>13.680367</c:v>
                </c:pt>
                <c:pt idx="295">
                  <c:v>13.796049999999999</c:v>
                </c:pt>
                <c:pt idx="296">
                  <c:v>13.798202</c:v>
                </c:pt>
                <c:pt idx="297">
                  <c:v>13.665348</c:v>
                </c:pt>
                <c:pt idx="298">
                  <c:v>13.766828</c:v>
                </c:pt>
                <c:pt idx="299">
                  <c:v>13.818434</c:v>
                </c:pt>
                <c:pt idx="300">
                  <c:v>13.970113</c:v>
                </c:pt>
                <c:pt idx="301">
                  <c:v>14.033340000000001</c:v>
                </c:pt>
                <c:pt idx="302">
                  <c:v>14.2074</c:v>
                </c:pt>
                <c:pt idx="303">
                  <c:v>14.255604999999999</c:v>
                </c:pt>
                <c:pt idx="304">
                  <c:v>14.273680000000001</c:v>
                </c:pt>
                <c:pt idx="305">
                  <c:v>14.186641</c:v>
                </c:pt>
                <c:pt idx="306">
                  <c:v>14.266621000000001</c:v>
                </c:pt>
                <c:pt idx="307">
                  <c:v>14.190326000000001</c:v>
                </c:pt>
                <c:pt idx="308">
                  <c:v>14.183842</c:v>
                </c:pt>
                <c:pt idx="309">
                  <c:v>14.189958000000001</c:v>
                </c:pt>
                <c:pt idx="310">
                  <c:v>14.021191999999999</c:v>
                </c:pt>
                <c:pt idx="311">
                  <c:v>14.022484</c:v>
                </c:pt>
                <c:pt idx="312">
                  <c:v>13.912089</c:v>
                </c:pt>
                <c:pt idx="313">
                  <c:v>13.898199999999999</c:v>
                </c:pt>
                <c:pt idx="314">
                  <c:v>13.920438000000001</c:v>
                </c:pt>
                <c:pt idx="315">
                  <c:v>14.064992999999999</c:v>
                </c:pt>
                <c:pt idx="316">
                  <c:v>14.110129000000001</c:v>
                </c:pt>
                <c:pt idx="317">
                  <c:v>14.054971999999999</c:v>
                </c:pt>
                <c:pt idx="318">
                  <c:v>13.928951</c:v>
                </c:pt>
                <c:pt idx="319">
                  <c:v>13.953961</c:v>
                </c:pt>
                <c:pt idx="320">
                  <c:v>13.889882999999999</c:v>
                </c:pt>
                <c:pt idx="321">
                  <c:v>13.900403000000001</c:v>
                </c:pt>
                <c:pt idx="322">
                  <c:v>13.940056</c:v>
                </c:pt>
                <c:pt idx="323">
                  <c:v>13.844023999999999</c:v>
                </c:pt>
                <c:pt idx="324">
                  <c:v>14.051121999999999</c:v>
                </c:pt>
                <c:pt idx="325">
                  <c:v>14.019435</c:v>
                </c:pt>
                <c:pt idx="326">
                  <c:v>14.024773</c:v>
                </c:pt>
                <c:pt idx="327">
                  <c:v>14.059521999999999</c:v>
                </c:pt>
                <c:pt idx="328">
                  <c:v>14.059459</c:v>
                </c:pt>
                <c:pt idx="329">
                  <c:v>14.029082000000001</c:v>
                </c:pt>
                <c:pt idx="330">
                  <c:v>14.142673</c:v>
                </c:pt>
                <c:pt idx="331">
                  <c:v>14.460692</c:v>
                </c:pt>
                <c:pt idx="332">
                  <c:v>14.722491</c:v>
                </c:pt>
                <c:pt idx="333">
                  <c:v>15.272213000000001</c:v>
                </c:pt>
                <c:pt idx="334">
                  <c:v>15.308391</c:v>
                </c:pt>
                <c:pt idx="335">
                  <c:v>15.250555</c:v>
                </c:pt>
                <c:pt idx="336">
                  <c:v>15.299600999999999</c:v>
                </c:pt>
                <c:pt idx="337">
                  <c:v>15.485647999999999</c:v>
                </c:pt>
                <c:pt idx="338">
                  <c:v>15.343178</c:v>
                </c:pt>
                <c:pt idx="339">
                  <c:v>15.314527999999999</c:v>
                </c:pt>
                <c:pt idx="340">
                  <c:v>15.338965999999999</c:v>
                </c:pt>
                <c:pt idx="341">
                  <c:v>15.222117000000001</c:v>
                </c:pt>
                <c:pt idx="342">
                  <c:v>15.124836999999999</c:v>
                </c:pt>
                <c:pt idx="343">
                  <c:v>15.242514999999999</c:v>
                </c:pt>
                <c:pt idx="344">
                  <c:v>15.222553</c:v>
                </c:pt>
                <c:pt idx="345">
                  <c:v>14.979297000000001</c:v>
                </c:pt>
                <c:pt idx="346">
                  <c:v>14.792882000000001</c:v>
                </c:pt>
                <c:pt idx="347">
                  <c:v>14.860026</c:v>
                </c:pt>
                <c:pt idx="348">
                  <c:v>14.926029</c:v>
                </c:pt>
                <c:pt idx="349">
                  <c:v>14.860052</c:v>
                </c:pt>
                <c:pt idx="350">
                  <c:v>14.873132999999999</c:v>
                </c:pt>
                <c:pt idx="351">
                  <c:v>14.908517</c:v>
                </c:pt>
                <c:pt idx="352">
                  <c:v>14.957394000000001</c:v>
                </c:pt>
                <c:pt idx="353">
                  <c:v>14.773668000000001</c:v>
                </c:pt>
                <c:pt idx="354">
                  <c:v>14.818707</c:v>
                </c:pt>
                <c:pt idx="355">
                  <c:v>15.063978000000001</c:v>
                </c:pt>
                <c:pt idx="356">
                  <c:v>15.129061999999999</c:v>
                </c:pt>
                <c:pt idx="357">
                  <c:v>14.91437</c:v>
                </c:pt>
                <c:pt idx="358">
                  <c:v>14.970253</c:v>
                </c:pt>
                <c:pt idx="359">
                  <c:v>15.060974999999999</c:v>
                </c:pt>
                <c:pt idx="360">
                  <c:v>15.166283999999999</c:v>
                </c:pt>
                <c:pt idx="361">
                  <c:v>15.1305</c:v>
                </c:pt>
                <c:pt idx="362">
                  <c:v>15.051273</c:v>
                </c:pt>
                <c:pt idx="363">
                  <c:v>14.856394</c:v>
                </c:pt>
                <c:pt idx="364">
                  <c:v>14.666848</c:v>
                </c:pt>
                <c:pt idx="365">
                  <c:v>14.876526</c:v>
                </c:pt>
                <c:pt idx="366">
                  <c:v>14.796773999999999</c:v>
                </c:pt>
                <c:pt idx="367">
                  <c:v>14.734418</c:v>
                </c:pt>
                <c:pt idx="368">
                  <c:v>14.757517999999999</c:v>
                </c:pt>
                <c:pt idx="369">
                  <c:v>14.781836999999999</c:v>
                </c:pt>
                <c:pt idx="370">
                  <c:v>14.732250000000001</c:v>
                </c:pt>
                <c:pt idx="371">
                  <c:v>14.578595</c:v>
                </c:pt>
                <c:pt idx="372">
                  <c:v>14.696346</c:v>
                </c:pt>
                <c:pt idx="373">
                  <c:v>14.582787</c:v>
                </c:pt>
                <c:pt idx="374">
                  <c:v>14.697232</c:v>
                </c:pt>
                <c:pt idx="375">
                  <c:v>14.924559</c:v>
                </c:pt>
                <c:pt idx="376">
                  <c:v>14.860267</c:v>
                </c:pt>
                <c:pt idx="377">
                  <c:v>14.945783</c:v>
                </c:pt>
                <c:pt idx="378">
                  <c:v>14.795042</c:v>
                </c:pt>
                <c:pt idx="379">
                  <c:v>14.866387</c:v>
                </c:pt>
                <c:pt idx="380">
                  <c:v>14.870380000000001</c:v>
                </c:pt>
                <c:pt idx="381">
                  <c:v>14.9322</c:v>
                </c:pt>
                <c:pt idx="382">
                  <c:v>14.971601</c:v>
                </c:pt>
                <c:pt idx="383">
                  <c:v>14.798063000000001</c:v>
                </c:pt>
                <c:pt idx="384">
                  <c:v>14.685848</c:v>
                </c:pt>
                <c:pt idx="385">
                  <c:v>14.679031999999999</c:v>
                </c:pt>
                <c:pt idx="386">
                  <c:v>14.798185</c:v>
                </c:pt>
                <c:pt idx="387">
                  <c:v>14.773187999999999</c:v>
                </c:pt>
                <c:pt idx="388">
                  <c:v>15.090968999999999</c:v>
                </c:pt>
                <c:pt idx="389">
                  <c:v>15.050287000000001</c:v>
                </c:pt>
                <c:pt idx="390">
                  <c:v>15.029368</c:v>
                </c:pt>
                <c:pt idx="391">
                  <c:v>15.086872</c:v>
                </c:pt>
                <c:pt idx="392">
                  <c:v>15.242383999999999</c:v>
                </c:pt>
                <c:pt idx="393">
                  <c:v>15.195497</c:v>
                </c:pt>
                <c:pt idx="394">
                  <c:v>15.016419000000001</c:v>
                </c:pt>
                <c:pt idx="395">
                  <c:v>15.377806</c:v>
                </c:pt>
                <c:pt idx="396">
                  <c:v>15.298665</c:v>
                </c:pt>
                <c:pt idx="397">
                  <c:v>15.337728</c:v>
                </c:pt>
                <c:pt idx="398">
                  <c:v>15.346648</c:v>
                </c:pt>
                <c:pt idx="399">
                  <c:v>15.461658</c:v>
                </c:pt>
                <c:pt idx="400">
                  <c:v>15.499292000000001</c:v>
                </c:pt>
                <c:pt idx="401">
                  <c:v>15.400950999999999</c:v>
                </c:pt>
                <c:pt idx="402">
                  <c:v>15.313615</c:v>
                </c:pt>
                <c:pt idx="403">
                  <c:v>15.099664000000001</c:v>
                </c:pt>
                <c:pt idx="404">
                  <c:v>15.115145</c:v>
                </c:pt>
                <c:pt idx="405">
                  <c:v>15.044854000000001</c:v>
                </c:pt>
                <c:pt idx="406">
                  <c:v>15.031746999999999</c:v>
                </c:pt>
                <c:pt idx="407">
                  <c:v>15.246478</c:v>
                </c:pt>
                <c:pt idx="408">
                  <c:v>15.321592000000001</c:v>
                </c:pt>
                <c:pt idx="409">
                  <c:v>15.326893</c:v>
                </c:pt>
                <c:pt idx="410">
                  <c:v>15.327877000000001</c:v>
                </c:pt>
                <c:pt idx="411">
                  <c:v>15.247904999999999</c:v>
                </c:pt>
                <c:pt idx="412">
                  <c:v>15.262095</c:v>
                </c:pt>
                <c:pt idx="413">
                  <c:v>15.223813</c:v>
                </c:pt>
                <c:pt idx="414">
                  <c:v>15.356764</c:v>
                </c:pt>
                <c:pt idx="415">
                  <c:v>15.224837000000001</c:v>
                </c:pt>
                <c:pt idx="416">
                  <c:v>15.311731</c:v>
                </c:pt>
                <c:pt idx="417">
                  <c:v>15.203776</c:v>
                </c:pt>
                <c:pt idx="418">
                  <c:v>15.188950999999999</c:v>
                </c:pt>
                <c:pt idx="419">
                  <c:v>15.171956</c:v>
                </c:pt>
                <c:pt idx="420">
                  <c:v>15.206716</c:v>
                </c:pt>
                <c:pt idx="421">
                  <c:v>15.232139</c:v>
                </c:pt>
                <c:pt idx="422">
                  <c:v>15.244811</c:v>
                </c:pt>
                <c:pt idx="423">
                  <c:v>15.086714000000001</c:v>
                </c:pt>
                <c:pt idx="424">
                  <c:v>15.159742</c:v>
                </c:pt>
                <c:pt idx="425">
                  <c:v>15.138638</c:v>
                </c:pt>
                <c:pt idx="426">
                  <c:v>15.318467</c:v>
                </c:pt>
                <c:pt idx="427">
                  <c:v>15.351834999999999</c:v>
                </c:pt>
                <c:pt idx="428">
                  <c:v>15.371468999999999</c:v>
                </c:pt>
                <c:pt idx="429">
                  <c:v>15.485104</c:v>
                </c:pt>
                <c:pt idx="430">
                  <c:v>15.419349</c:v>
                </c:pt>
                <c:pt idx="431">
                  <c:v>15.439817</c:v>
                </c:pt>
                <c:pt idx="432">
                  <c:v>15.554005999999999</c:v>
                </c:pt>
                <c:pt idx="433">
                  <c:v>15.469409000000001</c:v>
                </c:pt>
                <c:pt idx="434">
                  <c:v>15.457309</c:v>
                </c:pt>
                <c:pt idx="435">
                  <c:v>15.594512999999999</c:v>
                </c:pt>
                <c:pt idx="436">
                  <c:v>15.638355000000001</c:v>
                </c:pt>
                <c:pt idx="437">
                  <c:v>15.546949</c:v>
                </c:pt>
                <c:pt idx="438">
                  <c:v>15.599244000000001</c:v>
                </c:pt>
                <c:pt idx="439">
                  <c:v>15.570891</c:v>
                </c:pt>
                <c:pt idx="440">
                  <c:v>15.486207</c:v>
                </c:pt>
                <c:pt idx="441">
                  <c:v>15.586408</c:v>
                </c:pt>
                <c:pt idx="442">
                  <c:v>15.731911999999999</c:v>
                </c:pt>
                <c:pt idx="443">
                  <c:v>15.732972999999999</c:v>
                </c:pt>
                <c:pt idx="444">
                  <c:v>15.688063</c:v>
                </c:pt>
                <c:pt idx="445">
                  <c:v>15.720485</c:v>
                </c:pt>
                <c:pt idx="446">
                  <c:v>15.672387000000001</c:v>
                </c:pt>
                <c:pt idx="447">
                  <c:v>15.713838000000001</c:v>
                </c:pt>
                <c:pt idx="448">
                  <c:v>15.765927</c:v>
                </c:pt>
                <c:pt idx="449">
                  <c:v>15.729127</c:v>
                </c:pt>
                <c:pt idx="450">
                  <c:v>15.514825999999999</c:v>
                </c:pt>
                <c:pt idx="451">
                  <c:v>15.432058</c:v>
                </c:pt>
                <c:pt idx="452">
                  <c:v>15.497745</c:v>
                </c:pt>
                <c:pt idx="453">
                  <c:v>15.445592</c:v>
                </c:pt>
                <c:pt idx="454">
                  <c:v>15.43019</c:v>
                </c:pt>
                <c:pt idx="455">
                  <c:v>15.501576</c:v>
                </c:pt>
                <c:pt idx="456">
                  <c:v>15.321096000000001</c:v>
                </c:pt>
                <c:pt idx="457">
                  <c:v>15.365169</c:v>
                </c:pt>
                <c:pt idx="458">
                  <c:v>15.387414</c:v>
                </c:pt>
                <c:pt idx="459">
                  <c:v>15.316929</c:v>
                </c:pt>
                <c:pt idx="460">
                  <c:v>15.361774</c:v>
                </c:pt>
                <c:pt idx="461">
                  <c:v>14.931551000000001</c:v>
                </c:pt>
                <c:pt idx="462">
                  <c:v>14.822991</c:v>
                </c:pt>
                <c:pt idx="463">
                  <c:v>14.744376000000001</c:v>
                </c:pt>
                <c:pt idx="464">
                  <c:v>14.766673000000001</c:v>
                </c:pt>
                <c:pt idx="465">
                  <c:v>14.91985</c:v>
                </c:pt>
                <c:pt idx="466">
                  <c:v>14.969414</c:v>
                </c:pt>
                <c:pt idx="467">
                  <c:v>15.081310999999999</c:v>
                </c:pt>
                <c:pt idx="468">
                  <c:v>15.492451000000001</c:v>
                </c:pt>
                <c:pt idx="469">
                  <c:v>15.519766000000001</c:v>
                </c:pt>
                <c:pt idx="470">
                  <c:v>15.507223</c:v>
                </c:pt>
                <c:pt idx="471">
                  <c:v>15.559331</c:v>
                </c:pt>
                <c:pt idx="472">
                  <c:v>15.492088000000001</c:v>
                </c:pt>
                <c:pt idx="473">
                  <c:v>15.56706</c:v>
                </c:pt>
                <c:pt idx="474">
                  <c:v>15.51436</c:v>
                </c:pt>
                <c:pt idx="475">
                  <c:v>15.489496000000001</c:v>
                </c:pt>
                <c:pt idx="476">
                  <c:v>15.394703</c:v>
                </c:pt>
                <c:pt idx="477">
                  <c:v>15.415805000000001</c:v>
                </c:pt>
                <c:pt idx="478">
                  <c:v>15.365911000000001</c:v>
                </c:pt>
                <c:pt idx="479">
                  <c:v>15.198487</c:v>
                </c:pt>
                <c:pt idx="480">
                  <c:v>15.162862000000001</c:v>
                </c:pt>
                <c:pt idx="481">
                  <c:v>15.315327999999999</c:v>
                </c:pt>
                <c:pt idx="482">
                  <c:v>15.274782</c:v>
                </c:pt>
                <c:pt idx="483">
                  <c:v>15.257006000000001</c:v>
                </c:pt>
                <c:pt idx="484">
                  <c:v>15.402938000000001</c:v>
                </c:pt>
                <c:pt idx="485">
                  <c:v>15.457115999999999</c:v>
                </c:pt>
                <c:pt idx="486">
                  <c:v>15.490555000000001</c:v>
                </c:pt>
                <c:pt idx="487">
                  <c:v>15.471348000000001</c:v>
                </c:pt>
                <c:pt idx="488">
                  <c:v>15.458582</c:v>
                </c:pt>
                <c:pt idx="489">
                  <c:v>15.517658000000001</c:v>
                </c:pt>
                <c:pt idx="490">
                  <c:v>15.581818</c:v>
                </c:pt>
                <c:pt idx="491">
                  <c:v>15.646853</c:v>
                </c:pt>
                <c:pt idx="492">
                  <c:v>15.745282</c:v>
                </c:pt>
                <c:pt idx="493">
                  <c:v>15.792597000000001</c:v>
                </c:pt>
                <c:pt idx="494">
                  <c:v>15.799356</c:v>
                </c:pt>
                <c:pt idx="495">
                  <c:v>15.810575</c:v>
                </c:pt>
                <c:pt idx="496">
                  <c:v>15.836506999999999</c:v>
                </c:pt>
                <c:pt idx="497">
                  <c:v>15.81549</c:v>
                </c:pt>
                <c:pt idx="498">
                  <c:v>15.800363000000001</c:v>
                </c:pt>
                <c:pt idx="499">
                  <c:v>15.88505</c:v>
                </c:pt>
                <c:pt idx="500">
                  <c:v>15.955814</c:v>
                </c:pt>
                <c:pt idx="501">
                  <c:v>15.90615</c:v>
                </c:pt>
                <c:pt idx="502">
                  <c:v>15.779569</c:v>
                </c:pt>
                <c:pt idx="503">
                  <c:v>15.830234000000001</c:v>
                </c:pt>
                <c:pt idx="504">
                  <c:v>15.839582999999999</c:v>
                </c:pt>
                <c:pt idx="505">
                  <c:v>15.659618999999999</c:v>
                </c:pt>
                <c:pt idx="506">
                  <c:v>15.630958</c:v>
                </c:pt>
                <c:pt idx="507">
                  <c:v>15.624349</c:v>
                </c:pt>
                <c:pt idx="508">
                  <c:v>15.611684</c:v>
                </c:pt>
                <c:pt idx="509">
                  <c:v>15.632251999999999</c:v>
                </c:pt>
                <c:pt idx="510">
                  <c:v>15.643986999999999</c:v>
                </c:pt>
                <c:pt idx="511">
                  <c:v>15.587322</c:v>
                </c:pt>
                <c:pt idx="512">
                  <c:v>15.607333000000001</c:v>
                </c:pt>
                <c:pt idx="513">
                  <c:v>15.751194999999999</c:v>
                </c:pt>
                <c:pt idx="514">
                  <c:v>15.613605</c:v>
                </c:pt>
                <c:pt idx="515">
                  <c:v>15.544148</c:v>
                </c:pt>
                <c:pt idx="516">
                  <c:v>14.745547</c:v>
                </c:pt>
                <c:pt idx="517">
                  <c:v>14.831166</c:v>
                </c:pt>
                <c:pt idx="518">
                  <c:v>14.677156</c:v>
                </c:pt>
                <c:pt idx="519">
                  <c:v>14.749197000000001</c:v>
                </c:pt>
                <c:pt idx="520">
                  <c:v>14.739895000000001</c:v>
                </c:pt>
                <c:pt idx="521">
                  <c:v>14.781454999999999</c:v>
                </c:pt>
                <c:pt idx="522">
                  <c:v>14.858082</c:v>
                </c:pt>
                <c:pt idx="523">
                  <c:v>14.909027</c:v>
                </c:pt>
                <c:pt idx="524">
                  <c:v>14.965446999999999</c:v>
                </c:pt>
                <c:pt idx="525">
                  <c:v>14.952966</c:v>
                </c:pt>
                <c:pt idx="526">
                  <c:v>15.035166</c:v>
                </c:pt>
                <c:pt idx="527">
                  <c:v>15.074952</c:v>
                </c:pt>
                <c:pt idx="528">
                  <c:v>14.997858000000001</c:v>
                </c:pt>
                <c:pt idx="529">
                  <c:v>14.933692000000001</c:v>
                </c:pt>
                <c:pt idx="530">
                  <c:v>14.962944</c:v>
                </c:pt>
                <c:pt idx="531">
                  <c:v>15.079147000000001</c:v>
                </c:pt>
                <c:pt idx="532">
                  <c:v>15.148816999999999</c:v>
                </c:pt>
                <c:pt idx="533">
                  <c:v>15.225160000000001</c:v>
                </c:pt>
                <c:pt idx="534">
                  <c:v>15.267571999999999</c:v>
                </c:pt>
                <c:pt idx="535">
                  <c:v>15.327809999999999</c:v>
                </c:pt>
                <c:pt idx="536">
                  <c:v>15.314424000000001</c:v>
                </c:pt>
                <c:pt idx="537">
                  <c:v>15.330598999999999</c:v>
                </c:pt>
                <c:pt idx="538">
                  <c:v>15.183975</c:v>
                </c:pt>
                <c:pt idx="539">
                  <c:v>15.115966999999999</c:v>
                </c:pt>
                <c:pt idx="540">
                  <c:v>14.660467000000001</c:v>
                </c:pt>
                <c:pt idx="541">
                  <c:v>14.794783000000001</c:v>
                </c:pt>
                <c:pt idx="542">
                  <c:v>15.240475999999999</c:v>
                </c:pt>
                <c:pt idx="543">
                  <c:v>15.148357000000001</c:v>
                </c:pt>
                <c:pt idx="544">
                  <c:v>14.923935</c:v>
                </c:pt>
                <c:pt idx="545">
                  <c:v>15.184286999999999</c:v>
                </c:pt>
                <c:pt idx="546">
                  <c:v>15.070498000000001</c:v>
                </c:pt>
                <c:pt idx="547">
                  <c:v>15.181079</c:v>
                </c:pt>
                <c:pt idx="548">
                  <c:v>15.186564000000001</c:v>
                </c:pt>
                <c:pt idx="549">
                  <c:v>15.16154</c:v>
                </c:pt>
                <c:pt idx="550">
                  <c:v>14.731278</c:v>
                </c:pt>
                <c:pt idx="551">
                  <c:v>14.813865</c:v>
                </c:pt>
                <c:pt idx="552">
                  <c:v>14.963403</c:v>
                </c:pt>
                <c:pt idx="553">
                  <c:v>14.917685000000001</c:v>
                </c:pt>
                <c:pt idx="554">
                  <c:v>15.049293</c:v>
                </c:pt>
                <c:pt idx="555">
                  <c:v>15.159979999999999</c:v>
                </c:pt>
                <c:pt idx="556">
                  <c:v>15.510636</c:v>
                </c:pt>
                <c:pt idx="557">
                  <c:v>15.375690000000001</c:v>
                </c:pt>
                <c:pt idx="558">
                  <c:v>15.489023</c:v>
                </c:pt>
                <c:pt idx="559">
                  <c:v>15.417471000000001</c:v>
                </c:pt>
                <c:pt idx="560">
                  <c:v>15.250318</c:v>
                </c:pt>
                <c:pt idx="561">
                  <c:v>15.021661</c:v>
                </c:pt>
                <c:pt idx="562">
                  <c:v>15.142326000000001</c:v>
                </c:pt>
                <c:pt idx="563">
                  <c:v>15.106268999999999</c:v>
                </c:pt>
                <c:pt idx="564">
                  <c:v>14.842684999999999</c:v>
                </c:pt>
                <c:pt idx="565">
                  <c:v>15.071011</c:v>
                </c:pt>
                <c:pt idx="566">
                  <c:v>14.997844000000001</c:v>
                </c:pt>
                <c:pt idx="567">
                  <c:v>15.036751000000001</c:v>
                </c:pt>
                <c:pt idx="568">
                  <c:v>14.957637999999999</c:v>
                </c:pt>
                <c:pt idx="569">
                  <c:v>14.983378999999999</c:v>
                </c:pt>
                <c:pt idx="570">
                  <c:v>14.876749999999999</c:v>
                </c:pt>
                <c:pt idx="571">
                  <c:v>14.867519</c:v>
                </c:pt>
                <c:pt idx="572">
                  <c:v>14.966483999999999</c:v>
                </c:pt>
                <c:pt idx="573">
                  <c:v>15.312706</c:v>
                </c:pt>
                <c:pt idx="574">
                  <c:v>15.198672999999999</c:v>
                </c:pt>
                <c:pt idx="575">
                  <c:v>15.395565</c:v>
                </c:pt>
                <c:pt idx="576">
                  <c:v>15.413338</c:v>
                </c:pt>
                <c:pt idx="577">
                  <c:v>15.470164</c:v>
                </c:pt>
                <c:pt idx="578">
                  <c:v>15.344246999999999</c:v>
                </c:pt>
                <c:pt idx="579">
                  <c:v>15.261732</c:v>
                </c:pt>
                <c:pt idx="580">
                  <c:v>15.449325999999999</c:v>
                </c:pt>
                <c:pt idx="581">
                  <c:v>15.546993000000001</c:v>
                </c:pt>
                <c:pt idx="582">
                  <c:v>15.525644</c:v>
                </c:pt>
                <c:pt idx="583">
                  <c:v>15.440963</c:v>
                </c:pt>
                <c:pt idx="584">
                  <c:v>15.477918000000001</c:v>
                </c:pt>
                <c:pt idx="585">
                  <c:v>15.167455</c:v>
                </c:pt>
                <c:pt idx="586">
                  <c:v>15.275221</c:v>
                </c:pt>
                <c:pt idx="587">
                  <c:v>15.317318</c:v>
                </c:pt>
                <c:pt idx="588">
                  <c:v>15.40959</c:v>
                </c:pt>
                <c:pt idx="589">
                  <c:v>15.429447</c:v>
                </c:pt>
                <c:pt idx="590">
                  <c:v>15.545947</c:v>
                </c:pt>
                <c:pt idx="591">
                  <c:v>15.351283</c:v>
                </c:pt>
                <c:pt idx="592">
                  <c:v>15.463263</c:v>
                </c:pt>
                <c:pt idx="593">
                  <c:v>15.357462</c:v>
                </c:pt>
                <c:pt idx="594">
                  <c:v>15.363613000000001</c:v>
                </c:pt>
                <c:pt idx="595">
                  <c:v>15.566381</c:v>
                </c:pt>
                <c:pt idx="596">
                  <c:v>15.564933</c:v>
                </c:pt>
                <c:pt idx="597">
                  <c:v>15.619581999999999</c:v>
                </c:pt>
                <c:pt idx="598">
                  <c:v>15.583204</c:v>
                </c:pt>
                <c:pt idx="599">
                  <c:v>15.548379000000001</c:v>
                </c:pt>
                <c:pt idx="600">
                  <c:v>15.577413999999999</c:v>
                </c:pt>
                <c:pt idx="601">
                  <c:v>15.440998</c:v>
                </c:pt>
                <c:pt idx="602">
                  <c:v>15.453222</c:v>
                </c:pt>
                <c:pt idx="603">
                  <c:v>15.40648</c:v>
                </c:pt>
                <c:pt idx="604">
                  <c:v>15.447758</c:v>
                </c:pt>
                <c:pt idx="605">
                  <c:v>15.385604000000001</c:v>
                </c:pt>
                <c:pt idx="606">
                  <c:v>15.480981</c:v>
                </c:pt>
                <c:pt idx="607">
                  <c:v>15.447609999999999</c:v>
                </c:pt>
                <c:pt idx="608">
                  <c:v>15.350687000000001</c:v>
                </c:pt>
                <c:pt idx="609">
                  <c:v>15.219982999999999</c:v>
                </c:pt>
                <c:pt idx="610">
                  <c:v>15.024767000000001</c:v>
                </c:pt>
                <c:pt idx="611">
                  <c:v>15.139939</c:v>
                </c:pt>
                <c:pt idx="612">
                  <c:v>15.264789</c:v>
                </c:pt>
                <c:pt idx="613">
                  <c:v>15.128738999999999</c:v>
                </c:pt>
                <c:pt idx="614">
                  <c:v>15.364364999999999</c:v>
                </c:pt>
                <c:pt idx="615">
                  <c:v>15.850709999999999</c:v>
                </c:pt>
                <c:pt idx="616">
                  <c:v>15.922893</c:v>
                </c:pt>
                <c:pt idx="617">
                  <c:v>15.919739</c:v>
                </c:pt>
                <c:pt idx="618">
                  <c:v>15.93563</c:v>
                </c:pt>
                <c:pt idx="619">
                  <c:v>15.653736</c:v>
                </c:pt>
                <c:pt idx="620">
                  <c:v>15.659708999999999</c:v>
                </c:pt>
                <c:pt idx="621">
                  <c:v>15.396067</c:v>
                </c:pt>
                <c:pt idx="622">
                  <c:v>15.380485</c:v>
                </c:pt>
                <c:pt idx="623">
                  <c:v>15.369853000000001</c:v>
                </c:pt>
                <c:pt idx="624">
                  <c:v>15.419852000000001</c:v>
                </c:pt>
                <c:pt idx="625">
                  <c:v>15.34943</c:v>
                </c:pt>
                <c:pt idx="626">
                  <c:v>15.258414999999999</c:v>
                </c:pt>
                <c:pt idx="627">
                  <c:v>15.68451</c:v>
                </c:pt>
                <c:pt idx="628">
                  <c:v>15.753033</c:v>
                </c:pt>
                <c:pt idx="629">
                  <c:v>15.633190000000001</c:v>
                </c:pt>
                <c:pt idx="630">
                  <c:v>15.642531</c:v>
                </c:pt>
                <c:pt idx="631">
                  <c:v>15.535804000000001</c:v>
                </c:pt>
                <c:pt idx="632">
                  <c:v>15.243887000000001</c:v>
                </c:pt>
                <c:pt idx="633">
                  <c:v>15.334007</c:v>
                </c:pt>
                <c:pt idx="634">
                  <c:v>15.688727999999999</c:v>
                </c:pt>
                <c:pt idx="635">
                  <c:v>15.706263</c:v>
                </c:pt>
                <c:pt idx="636">
                  <c:v>15.648742</c:v>
                </c:pt>
                <c:pt idx="637">
                  <c:v>15.575234</c:v>
                </c:pt>
                <c:pt idx="638">
                  <c:v>15.356553</c:v>
                </c:pt>
                <c:pt idx="639">
                  <c:v>15.269774999999999</c:v>
                </c:pt>
                <c:pt idx="640">
                  <c:v>14.956414000000001</c:v>
                </c:pt>
                <c:pt idx="641">
                  <c:v>14.896413000000001</c:v>
                </c:pt>
                <c:pt idx="642">
                  <c:v>14.594517</c:v>
                </c:pt>
                <c:pt idx="643">
                  <c:v>14.751281000000001</c:v>
                </c:pt>
                <c:pt idx="644">
                  <c:v>14.42535</c:v>
                </c:pt>
                <c:pt idx="645">
                  <c:v>14.307729</c:v>
                </c:pt>
                <c:pt idx="646">
                  <c:v>14.479115</c:v>
                </c:pt>
                <c:pt idx="647">
                  <c:v>14.131655</c:v>
                </c:pt>
                <c:pt idx="648">
                  <c:v>14.226837</c:v>
                </c:pt>
                <c:pt idx="649">
                  <c:v>14.217169</c:v>
                </c:pt>
                <c:pt idx="650">
                  <c:v>13.596938</c:v>
                </c:pt>
                <c:pt idx="651">
                  <c:v>14.404629999999999</c:v>
                </c:pt>
                <c:pt idx="652">
                  <c:v>14.531663</c:v>
                </c:pt>
                <c:pt idx="653">
                  <c:v>14.794720999999999</c:v>
                </c:pt>
                <c:pt idx="654">
                  <c:v>14.302196</c:v>
                </c:pt>
                <c:pt idx="655">
                  <c:v>14.374936</c:v>
                </c:pt>
                <c:pt idx="656">
                  <c:v>14.170437</c:v>
                </c:pt>
                <c:pt idx="657">
                  <c:v>13.916307</c:v>
                </c:pt>
                <c:pt idx="658">
                  <c:v>13.815526</c:v>
                </c:pt>
                <c:pt idx="659">
                  <c:v>15.092407</c:v>
                </c:pt>
                <c:pt idx="660">
                  <c:v>15.659022999999999</c:v>
                </c:pt>
                <c:pt idx="661">
                  <c:v>15.529847999999999</c:v>
                </c:pt>
                <c:pt idx="662">
                  <c:v>15.702334</c:v>
                </c:pt>
                <c:pt idx="663">
                  <c:v>15.73245</c:v>
                </c:pt>
                <c:pt idx="664">
                  <c:v>15.605847000000001</c:v>
                </c:pt>
                <c:pt idx="665">
                  <c:v>15.608943</c:v>
                </c:pt>
                <c:pt idx="666">
                  <c:v>15.425971000000001</c:v>
                </c:pt>
                <c:pt idx="667">
                  <c:v>14.967357</c:v>
                </c:pt>
                <c:pt idx="668">
                  <c:v>15.250508</c:v>
                </c:pt>
                <c:pt idx="669">
                  <c:v>15.060784</c:v>
                </c:pt>
                <c:pt idx="670">
                  <c:v>15.316509999999999</c:v>
                </c:pt>
                <c:pt idx="671">
                  <c:v>15.38214</c:v>
                </c:pt>
                <c:pt idx="672">
                  <c:v>15.015067999999999</c:v>
                </c:pt>
                <c:pt idx="673">
                  <c:v>14.986967</c:v>
                </c:pt>
                <c:pt idx="674">
                  <c:v>14.770082</c:v>
                </c:pt>
                <c:pt idx="675">
                  <c:v>14.680942</c:v>
                </c:pt>
                <c:pt idx="676">
                  <c:v>14.935473</c:v>
                </c:pt>
                <c:pt idx="677">
                  <c:v>14.848879999999999</c:v>
                </c:pt>
                <c:pt idx="678">
                  <c:v>14.968994</c:v>
                </c:pt>
                <c:pt idx="679">
                  <c:v>14.965090999999999</c:v>
                </c:pt>
                <c:pt idx="680">
                  <c:v>14.919142000000001</c:v>
                </c:pt>
                <c:pt idx="681">
                  <c:v>15.542006000000001</c:v>
                </c:pt>
                <c:pt idx="682">
                  <c:v>15.660102999999999</c:v>
                </c:pt>
                <c:pt idx="683">
                  <c:v>15.341279</c:v>
                </c:pt>
                <c:pt idx="684">
                  <c:v>15.278931999999999</c:v>
                </c:pt>
                <c:pt idx="685">
                  <c:v>15.057702000000001</c:v>
                </c:pt>
                <c:pt idx="686">
                  <c:v>15.046906</c:v>
                </c:pt>
                <c:pt idx="687">
                  <c:v>14.991633999999999</c:v>
                </c:pt>
                <c:pt idx="688">
                  <c:v>15.074342</c:v>
                </c:pt>
                <c:pt idx="689">
                  <c:v>14.908263</c:v>
                </c:pt>
                <c:pt idx="690">
                  <c:v>15.260973</c:v>
                </c:pt>
                <c:pt idx="691">
                  <c:v>15.424732000000001</c:v>
                </c:pt>
                <c:pt idx="692">
                  <c:v>15.504295000000001</c:v>
                </c:pt>
                <c:pt idx="693">
                  <c:v>15.587991000000001</c:v>
                </c:pt>
                <c:pt idx="694">
                  <c:v>15.685884</c:v>
                </c:pt>
                <c:pt idx="695">
                  <c:v>15.542109999999999</c:v>
                </c:pt>
                <c:pt idx="696">
                  <c:v>15.559450999999999</c:v>
                </c:pt>
                <c:pt idx="697">
                  <c:v>15.352919</c:v>
                </c:pt>
                <c:pt idx="698">
                  <c:v>15.252105</c:v>
                </c:pt>
                <c:pt idx="699">
                  <c:v>15.153426</c:v>
                </c:pt>
                <c:pt idx="700">
                  <c:v>14.965044000000001</c:v>
                </c:pt>
                <c:pt idx="701">
                  <c:v>14.511779000000001</c:v>
                </c:pt>
                <c:pt idx="702">
                  <c:v>14.565505999999999</c:v>
                </c:pt>
                <c:pt idx="703">
                  <c:v>14.823387</c:v>
                </c:pt>
                <c:pt idx="704">
                  <c:v>14.700283000000001</c:v>
                </c:pt>
                <c:pt idx="705">
                  <c:v>14.796405</c:v>
                </c:pt>
                <c:pt idx="706">
                  <c:v>14.806766</c:v>
                </c:pt>
                <c:pt idx="707">
                  <c:v>14.749719000000001</c:v>
                </c:pt>
                <c:pt idx="708">
                  <c:v>14.792225999999999</c:v>
                </c:pt>
                <c:pt idx="709">
                  <c:v>15.284162999999999</c:v>
                </c:pt>
                <c:pt idx="710">
                  <c:v>15.117488</c:v>
                </c:pt>
                <c:pt idx="711">
                  <c:v>15.072362999999999</c:v>
                </c:pt>
                <c:pt idx="712">
                  <c:v>15.125355000000001</c:v>
                </c:pt>
                <c:pt idx="713">
                  <c:v>14.385014</c:v>
                </c:pt>
                <c:pt idx="714">
                  <c:v>14.134566</c:v>
                </c:pt>
                <c:pt idx="715">
                  <c:v>14.001405</c:v>
                </c:pt>
                <c:pt idx="716">
                  <c:v>14.398592000000001</c:v>
                </c:pt>
                <c:pt idx="717">
                  <c:v>13.490017999999999</c:v>
                </c:pt>
                <c:pt idx="718">
                  <c:v>13.133044999999999</c:v>
                </c:pt>
                <c:pt idx="719">
                  <c:v>14.410606</c:v>
                </c:pt>
                <c:pt idx="720">
                  <c:v>14.456219000000001</c:v>
                </c:pt>
                <c:pt idx="721">
                  <c:v>15.205299999999999</c:v>
                </c:pt>
                <c:pt idx="722">
                  <c:v>14.894918000000001</c:v>
                </c:pt>
                <c:pt idx="723">
                  <c:v>14.238476</c:v>
                </c:pt>
                <c:pt idx="724">
                  <c:v>13.927783</c:v>
                </c:pt>
                <c:pt idx="725">
                  <c:v>13.527003000000001</c:v>
                </c:pt>
                <c:pt idx="726">
                  <c:v>13.568968</c:v>
                </c:pt>
                <c:pt idx="727">
                  <c:v>13.462726</c:v>
                </c:pt>
                <c:pt idx="728">
                  <c:v>13.989924</c:v>
                </c:pt>
                <c:pt idx="729">
                  <c:v>13.284845000000001</c:v>
                </c:pt>
                <c:pt idx="730">
                  <c:v>13.604309000000001</c:v>
                </c:pt>
                <c:pt idx="731">
                  <c:v>14.319388999999999</c:v>
                </c:pt>
                <c:pt idx="732">
                  <c:v>14.222932999999999</c:v>
                </c:pt>
                <c:pt idx="733">
                  <c:v>14.993344</c:v>
                </c:pt>
                <c:pt idx="734">
                  <c:v>14.760978</c:v>
                </c:pt>
                <c:pt idx="735">
                  <c:v>14.528085000000001</c:v>
                </c:pt>
                <c:pt idx="736">
                  <c:v>14.848174999999999</c:v>
                </c:pt>
                <c:pt idx="737">
                  <c:v>15.208584999999999</c:v>
                </c:pt>
                <c:pt idx="738">
                  <c:v>14.892569</c:v>
                </c:pt>
                <c:pt idx="739">
                  <c:v>15.265568</c:v>
                </c:pt>
                <c:pt idx="740">
                  <c:v>14.363670000000001</c:v>
                </c:pt>
                <c:pt idx="741">
                  <c:v>14.048171</c:v>
                </c:pt>
                <c:pt idx="742">
                  <c:v>14.078372</c:v>
                </c:pt>
                <c:pt idx="743">
                  <c:v>13.777422</c:v>
                </c:pt>
                <c:pt idx="744">
                  <c:v>13.695606</c:v>
                </c:pt>
                <c:pt idx="745">
                  <c:v>13.828640999999999</c:v>
                </c:pt>
                <c:pt idx="746">
                  <c:v>13.765236</c:v>
                </c:pt>
                <c:pt idx="747">
                  <c:v>13.609692000000001</c:v>
                </c:pt>
                <c:pt idx="748">
                  <c:v>13.890898</c:v>
                </c:pt>
                <c:pt idx="749">
                  <c:v>14.120037</c:v>
                </c:pt>
                <c:pt idx="750">
                  <c:v>14.058593</c:v>
                </c:pt>
                <c:pt idx="751">
                  <c:v>13.805809999999999</c:v>
                </c:pt>
                <c:pt idx="752">
                  <c:v>13.704502</c:v>
                </c:pt>
                <c:pt idx="753">
                  <c:v>13.79365</c:v>
                </c:pt>
                <c:pt idx="754">
                  <c:v>13.388918</c:v>
                </c:pt>
                <c:pt idx="755">
                  <c:v>13.146967</c:v>
                </c:pt>
                <c:pt idx="756">
                  <c:v>12.618212</c:v>
                </c:pt>
                <c:pt idx="757">
                  <c:v>12.671177999999999</c:v>
                </c:pt>
                <c:pt idx="758">
                  <c:v>12.081488</c:v>
                </c:pt>
                <c:pt idx="759">
                  <c:v>12.333712999999999</c:v>
                </c:pt>
                <c:pt idx="760">
                  <c:v>12.73828</c:v>
                </c:pt>
                <c:pt idx="761">
                  <c:v>12.910963000000001</c:v>
                </c:pt>
                <c:pt idx="762">
                  <c:v>12.958432</c:v>
                </c:pt>
                <c:pt idx="763">
                  <c:v>12.756202999999999</c:v>
                </c:pt>
                <c:pt idx="764">
                  <c:v>13.096022</c:v>
                </c:pt>
                <c:pt idx="765">
                  <c:v>12.663955</c:v>
                </c:pt>
                <c:pt idx="766">
                  <c:v>12.336062999999999</c:v>
                </c:pt>
                <c:pt idx="767">
                  <c:v>13.513334</c:v>
                </c:pt>
                <c:pt idx="768">
                  <c:v>14.647811000000001</c:v>
                </c:pt>
                <c:pt idx="769">
                  <c:v>15.024103</c:v>
                </c:pt>
                <c:pt idx="770">
                  <c:v>14.741913</c:v>
                </c:pt>
                <c:pt idx="771">
                  <c:v>15.215911999999999</c:v>
                </c:pt>
                <c:pt idx="772">
                  <c:v>15.783581</c:v>
                </c:pt>
                <c:pt idx="773">
                  <c:v>15.562825</c:v>
                </c:pt>
                <c:pt idx="774">
                  <c:v>16.205213000000001</c:v>
                </c:pt>
                <c:pt idx="775">
                  <c:v>16.406789</c:v>
                </c:pt>
                <c:pt idx="776">
                  <c:v>15.680152</c:v>
                </c:pt>
                <c:pt idx="777">
                  <c:v>15.115983</c:v>
                </c:pt>
                <c:pt idx="778">
                  <c:v>14.992205999999999</c:v>
                </c:pt>
                <c:pt idx="779">
                  <c:v>15.28627</c:v>
                </c:pt>
                <c:pt idx="780">
                  <c:v>14.902994</c:v>
                </c:pt>
                <c:pt idx="781">
                  <c:v>14.737971999999999</c:v>
                </c:pt>
                <c:pt idx="782">
                  <c:v>14.999426</c:v>
                </c:pt>
                <c:pt idx="783">
                  <c:v>15.929712</c:v>
                </c:pt>
                <c:pt idx="784">
                  <c:v>15.519375</c:v>
                </c:pt>
                <c:pt idx="785">
                  <c:v>15.558737000000001</c:v>
                </c:pt>
                <c:pt idx="786">
                  <c:v>15.415393</c:v>
                </c:pt>
                <c:pt idx="787">
                  <c:v>15.748265</c:v>
                </c:pt>
                <c:pt idx="788">
                  <c:v>15.477257</c:v>
                </c:pt>
                <c:pt idx="789">
                  <c:v>15.731911999999999</c:v>
                </c:pt>
                <c:pt idx="790">
                  <c:v>15.707306000000001</c:v>
                </c:pt>
                <c:pt idx="791">
                  <c:v>15.607500999999999</c:v>
                </c:pt>
                <c:pt idx="792">
                  <c:v>16.591290000000001</c:v>
                </c:pt>
                <c:pt idx="793">
                  <c:v>16.947130000000001</c:v>
                </c:pt>
                <c:pt idx="794">
                  <c:v>15.07949</c:v>
                </c:pt>
                <c:pt idx="795">
                  <c:v>14.84942</c:v>
                </c:pt>
                <c:pt idx="796">
                  <c:v>14.715351999999999</c:v>
                </c:pt>
                <c:pt idx="797">
                  <c:v>14.559672000000001</c:v>
                </c:pt>
                <c:pt idx="798">
                  <c:v>13.944813999999999</c:v>
                </c:pt>
                <c:pt idx="799">
                  <c:v>14.048443000000001</c:v>
                </c:pt>
                <c:pt idx="800">
                  <c:v>13.700568000000001</c:v>
                </c:pt>
                <c:pt idx="801">
                  <c:v>15.06343</c:v>
                </c:pt>
                <c:pt idx="802">
                  <c:v>14.550283</c:v>
                </c:pt>
                <c:pt idx="803">
                  <c:v>14.642426</c:v>
                </c:pt>
                <c:pt idx="804">
                  <c:v>14.145757</c:v>
                </c:pt>
                <c:pt idx="805">
                  <c:v>13.981671</c:v>
                </c:pt>
                <c:pt idx="806">
                  <c:v>15.194571</c:v>
                </c:pt>
                <c:pt idx="807">
                  <c:v>15.179626000000001</c:v>
                </c:pt>
                <c:pt idx="808">
                  <c:v>16.256222000000001</c:v>
                </c:pt>
                <c:pt idx="809">
                  <c:v>16.042583</c:v>
                </c:pt>
                <c:pt idx="810">
                  <c:v>15.956531</c:v>
                </c:pt>
                <c:pt idx="811">
                  <c:v>15.698665999999999</c:v>
                </c:pt>
                <c:pt idx="812">
                  <c:v>15.341457</c:v>
                </c:pt>
                <c:pt idx="813">
                  <c:v>14.859209</c:v>
                </c:pt>
                <c:pt idx="814">
                  <c:v>14.697086000000001</c:v>
                </c:pt>
                <c:pt idx="815">
                  <c:v>15.880737999999999</c:v>
                </c:pt>
                <c:pt idx="816">
                  <c:v>15.68066</c:v>
                </c:pt>
                <c:pt idx="817">
                  <c:v>15.702477</c:v>
                </c:pt>
                <c:pt idx="818">
                  <c:v>15.40713</c:v>
                </c:pt>
                <c:pt idx="819">
                  <c:v>15.441618999999999</c:v>
                </c:pt>
                <c:pt idx="820">
                  <c:v>15.107583999999999</c:v>
                </c:pt>
                <c:pt idx="821">
                  <c:v>14.811024</c:v>
                </c:pt>
                <c:pt idx="822">
                  <c:v>14.708246000000001</c:v>
                </c:pt>
                <c:pt idx="823">
                  <c:v>14.489826000000001</c:v>
                </c:pt>
                <c:pt idx="824">
                  <c:v>13.825296</c:v>
                </c:pt>
                <c:pt idx="825">
                  <c:v>14.003784</c:v>
                </c:pt>
                <c:pt idx="826">
                  <c:v>14.372332999999999</c:v>
                </c:pt>
                <c:pt idx="827">
                  <c:v>14.827292</c:v>
                </c:pt>
                <c:pt idx="828">
                  <c:v>15.128619</c:v>
                </c:pt>
                <c:pt idx="829">
                  <c:v>14.91757</c:v>
                </c:pt>
                <c:pt idx="830">
                  <c:v>14.871299</c:v>
                </c:pt>
                <c:pt idx="831">
                  <c:v>14.654723000000001</c:v>
                </c:pt>
                <c:pt idx="832">
                  <c:v>15.284722</c:v>
                </c:pt>
                <c:pt idx="833">
                  <c:v>15.782859</c:v>
                </c:pt>
                <c:pt idx="834">
                  <c:v>15.719844</c:v>
                </c:pt>
                <c:pt idx="835">
                  <c:v>16.202453999999999</c:v>
                </c:pt>
                <c:pt idx="836">
                  <c:v>16.141907</c:v>
                </c:pt>
                <c:pt idx="837">
                  <c:v>16.874224999999999</c:v>
                </c:pt>
                <c:pt idx="838">
                  <c:v>16.838708</c:v>
                </c:pt>
                <c:pt idx="839">
                  <c:v>16.627700999999998</c:v>
                </c:pt>
                <c:pt idx="840">
                  <c:v>17.813081</c:v>
                </c:pt>
                <c:pt idx="841">
                  <c:v>17.092666000000001</c:v>
                </c:pt>
                <c:pt idx="842">
                  <c:v>16.828741000000001</c:v>
                </c:pt>
                <c:pt idx="843">
                  <c:v>16.855540999999999</c:v>
                </c:pt>
                <c:pt idx="844">
                  <c:v>17.544032999999999</c:v>
                </c:pt>
                <c:pt idx="845">
                  <c:v>17.274913000000002</c:v>
                </c:pt>
                <c:pt idx="846">
                  <c:v>16.611965999999999</c:v>
                </c:pt>
                <c:pt idx="847">
                  <c:v>16.791274000000001</c:v>
                </c:pt>
                <c:pt idx="848">
                  <c:v>16.437615000000001</c:v>
                </c:pt>
                <c:pt idx="849">
                  <c:v>16.330825000000001</c:v>
                </c:pt>
                <c:pt idx="850">
                  <c:v>15.994184000000001</c:v>
                </c:pt>
                <c:pt idx="851">
                  <c:v>15.697564</c:v>
                </c:pt>
                <c:pt idx="852">
                  <c:v>15.932098</c:v>
                </c:pt>
                <c:pt idx="853">
                  <c:v>15.644503</c:v>
                </c:pt>
                <c:pt idx="854">
                  <c:v>15.617438999999999</c:v>
                </c:pt>
                <c:pt idx="855">
                  <c:v>15.36894</c:v>
                </c:pt>
                <c:pt idx="856">
                  <c:v>15.635937</c:v>
                </c:pt>
                <c:pt idx="857">
                  <c:v>15.443287</c:v>
                </c:pt>
                <c:pt idx="858">
                  <c:v>15.21733</c:v>
                </c:pt>
                <c:pt idx="859">
                  <c:v>14.944713999999999</c:v>
                </c:pt>
                <c:pt idx="860">
                  <c:v>14.764206</c:v>
                </c:pt>
                <c:pt idx="861">
                  <c:v>15.023892999999999</c:v>
                </c:pt>
                <c:pt idx="862">
                  <c:v>14.182537</c:v>
                </c:pt>
                <c:pt idx="863">
                  <c:v>13.686337999999999</c:v>
                </c:pt>
                <c:pt idx="864">
                  <c:v>13.907453</c:v>
                </c:pt>
                <c:pt idx="865">
                  <c:v>13.449972000000001</c:v>
                </c:pt>
                <c:pt idx="866">
                  <c:v>13.675098999999999</c:v>
                </c:pt>
                <c:pt idx="867">
                  <c:v>13.517253999999999</c:v>
                </c:pt>
                <c:pt idx="868">
                  <c:v>13.720615</c:v>
                </c:pt>
                <c:pt idx="869">
                  <c:v>13.155974000000001</c:v>
                </c:pt>
                <c:pt idx="870">
                  <c:v>12.838972999999999</c:v>
                </c:pt>
                <c:pt idx="871">
                  <c:v>12.937953</c:v>
                </c:pt>
                <c:pt idx="872">
                  <c:v>12.716198</c:v>
                </c:pt>
                <c:pt idx="873">
                  <c:v>12.308018000000001</c:v>
                </c:pt>
                <c:pt idx="874">
                  <c:v>12.712755</c:v>
                </c:pt>
                <c:pt idx="875">
                  <c:v>12.767265</c:v>
                </c:pt>
                <c:pt idx="876">
                  <c:v>12.214223</c:v>
                </c:pt>
                <c:pt idx="877">
                  <c:v>12.057394</c:v>
                </c:pt>
                <c:pt idx="878">
                  <c:v>11.749000000000001</c:v>
                </c:pt>
                <c:pt idx="879">
                  <c:v>12.152466</c:v>
                </c:pt>
                <c:pt idx="880">
                  <c:v>11.894532</c:v>
                </c:pt>
                <c:pt idx="881">
                  <c:v>11.691789999999999</c:v>
                </c:pt>
                <c:pt idx="882">
                  <c:v>11.111506</c:v>
                </c:pt>
                <c:pt idx="883">
                  <c:v>11.977620999999999</c:v>
                </c:pt>
                <c:pt idx="884">
                  <c:v>11.159252</c:v>
                </c:pt>
                <c:pt idx="885">
                  <c:v>10.887396000000001</c:v>
                </c:pt>
                <c:pt idx="886">
                  <c:v>10.46909</c:v>
                </c:pt>
                <c:pt idx="887">
                  <c:v>9.5279290000000003</c:v>
                </c:pt>
                <c:pt idx="888">
                  <c:v>9.1938610000000001</c:v>
                </c:pt>
                <c:pt idx="889">
                  <c:v>11.947119000000001</c:v>
                </c:pt>
                <c:pt idx="890">
                  <c:v>13.126415</c:v>
                </c:pt>
                <c:pt idx="891">
                  <c:v>13.280519999999999</c:v>
                </c:pt>
                <c:pt idx="892">
                  <c:v>13.129668000000001</c:v>
                </c:pt>
                <c:pt idx="893">
                  <c:v>24.381015999999999</c:v>
                </c:pt>
                <c:pt idx="894">
                  <c:v>24.902989999999999</c:v>
                </c:pt>
                <c:pt idx="895">
                  <c:v>25.793990000000001</c:v>
                </c:pt>
                <c:pt idx="896">
                  <c:v>25.385142999999999</c:v>
                </c:pt>
                <c:pt idx="897">
                  <c:v>24.270464</c:v>
                </c:pt>
                <c:pt idx="898">
                  <c:v>26.520800000000001</c:v>
                </c:pt>
                <c:pt idx="899">
                  <c:v>27.355319000000001</c:v>
                </c:pt>
                <c:pt idx="900">
                  <c:v>26.811423000000001</c:v>
                </c:pt>
                <c:pt idx="901">
                  <c:v>27.429203999999999</c:v>
                </c:pt>
                <c:pt idx="902">
                  <c:v>26.901759999999999</c:v>
                </c:pt>
                <c:pt idx="903">
                  <c:v>28.510918</c:v>
                </c:pt>
                <c:pt idx="904">
                  <c:v>29.426234999999998</c:v>
                </c:pt>
                <c:pt idx="905">
                  <c:v>28.046714000000001</c:v>
                </c:pt>
                <c:pt idx="906">
                  <c:v>28.472677000000001</c:v>
                </c:pt>
                <c:pt idx="907">
                  <c:v>19.787913</c:v>
                </c:pt>
                <c:pt idx="908">
                  <c:v>18.653649999999999</c:v>
                </c:pt>
                <c:pt idx="909">
                  <c:v>17.980049000000001</c:v>
                </c:pt>
                <c:pt idx="910">
                  <c:v>18.589708999999999</c:v>
                </c:pt>
                <c:pt idx="911">
                  <c:v>18.683001000000001</c:v>
                </c:pt>
                <c:pt idx="912">
                  <c:v>17.888587000000001</c:v>
                </c:pt>
                <c:pt idx="913">
                  <c:v>17.225147</c:v>
                </c:pt>
                <c:pt idx="914">
                  <c:v>17.535585999999999</c:v>
                </c:pt>
                <c:pt idx="915">
                  <c:v>17.353527</c:v>
                </c:pt>
                <c:pt idx="916">
                  <c:v>17.847664000000002</c:v>
                </c:pt>
                <c:pt idx="917">
                  <c:v>17.302081999999999</c:v>
                </c:pt>
                <c:pt idx="918">
                  <c:v>17.431806000000002</c:v>
                </c:pt>
                <c:pt idx="919">
                  <c:v>17.786189</c:v>
                </c:pt>
                <c:pt idx="920">
                  <c:v>18.725342999999999</c:v>
                </c:pt>
                <c:pt idx="921">
                  <c:v>18.648619</c:v>
                </c:pt>
                <c:pt idx="922">
                  <c:v>19.295283000000001</c:v>
                </c:pt>
                <c:pt idx="923">
                  <c:v>19.491212000000001</c:v>
                </c:pt>
                <c:pt idx="924">
                  <c:v>18.528417000000001</c:v>
                </c:pt>
                <c:pt idx="925">
                  <c:v>19.470206999999998</c:v>
                </c:pt>
                <c:pt idx="926">
                  <c:v>20.215581</c:v>
                </c:pt>
                <c:pt idx="927">
                  <c:v>18.662655000000001</c:v>
                </c:pt>
                <c:pt idx="928">
                  <c:v>18.506461999999999</c:v>
                </c:pt>
                <c:pt idx="929">
                  <c:v>13.86744</c:v>
                </c:pt>
                <c:pt idx="930">
                  <c:v>14.103476000000001</c:v>
                </c:pt>
                <c:pt idx="931">
                  <c:v>12.992488</c:v>
                </c:pt>
                <c:pt idx="932">
                  <c:v>14.144806000000001</c:v>
                </c:pt>
                <c:pt idx="933">
                  <c:v>13.270445</c:v>
                </c:pt>
                <c:pt idx="934">
                  <c:v>15.346251000000001</c:v>
                </c:pt>
                <c:pt idx="935">
                  <c:v>16.872358999999999</c:v>
                </c:pt>
                <c:pt idx="936">
                  <c:v>14.931343999999999</c:v>
                </c:pt>
                <c:pt idx="937">
                  <c:v>14.470198999999999</c:v>
                </c:pt>
                <c:pt idx="938">
                  <c:v>14.346908000000001</c:v>
                </c:pt>
                <c:pt idx="939">
                  <c:v>14.478796000000001</c:v>
                </c:pt>
                <c:pt idx="940">
                  <c:v>14.749396000000001</c:v>
                </c:pt>
                <c:pt idx="941">
                  <c:v>11.720624000000001</c:v>
                </c:pt>
                <c:pt idx="942">
                  <c:v>13.430783999999999</c:v>
                </c:pt>
                <c:pt idx="943">
                  <c:v>13.821211</c:v>
                </c:pt>
                <c:pt idx="944">
                  <c:v>15.067468</c:v>
                </c:pt>
                <c:pt idx="945">
                  <c:v>15.177564</c:v>
                </c:pt>
                <c:pt idx="946">
                  <c:v>14.660705</c:v>
                </c:pt>
                <c:pt idx="947">
                  <c:v>13.340935</c:v>
                </c:pt>
                <c:pt idx="948">
                  <c:v>13.183799</c:v>
                </c:pt>
                <c:pt idx="949">
                  <c:v>11.387586000000001</c:v>
                </c:pt>
                <c:pt idx="950">
                  <c:v>12.21942</c:v>
                </c:pt>
                <c:pt idx="951">
                  <c:v>13.275909</c:v>
                </c:pt>
                <c:pt idx="952">
                  <c:v>14.529852</c:v>
                </c:pt>
                <c:pt idx="953">
                  <c:v>14.798840999999999</c:v>
                </c:pt>
                <c:pt idx="954">
                  <c:v>15.513799000000001</c:v>
                </c:pt>
                <c:pt idx="955">
                  <c:v>14.734235</c:v>
                </c:pt>
                <c:pt idx="956">
                  <c:v>14.815238000000001</c:v>
                </c:pt>
                <c:pt idx="957">
                  <c:v>17.491101</c:v>
                </c:pt>
                <c:pt idx="958">
                  <c:v>37.249066999999997</c:v>
                </c:pt>
                <c:pt idx="959">
                  <c:v>33.517949999999999</c:v>
                </c:pt>
                <c:pt idx="960">
                  <c:v>33.057664000000003</c:v>
                </c:pt>
                <c:pt idx="961">
                  <c:v>33.039501000000001</c:v>
                </c:pt>
                <c:pt idx="962">
                  <c:v>36.996988999999999</c:v>
                </c:pt>
                <c:pt idx="963">
                  <c:v>34.981318000000002</c:v>
                </c:pt>
                <c:pt idx="964">
                  <c:v>33.541840999999998</c:v>
                </c:pt>
                <c:pt idx="965">
                  <c:v>28.296441000000002</c:v>
                </c:pt>
                <c:pt idx="966">
                  <c:v>28.450854</c:v>
                </c:pt>
                <c:pt idx="967">
                  <c:v>29.869964</c:v>
                </c:pt>
                <c:pt idx="968">
                  <c:v>27.334744000000001</c:v>
                </c:pt>
                <c:pt idx="969">
                  <c:v>25.619033000000002</c:v>
                </c:pt>
                <c:pt idx="970">
                  <c:v>26.436150999999999</c:v>
                </c:pt>
                <c:pt idx="971">
                  <c:v>24.649936</c:v>
                </c:pt>
                <c:pt idx="972">
                  <c:v>24.321887</c:v>
                </c:pt>
                <c:pt idx="973">
                  <c:v>22.931342000000001</c:v>
                </c:pt>
                <c:pt idx="974">
                  <c:v>24.826754000000001</c:v>
                </c:pt>
                <c:pt idx="975">
                  <c:v>23.897196999999998</c:v>
                </c:pt>
                <c:pt idx="976">
                  <c:v>23.070668999999999</c:v>
                </c:pt>
                <c:pt idx="977">
                  <c:v>22.747762000000002</c:v>
                </c:pt>
                <c:pt idx="978">
                  <c:v>20.503285999999999</c:v>
                </c:pt>
                <c:pt idx="979">
                  <c:v>18.949131999999999</c:v>
                </c:pt>
                <c:pt idx="980">
                  <c:v>18.844978000000001</c:v>
                </c:pt>
                <c:pt idx="981">
                  <c:v>21.845075999999999</c:v>
                </c:pt>
                <c:pt idx="982">
                  <c:v>22.427077000000001</c:v>
                </c:pt>
                <c:pt idx="983">
                  <c:v>23.46012</c:v>
                </c:pt>
                <c:pt idx="984">
                  <c:v>23.812394000000001</c:v>
                </c:pt>
                <c:pt idx="985">
                  <c:v>19.709147000000002</c:v>
                </c:pt>
                <c:pt idx="986">
                  <c:v>21.532157000000002</c:v>
                </c:pt>
                <c:pt idx="987">
                  <c:v>23.000271999999999</c:v>
                </c:pt>
                <c:pt idx="988">
                  <c:v>22.561409999999999</c:v>
                </c:pt>
                <c:pt idx="989">
                  <c:v>24.335175</c:v>
                </c:pt>
                <c:pt idx="990">
                  <c:v>25.709510000000002</c:v>
                </c:pt>
                <c:pt idx="991">
                  <c:v>24.202504999999999</c:v>
                </c:pt>
                <c:pt idx="992">
                  <c:v>23.636244000000001</c:v>
                </c:pt>
                <c:pt idx="993">
                  <c:v>21.298185</c:v>
                </c:pt>
                <c:pt idx="994">
                  <c:v>21.978807</c:v>
                </c:pt>
                <c:pt idx="995">
                  <c:v>21.131879999999999</c:v>
                </c:pt>
                <c:pt idx="996">
                  <c:v>23.564447000000001</c:v>
                </c:pt>
                <c:pt idx="997">
                  <c:v>23.296862999999998</c:v>
                </c:pt>
                <c:pt idx="998">
                  <c:v>22.813431000000001</c:v>
                </c:pt>
                <c:pt idx="999">
                  <c:v>22.604538999999999</c:v>
                </c:pt>
                <c:pt idx="1000">
                  <c:v>21.073266</c:v>
                </c:pt>
                <c:pt idx="1001">
                  <c:v>20.726330000000001</c:v>
                </c:pt>
                <c:pt idx="1002">
                  <c:v>21.183537999999999</c:v>
                </c:pt>
                <c:pt idx="1003">
                  <c:v>21.204449</c:v>
                </c:pt>
                <c:pt idx="1004">
                  <c:v>21.151986999999998</c:v>
                </c:pt>
                <c:pt idx="1005">
                  <c:v>21.868624000000001</c:v>
                </c:pt>
                <c:pt idx="1006">
                  <c:v>22.479327999999999</c:v>
                </c:pt>
                <c:pt idx="1007">
                  <c:v>12.472082</c:v>
                </c:pt>
                <c:pt idx="1008">
                  <c:v>11.855549999999999</c:v>
                </c:pt>
                <c:pt idx="1009">
                  <c:v>11.770478000000001</c:v>
                </c:pt>
                <c:pt idx="1010">
                  <c:v>11.172419</c:v>
                </c:pt>
                <c:pt idx="1011">
                  <c:v>11.152089999999999</c:v>
                </c:pt>
                <c:pt idx="1012">
                  <c:v>10.793723</c:v>
                </c:pt>
                <c:pt idx="1013">
                  <c:v>10.289488</c:v>
                </c:pt>
                <c:pt idx="1014">
                  <c:v>10.502611</c:v>
                </c:pt>
                <c:pt idx="1015">
                  <c:v>9.9540600000000001</c:v>
                </c:pt>
                <c:pt idx="1016">
                  <c:v>9.1553640000000005</c:v>
                </c:pt>
                <c:pt idx="1017">
                  <c:v>8.6974859999999996</c:v>
                </c:pt>
                <c:pt idx="1018">
                  <c:v>7.0777549999999998</c:v>
                </c:pt>
                <c:pt idx="1019">
                  <c:v>8.2672589999999992</c:v>
                </c:pt>
                <c:pt idx="1020">
                  <c:v>8.7624150000000007</c:v>
                </c:pt>
                <c:pt idx="1021">
                  <c:v>9.0083470000000005</c:v>
                </c:pt>
                <c:pt idx="1022">
                  <c:v>8.7288720000000009</c:v>
                </c:pt>
                <c:pt idx="1023">
                  <c:v>9.1020420000000009</c:v>
                </c:pt>
                <c:pt idx="1024">
                  <c:v>12.558456</c:v>
                </c:pt>
                <c:pt idx="1025">
                  <c:v>11.425559</c:v>
                </c:pt>
                <c:pt idx="1026">
                  <c:v>10.637415000000001</c:v>
                </c:pt>
                <c:pt idx="1027">
                  <c:v>10.671334</c:v>
                </c:pt>
                <c:pt idx="1028">
                  <c:v>10.469991</c:v>
                </c:pt>
                <c:pt idx="1029">
                  <c:v>10.156898999999999</c:v>
                </c:pt>
                <c:pt idx="1030">
                  <c:v>9.9666429999999995</c:v>
                </c:pt>
                <c:pt idx="1031">
                  <c:v>11.341457</c:v>
                </c:pt>
                <c:pt idx="1032">
                  <c:v>11.516878999999999</c:v>
                </c:pt>
                <c:pt idx="1033">
                  <c:v>9.8640519999999992</c:v>
                </c:pt>
                <c:pt idx="1034">
                  <c:v>10.476948999999999</c:v>
                </c:pt>
                <c:pt idx="1035">
                  <c:v>9.9981410000000004</c:v>
                </c:pt>
                <c:pt idx="1036">
                  <c:v>9.3463419999999999</c:v>
                </c:pt>
                <c:pt idx="1037">
                  <c:v>8.2946779999999993</c:v>
                </c:pt>
                <c:pt idx="1038">
                  <c:v>8.1365210000000001</c:v>
                </c:pt>
                <c:pt idx="1039">
                  <c:v>7.6193390000000001</c:v>
                </c:pt>
                <c:pt idx="1040">
                  <c:v>7.3512649999999997</c:v>
                </c:pt>
                <c:pt idx="1041">
                  <c:v>7.4990680000000003</c:v>
                </c:pt>
                <c:pt idx="1042">
                  <c:v>8.5829280000000008</c:v>
                </c:pt>
                <c:pt idx="1043">
                  <c:v>8.8206539999999993</c:v>
                </c:pt>
                <c:pt idx="1044">
                  <c:v>9.3855020000000007</c:v>
                </c:pt>
                <c:pt idx="1045">
                  <c:v>8.6342649999999992</c:v>
                </c:pt>
                <c:pt idx="1046">
                  <c:v>7.5511679999999997</c:v>
                </c:pt>
                <c:pt idx="1047">
                  <c:v>7.3641480000000001</c:v>
                </c:pt>
                <c:pt idx="1048">
                  <c:v>6.8788130000000001</c:v>
                </c:pt>
                <c:pt idx="1049">
                  <c:v>5.8913200000000003</c:v>
                </c:pt>
                <c:pt idx="1050">
                  <c:v>5.9573559999999999</c:v>
                </c:pt>
                <c:pt idx="1051">
                  <c:v>6.5958069999999998</c:v>
                </c:pt>
                <c:pt idx="1052">
                  <c:v>7.6390370000000001</c:v>
                </c:pt>
                <c:pt idx="1053">
                  <c:v>7.7917519999999998</c:v>
                </c:pt>
                <c:pt idx="1054">
                  <c:v>8.8170199999999994</c:v>
                </c:pt>
                <c:pt idx="1055">
                  <c:v>8.7138179999999998</c:v>
                </c:pt>
                <c:pt idx="1056">
                  <c:v>8.6134430000000002</c:v>
                </c:pt>
                <c:pt idx="1057">
                  <c:v>9.1095249999999997</c:v>
                </c:pt>
                <c:pt idx="1058">
                  <c:v>10.302097</c:v>
                </c:pt>
                <c:pt idx="1059">
                  <c:v>9.3278320000000008</c:v>
                </c:pt>
                <c:pt idx="1060">
                  <c:v>8.7108170000000005</c:v>
                </c:pt>
                <c:pt idx="1061">
                  <c:v>10.420684</c:v>
                </c:pt>
                <c:pt idx="1062">
                  <c:v>9.5956810000000008</c:v>
                </c:pt>
                <c:pt idx="1063">
                  <c:v>10.047129999999999</c:v>
                </c:pt>
                <c:pt idx="1064">
                  <c:v>10.004527</c:v>
                </c:pt>
                <c:pt idx="1065">
                  <c:v>9.6732910000000007</c:v>
                </c:pt>
                <c:pt idx="1066">
                  <c:v>8.5415559999999999</c:v>
                </c:pt>
                <c:pt idx="1067">
                  <c:v>9.1006739999999997</c:v>
                </c:pt>
                <c:pt idx="1068">
                  <c:v>9.3293199999999992</c:v>
                </c:pt>
                <c:pt idx="1069">
                  <c:v>9.7177240000000005</c:v>
                </c:pt>
                <c:pt idx="1070">
                  <c:v>10.195577999999999</c:v>
                </c:pt>
                <c:pt idx="1071">
                  <c:v>9.6445139999999991</c:v>
                </c:pt>
                <c:pt idx="1072">
                  <c:v>9.3023249999999997</c:v>
                </c:pt>
                <c:pt idx="1073">
                  <c:v>9.229279</c:v>
                </c:pt>
                <c:pt idx="1074">
                  <c:v>11.505004</c:v>
                </c:pt>
                <c:pt idx="1075">
                  <c:v>11.851236999999999</c:v>
                </c:pt>
                <c:pt idx="1076">
                  <c:v>10.901401999999999</c:v>
                </c:pt>
                <c:pt idx="1077">
                  <c:v>11.631757</c:v>
                </c:pt>
                <c:pt idx="1078">
                  <c:v>11.792871</c:v>
                </c:pt>
                <c:pt idx="1079">
                  <c:v>12.294043</c:v>
                </c:pt>
                <c:pt idx="1080">
                  <c:v>10.520279</c:v>
                </c:pt>
                <c:pt idx="1081">
                  <c:v>13.101537</c:v>
                </c:pt>
                <c:pt idx="1082">
                  <c:v>12.309855000000001</c:v>
                </c:pt>
                <c:pt idx="1083">
                  <c:v>14.024763999999999</c:v>
                </c:pt>
                <c:pt idx="1084">
                  <c:v>14.719011</c:v>
                </c:pt>
                <c:pt idx="1085">
                  <c:v>13.968296</c:v>
                </c:pt>
                <c:pt idx="1086">
                  <c:v>13.565379</c:v>
                </c:pt>
                <c:pt idx="1087">
                  <c:v>14.062846</c:v>
                </c:pt>
                <c:pt idx="1088">
                  <c:v>13.876733</c:v>
                </c:pt>
                <c:pt idx="1089">
                  <c:v>13.542507000000001</c:v>
                </c:pt>
                <c:pt idx="1090">
                  <c:v>16.058813000000001</c:v>
                </c:pt>
                <c:pt idx="1091">
                  <c:v>15.573729999999999</c:v>
                </c:pt>
                <c:pt idx="1092">
                  <c:v>17.452511000000001</c:v>
                </c:pt>
                <c:pt idx="1093">
                  <c:v>16.140450000000001</c:v>
                </c:pt>
                <c:pt idx="1094">
                  <c:v>17.909001</c:v>
                </c:pt>
                <c:pt idx="1095">
                  <c:v>16.232194</c:v>
                </c:pt>
                <c:pt idx="1096">
                  <c:v>15.62345</c:v>
                </c:pt>
                <c:pt idx="1097">
                  <c:v>14.761023</c:v>
                </c:pt>
                <c:pt idx="1098">
                  <c:v>15.343003</c:v>
                </c:pt>
                <c:pt idx="1099">
                  <c:v>14.916796</c:v>
                </c:pt>
                <c:pt idx="1100">
                  <c:v>16.096274999999999</c:v>
                </c:pt>
                <c:pt idx="1101">
                  <c:v>15.407603</c:v>
                </c:pt>
                <c:pt idx="1102">
                  <c:v>14.882109</c:v>
                </c:pt>
                <c:pt idx="1103">
                  <c:v>14.863989</c:v>
                </c:pt>
                <c:pt idx="1104">
                  <c:v>14.691601</c:v>
                </c:pt>
                <c:pt idx="1105">
                  <c:v>15.462459000000001</c:v>
                </c:pt>
                <c:pt idx="1106">
                  <c:v>14.652787999999999</c:v>
                </c:pt>
                <c:pt idx="1107">
                  <c:v>15.150510000000001</c:v>
                </c:pt>
                <c:pt idx="1108">
                  <c:v>15.545152</c:v>
                </c:pt>
                <c:pt idx="1109">
                  <c:v>15.443087</c:v>
                </c:pt>
                <c:pt idx="1110">
                  <c:v>14.944353</c:v>
                </c:pt>
                <c:pt idx="1111">
                  <c:v>14.690246999999999</c:v>
                </c:pt>
                <c:pt idx="1112">
                  <c:v>15.346439999999999</c:v>
                </c:pt>
                <c:pt idx="1113">
                  <c:v>15.122386000000001</c:v>
                </c:pt>
                <c:pt idx="1114">
                  <c:v>15.454885000000001</c:v>
                </c:pt>
                <c:pt idx="1115">
                  <c:v>15.517357000000001</c:v>
                </c:pt>
                <c:pt idx="1116">
                  <c:v>15.177901</c:v>
                </c:pt>
                <c:pt idx="1117">
                  <c:v>15.368067</c:v>
                </c:pt>
                <c:pt idx="1118">
                  <c:v>15.54219</c:v>
                </c:pt>
                <c:pt idx="1119">
                  <c:v>15.432612000000001</c:v>
                </c:pt>
                <c:pt idx="1120">
                  <c:v>15.211145999999999</c:v>
                </c:pt>
                <c:pt idx="1121">
                  <c:v>14.603761</c:v>
                </c:pt>
                <c:pt idx="1122">
                  <c:v>14.971404</c:v>
                </c:pt>
                <c:pt idx="1123">
                  <c:v>15.22841</c:v>
                </c:pt>
                <c:pt idx="1124">
                  <c:v>14.707765</c:v>
                </c:pt>
                <c:pt idx="1125">
                  <c:v>14.914642000000001</c:v>
                </c:pt>
                <c:pt idx="1126">
                  <c:v>15.094124000000001</c:v>
                </c:pt>
                <c:pt idx="1127">
                  <c:v>15.407946000000001</c:v>
                </c:pt>
                <c:pt idx="1128">
                  <c:v>15.451784999999999</c:v>
                </c:pt>
                <c:pt idx="1129">
                  <c:v>15.744164</c:v>
                </c:pt>
                <c:pt idx="1130">
                  <c:v>15.536654</c:v>
                </c:pt>
                <c:pt idx="1131">
                  <c:v>15.416589</c:v>
                </c:pt>
                <c:pt idx="1132">
                  <c:v>14.856285</c:v>
                </c:pt>
                <c:pt idx="1133">
                  <c:v>14.910912</c:v>
                </c:pt>
                <c:pt idx="1134">
                  <c:v>14.937184999999999</c:v>
                </c:pt>
                <c:pt idx="1135">
                  <c:v>14.626815000000001</c:v>
                </c:pt>
                <c:pt idx="1136">
                  <c:v>14.96223</c:v>
                </c:pt>
                <c:pt idx="1137">
                  <c:v>14.785054000000001</c:v>
                </c:pt>
                <c:pt idx="1138">
                  <c:v>15.864672000000001</c:v>
                </c:pt>
                <c:pt idx="1139">
                  <c:v>15.616040999999999</c:v>
                </c:pt>
                <c:pt idx="1140">
                  <c:v>16.200863999999999</c:v>
                </c:pt>
                <c:pt idx="1141">
                  <c:v>16.097109</c:v>
                </c:pt>
                <c:pt idx="1142">
                  <c:v>16.285509000000001</c:v>
                </c:pt>
                <c:pt idx="1143">
                  <c:v>16.872230999999999</c:v>
                </c:pt>
                <c:pt idx="1144">
                  <c:v>17.287638000000001</c:v>
                </c:pt>
                <c:pt idx="1145">
                  <c:v>13.620589000000001</c:v>
                </c:pt>
                <c:pt idx="1146">
                  <c:v>13.737297</c:v>
                </c:pt>
                <c:pt idx="1147">
                  <c:v>13.518891999999999</c:v>
                </c:pt>
                <c:pt idx="1148">
                  <c:v>13.951034</c:v>
                </c:pt>
                <c:pt idx="1149">
                  <c:v>14.027188000000001</c:v>
                </c:pt>
                <c:pt idx="1150">
                  <c:v>13.931990000000001</c:v>
                </c:pt>
                <c:pt idx="1151">
                  <c:v>14.343946000000001</c:v>
                </c:pt>
                <c:pt idx="1152">
                  <c:v>14.311581</c:v>
                </c:pt>
                <c:pt idx="1153">
                  <c:v>14.856700999999999</c:v>
                </c:pt>
                <c:pt idx="1154">
                  <c:v>15.272715</c:v>
                </c:pt>
                <c:pt idx="1155">
                  <c:v>16.177727000000001</c:v>
                </c:pt>
                <c:pt idx="1156">
                  <c:v>16.057859000000001</c:v>
                </c:pt>
                <c:pt idx="1157">
                  <c:v>16.093433999999998</c:v>
                </c:pt>
                <c:pt idx="1158">
                  <c:v>15.865304999999999</c:v>
                </c:pt>
                <c:pt idx="1159">
                  <c:v>15.075441</c:v>
                </c:pt>
                <c:pt idx="1160">
                  <c:v>15.210758</c:v>
                </c:pt>
                <c:pt idx="1161">
                  <c:v>15.839596</c:v>
                </c:pt>
                <c:pt idx="1162">
                  <c:v>15.860346</c:v>
                </c:pt>
                <c:pt idx="1163">
                  <c:v>15.046385000000001</c:v>
                </c:pt>
                <c:pt idx="1164">
                  <c:v>15.184547</c:v>
                </c:pt>
                <c:pt idx="1165">
                  <c:v>15.251037</c:v>
                </c:pt>
                <c:pt idx="1166">
                  <c:v>15.668222999999999</c:v>
                </c:pt>
                <c:pt idx="1167">
                  <c:v>15.974337999999999</c:v>
                </c:pt>
                <c:pt idx="1168">
                  <c:v>15.576525999999999</c:v>
                </c:pt>
                <c:pt idx="1169">
                  <c:v>15.644145</c:v>
                </c:pt>
                <c:pt idx="1170">
                  <c:v>15.763672</c:v>
                </c:pt>
                <c:pt idx="1171">
                  <c:v>15.85689</c:v>
                </c:pt>
                <c:pt idx="1172">
                  <c:v>15.834308</c:v>
                </c:pt>
                <c:pt idx="1173">
                  <c:v>15.883468000000001</c:v>
                </c:pt>
                <c:pt idx="1174">
                  <c:v>15.057974</c:v>
                </c:pt>
                <c:pt idx="1175">
                  <c:v>14.767383000000001</c:v>
                </c:pt>
                <c:pt idx="1176">
                  <c:v>15.130867</c:v>
                </c:pt>
                <c:pt idx="1177">
                  <c:v>15.258032</c:v>
                </c:pt>
                <c:pt idx="1178">
                  <c:v>15.238206999999999</c:v>
                </c:pt>
                <c:pt idx="1179">
                  <c:v>15.599717</c:v>
                </c:pt>
                <c:pt idx="1180">
                  <c:v>15.648982</c:v>
                </c:pt>
                <c:pt idx="1181">
                  <c:v>15.528515000000001</c:v>
                </c:pt>
                <c:pt idx="1182">
                  <c:v>15.718463</c:v>
                </c:pt>
                <c:pt idx="1183">
                  <c:v>16.195067999999999</c:v>
                </c:pt>
                <c:pt idx="1184">
                  <c:v>16.786297000000001</c:v>
                </c:pt>
                <c:pt idx="1185">
                  <c:v>16.429109</c:v>
                </c:pt>
                <c:pt idx="1186">
                  <c:v>16.403583999999999</c:v>
                </c:pt>
                <c:pt idx="1187">
                  <c:v>16.588204000000001</c:v>
                </c:pt>
                <c:pt idx="1188">
                  <c:v>16.977571000000001</c:v>
                </c:pt>
                <c:pt idx="1189">
                  <c:v>16.637934000000001</c:v>
                </c:pt>
                <c:pt idx="1190">
                  <c:v>16.369771</c:v>
                </c:pt>
                <c:pt idx="1191">
                  <c:v>16.273206999999999</c:v>
                </c:pt>
                <c:pt idx="1192">
                  <c:v>16.631139000000001</c:v>
                </c:pt>
                <c:pt idx="1193">
                  <c:v>16.447728999999999</c:v>
                </c:pt>
                <c:pt idx="1194">
                  <c:v>16.407586999999999</c:v>
                </c:pt>
                <c:pt idx="1195">
                  <c:v>15.580508</c:v>
                </c:pt>
                <c:pt idx="1196">
                  <c:v>15.482761999999999</c:v>
                </c:pt>
                <c:pt idx="1197">
                  <c:v>16.16921</c:v>
                </c:pt>
                <c:pt idx="1198">
                  <c:v>16.369240999999999</c:v>
                </c:pt>
                <c:pt idx="1199">
                  <c:v>16.605604</c:v>
                </c:pt>
                <c:pt idx="1200">
                  <c:v>16.603787000000001</c:v>
                </c:pt>
                <c:pt idx="1201">
                  <c:v>16.757248000000001</c:v>
                </c:pt>
                <c:pt idx="1202">
                  <c:v>17.08841</c:v>
                </c:pt>
                <c:pt idx="1203">
                  <c:v>16.99484</c:v>
                </c:pt>
                <c:pt idx="1204">
                  <c:v>17.652376</c:v>
                </c:pt>
                <c:pt idx="1205">
                  <c:v>17.677132</c:v>
                </c:pt>
                <c:pt idx="1206">
                  <c:v>17.008016999999999</c:v>
                </c:pt>
                <c:pt idx="1207">
                  <c:v>17.272116</c:v>
                </c:pt>
                <c:pt idx="1208">
                  <c:v>18.031268000000001</c:v>
                </c:pt>
                <c:pt idx="1209">
                  <c:v>14.831222</c:v>
                </c:pt>
                <c:pt idx="1210">
                  <c:v>15.277906</c:v>
                </c:pt>
                <c:pt idx="1211">
                  <c:v>15.388215000000001</c:v>
                </c:pt>
                <c:pt idx="1212">
                  <c:v>14.87993</c:v>
                </c:pt>
                <c:pt idx="1213">
                  <c:v>14.799975</c:v>
                </c:pt>
                <c:pt idx="1214">
                  <c:v>14.348108</c:v>
                </c:pt>
                <c:pt idx="1215">
                  <c:v>14.899469</c:v>
                </c:pt>
                <c:pt idx="1216">
                  <c:v>14.293379</c:v>
                </c:pt>
                <c:pt idx="1217">
                  <c:v>14.490733000000001</c:v>
                </c:pt>
                <c:pt idx="1218">
                  <c:v>14.506912</c:v>
                </c:pt>
                <c:pt idx="1219">
                  <c:v>14.054377000000001</c:v>
                </c:pt>
                <c:pt idx="1220">
                  <c:v>14.389426</c:v>
                </c:pt>
                <c:pt idx="1221">
                  <c:v>14.243976999999999</c:v>
                </c:pt>
                <c:pt idx="1222">
                  <c:v>14.810954000000001</c:v>
                </c:pt>
                <c:pt idx="1223">
                  <c:v>14.628512000000001</c:v>
                </c:pt>
                <c:pt idx="1224">
                  <c:v>14.892246999999999</c:v>
                </c:pt>
                <c:pt idx="1225">
                  <c:v>14.648339999999999</c:v>
                </c:pt>
                <c:pt idx="1226">
                  <c:v>14.442042000000001</c:v>
                </c:pt>
                <c:pt idx="1227">
                  <c:v>14.659198</c:v>
                </c:pt>
                <c:pt idx="1228">
                  <c:v>14.793516</c:v>
                </c:pt>
                <c:pt idx="1229">
                  <c:v>14.993655</c:v>
                </c:pt>
                <c:pt idx="1230">
                  <c:v>14.735927</c:v>
                </c:pt>
                <c:pt idx="1231">
                  <c:v>14.633546000000001</c:v>
                </c:pt>
                <c:pt idx="1232">
                  <c:v>14.850965</c:v>
                </c:pt>
                <c:pt idx="1233">
                  <c:v>14.808666000000001</c:v>
                </c:pt>
                <c:pt idx="1234">
                  <c:v>14.776062</c:v>
                </c:pt>
                <c:pt idx="1235">
                  <c:v>14.396205</c:v>
                </c:pt>
                <c:pt idx="1236">
                  <c:v>14.921326000000001</c:v>
                </c:pt>
                <c:pt idx="1237">
                  <c:v>14.922171000000001</c:v>
                </c:pt>
                <c:pt idx="1238">
                  <c:v>14.863201</c:v>
                </c:pt>
                <c:pt idx="1239">
                  <c:v>14.287459</c:v>
                </c:pt>
                <c:pt idx="1240">
                  <c:v>14.556604</c:v>
                </c:pt>
                <c:pt idx="1241">
                  <c:v>14.250423</c:v>
                </c:pt>
                <c:pt idx="1242">
                  <c:v>14.218923</c:v>
                </c:pt>
                <c:pt idx="1243">
                  <c:v>14.215458999999999</c:v>
                </c:pt>
                <c:pt idx="1244">
                  <c:v>14.01214</c:v>
                </c:pt>
                <c:pt idx="1245">
                  <c:v>14.067326</c:v>
                </c:pt>
                <c:pt idx="1246">
                  <c:v>14.143922999999999</c:v>
                </c:pt>
                <c:pt idx="1247">
                  <c:v>13.931627000000001</c:v>
                </c:pt>
                <c:pt idx="1248">
                  <c:v>13.920286000000001</c:v>
                </c:pt>
                <c:pt idx="1249">
                  <c:v>13.929572</c:v>
                </c:pt>
                <c:pt idx="1250">
                  <c:v>14.267458</c:v>
                </c:pt>
                <c:pt idx="1251">
                  <c:v>13.973748000000001</c:v>
                </c:pt>
                <c:pt idx="1252">
                  <c:v>13.912186999999999</c:v>
                </c:pt>
                <c:pt idx="1253">
                  <c:v>13.727974</c:v>
                </c:pt>
                <c:pt idx="1254">
                  <c:v>13.877518999999999</c:v>
                </c:pt>
                <c:pt idx="1255">
                  <c:v>13.720592</c:v>
                </c:pt>
                <c:pt idx="1256">
                  <c:v>13.690989999999999</c:v>
                </c:pt>
                <c:pt idx="1257">
                  <c:v>13.713532000000001</c:v>
                </c:pt>
                <c:pt idx="1258">
                  <c:v>13.731014999999999</c:v>
                </c:pt>
                <c:pt idx="1259">
                  <c:v>13.936215000000001</c:v>
                </c:pt>
                <c:pt idx="1260">
                  <c:v>14.255338999999999</c:v>
                </c:pt>
                <c:pt idx="1261">
                  <c:v>14.356744000000001</c:v>
                </c:pt>
                <c:pt idx="1262">
                  <c:v>14.923031</c:v>
                </c:pt>
                <c:pt idx="1263">
                  <c:v>14.877319</c:v>
                </c:pt>
                <c:pt idx="1264">
                  <c:v>14.888871999999999</c:v>
                </c:pt>
                <c:pt idx="1265">
                  <c:v>14.631345</c:v>
                </c:pt>
                <c:pt idx="1266">
                  <c:v>14.881048</c:v>
                </c:pt>
                <c:pt idx="1267">
                  <c:v>15.160389</c:v>
                </c:pt>
                <c:pt idx="1268">
                  <c:v>14.757711</c:v>
                </c:pt>
                <c:pt idx="1269">
                  <c:v>14.840655999999999</c:v>
                </c:pt>
                <c:pt idx="1270">
                  <c:v>11.318427</c:v>
                </c:pt>
                <c:pt idx="1271">
                  <c:v>10.712674</c:v>
                </c:pt>
                <c:pt idx="1272">
                  <c:v>9.8403100000000006</c:v>
                </c:pt>
                <c:pt idx="1273">
                  <c:v>9.8277540000000005</c:v>
                </c:pt>
                <c:pt idx="1274">
                  <c:v>9.5744199999999999</c:v>
                </c:pt>
                <c:pt idx="1275">
                  <c:v>9.9458380000000002</c:v>
                </c:pt>
                <c:pt idx="1276">
                  <c:v>9.9858069999999994</c:v>
                </c:pt>
                <c:pt idx="1277">
                  <c:v>9.9811560000000004</c:v>
                </c:pt>
                <c:pt idx="1278">
                  <c:v>10.111459999999999</c:v>
                </c:pt>
                <c:pt idx="1279">
                  <c:v>10.051962</c:v>
                </c:pt>
                <c:pt idx="1280">
                  <c:v>9.8156619999999997</c:v>
                </c:pt>
                <c:pt idx="1281">
                  <c:v>9.3686439999999997</c:v>
                </c:pt>
                <c:pt idx="1282">
                  <c:v>9.5067769999999996</c:v>
                </c:pt>
                <c:pt idx="1283">
                  <c:v>9.2795699999999997</c:v>
                </c:pt>
                <c:pt idx="1284">
                  <c:v>9.3584779999999999</c:v>
                </c:pt>
                <c:pt idx="1285">
                  <c:v>9.4720069999999996</c:v>
                </c:pt>
                <c:pt idx="1286">
                  <c:v>9.4476519999999997</c:v>
                </c:pt>
                <c:pt idx="1287">
                  <c:v>9.3824090000000009</c:v>
                </c:pt>
                <c:pt idx="1288">
                  <c:v>9.5841589999999997</c:v>
                </c:pt>
                <c:pt idx="1289">
                  <c:v>9.5324340000000003</c:v>
                </c:pt>
                <c:pt idx="1290">
                  <c:v>9.5389350000000004</c:v>
                </c:pt>
                <c:pt idx="1291">
                  <c:v>9.6036780000000004</c:v>
                </c:pt>
                <c:pt idx="1292">
                  <c:v>9.8174489999999999</c:v>
                </c:pt>
                <c:pt idx="1293">
                  <c:v>9.6208620000000007</c:v>
                </c:pt>
                <c:pt idx="1294">
                  <c:v>9.8082849999999997</c:v>
                </c:pt>
                <c:pt idx="1295">
                  <c:v>9.6994439999999997</c:v>
                </c:pt>
                <c:pt idx="1296">
                  <c:v>9.5894340000000007</c:v>
                </c:pt>
                <c:pt idx="1297">
                  <c:v>9.6000949999999996</c:v>
                </c:pt>
                <c:pt idx="1298">
                  <c:v>9.7238319999999998</c:v>
                </c:pt>
                <c:pt idx="1299">
                  <c:v>9.7489120000000007</c:v>
                </c:pt>
                <c:pt idx="1300">
                  <c:v>9.807169</c:v>
                </c:pt>
                <c:pt idx="1301">
                  <c:v>10.048640000000001</c:v>
                </c:pt>
                <c:pt idx="1302">
                  <c:v>10.010852</c:v>
                </c:pt>
                <c:pt idx="1303">
                  <c:v>10.018637</c:v>
                </c:pt>
                <c:pt idx="1304">
                  <c:v>10.260680000000001</c:v>
                </c:pt>
                <c:pt idx="1305">
                  <c:v>10.69126</c:v>
                </c:pt>
                <c:pt idx="1306">
                  <c:v>10.655339</c:v>
                </c:pt>
                <c:pt idx="1307">
                  <c:v>10.711834</c:v>
                </c:pt>
                <c:pt idx="1308">
                  <c:v>10.872399</c:v>
                </c:pt>
                <c:pt idx="1309">
                  <c:v>11.019029</c:v>
                </c:pt>
                <c:pt idx="1310">
                  <c:v>10.89639</c:v>
                </c:pt>
                <c:pt idx="1311">
                  <c:v>10.904303000000001</c:v>
                </c:pt>
                <c:pt idx="1312">
                  <c:v>10.901436</c:v>
                </c:pt>
                <c:pt idx="1313">
                  <c:v>11.020301999999999</c:v>
                </c:pt>
                <c:pt idx="1314">
                  <c:v>11.005184</c:v>
                </c:pt>
                <c:pt idx="1315">
                  <c:v>11.015756</c:v>
                </c:pt>
                <c:pt idx="1316">
                  <c:v>11.006886</c:v>
                </c:pt>
                <c:pt idx="1317">
                  <c:v>10.977957999999999</c:v>
                </c:pt>
                <c:pt idx="1318">
                  <c:v>10.902626</c:v>
                </c:pt>
                <c:pt idx="1319">
                  <c:v>10.999275000000001</c:v>
                </c:pt>
                <c:pt idx="1320">
                  <c:v>11.084675000000001</c:v>
                </c:pt>
                <c:pt idx="1321">
                  <c:v>11.222617</c:v>
                </c:pt>
                <c:pt idx="1322">
                  <c:v>11.505414</c:v>
                </c:pt>
                <c:pt idx="1323">
                  <c:v>11.416593000000001</c:v>
                </c:pt>
                <c:pt idx="1324">
                  <c:v>11.535302</c:v>
                </c:pt>
                <c:pt idx="1325">
                  <c:v>11.572449000000001</c:v>
                </c:pt>
                <c:pt idx="1326">
                  <c:v>11.662623</c:v>
                </c:pt>
                <c:pt idx="1327">
                  <c:v>11.535026</c:v>
                </c:pt>
                <c:pt idx="1328">
                  <c:v>11.914557</c:v>
                </c:pt>
                <c:pt idx="1329">
                  <c:v>11.890364999999999</c:v>
                </c:pt>
                <c:pt idx="1330">
                  <c:v>11.540770999999999</c:v>
                </c:pt>
                <c:pt idx="1331">
                  <c:v>11.604838000000001</c:v>
                </c:pt>
                <c:pt idx="1332">
                  <c:v>11.808024</c:v>
                </c:pt>
                <c:pt idx="1333">
                  <c:v>11.643342000000001</c:v>
                </c:pt>
                <c:pt idx="1334">
                  <c:v>11.727458</c:v>
                </c:pt>
                <c:pt idx="1335">
                  <c:v>11.732013999999999</c:v>
                </c:pt>
                <c:pt idx="1336">
                  <c:v>11.422871000000001</c:v>
                </c:pt>
                <c:pt idx="1337">
                  <c:v>11.119056</c:v>
                </c:pt>
                <c:pt idx="1338">
                  <c:v>11.292109999999999</c:v>
                </c:pt>
                <c:pt idx="1339">
                  <c:v>11.551185</c:v>
                </c:pt>
                <c:pt idx="1340">
                  <c:v>11.506356</c:v>
                </c:pt>
                <c:pt idx="1341">
                  <c:v>11.737099000000001</c:v>
                </c:pt>
                <c:pt idx="1342">
                  <c:v>11.400980000000001</c:v>
                </c:pt>
                <c:pt idx="1343">
                  <c:v>11.369071</c:v>
                </c:pt>
                <c:pt idx="1344">
                  <c:v>10.843033</c:v>
                </c:pt>
                <c:pt idx="1345">
                  <c:v>10.711430999999999</c:v>
                </c:pt>
                <c:pt idx="1346">
                  <c:v>11.414896000000001</c:v>
                </c:pt>
                <c:pt idx="1347">
                  <c:v>11.479753000000001</c:v>
                </c:pt>
                <c:pt idx="1348">
                  <c:v>11.694677</c:v>
                </c:pt>
                <c:pt idx="1349">
                  <c:v>11.508018</c:v>
                </c:pt>
                <c:pt idx="1350">
                  <c:v>11.140001</c:v>
                </c:pt>
                <c:pt idx="1351">
                  <c:v>11.135566000000001</c:v>
                </c:pt>
                <c:pt idx="1352">
                  <c:v>10.672141</c:v>
                </c:pt>
                <c:pt idx="1353">
                  <c:v>10.524521999999999</c:v>
                </c:pt>
                <c:pt idx="1354">
                  <c:v>10.034933000000001</c:v>
                </c:pt>
                <c:pt idx="1355">
                  <c:v>10.455251000000001</c:v>
                </c:pt>
                <c:pt idx="1356">
                  <c:v>10.042921</c:v>
                </c:pt>
                <c:pt idx="1357">
                  <c:v>10.162642999999999</c:v>
                </c:pt>
                <c:pt idx="1358">
                  <c:v>9.9928299999999997</c:v>
                </c:pt>
                <c:pt idx="1359">
                  <c:v>10.426078</c:v>
                </c:pt>
                <c:pt idx="1360">
                  <c:v>10.179569000000001</c:v>
                </c:pt>
                <c:pt idx="1361">
                  <c:v>9.9595610000000008</c:v>
                </c:pt>
                <c:pt idx="1362">
                  <c:v>10.307658</c:v>
                </c:pt>
                <c:pt idx="1363">
                  <c:v>10.181518000000001</c:v>
                </c:pt>
                <c:pt idx="1364">
                  <c:v>9.7532010000000007</c:v>
                </c:pt>
                <c:pt idx="1365">
                  <c:v>9.5980439999999998</c:v>
                </c:pt>
                <c:pt idx="1366">
                  <c:v>9.7688590000000008</c:v>
                </c:pt>
                <c:pt idx="1367">
                  <c:v>9.59483</c:v>
                </c:pt>
                <c:pt idx="1368">
                  <c:v>10.003841</c:v>
                </c:pt>
                <c:pt idx="1369">
                  <c:v>9.9481870000000008</c:v>
                </c:pt>
                <c:pt idx="1370">
                  <c:v>9.8157820000000005</c:v>
                </c:pt>
                <c:pt idx="1371">
                  <c:v>10.026617999999999</c:v>
                </c:pt>
                <c:pt idx="1372">
                  <c:v>10.062583</c:v>
                </c:pt>
                <c:pt idx="1373">
                  <c:v>10.004925999999999</c:v>
                </c:pt>
                <c:pt idx="1374">
                  <c:v>10.081772000000001</c:v>
                </c:pt>
                <c:pt idx="1375">
                  <c:v>10.031745000000001</c:v>
                </c:pt>
                <c:pt idx="1376">
                  <c:v>9.873818</c:v>
                </c:pt>
                <c:pt idx="1377">
                  <c:v>9.8090259999999994</c:v>
                </c:pt>
                <c:pt idx="1378">
                  <c:v>9.6032259999999994</c:v>
                </c:pt>
                <c:pt idx="1379">
                  <c:v>9.7938379999999992</c:v>
                </c:pt>
                <c:pt idx="1380">
                  <c:v>9.7492260000000002</c:v>
                </c:pt>
                <c:pt idx="1381">
                  <c:v>9.3692620000000009</c:v>
                </c:pt>
                <c:pt idx="1382">
                  <c:v>9.2126599999999996</c:v>
                </c:pt>
                <c:pt idx="1383">
                  <c:v>9.1155749999999998</c:v>
                </c:pt>
                <c:pt idx="1384">
                  <c:v>8.9693970000000007</c:v>
                </c:pt>
                <c:pt idx="1385">
                  <c:v>9.0812500000000007</c:v>
                </c:pt>
                <c:pt idx="1386">
                  <c:v>9.6026799999999994</c:v>
                </c:pt>
                <c:pt idx="1387">
                  <c:v>9.6330600000000004</c:v>
                </c:pt>
                <c:pt idx="1388">
                  <c:v>9.8266519999999993</c:v>
                </c:pt>
                <c:pt idx="1389">
                  <c:v>9.8144489999999998</c:v>
                </c:pt>
                <c:pt idx="1390">
                  <c:v>10.091163</c:v>
                </c:pt>
                <c:pt idx="1391">
                  <c:v>9.9371910000000003</c:v>
                </c:pt>
                <c:pt idx="1392">
                  <c:v>9.9546589999999995</c:v>
                </c:pt>
                <c:pt idx="1393">
                  <c:v>9.3677799999999998</c:v>
                </c:pt>
                <c:pt idx="1394">
                  <c:v>9.3195169999999994</c:v>
                </c:pt>
                <c:pt idx="1395">
                  <c:v>9.2355049999999999</c:v>
                </c:pt>
                <c:pt idx="1396">
                  <c:v>11.633691000000001</c:v>
                </c:pt>
                <c:pt idx="1397">
                  <c:v>12.213106</c:v>
                </c:pt>
                <c:pt idx="1398">
                  <c:v>12.282413</c:v>
                </c:pt>
                <c:pt idx="1399">
                  <c:v>12.550494</c:v>
                </c:pt>
                <c:pt idx="1400">
                  <c:v>12.79921</c:v>
                </c:pt>
                <c:pt idx="1401">
                  <c:v>12.628306</c:v>
                </c:pt>
                <c:pt idx="1402">
                  <c:v>12.542429</c:v>
                </c:pt>
                <c:pt idx="1403">
                  <c:v>12.52529</c:v>
                </c:pt>
                <c:pt idx="1404">
                  <c:v>12.903487</c:v>
                </c:pt>
                <c:pt idx="1405">
                  <c:v>12.710667000000001</c:v>
                </c:pt>
                <c:pt idx="1406">
                  <c:v>12.489974999999999</c:v>
                </c:pt>
                <c:pt idx="1407">
                  <c:v>12.413727</c:v>
                </c:pt>
                <c:pt idx="1408">
                  <c:v>12.203395</c:v>
                </c:pt>
                <c:pt idx="1409">
                  <c:v>13.399829</c:v>
                </c:pt>
                <c:pt idx="1410">
                  <c:v>13.291629</c:v>
                </c:pt>
                <c:pt idx="1411">
                  <c:v>12.656387</c:v>
                </c:pt>
                <c:pt idx="1412">
                  <c:v>12.534990000000001</c:v>
                </c:pt>
                <c:pt idx="1413">
                  <c:v>12.461906000000001</c:v>
                </c:pt>
                <c:pt idx="1414">
                  <c:v>12.430370999999999</c:v>
                </c:pt>
                <c:pt idx="1415">
                  <c:v>12.385405</c:v>
                </c:pt>
                <c:pt idx="1416">
                  <c:v>12.426783</c:v>
                </c:pt>
                <c:pt idx="1417">
                  <c:v>12.089802000000001</c:v>
                </c:pt>
                <c:pt idx="1418">
                  <c:v>12.082753</c:v>
                </c:pt>
                <c:pt idx="1419">
                  <c:v>11.958532</c:v>
                </c:pt>
                <c:pt idx="1420">
                  <c:v>11.668891</c:v>
                </c:pt>
                <c:pt idx="1421">
                  <c:v>11.621217</c:v>
                </c:pt>
                <c:pt idx="1422">
                  <c:v>11.551717999999999</c:v>
                </c:pt>
                <c:pt idx="1423">
                  <c:v>11.836387</c:v>
                </c:pt>
                <c:pt idx="1424">
                  <c:v>11.456223</c:v>
                </c:pt>
                <c:pt idx="1425">
                  <c:v>11.585929999999999</c:v>
                </c:pt>
                <c:pt idx="1426">
                  <c:v>12.108764000000001</c:v>
                </c:pt>
                <c:pt idx="1427">
                  <c:v>12.293203</c:v>
                </c:pt>
                <c:pt idx="1428">
                  <c:v>12.568082</c:v>
                </c:pt>
                <c:pt idx="1429">
                  <c:v>12.152575000000001</c:v>
                </c:pt>
                <c:pt idx="1430">
                  <c:v>12.336112999999999</c:v>
                </c:pt>
                <c:pt idx="1431">
                  <c:v>12.558585000000001</c:v>
                </c:pt>
                <c:pt idx="1432">
                  <c:v>12.565897</c:v>
                </c:pt>
                <c:pt idx="1433">
                  <c:v>12.948765</c:v>
                </c:pt>
                <c:pt idx="1434">
                  <c:v>12.764792</c:v>
                </c:pt>
                <c:pt idx="1435">
                  <c:v>12.783936000000001</c:v>
                </c:pt>
                <c:pt idx="1436">
                  <c:v>12.663883999999999</c:v>
                </c:pt>
                <c:pt idx="1437">
                  <c:v>12.653229</c:v>
                </c:pt>
                <c:pt idx="1438">
                  <c:v>12.872014999999999</c:v>
                </c:pt>
                <c:pt idx="1439">
                  <c:v>12.722708000000001</c:v>
                </c:pt>
                <c:pt idx="1440">
                  <c:v>12.474494999999999</c:v>
                </c:pt>
                <c:pt idx="1441">
                  <c:v>12.195273</c:v>
                </c:pt>
                <c:pt idx="1442">
                  <c:v>12.534018</c:v>
                </c:pt>
                <c:pt idx="1443">
                  <c:v>12.36401</c:v>
                </c:pt>
                <c:pt idx="1444">
                  <c:v>12.374452</c:v>
                </c:pt>
                <c:pt idx="1445">
                  <c:v>12.280419</c:v>
                </c:pt>
                <c:pt idx="1446">
                  <c:v>12.306479</c:v>
                </c:pt>
                <c:pt idx="1447">
                  <c:v>12.446954</c:v>
                </c:pt>
                <c:pt idx="1448">
                  <c:v>12.374668</c:v>
                </c:pt>
                <c:pt idx="1449">
                  <c:v>12.774803</c:v>
                </c:pt>
                <c:pt idx="1450">
                  <c:v>12.779839000000001</c:v>
                </c:pt>
                <c:pt idx="1451">
                  <c:v>12.662883000000001</c:v>
                </c:pt>
                <c:pt idx="1452">
                  <c:v>12.626200000000001</c:v>
                </c:pt>
                <c:pt idx="1453">
                  <c:v>12.546810000000001</c:v>
                </c:pt>
                <c:pt idx="1454">
                  <c:v>12.72673</c:v>
                </c:pt>
                <c:pt idx="1455">
                  <c:v>12.62068</c:v>
                </c:pt>
                <c:pt idx="1456">
                  <c:v>12.247007</c:v>
                </c:pt>
                <c:pt idx="1457">
                  <c:v>11.880585999999999</c:v>
                </c:pt>
                <c:pt idx="1458">
                  <c:v>12.376908</c:v>
                </c:pt>
                <c:pt idx="1459">
                  <c:v>12.25863</c:v>
                </c:pt>
                <c:pt idx="1460">
                  <c:v>13.720038000000001</c:v>
                </c:pt>
                <c:pt idx="1461">
                  <c:v>13.482241999999999</c:v>
                </c:pt>
                <c:pt idx="1462">
                  <c:v>13.274227</c:v>
                </c:pt>
                <c:pt idx="1463">
                  <c:v>13.098390999999999</c:v>
                </c:pt>
                <c:pt idx="1464">
                  <c:v>13.217268000000001</c:v>
                </c:pt>
                <c:pt idx="1465">
                  <c:v>13.212324000000001</c:v>
                </c:pt>
                <c:pt idx="1466">
                  <c:v>13.237126999999999</c:v>
                </c:pt>
                <c:pt idx="1467">
                  <c:v>13.271997000000001</c:v>
                </c:pt>
                <c:pt idx="1468">
                  <c:v>13.215726999999999</c:v>
                </c:pt>
                <c:pt idx="1469">
                  <c:v>13.222132</c:v>
                </c:pt>
                <c:pt idx="1470">
                  <c:v>13.293632000000001</c:v>
                </c:pt>
                <c:pt idx="1471">
                  <c:v>13.710743000000001</c:v>
                </c:pt>
                <c:pt idx="1472">
                  <c:v>15.18103</c:v>
                </c:pt>
                <c:pt idx="1473">
                  <c:v>15.019625</c:v>
                </c:pt>
                <c:pt idx="1474">
                  <c:v>15.611046</c:v>
                </c:pt>
                <c:pt idx="1475">
                  <c:v>15.858309999999999</c:v>
                </c:pt>
                <c:pt idx="1476">
                  <c:v>15.719408</c:v>
                </c:pt>
                <c:pt idx="1477">
                  <c:v>15.365641999999999</c:v>
                </c:pt>
                <c:pt idx="1478">
                  <c:v>15.463385000000001</c:v>
                </c:pt>
                <c:pt idx="1479">
                  <c:v>15.185907</c:v>
                </c:pt>
                <c:pt idx="1480">
                  <c:v>15.016712999999999</c:v>
                </c:pt>
                <c:pt idx="1481">
                  <c:v>15.21125</c:v>
                </c:pt>
                <c:pt idx="1482">
                  <c:v>15.204579000000001</c:v>
                </c:pt>
                <c:pt idx="1483">
                  <c:v>14.980347</c:v>
                </c:pt>
                <c:pt idx="1484">
                  <c:v>14.785657</c:v>
                </c:pt>
                <c:pt idx="1485">
                  <c:v>14.913181</c:v>
                </c:pt>
                <c:pt idx="1486">
                  <c:v>14.717575999999999</c:v>
                </c:pt>
                <c:pt idx="1487">
                  <c:v>14.932817999999999</c:v>
                </c:pt>
                <c:pt idx="1488">
                  <c:v>14.85046</c:v>
                </c:pt>
                <c:pt idx="1489">
                  <c:v>15.121797000000001</c:v>
                </c:pt>
                <c:pt idx="1490">
                  <c:v>15.737769999999999</c:v>
                </c:pt>
                <c:pt idx="1491">
                  <c:v>15.871577</c:v>
                </c:pt>
                <c:pt idx="1492">
                  <c:v>15.757835999999999</c:v>
                </c:pt>
                <c:pt idx="1493">
                  <c:v>15.654966</c:v>
                </c:pt>
                <c:pt idx="1494">
                  <c:v>16.189973999999999</c:v>
                </c:pt>
                <c:pt idx="1495">
                  <c:v>16.595002000000001</c:v>
                </c:pt>
                <c:pt idx="1496">
                  <c:v>16.732771</c:v>
                </c:pt>
                <c:pt idx="1497">
                  <c:v>16.651319000000001</c:v>
                </c:pt>
                <c:pt idx="1498">
                  <c:v>16.454021999999998</c:v>
                </c:pt>
                <c:pt idx="1499">
                  <c:v>16.327586</c:v>
                </c:pt>
                <c:pt idx="1500">
                  <c:v>16.409876000000001</c:v>
                </c:pt>
                <c:pt idx="1501">
                  <c:v>16.491599000000001</c:v>
                </c:pt>
                <c:pt idx="1502">
                  <c:v>16.544322000000001</c:v>
                </c:pt>
                <c:pt idx="1503">
                  <c:v>16.885165000000001</c:v>
                </c:pt>
                <c:pt idx="1504">
                  <c:v>17.17409</c:v>
                </c:pt>
                <c:pt idx="1505">
                  <c:v>17.153974999999999</c:v>
                </c:pt>
                <c:pt idx="1506">
                  <c:v>17.285067999999999</c:v>
                </c:pt>
                <c:pt idx="1507">
                  <c:v>17.347659</c:v>
                </c:pt>
                <c:pt idx="1508">
                  <c:v>17.282028</c:v>
                </c:pt>
                <c:pt idx="1509">
                  <c:v>17.199791000000001</c:v>
                </c:pt>
                <c:pt idx="1510">
                  <c:v>17.246545000000001</c:v>
                </c:pt>
                <c:pt idx="1511">
                  <c:v>17.510348</c:v>
                </c:pt>
                <c:pt idx="1512">
                  <c:v>17.457602000000001</c:v>
                </c:pt>
                <c:pt idx="1513">
                  <c:v>17.746041999999999</c:v>
                </c:pt>
                <c:pt idx="1514">
                  <c:v>17.555301</c:v>
                </c:pt>
                <c:pt idx="1515">
                  <c:v>17.329941999999999</c:v>
                </c:pt>
                <c:pt idx="1516">
                  <c:v>17.229326</c:v>
                </c:pt>
                <c:pt idx="1517">
                  <c:v>17.301175000000001</c:v>
                </c:pt>
                <c:pt idx="1518">
                  <c:v>17.573291999999999</c:v>
                </c:pt>
                <c:pt idx="1519">
                  <c:v>17.481375</c:v>
                </c:pt>
                <c:pt idx="1520">
                  <c:v>17.911733000000002</c:v>
                </c:pt>
                <c:pt idx="1521">
                  <c:v>17.685088</c:v>
                </c:pt>
                <c:pt idx="1522">
                  <c:v>19.351106000000001</c:v>
                </c:pt>
                <c:pt idx="1523">
                  <c:v>18.884961000000001</c:v>
                </c:pt>
                <c:pt idx="1524">
                  <c:v>20.475397000000001</c:v>
                </c:pt>
                <c:pt idx="1525">
                  <c:v>20.416346000000001</c:v>
                </c:pt>
                <c:pt idx="1526">
                  <c:v>18.999486000000001</c:v>
                </c:pt>
                <c:pt idx="1527">
                  <c:v>18.89733</c:v>
                </c:pt>
                <c:pt idx="1528">
                  <c:v>19.049551000000001</c:v>
                </c:pt>
                <c:pt idx="1529">
                  <c:v>18.704151</c:v>
                </c:pt>
                <c:pt idx="1530">
                  <c:v>18.959242</c:v>
                </c:pt>
                <c:pt idx="1531">
                  <c:v>19.517354000000001</c:v>
                </c:pt>
                <c:pt idx="1532">
                  <c:v>19.257239999999999</c:v>
                </c:pt>
                <c:pt idx="1533">
                  <c:v>19.317471999999999</c:v>
                </c:pt>
                <c:pt idx="1534">
                  <c:v>19.354942000000001</c:v>
                </c:pt>
                <c:pt idx="1535">
                  <c:v>19.626435000000001</c:v>
                </c:pt>
                <c:pt idx="1536">
                  <c:v>19.954477000000001</c:v>
                </c:pt>
                <c:pt idx="1537">
                  <c:v>19.610897000000001</c:v>
                </c:pt>
                <c:pt idx="1538">
                  <c:v>19.504760999999998</c:v>
                </c:pt>
                <c:pt idx="1539">
                  <c:v>19.911724</c:v>
                </c:pt>
                <c:pt idx="1540">
                  <c:v>19.974658000000002</c:v>
                </c:pt>
                <c:pt idx="1541">
                  <c:v>19.899215999999999</c:v>
                </c:pt>
                <c:pt idx="1542">
                  <c:v>19.795092</c:v>
                </c:pt>
                <c:pt idx="1543">
                  <c:v>19.572581</c:v>
                </c:pt>
                <c:pt idx="1544">
                  <c:v>19.507200999999998</c:v>
                </c:pt>
                <c:pt idx="1545">
                  <c:v>18.845161000000001</c:v>
                </c:pt>
                <c:pt idx="1546">
                  <c:v>18.838640999999999</c:v>
                </c:pt>
                <c:pt idx="1547">
                  <c:v>18.781331999999999</c:v>
                </c:pt>
                <c:pt idx="1548">
                  <c:v>19.099515</c:v>
                </c:pt>
                <c:pt idx="1549">
                  <c:v>19.012868999999998</c:v>
                </c:pt>
                <c:pt idx="1550">
                  <c:v>18.937094999999999</c:v>
                </c:pt>
                <c:pt idx="1551">
                  <c:v>18.842618000000002</c:v>
                </c:pt>
                <c:pt idx="1552">
                  <c:v>19.272217000000001</c:v>
                </c:pt>
                <c:pt idx="1553">
                  <c:v>18.994396999999999</c:v>
                </c:pt>
                <c:pt idx="1554">
                  <c:v>18.862559000000001</c:v>
                </c:pt>
                <c:pt idx="1555">
                  <c:v>19.381039000000001</c:v>
                </c:pt>
                <c:pt idx="1556">
                  <c:v>19.461860000000001</c:v>
                </c:pt>
                <c:pt idx="1557">
                  <c:v>19.041101000000001</c:v>
                </c:pt>
                <c:pt idx="1558">
                  <c:v>19.216256999999999</c:v>
                </c:pt>
                <c:pt idx="1559">
                  <c:v>19.046064000000001</c:v>
                </c:pt>
                <c:pt idx="1560">
                  <c:v>19.005336</c:v>
                </c:pt>
                <c:pt idx="1561">
                  <c:v>18.544371999999999</c:v>
                </c:pt>
                <c:pt idx="1562">
                  <c:v>18.722321999999998</c:v>
                </c:pt>
                <c:pt idx="1563">
                  <c:v>18.965699999999998</c:v>
                </c:pt>
                <c:pt idx="1564">
                  <c:v>18.954156000000001</c:v>
                </c:pt>
                <c:pt idx="1565">
                  <c:v>18.835025999999999</c:v>
                </c:pt>
                <c:pt idx="1566">
                  <c:v>18.766463000000002</c:v>
                </c:pt>
                <c:pt idx="1567">
                  <c:v>18.837523999999998</c:v>
                </c:pt>
                <c:pt idx="1568">
                  <c:v>19.024318999999998</c:v>
                </c:pt>
                <c:pt idx="1569">
                  <c:v>18.909829999999999</c:v>
                </c:pt>
                <c:pt idx="1570">
                  <c:v>18.925114000000001</c:v>
                </c:pt>
                <c:pt idx="1571">
                  <c:v>19.069417999999999</c:v>
                </c:pt>
                <c:pt idx="1572">
                  <c:v>18.968692999999998</c:v>
                </c:pt>
                <c:pt idx="1573">
                  <c:v>19.169571000000001</c:v>
                </c:pt>
                <c:pt idx="1574">
                  <c:v>19.083556000000002</c:v>
                </c:pt>
                <c:pt idx="1575">
                  <c:v>19.087343000000001</c:v>
                </c:pt>
                <c:pt idx="1576">
                  <c:v>19.305814999999999</c:v>
                </c:pt>
                <c:pt idx="1577">
                  <c:v>19.157154999999999</c:v>
                </c:pt>
                <c:pt idx="1578">
                  <c:v>18.923863000000001</c:v>
                </c:pt>
                <c:pt idx="1579">
                  <c:v>18.852896999999999</c:v>
                </c:pt>
                <c:pt idx="1580">
                  <c:v>18.864440999999999</c:v>
                </c:pt>
                <c:pt idx="1581">
                  <c:v>18.550908</c:v>
                </c:pt>
                <c:pt idx="1582">
                  <c:v>18.316452999999999</c:v>
                </c:pt>
                <c:pt idx="1583">
                  <c:v>18.262183</c:v>
                </c:pt>
                <c:pt idx="1584">
                  <c:v>17.539466999999998</c:v>
                </c:pt>
                <c:pt idx="1585">
                  <c:v>17.096197</c:v>
                </c:pt>
                <c:pt idx="1586">
                  <c:v>15.974251000000001</c:v>
                </c:pt>
                <c:pt idx="1587">
                  <c:v>15.309234999999999</c:v>
                </c:pt>
                <c:pt idx="1588">
                  <c:v>15.297658</c:v>
                </c:pt>
                <c:pt idx="1589">
                  <c:v>15.476073</c:v>
                </c:pt>
                <c:pt idx="1590">
                  <c:v>15.674654</c:v>
                </c:pt>
                <c:pt idx="1591">
                  <c:v>15.717105</c:v>
                </c:pt>
                <c:pt idx="1592">
                  <c:v>15.697350999999999</c:v>
                </c:pt>
                <c:pt idx="1593">
                  <c:v>15.680584</c:v>
                </c:pt>
                <c:pt idx="1594">
                  <c:v>15.865809</c:v>
                </c:pt>
                <c:pt idx="1595">
                  <c:v>15.607955</c:v>
                </c:pt>
                <c:pt idx="1596">
                  <c:v>15.330803</c:v>
                </c:pt>
                <c:pt idx="1597">
                  <c:v>15.17309</c:v>
                </c:pt>
                <c:pt idx="1598">
                  <c:v>15.152998</c:v>
                </c:pt>
                <c:pt idx="1599">
                  <c:v>15.321702</c:v>
                </c:pt>
                <c:pt idx="1600">
                  <c:v>15.159869</c:v>
                </c:pt>
                <c:pt idx="1601">
                  <c:v>15.169912</c:v>
                </c:pt>
                <c:pt idx="1602">
                  <c:v>14.950462999999999</c:v>
                </c:pt>
                <c:pt idx="1603">
                  <c:v>14.955608</c:v>
                </c:pt>
                <c:pt idx="1604">
                  <c:v>15.314876</c:v>
                </c:pt>
                <c:pt idx="1605">
                  <c:v>15.390180000000001</c:v>
                </c:pt>
                <c:pt idx="1606">
                  <c:v>15.337266</c:v>
                </c:pt>
                <c:pt idx="1607">
                  <c:v>15.006045</c:v>
                </c:pt>
                <c:pt idx="1608">
                  <c:v>14.780372</c:v>
                </c:pt>
                <c:pt idx="1609">
                  <c:v>14.803637999999999</c:v>
                </c:pt>
                <c:pt idx="1610">
                  <c:v>14.814066</c:v>
                </c:pt>
                <c:pt idx="1611">
                  <c:v>14.886127999999999</c:v>
                </c:pt>
                <c:pt idx="1612">
                  <c:v>15.112672999999999</c:v>
                </c:pt>
                <c:pt idx="1613">
                  <c:v>15.217909000000001</c:v>
                </c:pt>
                <c:pt idx="1614">
                  <c:v>14.509679999999999</c:v>
                </c:pt>
                <c:pt idx="1615">
                  <c:v>14.584223</c:v>
                </c:pt>
                <c:pt idx="1616">
                  <c:v>14.427970999999999</c:v>
                </c:pt>
                <c:pt idx="1617">
                  <c:v>14.15997</c:v>
                </c:pt>
                <c:pt idx="1618">
                  <c:v>14.050376</c:v>
                </c:pt>
                <c:pt idx="1619">
                  <c:v>13.941477000000001</c:v>
                </c:pt>
                <c:pt idx="1620">
                  <c:v>14.211759000000001</c:v>
                </c:pt>
                <c:pt idx="1621">
                  <c:v>14.181118</c:v>
                </c:pt>
                <c:pt idx="1622">
                  <c:v>14.358072</c:v>
                </c:pt>
                <c:pt idx="1623">
                  <c:v>14.482613000000001</c:v>
                </c:pt>
                <c:pt idx="1624">
                  <c:v>14.23718</c:v>
                </c:pt>
                <c:pt idx="1625">
                  <c:v>14.358366</c:v>
                </c:pt>
                <c:pt idx="1626">
                  <c:v>14.538546999999999</c:v>
                </c:pt>
                <c:pt idx="1627">
                  <c:v>14.398115000000001</c:v>
                </c:pt>
                <c:pt idx="1628">
                  <c:v>14.568828999999999</c:v>
                </c:pt>
                <c:pt idx="1629">
                  <c:v>14.448693</c:v>
                </c:pt>
                <c:pt idx="1630">
                  <c:v>14.303896</c:v>
                </c:pt>
                <c:pt idx="1631">
                  <c:v>14.279233</c:v>
                </c:pt>
                <c:pt idx="1632">
                  <c:v>14.463708</c:v>
                </c:pt>
                <c:pt idx="1633">
                  <c:v>14.508289</c:v>
                </c:pt>
                <c:pt idx="1634">
                  <c:v>14.811156</c:v>
                </c:pt>
                <c:pt idx="1635">
                  <c:v>14.871648</c:v>
                </c:pt>
                <c:pt idx="1636">
                  <c:v>15.178568</c:v>
                </c:pt>
                <c:pt idx="1637">
                  <c:v>15.000552000000001</c:v>
                </c:pt>
                <c:pt idx="1638">
                  <c:v>14.299035</c:v>
                </c:pt>
                <c:pt idx="1639">
                  <c:v>14.539935</c:v>
                </c:pt>
                <c:pt idx="1640">
                  <c:v>14.321776</c:v>
                </c:pt>
                <c:pt idx="1641">
                  <c:v>13.975657</c:v>
                </c:pt>
                <c:pt idx="1642">
                  <c:v>13.937970999999999</c:v>
                </c:pt>
                <c:pt idx="1643">
                  <c:v>14.007008000000001</c:v>
                </c:pt>
                <c:pt idx="1644">
                  <c:v>13.832001999999999</c:v>
                </c:pt>
                <c:pt idx="1645">
                  <c:v>13.766018000000001</c:v>
                </c:pt>
                <c:pt idx="1646">
                  <c:v>13.482153</c:v>
                </c:pt>
                <c:pt idx="1647">
                  <c:v>13.577653</c:v>
                </c:pt>
                <c:pt idx="1648">
                  <c:v>13.459270999999999</c:v>
                </c:pt>
                <c:pt idx="1649">
                  <c:v>13.610998</c:v>
                </c:pt>
                <c:pt idx="1650">
                  <c:v>13.452049000000001</c:v>
                </c:pt>
                <c:pt idx="1651">
                  <c:v>13.405181000000001</c:v>
                </c:pt>
                <c:pt idx="1652">
                  <c:v>13.211314</c:v>
                </c:pt>
                <c:pt idx="1653">
                  <c:v>12.966543</c:v>
                </c:pt>
                <c:pt idx="1654">
                  <c:v>12.906298</c:v>
                </c:pt>
                <c:pt idx="1655">
                  <c:v>12.805512999999999</c:v>
                </c:pt>
                <c:pt idx="1656">
                  <c:v>12.789412</c:v>
                </c:pt>
                <c:pt idx="1657">
                  <c:v>12.364245</c:v>
                </c:pt>
                <c:pt idx="1658">
                  <c:v>12.429232000000001</c:v>
                </c:pt>
                <c:pt idx="1659">
                  <c:v>11.776755</c:v>
                </c:pt>
                <c:pt idx="1660">
                  <c:v>11.591447000000001</c:v>
                </c:pt>
                <c:pt idx="1661">
                  <c:v>10.507051000000001</c:v>
                </c:pt>
                <c:pt idx="1662">
                  <c:v>11.266553999999999</c:v>
                </c:pt>
                <c:pt idx="1663">
                  <c:v>10.310876</c:v>
                </c:pt>
                <c:pt idx="1664">
                  <c:v>10.901375</c:v>
                </c:pt>
                <c:pt idx="1665">
                  <c:v>10.72833</c:v>
                </c:pt>
                <c:pt idx="1666">
                  <c:v>11.130868</c:v>
                </c:pt>
                <c:pt idx="1667">
                  <c:v>10.912049</c:v>
                </c:pt>
                <c:pt idx="1668">
                  <c:v>11.02989</c:v>
                </c:pt>
                <c:pt idx="1669">
                  <c:v>10.449598999999999</c:v>
                </c:pt>
                <c:pt idx="1670">
                  <c:v>10.192500000000001</c:v>
                </c:pt>
                <c:pt idx="1671">
                  <c:v>10.071076</c:v>
                </c:pt>
                <c:pt idx="1672">
                  <c:v>10.544382000000001</c:v>
                </c:pt>
                <c:pt idx="1673">
                  <c:v>10.832103999999999</c:v>
                </c:pt>
                <c:pt idx="1674">
                  <c:v>10.850289999999999</c:v>
                </c:pt>
                <c:pt idx="1675">
                  <c:v>10.879619</c:v>
                </c:pt>
                <c:pt idx="1676">
                  <c:v>11.313416999999999</c:v>
                </c:pt>
                <c:pt idx="1677">
                  <c:v>11.270546</c:v>
                </c:pt>
                <c:pt idx="1678">
                  <c:v>11.497909999999999</c:v>
                </c:pt>
                <c:pt idx="1679">
                  <c:v>11.136075</c:v>
                </c:pt>
                <c:pt idx="1680">
                  <c:v>10.667007999999999</c:v>
                </c:pt>
                <c:pt idx="1681">
                  <c:v>10.546944999999999</c:v>
                </c:pt>
                <c:pt idx="1682">
                  <c:v>11.142127</c:v>
                </c:pt>
                <c:pt idx="1683">
                  <c:v>10.913368</c:v>
                </c:pt>
                <c:pt idx="1684">
                  <c:v>10.529487</c:v>
                </c:pt>
                <c:pt idx="1685">
                  <c:v>10.775439</c:v>
                </c:pt>
                <c:pt idx="1686">
                  <c:v>10.938254000000001</c:v>
                </c:pt>
                <c:pt idx="1687">
                  <c:v>11.126225</c:v>
                </c:pt>
                <c:pt idx="1688">
                  <c:v>11.371655000000001</c:v>
                </c:pt>
                <c:pt idx="1689">
                  <c:v>11.321578000000001</c:v>
                </c:pt>
                <c:pt idx="1690">
                  <c:v>11.046608000000001</c:v>
                </c:pt>
                <c:pt idx="1691">
                  <c:v>11.143537</c:v>
                </c:pt>
                <c:pt idx="1692">
                  <c:v>10.611253</c:v>
                </c:pt>
                <c:pt idx="1693">
                  <c:v>10.417033999999999</c:v>
                </c:pt>
                <c:pt idx="1694">
                  <c:v>10.590928999999999</c:v>
                </c:pt>
                <c:pt idx="1695">
                  <c:v>11.124836</c:v>
                </c:pt>
                <c:pt idx="1696">
                  <c:v>11.128676</c:v>
                </c:pt>
                <c:pt idx="1697">
                  <c:v>10.830982000000001</c:v>
                </c:pt>
                <c:pt idx="1698">
                  <c:v>11.165336999999999</c:v>
                </c:pt>
                <c:pt idx="1699">
                  <c:v>10.779176</c:v>
                </c:pt>
                <c:pt idx="1700">
                  <c:v>10.364763</c:v>
                </c:pt>
                <c:pt idx="1701">
                  <c:v>10.752072</c:v>
                </c:pt>
                <c:pt idx="1702">
                  <c:v>10.870047</c:v>
                </c:pt>
                <c:pt idx="1703">
                  <c:v>11.292171</c:v>
                </c:pt>
                <c:pt idx="1704">
                  <c:v>10.889063</c:v>
                </c:pt>
                <c:pt idx="1705">
                  <c:v>11.501711999999999</c:v>
                </c:pt>
                <c:pt idx="1706">
                  <c:v>11.460162</c:v>
                </c:pt>
                <c:pt idx="1707">
                  <c:v>11.855959</c:v>
                </c:pt>
                <c:pt idx="1708">
                  <c:v>11.571731</c:v>
                </c:pt>
                <c:pt idx="1709">
                  <c:v>11.714005999999999</c:v>
                </c:pt>
                <c:pt idx="1710">
                  <c:v>10.730026000000001</c:v>
                </c:pt>
                <c:pt idx="1711">
                  <c:v>11.315669</c:v>
                </c:pt>
                <c:pt idx="1712">
                  <c:v>10.760270999999999</c:v>
                </c:pt>
                <c:pt idx="1713">
                  <c:v>10.931126000000001</c:v>
                </c:pt>
                <c:pt idx="1714">
                  <c:v>11.086665</c:v>
                </c:pt>
                <c:pt idx="1715">
                  <c:v>11.188665</c:v>
                </c:pt>
                <c:pt idx="1716">
                  <c:v>10.682175000000001</c:v>
                </c:pt>
                <c:pt idx="1717">
                  <c:v>10.872876</c:v>
                </c:pt>
                <c:pt idx="1718">
                  <c:v>11.374418</c:v>
                </c:pt>
                <c:pt idx="1719">
                  <c:v>11.323228</c:v>
                </c:pt>
                <c:pt idx="1720">
                  <c:v>10.936090999999999</c:v>
                </c:pt>
                <c:pt idx="1721">
                  <c:v>10.453129000000001</c:v>
                </c:pt>
                <c:pt idx="1722">
                  <c:v>10.742145000000001</c:v>
                </c:pt>
                <c:pt idx="1723">
                  <c:v>10.959237999999999</c:v>
                </c:pt>
                <c:pt idx="1724">
                  <c:v>10.835838000000001</c:v>
                </c:pt>
                <c:pt idx="1725">
                  <c:v>10.920814</c:v>
                </c:pt>
                <c:pt idx="1726">
                  <c:v>11.285983</c:v>
                </c:pt>
                <c:pt idx="1727">
                  <c:v>10.645341999999999</c:v>
                </c:pt>
                <c:pt idx="1728">
                  <c:v>10.759069999999999</c:v>
                </c:pt>
                <c:pt idx="1729">
                  <c:v>10.978132</c:v>
                </c:pt>
                <c:pt idx="1730">
                  <c:v>10.737621000000001</c:v>
                </c:pt>
                <c:pt idx="1731">
                  <c:v>10.814828</c:v>
                </c:pt>
                <c:pt idx="1732">
                  <c:v>10.691694999999999</c:v>
                </c:pt>
                <c:pt idx="1733">
                  <c:v>10.556518000000001</c:v>
                </c:pt>
                <c:pt idx="1734">
                  <c:v>10.608563</c:v>
                </c:pt>
                <c:pt idx="1735">
                  <c:v>10.338577000000001</c:v>
                </c:pt>
                <c:pt idx="1736">
                  <c:v>10.24253</c:v>
                </c:pt>
                <c:pt idx="1737">
                  <c:v>9.9062730000000006</c:v>
                </c:pt>
                <c:pt idx="1738">
                  <c:v>10.001507999999999</c:v>
                </c:pt>
                <c:pt idx="1739">
                  <c:v>10.265447999999999</c:v>
                </c:pt>
                <c:pt idx="1740">
                  <c:v>10.244049</c:v>
                </c:pt>
                <c:pt idx="1741">
                  <c:v>10.95346</c:v>
                </c:pt>
                <c:pt idx="1742">
                  <c:v>10.863</c:v>
                </c:pt>
                <c:pt idx="1743">
                  <c:v>11.001065000000001</c:v>
                </c:pt>
                <c:pt idx="1744">
                  <c:v>11.246757000000001</c:v>
                </c:pt>
                <c:pt idx="1745">
                  <c:v>11.185549999999999</c:v>
                </c:pt>
                <c:pt idx="1746">
                  <c:v>11.322445999999999</c:v>
                </c:pt>
                <c:pt idx="1747">
                  <c:v>10.956823</c:v>
                </c:pt>
                <c:pt idx="1748">
                  <c:v>11.249040000000001</c:v>
                </c:pt>
                <c:pt idx="1749">
                  <c:v>11.02477</c:v>
                </c:pt>
                <c:pt idx="1750">
                  <c:v>10.843577</c:v>
                </c:pt>
                <c:pt idx="1751">
                  <c:v>10.859113000000001</c:v>
                </c:pt>
                <c:pt idx="1752">
                  <c:v>10.836874999999999</c:v>
                </c:pt>
                <c:pt idx="1753">
                  <c:v>10.967674000000001</c:v>
                </c:pt>
                <c:pt idx="1754">
                  <c:v>10.719817000000001</c:v>
                </c:pt>
                <c:pt idx="1755">
                  <c:v>11.183852999999999</c:v>
                </c:pt>
                <c:pt idx="1756">
                  <c:v>11.339516</c:v>
                </c:pt>
                <c:pt idx="1757">
                  <c:v>11.556927999999999</c:v>
                </c:pt>
                <c:pt idx="1758">
                  <c:v>11.692833</c:v>
                </c:pt>
                <c:pt idx="1759">
                  <c:v>11.623628</c:v>
                </c:pt>
                <c:pt idx="1760">
                  <c:v>11.428781000000001</c:v>
                </c:pt>
                <c:pt idx="1761">
                  <c:v>11.665164000000001</c:v>
                </c:pt>
                <c:pt idx="1762">
                  <c:v>11.567456999999999</c:v>
                </c:pt>
                <c:pt idx="1763">
                  <c:v>11.883438999999999</c:v>
                </c:pt>
                <c:pt idx="1764">
                  <c:v>11.931317999999999</c:v>
                </c:pt>
                <c:pt idx="1765">
                  <c:v>12.134596</c:v>
                </c:pt>
                <c:pt idx="1766">
                  <c:v>12.103211999999999</c:v>
                </c:pt>
                <c:pt idx="1767">
                  <c:v>12.255115</c:v>
                </c:pt>
                <c:pt idx="1768">
                  <c:v>12.359156</c:v>
                </c:pt>
                <c:pt idx="1769">
                  <c:v>12.435877</c:v>
                </c:pt>
                <c:pt idx="1770">
                  <c:v>12.480385</c:v>
                </c:pt>
                <c:pt idx="1771">
                  <c:v>12.512055</c:v>
                </c:pt>
                <c:pt idx="1772">
                  <c:v>12.254873</c:v>
                </c:pt>
                <c:pt idx="1773">
                  <c:v>12.330873</c:v>
                </c:pt>
                <c:pt idx="1774">
                  <c:v>12.162376999999999</c:v>
                </c:pt>
                <c:pt idx="1775">
                  <c:v>12.340662</c:v>
                </c:pt>
                <c:pt idx="1776">
                  <c:v>12.400036</c:v>
                </c:pt>
                <c:pt idx="1777">
                  <c:v>12.363787</c:v>
                </c:pt>
                <c:pt idx="1778">
                  <c:v>12.366641</c:v>
                </c:pt>
                <c:pt idx="1779">
                  <c:v>11.959484</c:v>
                </c:pt>
                <c:pt idx="1780">
                  <c:v>12.092568</c:v>
                </c:pt>
                <c:pt idx="1781">
                  <c:v>12.010911</c:v>
                </c:pt>
                <c:pt idx="1782">
                  <c:v>12.013043</c:v>
                </c:pt>
                <c:pt idx="1783">
                  <c:v>12.238009</c:v>
                </c:pt>
                <c:pt idx="1784">
                  <c:v>12.265840000000001</c:v>
                </c:pt>
                <c:pt idx="1785">
                  <c:v>12.618535</c:v>
                </c:pt>
                <c:pt idx="1786">
                  <c:v>12.475459000000001</c:v>
                </c:pt>
                <c:pt idx="1787">
                  <c:v>12.526139000000001</c:v>
                </c:pt>
                <c:pt idx="1788">
                  <c:v>12.624603</c:v>
                </c:pt>
                <c:pt idx="1789">
                  <c:v>12.589674</c:v>
                </c:pt>
                <c:pt idx="1790">
                  <c:v>12.45354</c:v>
                </c:pt>
                <c:pt idx="1791">
                  <c:v>12.577165000000001</c:v>
                </c:pt>
                <c:pt idx="1792">
                  <c:v>12.481014999999999</c:v>
                </c:pt>
                <c:pt idx="1793">
                  <c:v>12.408412999999999</c:v>
                </c:pt>
                <c:pt idx="1794">
                  <c:v>12.577695</c:v>
                </c:pt>
                <c:pt idx="1795">
                  <c:v>12.774787999999999</c:v>
                </c:pt>
                <c:pt idx="1796">
                  <c:v>12.726642999999999</c:v>
                </c:pt>
                <c:pt idx="1797">
                  <c:v>12.511905</c:v>
                </c:pt>
                <c:pt idx="1798">
                  <c:v>12.629678999999999</c:v>
                </c:pt>
                <c:pt idx="1799">
                  <c:v>12.484368999999999</c:v>
                </c:pt>
                <c:pt idx="1800">
                  <c:v>12.718235999999999</c:v>
                </c:pt>
                <c:pt idx="1801">
                  <c:v>12.776859999999999</c:v>
                </c:pt>
                <c:pt idx="1802">
                  <c:v>12.610106999999999</c:v>
                </c:pt>
                <c:pt idx="1803">
                  <c:v>12.707833000000001</c:v>
                </c:pt>
                <c:pt idx="1804">
                  <c:v>12.602955</c:v>
                </c:pt>
                <c:pt idx="1805">
                  <c:v>12.444089</c:v>
                </c:pt>
                <c:pt idx="1806">
                  <c:v>12.127368000000001</c:v>
                </c:pt>
                <c:pt idx="1807">
                  <c:v>12.282432</c:v>
                </c:pt>
                <c:pt idx="1808">
                  <c:v>12.564197999999999</c:v>
                </c:pt>
                <c:pt idx="1809">
                  <c:v>12.709077000000001</c:v>
                </c:pt>
                <c:pt idx="1810">
                  <c:v>12.640427000000001</c:v>
                </c:pt>
                <c:pt idx="1811">
                  <c:v>13.258848</c:v>
                </c:pt>
                <c:pt idx="1812">
                  <c:v>13.357647</c:v>
                </c:pt>
                <c:pt idx="1813">
                  <c:v>13.634506</c:v>
                </c:pt>
                <c:pt idx="1814">
                  <c:v>13.597198000000001</c:v>
                </c:pt>
                <c:pt idx="1815">
                  <c:v>13.710513000000001</c:v>
                </c:pt>
                <c:pt idx="1816">
                  <c:v>13.714102</c:v>
                </c:pt>
                <c:pt idx="1817">
                  <c:v>13.613121</c:v>
                </c:pt>
                <c:pt idx="1818">
                  <c:v>13.412936999999999</c:v>
                </c:pt>
                <c:pt idx="1819">
                  <c:v>13.499566</c:v>
                </c:pt>
                <c:pt idx="1820">
                  <c:v>13.754429999999999</c:v>
                </c:pt>
                <c:pt idx="1821">
                  <c:v>13.594525000000001</c:v>
                </c:pt>
                <c:pt idx="1822">
                  <c:v>13.773659</c:v>
                </c:pt>
                <c:pt idx="1823">
                  <c:v>13.610231000000001</c:v>
                </c:pt>
                <c:pt idx="1824">
                  <c:v>13.671544000000001</c:v>
                </c:pt>
                <c:pt idx="1825">
                  <c:v>13.767156999999999</c:v>
                </c:pt>
                <c:pt idx="1826">
                  <c:v>13.772989000000001</c:v>
                </c:pt>
                <c:pt idx="1827">
                  <c:v>13.571669</c:v>
                </c:pt>
                <c:pt idx="1828">
                  <c:v>13.535335999999999</c:v>
                </c:pt>
                <c:pt idx="1829">
                  <c:v>13.352648</c:v>
                </c:pt>
                <c:pt idx="1830">
                  <c:v>13.112256</c:v>
                </c:pt>
                <c:pt idx="1831">
                  <c:v>13.367539000000001</c:v>
                </c:pt>
                <c:pt idx="1832">
                  <c:v>13.552819</c:v>
                </c:pt>
                <c:pt idx="1833">
                  <c:v>12.793415</c:v>
                </c:pt>
                <c:pt idx="1834">
                  <c:v>12.928853999999999</c:v>
                </c:pt>
                <c:pt idx="1835">
                  <c:v>12.981325</c:v>
                </c:pt>
                <c:pt idx="1836">
                  <c:v>12.90414</c:v>
                </c:pt>
                <c:pt idx="1837">
                  <c:v>12.6875</c:v>
                </c:pt>
                <c:pt idx="1838">
                  <c:v>12.695326</c:v>
                </c:pt>
                <c:pt idx="1839">
                  <c:v>12.58517</c:v>
                </c:pt>
                <c:pt idx="1840">
                  <c:v>12.655025999999999</c:v>
                </c:pt>
                <c:pt idx="1841">
                  <c:v>12.816393</c:v>
                </c:pt>
                <c:pt idx="1842">
                  <c:v>12.971726</c:v>
                </c:pt>
                <c:pt idx="1843">
                  <c:v>12.990918000000001</c:v>
                </c:pt>
                <c:pt idx="1844">
                  <c:v>12.85069</c:v>
                </c:pt>
                <c:pt idx="1845">
                  <c:v>13.03158</c:v>
                </c:pt>
                <c:pt idx="1846">
                  <c:v>12.891161</c:v>
                </c:pt>
                <c:pt idx="1847">
                  <c:v>12.841907000000001</c:v>
                </c:pt>
                <c:pt idx="1848">
                  <c:v>12.667211999999999</c:v>
                </c:pt>
                <c:pt idx="1849">
                  <c:v>12.819259000000001</c:v>
                </c:pt>
                <c:pt idx="1850">
                  <c:v>12.708373</c:v>
                </c:pt>
                <c:pt idx="1851">
                  <c:v>12.562137</c:v>
                </c:pt>
                <c:pt idx="1852">
                  <c:v>12.723065999999999</c:v>
                </c:pt>
                <c:pt idx="1853">
                  <c:v>12.756679</c:v>
                </c:pt>
                <c:pt idx="1854">
                  <c:v>12.450073</c:v>
                </c:pt>
                <c:pt idx="1855">
                  <c:v>12.347816999999999</c:v>
                </c:pt>
                <c:pt idx="1856">
                  <c:v>12.247999999999999</c:v>
                </c:pt>
                <c:pt idx="1857">
                  <c:v>12.055129000000001</c:v>
                </c:pt>
                <c:pt idx="1858">
                  <c:v>11.904168</c:v>
                </c:pt>
                <c:pt idx="1859">
                  <c:v>12.069805000000001</c:v>
                </c:pt>
                <c:pt idx="1860">
                  <c:v>12.156397999999999</c:v>
                </c:pt>
                <c:pt idx="1861">
                  <c:v>12.194644</c:v>
                </c:pt>
                <c:pt idx="1862">
                  <c:v>12.216343999999999</c:v>
                </c:pt>
                <c:pt idx="1863">
                  <c:v>12.212408</c:v>
                </c:pt>
                <c:pt idx="1864">
                  <c:v>12.350031</c:v>
                </c:pt>
                <c:pt idx="1865">
                  <c:v>12.111546000000001</c:v>
                </c:pt>
                <c:pt idx="1866">
                  <c:v>12.235687</c:v>
                </c:pt>
                <c:pt idx="1867">
                  <c:v>11.559732</c:v>
                </c:pt>
                <c:pt idx="1868">
                  <c:v>11.370187</c:v>
                </c:pt>
                <c:pt idx="1869">
                  <c:v>11.507609</c:v>
                </c:pt>
                <c:pt idx="1870">
                  <c:v>11.729635999999999</c:v>
                </c:pt>
                <c:pt idx="1871">
                  <c:v>11.781207999999999</c:v>
                </c:pt>
                <c:pt idx="1872">
                  <c:v>11.91893</c:v>
                </c:pt>
                <c:pt idx="1873">
                  <c:v>11.725109</c:v>
                </c:pt>
                <c:pt idx="1874">
                  <c:v>11.871078000000001</c:v>
                </c:pt>
                <c:pt idx="1875">
                  <c:v>11.913081999999999</c:v>
                </c:pt>
                <c:pt idx="1876">
                  <c:v>12.081443</c:v>
                </c:pt>
                <c:pt idx="1877">
                  <c:v>12.260313</c:v>
                </c:pt>
                <c:pt idx="1878">
                  <c:v>12.240489</c:v>
                </c:pt>
                <c:pt idx="1879">
                  <c:v>12.428398</c:v>
                </c:pt>
                <c:pt idx="1880">
                  <c:v>12.41128</c:v>
                </c:pt>
                <c:pt idx="1881">
                  <c:v>12.206299</c:v>
                </c:pt>
                <c:pt idx="1882">
                  <c:v>12.383907000000001</c:v>
                </c:pt>
                <c:pt idx="1883">
                  <c:v>12.127189</c:v>
                </c:pt>
                <c:pt idx="1884">
                  <c:v>12.185013</c:v>
                </c:pt>
                <c:pt idx="1885">
                  <c:v>12.321512999999999</c:v>
                </c:pt>
                <c:pt idx="1886">
                  <c:v>12.287623999999999</c:v>
                </c:pt>
                <c:pt idx="1887">
                  <c:v>12.625949</c:v>
                </c:pt>
                <c:pt idx="1888">
                  <c:v>12.704689</c:v>
                </c:pt>
                <c:pt idx="1889">
                  <c:v>12.727307</c:v>
                </c:pt>
                <c:pt idx="1890">
                  <c:v>12.587732000000001</c:v>
                </c:pt>
                <c:pt idx="1891">
                  <c:v>12.538967</c:v>
                </c:pt>
                <c:pt idx="1892">
                  <c:v>12.544357</c:v>
                </c:pt>
                <c:pt idx="1893">
                  <c:v>12.434609</c:v>
                </c:pt>
                <c:pt idx="1894">
                  <c:v>12.598112</c:v>
                </c:pt>
                <c:pt idx="1895">
                  <c:v>12.443249</c:v>
                </c:pt>
                <c:pt idx="1896">
                  <c:v>12.527272999999999</c:v>
                </c:pt>
                <c:pt idx="1897">
                  <c:v>12.542833999999999</c:v>
                </c:pt>
                <c:pt idx="1898">
                  <c:v>12.664407000000001</c:v>
                </c:pt>
                <c:pt idx="1899">
                  <c:v>12.660971</c:v>
                </c:pt>
                <c:pt idx="1900">
                  <c:v>12.649628999999999</c:v>
                </c:pt>
                <c:pt idx="1901">
                  <c:v>12.489252</c:v>
                </c:pt>
                <c:pt idx="1902">
                  <c:v>12.341151999999999</c:v>
                </c:pt>
                <c:pt idx="1903">
                  <c:v>12.233737</c:v>
                </c:pt>
                <c:pt idx="1904">
                  <c:v>12.243603</c:v>
                </c:pt>
                <c:pt idx="1905">
                  <c:v>12.446581999999999</c:v>
                </c:pt>
                <c:pt idx="1906">
                  <c:v>12.586665</c:v>
                </c:pt>
                <c:pt idx="1907">
                  <c:v>12.506017999999999</c:v>
                </c:pt>
                <c:pt idx="1908">
                  <c:v>12.431492</c:v>
                </c:pt>
                <c:pt idx="1909">
                  <c:v>12.428943</c:v>
                </c:pt>
                <c:pt idx="1910">
                  <c:v>12.25474</c:v>
                </c:pt>
                <c:pt idx="1911">
                  <c:v>12.583930000000001</c:v>
                </c:pt>
                <c:pt idx="1912">
                  <c:v>12.482283000000001</c:v>
                </c:pt>
                <c:pt idx="1913">
                  <c:v>12.516975</c:v>
                </c:pt>
                <c:pt idx="1914">
                  <c:v>12.509707000000001</c:v>
                </c:pt>
                <c:pt idx="1915">
                  <c:v>12.500235999999999</c:v>
                </c:pt>
                <c:pt idx="1916">
                  <c:v>12.510757999999999</c:v>
                </c:pt>
                <c:pt idx="1917">
                  <c:v>12.527277</c:v>
                </c:pt>
                <c:pt idx="1918">
                  <c:v>12.515535</c:v>
                </c:pt>
                <c:pt idx="1919">
                  <c:v>12.557228</c:v>
                </c:pt>
                <c:pt idx="1920">
                  <c:v>12.611606</c:v>
                </c:pt>
                <c:pt idx="1921">
                  <c:v>12.618741</c:v>
                </c:pt>
                <c:pt idx="1922">
                  <c:v>12.618257</c:v>
                </c:pt>
                <c:pt idx="1923">
                  <c:v>12.649295</c:v>
                </c:pt>
                <c:pt idx="1924">
                  <c:v>12.619693</c:v>
                </c:pt>
                <c:pt idx="1925">
                  <c:v>12.514472</c:v>
                </c:pt>
                <c:pt idx="1926">
                  <c:v>12.581893000000001</c:v>
                </c:pt>
                <c:pt idx="1927">
                  <c:v>12.622182</c:v>
                </c:pt>
                <c:pt idx="1928">
                  <c:v>12.639568000000001</c:v>
                </c:pt>
                <c:pt idx="1929">
                  <c:v>12.679867</c:v>
                </c:pt>
                <c:pt idx="1930">
                  <c:v>12.603880999999999</c:v>
                </c:pt>
                <c:pt idx="1931">
                  <c:v>12.641807</c:v>
                </c:pt>
                <c:pt idx="1932">
                  <c:v>12.600152</c:v>
                </c:pt>
                <c:pt idx="1933">
                  <c:v>12.574388000000001</c:v>
                </c:pt>
                <c:pt idx="1934">
                  <c:v>12.920161</c:v>
                </c:pt>
                <c:pt idx="1935">
                  <c:v>13.027765</c:v>
                </c:pt>
                <c:pt idx="1936">
                  <c:v>12.934087999999999</c:v>
                </c:pt>
                <c:pt idx="1937">
                  <c:v>12.878931</c:v>
                </c:pt>
                <c:pt idx="1938">
                  <c:v>12.93985</c:v>
                </c:pt>
                <c:pt idx="1939">
                  <c:v>13.328465</c:v>
                </c:pt>
                <c:pt idx="1940">
                  <c:v>13.508100000000001</c:v>
                </c:pt>
                <c:pt idx="1941">
                  <c:v>13.243492</c:v>
                </c:pt>
                <c:pt idx="1942">
                  <c:v>13.238315999999999</c:v>
                </c:pt>
                <c:pt idx="1943">
                  <c:v>13.255006</c:v>
                </c:pt>
                <c:pt idx="1944">
                  <c:v>13.1996</c:v>
                </c:pt>
                <c:pt idx="1945">
                  <c:v>13.131873000000001</c:v>
                </c:pt>
                <c:pt idx="1946">
                  <c:v>13.241212000000001</c:v>
                </c:pt>
                <c:pt idx="1947">
                  <c:v>13.094327</c:v>
                </c:pt>
                <c:pt idx="1948">
                  <c:v>12.981293000000001</c:v>
                </c:pt>
                <c:pt idx="1949">
                  <c:v>13.098898</c:v>
                </c:pt>
                <c:pt idx="1950">
                  <c:v>13.054194000000001</c:v>
                </c:pt>
                <c:pt idx="1951">
                  <c:v>13.06094</c:v>
                </c:pt>
                <c:pt idx="1952">
                  <c:v>13.105675</c:v>
                </c:pt>
                <c:pt idx="1953">
                  <c:v>13.289052</c:v>
                </c:pt>
                <c:pt idx="1954">
                  <c:v>13.508107000000001</c:v>
                </c:pt>
                <c:pt idx="1955">
                  <c:v>13.484151000000001</c:v>
                </c:pt>
                <c:pt idx="1956">
                  <c:v>13.433540000000001</c:v>
                </c:pt>
                <c:pt idx="1957">
                  <c:v>13.2849</c:v>
                </c:pt>
                <c:pt idx="1958">
                  <c:v>13.302794</c:v>
                </c:pt>
                <c:pt idx="1959">
                  <c:v>13.314997</c:v>
                </c:pt>
                <c:pt idx="1960">
                  <c:v>12.624356000000001</c:v>
                </c:pt>
                <c:pt idx="1961">
                  <c:v>12.583392</c:v>
                </c:pt>
                <c:pt idx="1962">
                  <c:v>12.36857</c:v>
                </c:pt>
                <c:pt idx="1963">
                  <c:v>12.489008</c:v>
                </c:pt>
                <c:pt idx="1964">
                  <c:v>12.412703</c:v>
                </c:pt>
                <c:pt idx="1965">
                  <c:v>12.324615</c:v>
                </c:pt>
                <c:pt idx="1966">
                  <c:v>11.965600999999999</c:v>
                </c:pt>
                <c:pt idx="1967">
                  <c:v>11.678635999999999</c:v>
                </c:pt>
                <c:pt idx="1968">
                  <c:v>11.627903999999999</c:v>
                </c:pt>
                <c:pt idx="1969">
                  <c:v>11.734788999999999</c:v>
                </c:pt>
                <c:pt idx="1970">
                  <c:v>11.668542</c:v>
                </c:pt>
                <c:pt idx="1971">
                  <c:v>11.640169999999999</c:v>
                </c:pt>
                <c:pt idx="1972">
                  <c:v>11.766522</c:v>
                </c:pt>
                <c:pt idx="1973">
                  <c:v>11.675834999999999</c:v>
                </c:pt>
                <c:pt idx="1974">
                  <c:v>11.660741</c:v>
                </c:pt>
                <c:pt idx="1975">
                  <c:v>11.784932</c:v>
                </c:pt>
                <c:pt idx="1976">
                  <c:v>11.322592999999999</c:v>
                </c:pt>
                <c:pt idx="1977">
                  <c:v>11.230121</c:v>
                </c:pt>
                <c:pt idx="1978">
                  <c:v>11.226267</c:v>
                </c:pt>
                <c:pt idx="1979">
                  <c:v>11.244342</c:v>
                </c:pt>
                <c:pt idx="1980">
                  <c:v>11.100975</c:v>
                </c:pt>
                <c:pt idx="1981">
                  <c:v>10.904076</c:v>
                </c:pt>
                <c:pt idx="1982">
                  <c:v>10.958121</c:v>
                </c:pt>
                <c:pt idx="1983">
                  <c:v>11.066238999999999</c:v>
                </c:pt>
                <c:pt idx="1984">
                  <c:v>11.243788</c:v>
                </c:pt>
                <c:pt idx="1985">
                  <c:v>11.364587999999999</c:v>
                </c:pt>
                <c:pt idx="1986">
                  <c:v>11.282361</c:v>
                </c:pt>
                <c:pt idx="1987">
                  <c:v>11.486729</c:v>
                </c:pt>
                <c:pt idx="1988">
                  <c:v>11.412844</c:v>
                </c:pt>
                <c:pt idx="1989">
                  <c:v>11.298541999999999</c:v>
                </c:pt>
                <c:pt idx="1990">
                  <c:v>11.35548</c:v>
                </c:pt>
                <c:pt idx="1991">
                  <c:v>11.407679</c:v>
                </c:pt>
                <c:pt idx="1992">
                  <c:v>11.392747</c:v>
                </c:pt>
                <c:pt idx="1993">
                  <c:v>11.286792999999999</c:v>
                </c:pt>
                <c:pt idx="1994">
                  <c:v>11.202940999999999</c:v>
                </c:pt>
                <c:pt idx="1995">
                  <c:v>11.303008999999999</c:v>
                </c:pt>
                <c:pt idx="1996">
                  <c:v>11.33501</c:v>
                </c:pt>
                <c:pt idx="1997">
                  <c:v>11.402066</c:v>
                </c:pt>
                <c:pt idx="1998">
                  <c:v>11.378537</c:v>
                </c:pt>
                <c:pt idx="1999">
                  <c:v>11.445327000000001</c:v>
                </c:pt>
                <c:pt idx="2000">
                  <c:v>11.495392000000001</c:v>
                </c:pt>
                <c:pt idx="2001">
                  <c:v>11.408391</c:v>
                </c:pt>
                <c:pt idx="2002">
                  <c:v>11.349786999999999</c:v>
                </c:pt>
                <c:pt idx="2003">
                  <c:v>11.705465999999999</c:v>
                </c:pt>
                <c:pt idx="2004">
                  <c:v>11.920588</c:v>
                </c:pt>
                <c:pt idx="2005">
                  <c:v>11.816299000000001</c:v>
                </c:pt>
                <c:pt idx="2006">
                  <c:v>11.941276999999999</c:v>
                </c:pt>
                <c:pt idx="2007">
                  <c:v>11.799372999999999</c:v>
                </c:pt>
                <c:pt idx="2008">
                  <c:v>11.761181000000001</c:v>
                </c:pt>
                <c:pt idx="2009">
                  <c:v>11.737679999999999</c:v>
                </c:pt>
                <c:pt idx="2010">
                  <c:v>11.686244</c:v>
                </c:pt>
                <c:pt idx="2011">
                  <c:v>11.591542</c:v>
                </c:pt>
                <c:pt idx="2012">
                  <c:v>11.710789999999999</c:v>
                </c:pt>
                <c:pt idx="2013">
                  <c:v>12.037934</c:v>
                </c:pt>
                <c:pt idx="2014">
                  <c:v>11.957496000000001</c:v>
                </c:pt>
                <c:pt idx="2015">
                  <c:v>12.102498000000001</c:v>
                </c:pt>
                <c:pt idx="2016">
                  <c:v>12.042361</c:v>
                </c:pt>
                <c:pt idx="2017">
                  <c:v>12.003615</c:v>
                </c:pt>
                <c:pt idx="2018">
                  <c:v>12.007540000000001</c:v>
                </c:pt>
                <c:pt idx="2019">
                  <c:v>12.187870999999999</c:v>
                </c:pt>
                <c:pt idx="2020">
                  <c:v>11.877554999999999</c:v>
                </c:pt>
                <c:pt idx="2021">
                  <c:v>11.803177</c:v>
                </c:pt>
                <c:pt idx="2022">
                  <c:v>11.881292999999999</c:v>
                </c:pt>
                <c:pt idx="2023">
                  <c:v>11.743662</c:v>
                </c:pt>
                <c:pt idx="2024">
                  <c:v>11.715102</c:v>
                </c:pt>
                <c:pt idx="2025">
                  <c:v>11.622583000000001</c:v>
                </c:pt>
                <c:pt idx="2026">
                  <c:v>11.624646</c:v>
                </c:pt>
                <c:pt idx="2027">
                  <c:v>11.591567</c:v>
                </c:pt>
                <c:pt idx="2028">
                  <c:v>11.635946000000001</c:v>
                </c:pt>
                <c:pt idx="2029">
                  <c:v>11.63832</c:v>
                </c:pt>
                <c:pt idx="2030">
                  <c:v>11.625382</c:v>
                </c:pt>
                <c:pt idx="2031">
                  <c:v>11.654252</c:v>
                </c:pt>
                <c:pt idx="2032">
                  <c:v>11.602961000000001</c:v>
                </c:pt>
                <c:pt idx="2033">
                  <c:v>11.563805</c:v>
                </c:pt>
                <c:pt idx="2034">
                  <c:v>11.71139</c:v>
                </c:pt>
                <c:pt idx="2035">
                  <c:v>11.569735</c:v>
                </c:pt>
                <c:pt idx="2036">
                  <c:v>11.653551</c:v>
                </c:pt>
                <c:pt idx="2037">
                  <c:v>11.703044</c:v>
                </c:pt>
                <c:pt idx="2038">
                  <c:v>11.647942</c:v>
                </c:pt>
                <c:pt idx="2039">
                  <c:v>11.700832</c:v>
                </c:pt>
                <c:pt idx="2040">
                  <c:v>11.787025</c:v>
                </c:pt>
                <c:pt idx="2041">
                  <c:v>11.865969</c:v>
                </c:pt>
                <c:pt idx="2042">
                  <c:v>11.745946</c:v>
                </c:pt>
                <c:pt idx="2043">
                  <c:v>11.756505000000001</c:v>
                </c:pt>
                <c:pt idx="2044">
                  <c:v>11.716639000000001</c:v>
                </c:pt>
                <c:pt idx="2045">
                  <c:v>11.717954000000001</c:v>
                </c:pt>
                <c:pt idx="2046">
                  <c:v>11.645433000000001</c:v>
                </c:pt>
                <c:pt idx="2047">
                  <c:v>11.655842</c:v>
                </c:pt>
                <c:pt idx="2048">
                  <c:v>11.710190000000001</c:v>
                </c:pt>
                <c:pt idx="2049">
                  <c:v>11.407916</c:v>
                </c:pt>
                <c:pt idx="2050">
                  <c:v>11.444974</c:v>
                </c:pt>
                <c:pt idx="2051">
                  <c:v>11.577731</c:v>
                </c:pt>
                <c:pt idx="2052">
                  <c:v>11.594946</c:v>
                </c:pt>
                <c:pt idx="2053">
                  <c:v>11.672288</c:v>
                </c:pt>
                <c:pt idx="2054">
                  <c:v>11.814664</c:v>
                </c:pt>
                <c:pt idx="2055">
                  <c:v>11.783635</c:v>
                </c:pt>
                <c:pt idx="2056">
                  <c:v>11.839395</c:v>
                </c:pt>
                <c:pt idx="2057">
                  <c:v>11.973720999999999</c:v>
                </c:pt>
                <c:pt idx="2058">
                  <c:v>12.01742</c:v>
                </c:pt>
                <c:pt idx="2059">
                  <c:v>12.166421</c:v>
                </c:pt>
                <c:pt idx="2060">
                  <c:v>12.054183999999999</c:v>
                </c:pt>
                <c:pt idx="2061">
                  <c:v>12.096748</c:v>
                </c:pt>
                <c:pt idx="2062">
                  <c:v>12.135788</c:v>
                </c:pt>
                <c:pt idx="2063">
                  <c:v>12.323435</c:v>
                </c:pt>
                <c:pt idx="2064">
                  <c:v>12.210235000000001</c:v>
                </c:pt>
                <c:pt idx="2065">
                  <c:v>12.154579999999999</c:v>
                </c:pt>
                <c:pt idx="2066">
                  <c:v>12.170906</c:v>
                </c:pt>
                <c:pt idx="2067">
                  <c:v>12.057078000000001</c:v>
                </c:pt>
                <c:pt idx="2068">
                  <c:v>12.071845</c:v>
                </c:pt>
                <c:pt idx="2069">
                  <c:v>12.079613999999999</c:v>
                </c:pt>
                <c:pt idx="2070">
                  <c:v>12.118668</c:v>
                </c:pt>
                <c:pt idx="2071">
                  <c:v>12.062538999999999</c:v>
                </c:pt>
                <c:pt idx="2072">
                  <c:v>12.080462000000001</c:v>
                </c:pt>
                <c:pt idx="2073">
                  <c:v>12.015943</c:v>
                </c:pt>
                <c:pt idx="2074">
                  <c:v>12.009054000000001</c:v>
                </c:pt>
                <c:pt idx="2075">
                  <c:v>11.871587</c:v>
                </c:pt>
                <c:pt idx="2076">
                  <c:v>12.02582</c:v>
                </c:pt>
                <c:pt idx="2077">
                  <c:v>11.950688</c:v>
                </c:pt>
                <c:pt idx="2078">
                  <c:v>11.998434</c:v>
                </c:pt>
                <c:pt idx="2079">
                  <c:v>12.103210000000001</c:v>
                </c:pt>
                <c:pt idx="2080">
                  <c:v>12.212954999999999</c:v>
                </c:pt>
                <c:pt idx="2081">
                  <c:v>12.210304000000001</c:v>
                </c:pt>
                <c:pt idx="2082">
                  <c:v>11.861701999999999</c:v>
                </c:pt>
                <c:pt idx="2083">
                  <c:v>11.573904000000001</c:v>
                </c:pt>
                <c:pt idx="2084">
                  <c:v>11.618589999999999</c:v>
                </c:pt>
                <c:pt idx="2085">
                  <c:v>11.449728</c:v>
                </c:pt>
                <c:pt idx="2086">
                  <c:v>11.353261</c:v>
                </c:pt>
                <c:pt idx="2087">
                  <c:v>11.448098999999999</c:v>
                </c:pt>
                <c:pt idx="2088">
                  <c:v>11.436866999999999</c:v>
                </c:pt>
                <c:pt idx="2089">
                  <c:v>11.569319</c:v>
                </c:pt>
                <c:pt idx="2090">
                  <c:v>11.683512</c:v>
                </c:pt>
                <c:pt idx="2091">
                  <c:v>11.768093</c:v>
                </c:pt>
                <c:pt idx="2092">
                  <c:v>11.772024999999999</c:v>
                </c:pt>
                <c:pt idx="2093">
                  <c:v>11.809264000000001</c:v>
                </c:pt>
                <c:pt idx="2094">
                  <c:v>11.835305999999999</c:v>
                </c:pt>
                <c:pt idx="2095">
                  <c:v>11.681956</c:v>
                </c:pt>
                <c:pt idx="2096">
                  <c:v>11.689393000000001</c:v>
                </c:pt>
                <c:pt idx="2097">
                  <c:v>11.803065</c:v>
                </c:pt>
                <c:pt idx="2098">
                  <c:v>11.873746000000001</c:v>
                </c:pt>
                <c:pt idx="2099">
                  <c:v>12.004561000000001</c:v>
                </c:pt>
                <c:pt idx="2100">
                  <c:v>12.046938000000001</c:v>
                </c:pt>
                <c:pt idx="2101">
                  <c:v>11.928661</c:v>
                </c:pt>
                <c:pt idx="2102">
                  <c:v>11.964798999999999</c:v>
                </c:pt>
                <c:pt idx="2103">
                  <c:v>12.007641</c:v>
                </c:pt>
                <c:pt idx="2104">
                  <c:v>12.183951</c:v>
                </c:pt>
                <c:pt idx="2105">
                  <c:v>12.331783</c:v>
                </c:pt>
                <c:pt idx="2106">
                  <c:v>12.294244000000001</c:v>
                </c:pt>
                <c:pt idx="2107">
                  <c:v>12.471136</c:v>
                </c:pt>
                <c:pt idx="2108">
                  <c:v>12.561603</c:v>
                </c:pt>
                <c:pt idx="2109">
                  <c:v>12.651414000000001</c:v>
                </c:pt>
                <c:pt idx="2110">
                  <c:v>12.509850999999999</c:v>
                </c:pt>
                <c:pt idx="2111">
                  <c:v>12.480682</c:v>
                </c:pt>
                <c:pt idx="2112">
                  <c:v>12.544446000000001</c:v>
                </c:pt>
                <c:pt idx="2113">
                  <c:v>12.635317000000001</c:v>
                </c:pt>
                <c:pt idx="2114">
                  <c:v>12.670260000000001</c:v>
                </c:pt>
                <c:pt idx="2115">
                  <c:v>12.806441</c:v>
                </c:pt>
                <c:pt idx="2116">
                  <c:v>12.600121</c:v>
                </c:pt>
                <c:pt idx="2117">
                  <c:v>12.644524000000001</c:v>
                </c:pt>
                <c:pt idx="2118">
                  <c:v>12.553941999999999</c:v>
                </c:pt>
                <c:pt idx="2119">
                  <c:v>12.377912</c:v>
                </c:pt>
                <c:pt idx="2120">
                  <c:v>12.570335</c:v>
                </c:pt>
                <c:pt idx="2121">
                  <c:v>12.744439</c:v>
                </c:pt>
                <c:pt idx="2122">
                  <c:v>12.791335999999999</c:v>
                </c:pt>
                <c:pt idx="2123">
                  <c:v>12.624967</c:v>
                </c:pt>
                <c:pt idx="2124">
                  <c:v>12.509453000000001</c:v>
                </c:pt>
                <c:pt idx="2125">
                  <c:v>12.674999</c:v>
                </c:pt>
                <c:pt idx="2126">
                  <c:v>12.459201999999999</c:v>
                </c:pt>
                <c:pt idx="2127">
                  <c:v>12.558714999999999</c:v>
                </c:pt>
                <c:pt idx="2128">
                  <c:v>12.643549</c:v>
                </c:pt>
                <c:pt idx="2129">
                  <c:v>12.552747</c:v>
                </c:pt>
                <c:pt idx="2130">
                  <c:v>12.458410000000001</c:v>
                </c:pt>
                <c:pt idx="2131">
                  <c:v>12.670692000000001</c:v>
                </c:pt>
                <c:pt idx="2132">
                  <c:v>12.348585999999999</c:v>
                </c:pt>
                <c:pt idx="2133">
                  <c:v>12.563357</c:v>
                </c:pt>
                <c:pt idx="2134">
                  <c:v>12.713884999999999</c:v>
                </c:pt>
                <c:pt idx="2135">
                  <c:v>12.851813999999999</c:v>
                </c:pt>
                <c:pt idx="2136">
                  <c:v>12.779401999999999</c:v>
                </c:pt>
                <c:pt idx="2137">
                  <c:v>12.855086</c:v>
                </c:pt>
                <c:pt idx="2138">
                  <c:v>12.876683999999999</c:v>
                </c:pt>
                <c:pt idx="2139">
                  <c:v>12.889131000000001</c:v>
                </c:pt>
                <c:pt idx="2140">
                  <c:v>13.178115</c:v>
                </c:pt>
                <c:pt idx="2141">
                  <c:v>13.306848</c:v>
                </c:pt>
                <c:pt idx="2142">
                  <c:v>13.312613000000001</c:v>
                </c:pt>
                <c:pt idx="2143">
                  <c:v>13.150118000000001</c:v>
                </c:pt>
                <c:pt idx="2144">
                  <c:v>13.077253000000001</c:v>
                </c:pt>
                <c:pt idx="2145">
                  <c:v>12.970407</c:v>
                </c:pt>
                <c:pt idx="2146">
                  <c:v>13.076577</c:v>
                </c:pt>
                <c:pt idx="2147">
                  <c:v>12.960096999999999</c:v>
                </c:pt>
                <c:pt idx="2148">
                  <c:v>12.788802</c:v>
                </c:pt>
                <c:pt idx="2149">
                  <c:v>12.903195</c:v>
                </c:pt>
                <c:pt idx="2150">
                  <c:v>12.917614</c:v>
                </c:pt>
                <c:pt idx="2151">
                  <c:v>12.990437</c:v>
                </c:pt>
                <c:pt idx="2152">
                  <c:v>12.99479</c:v>
                </c:pt>
                <c:pt idx="2153">
                  <c:v>12.955581</c:v>
                </c:pt>
                <c:pt idx="2154">
                  <c:v>12.829093</c:v>
                </c:pt>
                <c:pt idx="2155">
                  <c:v>12.808804</c:v>
                </c:pt>
                <c:pt idx="2156">
                  <c:v>12.740648</c:v>
                </c:pt>
                <c:pt idx="2157">
                  <c:v>12.755119000000001</c:v>
                </c:pt>
                <c:pt idx="2158">
                  <c:v>12.796595</c:v>
                </c:pt>
                <c:pt idx="2159">
                  <c:v>13.024114000000001</c:v>
                </c:pt>
                <c:pt idx="2160">
                  <c:v>13.053155</c:v>
                </c:pt>
                <c:pt idx="2161">
                  <c:v>13.007512999999999</c:v>
                </c:pt>
                <c:pt idx="2162">
                  <c:v>12.90766</c:v>
                </c:pt>
                <c:pt idx="2163">
                  <c:v>12.773856</c:v>
                </c:pt>
                <c:pt idx="2164">
                  <c:v>12.826171</c:v>
                </c:pt>
                <c:pt idx="2165">
                  <c:v>12.799758000000001</c:v>
                </c:pt>
                <c:pt idx="2166">
                  <c:v>12.789111</c:v>
                </c:pt>
                <c:pt idx="2167">
                  <c:v>12.805723</c:v>
                </c:pt>
                <c:pt idx="2168">
                  <c:v>12.767951</c:v>
                </c:pt>
                <c:pt idx="2169">
                  <c:v>12.685876</c:v>
                </c:pt>
                <c:pt idx="2170">
                  <c:v>12.682433</c:v>
                </c:pt>
                <c:pt idx="2171">
                  <c:v>12.579381</c:v>
                </c:pt>
                <c:pt idx="2172">
                  <c:v>12.647736999999999</c:v>
                </c:pt>
                <c:pt idx="2173">
                  <c:v>12.583784</c:v>
                </c:pt>
                <c:pt idx="2174">
                  <c:v>12.704821000000001</c:v>
                </c:pt>
                <c:pt idx="2175">
                  <c:v>12.722607999999999</c:v>
                </c:pt>
                <c:pt idx="2176">
                  <c:v>12.607989999999999</c:v>
                </c:pt>
                <c:pt idx="2177">
                  <c:v>12.229951</c:v>
                </c:pt>
                <c:pt idx="2178">
                  <c:v>12.250416</c:v>
                </c:pt>
                <c:pt idx="2179">
                  <c:v>12.256418999999999</c:v>
                </c:pt>
                <c:pt idx="2180">
                  <c:v>12.201651</c:v>
                </c:pt>
                <c:pt idx="2181">
                  <c:v>12.243708</c:v>
                </c:pt>
                <c:pt idx="2182">
                  <c:v>12.292528000000001</c:v>
                </c:pt>
                <c:pt idx="2183">
                  <c:v>12.403905</c:v>
                </c:pt>
                <c:pt idx="2184">
                  <c:v>12.322751999999999</c:v>
                </c:pt>
                <c:pt idx="2185">
                  <c:v>12.353885999999999</c:v>
                </c:pt>
                <c:pt idx="2186">
                  <c:v>12.50558</c:v>
                </c:pt>
                <c:pt idx="2187">
                  <c:v>12.501313</c:v>
                </c:pt>
                <c:pt idx="2188">
                  <c:v>12.453486</c:v>
                </c:pt>
                <c:pt idx="2189">
                  <c:v>12.464995999999999</c:v>
                </c:pt>
                <c:pt idx="2190">
                  <c:v>12.623680999999999</c:v>
                </c:pt>
                <c:pt idx="2191">
                  <c:v>12.661676</c:v>
                </c:pt>
                <c:pt idx="2192">
                  <c:v>12.732768</c:v>
                </c:pt>
                <c:pt idx="2193">
                  <c:v>12.602409</c:v>
                </c:pt>
                <c:pt idx="2194">
                  <c:v>12.586589</c:v>
                </c:pt>
                <c:pt idx="2195">
                  <c:v>12.415633</c:v>
                </c:pt>
                <c:pt idx="2196">
                  <c:v>12.304281</c:v>
                </c:pt>
                <c:pt idx="2197">
                  <c:v>12.333507000000001</c:v>
                </c:pt>
                <c:pt idx="2198">
                  <c:v>12.272567</c:v>
                </c:pt>
                <c:pt idx="2199">
                  <c:v>12.274290000000001</c:v>
                </c:pt>
                <c:pt idx="2200">
                  <c:v>12.231206999999999</c:v>
                </c:pt>
                <c:pt idx="2201">
                  <c:v>12.301757</c:v>
                </c:pt>
                <c:pt idx="2202">
                  <c:v>12.227138</c:v>
                </c:pt>
                <c:pt idx="2203">
                  <c:v>12.168219000000001</c:v>
                </c:pt>
                <c:pt idx="2204">
                  <c:v>12.279259</c:v>
                </c:pt>
                <c:pt idx="2205">
                  <c:v>12.072627000000001</c:v>
                </c:pt>
                <c:pt idx="2206">
                  <c:v>11.949664</c:v>
                </c:pt>
                <c:pt idx="2207">
                  <c:v>11.999097000000001</c:v>
                </c:pt>
                <c:pt idx="2208">
                  <c:v>12.322785</c:v>
                </c:pt>
                <c:pt idx="2209">
                  <c:v>12.214098</c:v>
                </c:pt>
                <c:pt idx="2210">
                  <c:v>12.280968</c:v>
                </c:pt>
                <c:pt idx="2211">
                  <c:v>12.196668000000001</c:v>
                </c:pt>
                <c:pt idx="2212">
                  <c:v>12.337618000000001</c:v>
                </c:pt>
                <c:pt idx="2213">
                  <c:v>12.362266999999999</c:v>
                </c:pt>
                <c:pt idx="2214">
                  <c:v>12.686567999999999</c:v>
                </c:pt>
                <c:pt idx="2215">
                  <c:v>12.685033000000001</c:v>
                </c:pt>
                <c:pt idx="2216">
                  <c:v>12.732779000000001</c:v>
                </c:pt>
                <c:pt idx="2217">
                  <c:v>12.682363</c:v>
                </c:pt>
                <c:pt idx="2218">
                  <c:v>12.647853</c:v>
                </c:pt>
                <c:pt idx="2219">
                  <c:v>12.691297</c:v>
                </c:pt>
                <c:pt idx="2220">
                  <c:v>12.69782</c:v>
                </c:pt>
                <c:pt idx="2221">
                  <c:v>12.717321</c:v>
                </c:pt>
                <c:pt idx="2222">
                  <c:v>12.730036999999999</c:v>
                </c:pt>
                <c:pt idx="2223">
                  <c:v>12.579000000000001</c:v>
                </c:pt>
                <c:pt idx="2224">
                  <c:v>12.566386</c:v>
                </c:pt>
                <c:pt idx="2225">
                  <c:v>12.566229999999999</c:v>
                </c:pt>
                <c:pt idx="2226">
                  <c:v>12.575855000000001</c:v>
                </c:pt>
                <c:pt idx="2227">
                  <c:v>12.711103</c:v>
                </c:pt>
                <c:pt idx="2228">
                  <c:v>12.544430999999999</c:v>
                </c:pt>
                <c:pt idx="2229">
                  <c:v>12.886518000000001</c:v>
                </c:pt>
                <c:pt idx="2230">
                  <c:v>12.864169</c:v>
                </c:pt>
                <c:pt idx="2231">
                  <c:v>12.718132000000001</c:v>
                </c:pt>
                <c:pt idx="2232">
                  <c:v>12.831492000000001</c:v>
                </c:pt>
                <c:pt idx="2233">
                  <c:v>12.925829999999999</c:v>
                </c:pt>
                <c:pt idx="2234">
                  <c:v>13.003591999999999</c:v>
                </c:pt>
                <c:pt idx="2235">
                  <c:v>12.980632</c:v>
                </c:pt>
                <c:pt idx="2236">
                  <c:v>13.00788</c:v>
                </c:pt>
                <c:pt idx="2237">
                  <c:v>13.02102</c:v>
                </c:pt>
                <c:pt idx="2238">
                  <c:v>13.156139</c:v>
                </c:pt>
                <c:pt idx="2239">
                  <c:v>13.246216</c:v>
                </c:pt>
                <c:pt idx="2240">
                  <c:v>13.274387000000001</c:v>
                </c:pt>
                <c:pt idx="2241">
                  <c:v>13.246988999999999</c:v>
                </c:pt>
                <c:pt idx="2242">
                  <c:v>13.265072999999999</c:v>
                </c:pt>
                <c:pt idx="2243">
                  <c:v>13.193352000000001</c:v>
                </c:pt>
                <c:pt idx="2244">
                  <c:v>13.212092</c:v>
                </c:pt>
                <c:pt idx="2245">
                  <c:v>13.037062000000001</c:v>
                </c:pt>
                <c:pt idx="2246">
                  <c:v>13.08328</c:v>
                </c:pt>
                <c:pt idx="2247">
                  <c:v>12.956659999999999</c:v>
                </c:pt>
                <c:pt idx="2248">
                  <c:v>13.212569999999999</c:v>
                </c:pt>
                <c:pt idx="2249">
                  <c:v>13.244293000000001</c:v>
                </c:pt>
                <c:pt idx="2250">
                  <c:v>13.194186999999999</c:v>
                </c:pt>
                <c:pt idx="2251">
                  <c:v>13.046391</c:v>
                </c:pt>
                <c:pt idx="2252">
                  <c:v>13.087934000000001</c:v>
                </c:pt>
                <c:pt idx="2253">
                  <c:v>13.091559999999999</c:v>
                </c:pt>
                <c:pt idx="2254">
                  <c:v>13.189375</c:v>
                </c:pt>
                <c:pt idx="2255">
                  <c:v>13.075165999999999</c:v>
                </c:pt>
                <c:pt idx="2256">
                  <c:v>13.383889999999999</c:v>
                </c:pt>
                <c:pt idx="2257">
                  <c:v>13.414246</c:v>
                </c:pt>
                <c:pt idx="2258">
                  <c:v>13.429963000000001</c:v>
                </c:pt>
                <c:pt idx="2259">
                  <c:v>13.543293999999999</c:v>
                </c:pt>
                <c:pt idx="2260">
                  <c:v>13.583834</c:v>
                </c:pt>
                <c:pt idx="2261">
                  <c:v>13.603505</c:v>
                </c:pt>
                <c:pt idx="2262">
                  <c:v>13.5954</c:v>
                </c:pt>
                <c:pt idx="2263">
                  <c:v>13.581937999999999</c:v>
                </c:pt>
                <c:pt idx="2264">
                  <c:v>13.592316</c:v>
                </c:pt>
                <c:pt idx="2265">
                  <c:v>13.458622999999999</c:v>
                </c:pt>
                <c:pt idx="2266">
                  <c:v>13.528034</c:v>
                </c:pt>
                <c:pt idx="2267">
                  <c:v>13.58756</c:v>
                </c:pt>
                <c:pt idx="2268">
                  <c:v>13.64141</c:v>
                </c:pt>
                <c:pt idx="2269">
                  <c:v>13.767621</c:v>
                </c:pt>
                <c:pt idx="2270">
                  <c:v>13.863443999999999</c:v>
                </c:pt>
                <c:pt idx="2271">
                  <c:v>13.817610999999999</c:v>
                </c:pt>
                <c:pt idx="2272">
                  <c:v>13.690201999999999</c:v>
                </c:pt>
                <c:pt idx="2273">
                  <c:v>13.476172</c:v>
                </c:pt>
                <c:pt idx="2274">
                  <c:v>13.668606</c:v>
                </c:pt>
                <c:pt idx="2275">
                  <c:v>13.493790000000001</c:v>
                </c:pt>
                <c:pt idx="2276">
                  <c:v>13.522945</c:v>
                </c:pt>
                <c:pt idx="2277">
                  <c:v>13.66891</c:v>
                </c:pt>
                <c:pt idx="2278">
                  <c:v>13.72935</c:v>
                </c:pt>
                <c:pt idx="2279">
                  <c:v>13.552343</c:v>
                </c:pt>
                <c:pt idx="2280">
                  <c:v>13.290438</c:v>
                </c:pt>
                <c:pt idx="2281">
                  <c:v>13.271003</c:v>
                </c:pt>
                <c:pt idx="2282">
                  <c:v>13.381797000000001</c:v>
                </c:pt>
                <c:pt idx="2283">
                  <c:v>13.225898000000001</c:v>
                </c:pt>
                <c:pt idx="2284">
                  <c:v>13.371135000000001</c:v>
                </c:pt>
                <c:pt idx="2285">
                  <c:v>13.165825999999999</c:v>
                </c:pt>
                <c:pt idx="2286">
                  <c:v>12.868829</c:v>
                </c:pt>
                <c:pt idx="2287">
                  <c:v>12.985213999999999</c:v>
                </c:pt>
                <c:pt idx="2288">
                  <c:v>12.907641999999999</c:v>
                </c:pt>
                <c:pt idx="2289">
                  <c:v>13.102563999999999</c:v>
                </c:pt>
                <c:pt idx="2290">
                  <c:v>13.205913000000001</c:v>
                </c:pt>
                <c:pt idx="2291">
                  <c:v>13.238571</c:v>
                </c:pt>
                <c:pt idx="2292">
                  <c:v>13.356622</c:v>
                </c:pt>
                <c:pt idx="2293">
                  <c:v>13.343579999999999</c:v>
                </c:pt>
                <c:pt idx="2294">
                  <c:v>13.356392</c:v>
                </c:pt>
                <c:pt idx="2295">
                  <c:v>13.437879000000001</c:v>
                </c:pt>
                <c:pt idx="2296">
                  <c:v>13.430151</c:v>
                </c:pt>
                <c:pt idx="2297">
                  <c:v>13.203919000000001</c:v>
                </c:pt>
                <c:pt idx="2298">
                  <c:v>13.261647999999999</c:v>
                </c:pt>
                <c:pt idx="2299">
                  <c:v>13.280944</c:v>
                </c:pt>
                <c:pt idx="2300">
                  <c:v>13.465942</c:v>
                </c:pt>
                <c:pt idx="2301">
                  <c:v>13.45227</c:v>
                </c:pt>
                <c:pt idx="2302">
                  <c:v>13.480337</c:v>
                </c:pt>
                <c:pt idx="2303">
                  <c:v>13.495424999999999</c:v>
                </c:pt>
                <c:pt idx="2304">
                  <c:v>13.57694</c:v>
                </c:pt>
                <c:pt idx="2305">
                  <c:v>12.115926</c:v>
                </c:pt>
                <c:pt idx="2306">
                  <c:v>12.355364</c:v>
                </c:pt>
                <c:pt idx="2307">
                  <c:v>12.517764</c:v>
                </c:pt>
                <c:pt idx="2308">
                  <c:v>12.608814000000001</c:v>
                </c:pt>
                <c:pt idx="2309">
                  <c:v>12.701760999999999</c:v>
                </c:pt>
                <c:pt idx="2310">
                  <c:v>12.723883000000001</c:v>
                </c:pt>
                <c:pt idx="2311">
                  <c:v>12.561723000000001</c:v>
                </c:pt>
                <c:pt idx="2312">
                  <c:v>12.556024000000001</c:v>
                </c:pt>
                <c:pt idx="2313">
                  <c:v>12.451758</c:v>
                </c:pt>
                <c:pt idx="2314">
                  <c:v>12.329352999999999</c:v>
                </c:pt>
                <c:pt idx="2315">
                  <c:v>12.512257</c:v>
                </c:pt>
                <c:pt idx="2316">
                  <c:v>12.594094</c:v>
                </c:pt>
                <c:pt idx="2317">
                  <c:v>12.650126999999999</c:v>
                </c:pt>
                <c:pt idx="2318">
                  <c:v>12.967644999999999</c:v>
                </c:pt>
                <c:pt idx="2319">
                  <c:v>12.925407</c:v>
                </c:pt>
                <c:pt idx="2320">
                  <c:v>12.926176</c:v>
                </c:pt>
                <c:pt idx="2321">
                  <c:v>12.913805</c:v>
                </c:pt>
                <c:pt idx="2322">
                  <c:v>12.798292</c:v>
                </c:pt>
                <c:pt idx="2323">
                  <c:v>12.664799</c:v>
                </c:pt>
                <c:pt idx="2324">
                  <c:v>12.689</c:v>
                </c:pt>
                <c:pt idx="2325">
                  <c:v>12.827329000000001</c:v>
                </c:pt>
                <c:pt idx="2326">
                  <c:v>12.870824000000001</c:v>
                </c:pt>
                <c:pt idx="2327">
                  <c:v>12.867374</c:v>
                </c:pt>
                <c:pt idx="2328">
                  <c:v>12.849273</c:v>
                </c:pt>
                <c:pt idx="2329">
                  <c:v>12.678428</c:v>
                </c:pt>
                <c:pt idx="2330">
                  <c:v>12.479946</c:v>
                </c:pt>
                <c:pt idx="2331">
                  <c:v>12.487178</c:v>
                </c:pt>
                <c:pt idx="2332">
                  <c:v>12.577444</c:v>
                </c:pt>
                <c:pt idx="2333">
                  <c:v>12.218285</c:v>
                </c:pt>
                <c:pt idx="2334">
                  <c:v>12.175822</c:v>
                </c:pt>
                <c:pt idx="2335">
                  <c:v>12.235284</c:v>
                </c:pt>
                <c:pt idx="2336">
                  <c:v>12.361204000000001</c:v>
                </c:pt>
                <c:pt idx="2337">
                  <c:v>12.587197</c:v>
                </c:pt>
                <c:pt idx="2338">
                  <c:v>12.550196</c:v>
                </c:pt>
                <c:pt idx="2339">
                  <c:v>12.533465</c:v>
                </c:pt>
                <c:pt idx="2340">
                  <c:v>12.639621</c:v>
                </c:pt>
                <c:pt idx="2341">
                  <c:v>12.70865</c:v>
                </c:pt>
                <c:pt idx="2342">
                  <c:v>12.668486</c:v>
                </c:pt>
                <c:pt idx="2343">
                  <c:v>12.525988999999999</c:v>
                </c:pt>
                <c:pt idx="2344">
                  <c:v>12.338198999999999</c:v>
                </c:pt>
                <c:pt idx="2345">
                  <c:v>12.484541999999999</c:v>
                </c:pt>
                <c:pt idx="2346">
                  <c:v>12.48673</c:v>
                </c:pt>
                <c:pt idx="2347">
                  <c:v>12.112292</c:v>
                </c:pt>
                <c:pt idx="2348">
                  <c:v>12.142842</c:v>
                </c:pt>
                <c:pt idx="2349">
                  <c:v>12.034859000000001</c:v>
                </c:pt>
                <c:pt idx="2350">
                  <c:v>11.852416</c:v>
                </c:pt>
                <c:pt idx="2351">
                  <c:v>11.960212</c:v>
                </c:pt>
                <c:pt idx="2352">
                  <c:v>11.992531</c:v>
                </c:pt>
                <c:pt idx="2353">
                  <c:v>11.93979</c:v>
                </c:pt>
                <c:pt idx="2354">
                  <c:v>12.099646</c:v>
                </c:pt>
                <c:pt idx="2355">
                  <c:v>12.088376</c:v>
                </c:pt>
                <c:pt idx="2356">
                  <c:v>11.963823</c:v>
                </c:pt>
                <c:pt idx="2357">
                  <c:v>11.833053</c:v>
                </c:pt>
                <c:pt idx="2358">
                  <c:v>11.817857</c:v>
                </c:pt>
                <c:pt idx="2359">
                  <c:v>11.931542</c:v>
                </c:pt>
                <c:pt idx="2360">
                  <c:v>11.851549</c:v>
                </c:pt>
                <c:pt idx="2361">
                  <c:v>11.953882999999999</c:v>
                </c:pt>
                <c:pt idx="2362">
                  <c:v>12.025408000000001</c:v>
                </c:pt>
                <c:pt idx="2363">
                  <c:v>12.052896</c:v>
                </c:pt>
                <c:pt idx="2364">
                  <c:v>12.194146999999999</c:v>
                </c:pt>
                <c:pt idx="2365">
                  <c:v>12.187158999999999</c:v>
                </c:pt>
                <c:pt idx="2366">
                  <c:v>12.186805</c:v>
                </c:pt>
                <c:pt idx="2367">
                  <c:v>12.233518</c:v>
                </c:pt>
                <c:pt idx="2368">
                  <c:v>12.279325999999999</c:v>
                </c:pt>
                <c:pt idx="2369">
                  <c:v>12.309854</c:v>
                </c:pt>
                <c:pt idx="2370">
                  <c:v>12.301742000000001</c:v>
                </c:pt>
                <c:pt idx="2371">
                  <c:v>12.457063</c:v>
                </c:pt>
                <c:pt idx="2372">
                  <c:v>12.549609</c:v>
                </c:pt>
                <c:pt idx="2373">
                  <c:v>12.707129999999999</c:v>
                </c:pt>
                <c:pt idx="2374">
                  <c:v>12.724665</c:v>
                </c:pt>
                <c:pt idx="2375">
                  <c:v>12.593102999999999</c:v>
                </c:pt>
                <c:pt idx="2376">
                  <c:v>12.493052</c:v>
                </c:pt>
                <c:pt idx="2377">
                  <c:v>12.489729000000001</c:v>
                </c:pt>
                <c:pt idx="2378">
                  <c:v>12.394823000000001</c:v>
                </c:pt>
                <c:pt idx="2379">
                  <c:v>12.532529</c:v>
                </c:pt>
                <c:pt idx="2380">
                  <c:v>12.594993000000001</c:v>
                </c:pt>
                <c:pt idx="2381">
                  <c:v>12.540269</c:v>
                </c:pt>
                <c:pt idx="2382">
                  <c:v>12.609233</c:v>
                </c:pt>
                <c:pt idx="2383">
                  <c:v>12.691444000000001</c:v>
                </c:pt>
                <c:pt idx="2384">
                  <c:v>12.570879</c:v>
                </c:pt>
                <c:pt idx="2385">
                  <c:v>12.589133</c:v>
                </c:pt>
                <c:pt idx="2386">
                  <c:v>12.530165999999999</c:v>
                </c:pt>
                <c:pt idx="2387">
                  <c:v>12.567109</c:v>
                </c:pt>
                <c:pt idx="2388">
                  <c:v>12.551432</c:v>
                </c:pt>
                <c:pt idx="2389">
                  <c:v>12.614984</c:v>
                </c:pt>
                <c:pt idx="2390">
                  <c:v>12.624138</c:v>
                </c:pt>
                <c:pt idx="2391">
                  <c:v>12.711565999999999</c:v>
                </c:pt>
                <c:pt idx="2392">
                  <c:v>12.627516</c:v>
                </c:pt>
                <c:pt idx="2393">
                  <c:v>12.472885</c:v>
                </c:pt>
                <c:pt idx="2394">
                  <c:v>12.494814999999999</c:v>
                </c:pt>
                <c:pt idx="2395">
                  <c:v>12.390471</c:v>
                </c:pt>
                <c:pt idx="2396">
                  <c:v>12.364273000000001</c:v>
                </c:pt>
                <c:pt idx="2397">
                  <c:v>12.853866999999999</c:v>
                </c:pt>
                <c:pt idx="2398">
                  <c:v>13.142654</c:v>
                </c:pt>
                <c:pt idx="2399">
                  <c:v>13.678455</c:v>
                </c:pt>
                <c:pt idx="2400">
                  <c:v>13.464146</c:v>
                </c:pt>
                <c:pt idx="2401">
                  <c:v>13.612897999999999</c:v>
                </c:pt>
                <c:pt idx="2402">
                  <c:v>13.567938</c:v>
                </c:pt>
                <c:pt idx="2403">
                  <c:v>13.616020000000001</c:v>
                </c:pt>
                <c:pt idx="2404">
                  <c:v>13.665291</c:v>
                </c:pt>
                <c:pt idx="2405">
                  <c:v>13.732452</c:v>
                </c:pt>
                <c:pt idx="2406">
                  <c:v>13.730650000000001</c:v>
                </c:pt>
                <c:pt idx="2407">
                  <c:v>13.681552</c:v>
                </c:pt>
                <c:pt idx="2408">
                  <c:v>12.877385</c:v>
                </c:pt>
                <c:pt idx="2409">
                  <c:v>12.992836</c:v>
                </c:pt>
                <c:pt idx="2410">
                  <c:v>12.725804999999999</c:v>
                </c:pt>
                <c:pt idx="2411">
                  <c:v>12.528155999999999</c:v>
                </c:pt>
                <c:pt idx="2412">
                  <c:v>12.599952</c:v>
                </c:pt>
                <c:pt idx="2413">
                  <c:v>12.485632000000001</c:v>
                </c:pt>
                <c:pt idx="2414">
                  <c:v>12.515882</c:v>
                </c:pt>
                <c:pt idx="2415">
                  <c:v>12.426599</c:v>
                </c:pt>
                <c:pt idx="2416">
                  <c:v>12.518160999999999</c:v>
                </c:pt>
                <c:pt idx="2417">
                  <c:v>12.496618</c:v>
                </c:pt>
                <c:pt idx="2418">
                  <c:v>12.497836</c:v>
                </c:pt>
                <c:pt idx="2419">
                  <c:v>12.564012</c:v>
                </c:pt>
                <c:pt idx="2420">
                  <c:v>12.631035000000001</c:v>
                </c:pt>
                <c:pt idx="2421">
                  <c:v>12.566331999999999</c:v>
                </c:pt>
                <c:pt idx="2422">
                  <c:v>12.713265</c:v>
                </c:pt>
                <c:pt idx="2423">
                  <c:v>12.747472</c:v>
                </c:pt>
                <c:pt idx="2424">
                  <c:v>12.772102</c:v>
                </c:pt>
                <c:pt idx="2425">
                  <c:v>13.009709000000001</c:v>
                </c:pt>
                <c:pt idx="2426">
                  <c:v>12.98479</c:v>
                </c:pt>
                <c:pt idx="2427">
                  <c:v>13.112658</c:v>
                </c:pt>
                <c:pt idx="2428">
                  <c:v>13.168514999999999</c:v>
                </c:pt>
                <c:pt idx="2429">
                  <c:v>13.103024</c:v>
                </c:pt>
                <c:pt idx="2430">
                  <c:v>13.016845999999999</c:v>
                </c:pt>
                <c:pt idx="2431">
                  <c:v>13.082497999999999</c:v>
                </c:pt>
                <c:pt idx="2432">
                  <c:v>13.147867</c:v>
                </c:pt>
                <c:pt idx="2433">
                  <c:v>13.126918999999999</c:v>
                </c:pt>
                <c:pt idx="2434">
                  <c:v>13.146435</c:v>
                </c:pt>
                <c:pt idx="2435">
                  <c:v>13.142049999999999</c:v>
                </c:pt>
                <c:pt idx="2436">
                  <c:v>13.162447999999999</c:v>
                </c:pt>
                <c:pt idx="2437">
                  <c:v>13.015402</c:v>
                </c:pt>
                <c:pt idx="2438">
                  <c:v>13.134677</c:v>
                </c:pt>
                <c:pt idx="2439">
                  <c:v>13.21719</c:v>
                </c:pt>
                <c:pt idx="2440">
                  <c:v>13.286192</c:v>
                </c:pt>
                <c:pt idx="2441">
                  <c:v>13.285553999999999</c:v>
                </c:pt>
                <c:pt idx="2442">
                  <c:v>13.307528</c:v>
                </c:pt>
                <c:pt idx="2443">
                  <c:v>13.369401</c:v>
                </c:pt>
                <c:pt idx="2444">
                  <c:v>13.574294999999999</c:v>
                </c:pt>
                <c:pt idx="2445">
                  <c:v>13.550101</c:v>
                </c:pt>
                <c:pt idx="2446">
                  <c:v>13.484187</c:v>
                </c:pt>
                <c:pt idx="2447">
                  <c:v>13.395308999999999</c:v>
                </c:pt>
                <c:pt idx="2448">
                  <c:v>13.465133</c:v>
                </c:pt>
                <c:pt idx="2449">
                  <c:v>13.215358999999999</c:v>
                </c:pt>
                <c:pt idx="2450">
                  <c:v>13.317297999999999</c:v>
                </c:pt>
                <c:pt idx="2451">
                  <c:v>13.262706</c:v>
                </c:pt>
                <c:pt idx="2452">
                  <c:v>13.257379999999999</c:v>
                </c:pt>
                <c:pt idx="2453">
                  <c:v>13.106904999999999</c:v>
                </c:pt>
                <c:pt idx="2454">
                  <c:v>13.087111999999999</c:v>
                </c:pt>
                <c:pt idx="2455">
                  <c:v>13.322978000000001</c:v>
                </c:pt>
                <c:pt idx="2456">
                  <c:v>13.298583000000001</c:v>
                </c:pt>
                <c:pt idx="2457">
                  <c:v>13.051976</c:v>
                </c:pt>
                <c:pt idx="2458">
                  <c:v>13.302417</c:v>
                </c:pt>
                <c:pt idx="2459">
                  <c:v>12.988769</c:v>
                </c:pt>
                <c:pt idx="2460">
                  <c:v>12.844474</c:v>
                </c:pt>
                <c:pt idx="2461">
                  <c:v>12.761398</c:v>
                </c:pt>
                <c:pt idx="2462">
                  <c:v>12.673303000000001</c:v>
                </c:pt>
                <c:pt idx="2463">
                  <c:v>13.305726999999999</c:v>
                </c:pt>
                <c:pt idx="2464">
                  <c:v>13.376802</c:v>
                </c:pt>
                <c:pt idx="2465">
                  <c:v>13.487959</c:v>
                </c:pt>
                <c:pt idx="2466">
                  <c:v>13.576969</c:v>
                </c:pt>
                <c:pt idx="2467">
                  <c:v>13.864508000000001</c:v>
                </c:pt>
                <c:pt idx="2468">
                  <c:v>13.757186000000001</c:v>
                </c:pt>
                <c:pt idx="2469">
                  <c:v>13.903600000000001</c:v>
                </c:pt>
                <c:pt idx="2470">
                  <c:v>14.04228</c:v>
                </c:pt>
                <c:pt idx="2471">
                  <c:v>14.027990000000001</c:v>
                </c:pt>
                <c:pt idx="2472">
                  <c:v>14.214029999999999</c:v>
                </c:pt>
                <c:pt idx="2473">
                  <c:v>14.284784999999999</c:v>
                </c:pt>
                <c:pt idx="2474">
                  <c:v>14.416249000000001</c:v>
                </c:pt>
                <c:pt idx="2475">
                  <c:v>14.591037</c:v>
                </c:pt>
                <c:pt idx="2476">
                  <c:v>14.650690000000001</c:v>
                </c:pt>
                <c:pt idx="2477">
                  <c:v>14.584087999999999</c:v>
                </c:pt>
                <c:pt idx="2478">
                  <c:v>14.736954000000001</c:v>
                </c:pt>
                <c:pt idx="2479">
                  <c:v>13.50046</c:v>
                </c:pt>
                <c:pt idx="2480">
                  <c:v>13.490629999999999</c:v>
                </c:pt>
                <c:pt idx="2481">
                  <c:v>13.526208</c:v>
                </c:pt>
                <c:pt idx="2482">
                  <c:v>13.474885</c:v>
                </c:pt>
                <c:pt idx="2483">
                  <c:v>13.413672</c:v>
                </c:pt>
                <c:pt idx="2484">
                  <c:v>13.372968</c:v>
                </c:pt>
                <c:pt idx="2485">
                  <c:v>13.346522</c:v>
                </c:pt>
                <c:pt idx="2486">
                  <c:v>13.352042000000001</c:v>
                </c:pt>
                <c:pt idx="2487">
                  <c:v>13.372382</c:v>
                </c:pt>
                <c:pt idx="2488">
                  <c:v>13.355073000000001</c:v>
                </c:pt>
                <c:pt idx="2489">
                  <c:v>13.333055999999999</c:v>
                </c:pt>
                <c:pt idx="2490">
                  <c:v>13.38439</c:v>
                </c:pt>
                <c:pt idx="2491">
                  <c:v>13.497802</c:v>
                </c:pt>
                <c:pt idx="2492">
                  <c:v>13.430496</c:v>
                </c:pt>
                <c:pt idx="2493">
                  <c:v>13.458183</c:v>
                </c:pt>
                <c:pt idx="2494">
                  <c:v>13.420458</c:v>
                </c:pt>
                <c:pt idx="2495">
                  <c:v>13.270144</c:v>
                </c:pt>
                <c:pt idx="2496">
                  <c:v>13.460566999999999</c:v>
                </c:pt>
                <c:pt idx="2497">
                  <c:v>13.570999</c:v>
                </c:pt>
                <c:pt idx="2498">
                  <c:v>13.570841</c:v>
                </c:pt>
                <c:pt idx="2499">
                  <c:v>13.819137</c:v>
                </c:pt>
                <c:pt idx="2500">
                  <c:v>13.814647000000001</c:v>
                </c:pt>
                <c:pt idx="2501">
                  <c:v>13.782245</c:v>
                </c:pt>
                <c:pt idx="2502">
                  <c:v>13.520832</c:v>
                </c:pt>
                <c:pt idx="2503">
                  <c:v>13.571555</c:v>
                </c:pt>
                <c:pt idx="2504">
                  <c:v>13.335606</c:v>
                </c:pt>
                <c:pt idx="2505">
                  <c:v>13.180286000000001</c:v>
                </c:pt>
                <c:pt idx="2506">
                  <c:v>13.024315</c:v>
                </c:pt>
                <c:pt idx="2507">
                  <c:v>13.333392</c:v>
                </c:pt>
                <c:pt idx="2508">
                  <c:v>13.683249</c:v>
                </c:pt>
                <c:pt idx="2509">
                  <c:v>13.662998999999999</c:v>
                </c:pt>
                <c:pt idx="2510">
                  <c:v>13.722791000000001</c:v>
                </c:pt>
                <c:pt idx="2511">
                  <c:v>13.860193000000001</c:v>
                </c:pt>
                <c:pt idx="2512">
                  <c:v>13.853203000000001</c:v>
                </c:pt>
                <c:pt idx="2513">
                  <c:v>13.850059999999999</c:v>
                </c:pt>
                <c:pt idx="2514">
                  <c:v>13.930833</c:v>
                </c:pt>
                <c:pt idx="2515">
                  <c:v>13.923785000000001</c:v>
                </c:pt>
                <c:pt idx="2516">
                  <c:v>13.76069</c:v>
                </c:pt>
                <c:pt idx="2517">
                  <c:v>13.742563000000001</c:v>
                </c:pt>
                <c:pt idx="2518">
                  <c:v>13.335622000000001</c:v>
                </c:pt>
                <c:pt idx="2519">
                  <c:v>12.987420999999999</c:v>
                </c:pt>
                <c:pt idx="2520">
                  <c:v>13.067394</c:v>
                </c:pt>
                <c:pt idx="2521">
                  <c:v>13.318959</c:v>
                </c:pt>
                <c:pt idx="2522">
                  <c:v>13.057551</c:v>
                </c:pt>
                <c:pt idx="2523">
                  <c:v>12.913429000000001</c:v>
                </c:pt>
                <c:pt idx="2524">
                  <c:v>12.828860000000001</c:v>
                </c:pt>
                <c:pt idx="2525">
                  <c:v>12.612968</c:v>
                </c:pt>
                <c:pt idx="2526">
                  <c:v>14.442335</c:v>
                </c:pt>
                <c:pt idx="2527">
                  <c:v>14.610602</c:v>
                </c:pt>
                <c:pt idx="2528">
                  <c:v>14.545991000000001</c:v>
                </c:pt>
                <c:pt idx="2529">
                  <c:v>14.607480000000001</c:v>
                </c:pt>
                <c:pt idx="2530">
                  <c:v>15.113751000000001</c:v>
                </c:pt>
                <c:pt idx="2531">
                  <c:v>14.903509</c:v>
                </c:pt>
                <c:pt idx="2532">
                  <c:v>14.974243</c:v>
                </c:pt>
                <c:pt idx="2533">
                  <c:v>14.793276000000001</c:v>
                </c:pt>
                <c:pt idx="2534">
                  <c:v>14.457879999999999</c:v>
                </c:pt>
                <c:pt idx="2535">
                  <c:v>14.662117</c:v>
                </c:pt>
                <c:pt idx="2536">
                  <c:v>14.413891</c:v>
                </c:pt>
                <c:pt idx="2537">
                  <c:v>14.692131</c:v>
                </c:pt>
                <c:pt idx="2538">
                  <c:v>14.979602</c:v>
                </c:pt>
                <c:pt idx="2539">
                  <c:v>14.898149</c:v>
                </c:pt>
                <c:pt idx="2540">
                  <c:v>15.047689999999999</c:v>
                </c:pt>
                <c:pt idx="2541">
                  <c:v>15.332292000000001</c:v>
                </c:pt>
                <c:pt idx="2542">
                  <c:v>15.258379</c:v>
                </c:pt>
                <c:pt idx="2543">
                  <c:v>15.360835</c:v>
                </c:pt>
                <c:pt idx="2544">
                  <c:v>15.292517</c:v>
                </c:pt>
                <c:pt idx="2545">
                  <c:v>15.603078</c:v>
                </c:pt>
                <c:pt idx="2546">
                  <c:v>15.648906</c:v>
                </c:pt>
                <c:pt idx="2547">
                  <c:v>15.705128999999999</c:v>
                </c:pt>
                <c:pt idx="2548">
                  <c:v>15.489737</c:v>
                </c:pt>
                <c:pt idx="2549">
                  <c:v>15.451877</c:v>
                </c:pt>
                <c:pt idx="2550">
                  <c:v>15.585673</c:v>
                </c:pt>
                <c:pt idx="2551">
                  <c:v>15.515084</c:v>
                </c:pt>
                <c:pt idx="2552">
                  <c:v>15.709891000000001</c:v>
                </c:pt>
                <c:pt idx="2553">
                  <c:v>13.719569</c:v>
                </c:pt>
                <c:pt idx="2554">
                  <c:v>13.682676000000001</c:v>
                </c:pt>
                <c:pt idx="2555">
                  <c:v>13.601615000000001</c:v>
                </c:pt>
                <c:pt idx="2556">
                  <c:v>13.764298</c:v>
                </c:pt>
                <c:pt idx="2557">
                  <c:v>13.769356999999999</c:v>
                </c:pt>
                <c:pt idx="2558">
                  <c:v>13.688903</c:v>
                </c:pt>
                <c:pt idx="2559">
                  <c:v>13.719587000000001</c:v>
                </c:pt>
                <c:pt idx="2560">
                  <c:v>13.692799000000001</c:v>
                </c:pt>
                <c:pt idx="2561">
                  <c:v>13.729806</c:v>
                </c:pt>
                <c:pt idx="2562">
                  <c:v>13.377573</c:v>
                </c:pt>
                <c:pt idx="2563">
                  <c:v>13.514227999999999</c:v>
                </c:pt>
                <c:pt idx="2564">
                  <c:v>13.831412</c:v>
                </c:pt>
                <c:pt idx="2565">
                  <c:v>13.757666</c:v>
                </c:pt>
                <c:pt idx="2566">
                  <c:v>13.858738000000001</c:v>
                </c:pt>
                <c:pt idx="2567">
                  <c:v>13.864248999999999</c:v>
                </c:pt>
                <c:pt idx="2568">
                  <c:v>13.860543</c:v>
                </c:pt>
                <c:pt idx="2569">
                  <c:v>13.663732</c:v>
                </c:pt>
                <c:pt idx="2570">
                  <c:v>13.813331</c:v>
                </c:pt>
                <c:pt idx="2571">
                  <c:v>13.711238</c:v>
                </c:pt>
                <c:pt idx="2572">
                  <c:v>13.585088000000001</c:v>
                </c:pt>
                <c:pt idx="2573">
                  <c:v>13.383661</c:v>
                </c:pt>
                <c:pt idx="2574">
                  <c:v>13.379477</c:v>
                </c:pt>
                <c:pt idx="2575">
                  <c:v>13.316352999999999</c:v>
                </c:pt>
                <c:pt idx="2576">
                  <c:v>13.530991999999999</c:v>
                </c:pt>
                <c:pt idx="2577">
                  <c:v>13.460743000000001</c:v>
                </c:pt>
                <c:pt idx="2578">
                  <c:v>13.393706</c:v>
                </c:pt>
                <c:pt idx="2579">
                  <c:v>13.498115</c:v>
                </c:pt>
                <c:pt idx="2580">
                  <c:v>13.439237</c:v>
                </c:pt>
                <c:pt idx="2581">
                  <c:v>13.454155</c:v>
                </c:pt>
                <c:pt idx="2582">
                  <c:v>13.494856</c:v>
                </c:pt>
                <c:pt idx="2583">
                  <c:v>13.561788999999999</c:v>
                </c:pt>
                <c:pt idx="2584">
                  <c:v>13.589077</c:v>
                </c:pt>
                <c:pt idx="2585">
                  <c:v>13.663143</c:v>
                </c:pt>
                <c:pt idx="2586">
                  <c:v>13.510327999999999</c:v>
                </c:pt>
                <c:pt idx="2587">
                  <c:v>13.098598000000001</c:v>
                </c:pt>
                <c:pt idx="2588">
                  <c:v>13.031431</c:v>
                </c:pt>
                <c:pt idx="2589">
                  <c:v>12.841564</c:v>
                </c:pt>
                <c:pt idx="2590">
                  <c:v>12.888244</c:v>
                </c:pt>
                <c:pt idx="2591">
                  <c:v>12.79968</c:v>
                </c:pt>
                <c:pt idx="2592">
                  <c:v>12.921552999999999</c:v>
                </c:pt>
                <c:pt idx="2593">
                  <c:v>12.908795</c:v>
                </c:pt>
                <c:pt idx="2594">
                  <c:v>12.858032</c:v>
                </c:pt>
                <c:pt idx="2595">
                  <c:v>12.837744000000001</c:v>
                </c:pt>
                <c:pt idx="2596">
                  <c:v>12.930481</c:v>
                </c:pt>
                <c:pt idx="2597">
                  <c:v>13.626868999999999</c:v>
                </c:pt>
                <c:pt idx="2598">
                  <c:v>13.559642999999999</c:v>
                </c:pt>
                <c:pt idx="2599">
                  <c:v>13.627615</c:v>
                </c:pt>
                <c:pt idx="2600">
                  <c:v>13.820181</c:v>
                </c:pt>
                <c:pt idx="2601">
                  <c:v>13.743649</c:v>
                </c:pt>
                <c:pt idx="2602">
                  <c:v>13.632211</c:v>
                </c:pt>
                <c:pt idx="2603">
                  <c:v>13.655984</c:v>
                </c:pt>
                <c:pt idx="2604">
                  <c:v>13.873340000000001</c:v>
                </c:pt>
                <c:pt idx="2605">
                  <c:v>13.838749999999999</c:v>
                </c:pt>
                <c:pt idx="2606">
                  <c:v>13.823997</c:v>
                </c:pt>
                <c:pt idx="2607">
                  <c:v>13.879527</c:v>
                </c:pt>
                <c:pt idx="2608">
                  <c:v>13.96415</c:v>
                </c:pt>
                <c:pt idx="2609">
                  <c:v>13.847061999999999</c:v>
                </c:pt>
                <c:pt idx="2610">
                  <c:v>13.95879</c:v>
                </c:pt>
                <c:pt idx="2611">
                  <c:v>14.128705999999999</c:v>
                </c:pt>
                <c:pt idx="2612">
                  <c:v>14.028707000000001</c:v>
                </c:pt>
                <c:pt idx="2613">
                  <c:v>14.021409999999999</c:v>
                </c:pt>
                <c:pt idx="2614">
                  <c:v>14.012084</c:v>
                </c:pt>
                <c:pt idx="2615">
                  <c:v>13.883342000000001</c:v>
                </c:pt>
                <c:pt idx="2616">
                  <c:v>14.03007</c:v>
                </c:pt>
                <c:pt idx="2617">
                  <c:v>13.99919</c:v>
                </c:pt>
                <c:pt idx="2618">
                  <c:v>13.889870999999999</c:v>
                </c:pt>
                <c:pt idx="2619">
                  <c:v>13.902176000000001</c:v>
                </c:pt>
                <c:pt idx="2620">
                  <c:v>13.965612</c:v>
                </c:pt>
                <c:pt idx="2621">
                  <c:v>14.154467</c:v>
                </c:pt>
                <c:pt idx="2622">
                  <c:v>14.029648999999999</c:v>
                </c:pt>
                <c:pt idx="2623">
                  <c:v>14.250209</c:v>
                </c:pt>
                <c:pt idx="2624">
                  <c:v>14.149141</c:v>
                </c:pt>
                <c:pt idx="2625">
                  <c:v>14.274717000000001</c:v>
                </c:pt>
                <c:pt idx="2626">
                  <c:v>14.479058</c:v>
                </c:pt>
                <c:pt idx="2627">
                  <c:v>14.477524000000001</c:v>
                </c:pt>
                <c:pt idx="2628">
                  <c:v>14.449211</c:v>
                </c:pt>
                <c:pt idx="2629">
                  <c:v>14.397897</c:v>
                </c:pt>
                <c:pt idx="2630">
                  <c:v>14.476061</c:v>
                </c:pt>
                <c:pt idx="2631">
                  <c:v>14.393753</c:v>
                </c:pt>
                <c:pt idx="2632">
                  <c:v>14.479578</c:v>
                </c:pt>
                <c:pt idx="2633">
                  <c:v>14.339563</c:v>
                </c:pt>
                <c:pt idx="2634">
                  <c:v>14.540488</c:v>
                </c:pt>
                <c:pt idx="2635">
                  <c:v>14.643777</c:v>
                </c:pt>
                <c:pt idx="2636">
                  <c:v>14.508212</c:v>
                </c:pt>
                <c:pt idx="2637">
                  <c:v>14.420026999999999</c:v>
                </c:pt>
                <c:pt idx="2638">
                  <c:v>14.465341</c:v>
                </c:pt>
                <c:pt idx="2639">
                  <c:v>14.094832</c:v>
                </c:pt>
                <c:pt idx="2640">
                  <c:v>14.169836</c:v>
                </c:pt>
                <c:pt idx="2641">
                  <c:v>14.320677999999999</c:v>
                </c:pt>
                <c:pt idx="2642">
                  <c:v>14.211373999999999</c:v>
                </c:pt>
                <c:pt idx="2643">
                  <c:v>14.154514000000001</c:v>
                </c:pt>
                <c:pt idx="2644">
                  <c:v>14.040599</c:v>
                </c:pt>
                <c:pt idx="2645">
                  <c:v>13.738417999999999</c:v>
                </c:pt>
                <c:pt idx="2646">
                  <c:v>13.884084</c:v>
                </c:pt>
                <c:pt idx="2647">
                  <c:v>14.065276000000001</c:v>
                </c:pt>
                <c:pt idx="2648">
                  <c:v>14.260514000000001</c:v>
                </c:pt>
                <c:pt idx="2649">
                  <c:v>14.413678000000001</c:v>
                </c:pt>
                <c:pt idx="2650">
                  <c:v>13.567095</c:v>
                </c:pt>
                <c:pt idx="2651">
                  <c:v>13.262912999999999</c:v>
                </c:pt>
                <c:pt idx="2652">
                  <c:v>13.239404</c:v>
                </c:pt>
                <c:pt idx="2653">
                  <c:v>13.28627</c:v>
                </c:pt>
                <c:pt idx="2654">
                  <c:v>13.300630999999999</c:v>
                </c:pt>
                <c:pt idx="2655">
                  <c:v>13.482025</c:v>
                </c:pt>
                <c:pt idx="2656">
                  <c:v>13.372128999999999</c:v>
                </c:pt>
                <c:pt idx="2657">
                  <c:v>13.221373</c:v>
                </c:pt>
                <c:pt idx="2658">
                  <c:v>13.087578000000001</c:v>
                </c:pt>
                <c:pt idx="2659">
                  <c:v>13.12585</c:v>
                </c:pt>
                <c:pt idx="2660">
                  <c:v>14.173724999999999</c:v>
                </c:pt>
                <c:pt idx="2661">
                  <c:v>14.189714</c:v>
                </c:pt>
                <c:pt idx="2662">
                  <c:v>14.089622</c:v>
                </c:pt>
                <c:pt idx="2663">
                  <c:v>14.066998999999999</c:v>
                </c:pt>
                <c:pt idx="2664">
                  <c:v>14.078901999999999</c:v>
                </c:pt>
                <c:pt idx="2665">
                  <c:v>14.110984999999999</c:v>
                </c:pt>
                <c:pt idx="2666">
                  <c:v>14.040672000000001</c:v>
                </c:pt>
                <c:pt idx="2667">
                  <c:v>13.993933</c:v>
                </c:pt>
                <c:pt idx="2668">
                  <c:v>14.191808</c:v>
                </c:pt>
                <c:pt idx="2669">
                  <c:v>13.99133</c:v>
                </c:pt>
                <c:pt idx="2670">
                  <c:v>13.799284999999999</c:v>
                </c:pt>
                <c:pt idx="2671">
                  <c:v>13.871046</c:v>
                </c:pt>
                <c:pt idx="2672">
                  <c:v>13.973587999999999</c:v>
                </c:pt>
                <c:pt idx="2673">
                  <c:v>14.001334999999999</c:v>
                </c:pt>
                <c:pt idx="2674">
                  <c:v>14.010165000000001</c:v>
                </c:pt>
                <c:pt idx="2675">
                  <c:v>13.869213</c:v>
                </c:pt>
                <c:pt idx="2676">
                  <c:v>13.488873999999999</c:v>
                </c:pt>
                <c:pt idx="2677">
                  <c:v>13.025997</c:v>
                </c:pt>
                <c:pt idx="2678">
                  <c:v>12.343204</c:v>
                </c:pt>
                <c:pt idx="2679">
                  <c:v>12.165293999999999</c:v>
                </c:pt>
                <c:pt idx="2680">
                  <c:v>12.740633000000001</c:v>
                </c:pt>
                <c:pt idx="2681">
                  <c:v>13.088063</c:v>
                </c:pt>
                <c:pt idx="2682">
                  <c:v>13.025839</c:v>
                </c:pt>
                <c:pt idx="2683">
                  <c:v>13.006484</c:v>
                </c:pt>
                <c:pt idx="2684">
                  <c:v>12.425407</c:v>
                </c:pt>
                <c:pt idx="2685">
                  <c:v>12.647957999999999</c:v>
                </c:pt>
                <c:pt idx="2686">
                  <c:v>12.724425</c:v>
                </c:pt>
                <c:pt idx="2687">
                  <c:v>12.473129</c:v>
                </c:pt>
                <c:pt idx="2688">
                  <c:v>12.826078000000001</c:v>
                </c:pt>
                <c:pt idx="2689">
                  <c:v>12.644352</c:v>
                </c:pt>
                <c:pt idx="2690">
                  <c:v>12.731526000000001</c:v>
                </c:pt>
                <c:pt idx="2691">
                  <c:v>12.725337</c:v>
                </c:pt>
                <c:pt idx="2692">
                  <c:v>12.716563000000001</c:v>
                </c:pt>
                <c:pt idx="2693">
                  <c:v>12.942765</c:v>
                </c:pt>
                <c:pt idx="2694">
                  <c:v>13.011887</c:v>
                </c:pt>
                <c:pt idx="2695">
                  <c:v>12.694504</c:v>
                </c:pt>
                <c:pt idx="2696">
                  <c:v>12.395996999999999</c:v>
                </c:pt>
                <c:pt idx="2697">
                  <c:v>12.511393</c:v>
                </c:pt>
                <c:pt idx="2698">
                  <c:v>12.36985</c:v>
                </c:pt>
                <c:pt idx="2699">
                  <c:v>12.374412</c:v>
                </c:pt>
                <c:pt idx="2700">
                  <c:v>12.277355</c:v>
                </c:pt>
                <c:pt idx="2701">
                  <c:v>12.540112000000001</c:v>
                </c:pt>
                <c:pt idx="2702">
                  <c:v>12.222912000000001</c:v>
                </c:pt>
                <c:pt idx="2703">
                  <c:v>12.24554</c:v>
                </c:pt>
                <c:pt idx="2704">
                  <c:v>12.415785</c:v>
                </c:pt>
                <c:pt idx="2705">
                  <c:v>12.44467</c:v>
                </c:pt>
                <c:pt idx="2706">
                  <c:v>12.362147</c:v>
                </c:pt>
                <c:pt idx="2707">
                  <c:v>12.631451</c:v>
                </c:pt>
                <c:pt idx="2708">
                  <c:v>12.597595</c:v>
                </c:pt>
                <c:pt idx="2709">
                  <c:v>12.656052000000001</c:v>
                </c:pt>
                <c:pt idx="2710">
                  <c:v>12.700932999999999</c:v>
                </c:pt>
                <c:pt idx="2711">
                  <c:v>12.604922</c:v>
                </c:pt>
                <c:pt idx="2712">
                  <c:v>12.592560000000001</c:v>
                </c:pt>
                <c:pt idx="2713">
                  <c:v>12.615437999999999</c:v>
                </c:pt>
                <c:pt idx="2714">
                  <c:v>11.235737</c:v>
                </c:pt>
                <c:pt idx="2715">
                  <c:v>11.460467</c:v>
                </c:pt>
                <c:pt idx="2716">
                  <c:v>11.464795000000001</c:v>
                </c:pt>
                <c:pt idx="2717">
                  <c:v>11.433396</c:v>
                </c:pt>
                <c:pt idx="2718">
                  <c:v>11.508905</c:v>
                </c:pt>
                <c:pt idx="2719">
                  <c:v>11.396494000000001</c:v>
                </c:pt>
                <c:pt idx="2720">
                  <c:v>11.588188000000001</c:v>
                </c:pt>
                <c:pt idx="2721">
                  <c:v>11.787803</c:v>
                </c:pt>
                <c:pt idx="2722">
                  <c:v>11.729623999999999</c:v>
                </c:pt>
                <c:pt idx="2723">
                  <c:v>11.659776000000001</c:v>
                </c:pt>
                <c:pt idx="2724">
                  <c:v>12.060611</c:v>
                </c:pt>
                <c:pt idx="2725">
                  <c:v>11.953106999999999</c:v>
                </c:pt>
                <c:pt idx="2726">
                  <c:v>13.033395000000001</c:v>
                </c:pt>
                <c:pt idx="2727">
                  <c:v>13.233141</c:v>
                </c:pt>
                <c:pt idx="2728">
                  <c:v>13.240211</c:v>
                </c:pt>
                <c:pt idx="2729">
                  <c:v>13.193177</c:v>
                </c:pt>
                <c:pt idx="2730">
                  <c:v>13.311467</c:v>
                </c:pt>
                <c:pt idx="2731">
                  <c:v>13.672122999999999</c:v>
                </c:pt>
                <c:pt idx="2732">
                  <c:v>13.535845999999999</c:v>
                </c:pt>
                <c:pt idx="2733">
                  <c:v>13.607884</c:v>
                </c:pt>
                <c:pt idx="2734">
                  <c:v>13.533764</c:v>
                </c:pt>
                <c:pt idx="2735">
                  <c:v>13.288347</c:v>
                </c:pt>
                <c:pt idx="2736">
                  <c:v>13.168736000000001</c:v>
                </c:pt>
                <c:pt idx="2737">
                  <c:v>13.340178</c:v>
                </c:pt>
                <c:pt idx="2738">
                  <c:v>13.298731999999999</c:v>
                </c:pt>
                <c:pt idx="2739">
                  <c:v>13.563173000000001</c:v>
                </c:pt>
                <c:pt idx="2740">
                  <c:v>13.578099</c:v>
                </c:pt>
                <c:pt idx="2741">
                  <c:v>13.544867999999999</c:v>
                </c:pt>
                <c:pt idx="2742">
                  <c:v>13.456963</c:v>
                </c:pt>
                <c:pt idx="2743">
                  <c:v>13.432942000000001</c:v>
                </c:pt>
                <c:pt idx="2744">
                  <c:v>13.421236</c:v>
                </c:pt>
                <c:pt idx="2745">
                  <c:v>13.469353</c:v>
                </c:pt>
                <c:pt idx="2746">
                  <c:v>13.417904</c:v>
                </c:pt>
                <c:pt idx="2747">
                  <c:v>13.602772</c:v>
                </c:pt>
                <c:pt idx="2748">
                  <c:v>13.434032</c:v>
                </c:pt>
                <c:pt idx="2749">
                  <c:v>13.237005999999999</c:v>
                </c:pt>
                <c:pt idx="2750">
                  <c:v>13.62664</c:v>
                </c:pt>
                <c:pt idx="2751">
                  <c:v>13.481076</c:v>
                </c:pt>
                <c:pt idx="2752">
                  <c:v>13.234814</c:v>
                </c:pt>
                <c:pt idx="2753">
                  <c:v>13.117900000000001</c:v>
                </c:pt>
                <c:pt idx="2754">
                  <c:v>13.170752</c:v>
                </c:pt>
                <c:pt idx="2755">
                  <c:v>12.862266</c:v>
                </c:pt>
                <c:pt idx="2756">
                  <c:v>12.881987000000001</c:v>
                </c:pt>
                <c:pt idx="2757">
                  <c:v>13.277469</c:v>
                </c:pt>
                <c:pt idx="2758">
                  <c:v>13.539249</c:v>
                </c:pt>
                <c:pt idx="2759">
                  <c:v>13.316545</c:v>
                </c:pt>
                <c:pt idx="2760">
                  <c:v>12.920273</c:v>
                </c:pt>
                <c:pt idx="2761">
                  <c:v>13.050221000000001</c:v>
                </c:pt>
                <c:pt idx="2762">
                  <c:v>13.115398000000001</c:v>
                </c:pt>
                <c:pt idx="2763">
                  <c:v>13.310191</c:v>
                </c:pt>
                <c:pt idx="2764">
                  <c:v>13.287516999999999</c:v>
                </c:pt>
                <c:pt idx="2765">
                  <c:v>13.223013999999999</c:v>
                </c:pt>
                <c:pt idx="2766">
                  <c:v>13.361824</c:v>
                </c:pt>
                <c:pt idx="2767">
                  <c:v>13.230587999999999</c:v>
                </c:pt>
                <c:pt idx="2768">
                  <c:v>13.101915</c:v>
                </c:pt>
                <c:pt idx="2769">
                  <c:v>12.759499</c:v>
                </c:pt>
                <c:pt idx="2770">
                  <c:v>12.758467</c:v>
                </c:pt>
                <c:pt idx="2771">
                  <c:v>12.540872</c:v>
                </c:pt>
                <c:pt idx="2772">
                  <c:v>12.098741</c:v>
                </c:pt>
                <c:pt idx="2773">
                  <c:v>11.853</c:v>
                </c:pt>
                <c:pt idx="2774">
                  <c:v>11.919421</c:v>
                </c:pt>
                <c:pt idx="2775">
                  <c:v>12.029522999999999</c:v>
                </c:pt>
                <c:pt idx="2776">
                  <c:v>11.645955000000001</c:v>
                </c:pt>
                <c:pt idx="2777">
                  <c:v>11.661339999999999</c:v>
                </c:pt>
                <c:pt idx="2778">
                  <c:v>10.925611999999999</c:v>
                </c:pt>
                <c:pt idx="2779">
                  <c:v>10.972643</c:v>
                </c:pt>
                <c:pt idx="2780">
                  <c:v>10.739786</c:v>
                </c:pt>
                <c:pt idx="2781">
                  <c:v>10.629352000000001</c:v>
                </c:pt>
                <c:pt idx="2782">
                  <c:v>10.847305</c:v>
                </c:pt>
                <c:pt idx="2783">
                  <c:v>10.501837</c:v>
                </c:pt>
                <c:pt idx="2784">
                  <c:v>10.717864000000001</c:v>
                </c:pt>
                <c:pt idx="2785">
                  <c:v>10.762703</c:v>
                </c:pt>
                <c:pt idx="2786">
                  <c:v>10.824685000000001</c:v>
                </c:pt>
                <c:pt idx="2787">
                  <c:v>11.190457</c:v>
                </c:pt>
                <c:pt idx="2788">
                  <c:v>11.12129</c:v>
                </c:pt>
                <c:pt idx="2789">
                  <c:v>10.746807</c:v>
                </c:pt>
                <c:pt idx="2790">
                  <c:v>10.690206999999999</c:v>
                </c:pt>
                <c:pt idx="2791">
                  <c:v>10.850218999999999</c:v>
                </c:pt>
                <c:pt idx="2792">
                  <c:v>10.709962000000001</c:v>
                </c:pt>
                <c:pt idx="2793">
                  <c:v>10.365945999999999</c:v>
                </c:pt>
                <c:pt idx="2794">
                  <c:v>10.345231</c:v>
                </c:pt>
                <c:pt idx="2795">
                  <c:v>10.239242000000001</c:v>
                </c:pt>
                <c:pt idx="2796">
                  <c:v>9.7879480000000001</c:v>
                </c:pt>
                <c:pt idx="2797">
                  <c:v>10.398408</c:v>
                </c:pt>
                <c:pt idx="2798">
                  <c:v>10.655218</c:v>
                </c:pt>
                <c:pt idx="2799">
                  <c:v>10.740926</c:v>
                </c:pt>
                <c:pt idx="2800">
                  <c:v>10.56006</c:v>
                </c:pt>
                <c:pt idx="2801">
                  <c:v>10.580208000000001</c:v>
                </c:pt>
                <c:pt idx="2802">
                  <c:v>10.798126</c:v>
                </c:pt>
                <c:pt idx="2803">
                  <c:v>10.464904000000001</c:v>
                </c:pt>
                <c:pt idx="2804">
                  <c:v>10.335542999999999</c:v>
                </c:pt>
                <c:pt idx="2805">
                  <c:v>10.445323999999999</c:v>
                </c:pt>
                <c:pt idx="2806">
                  <c:v>10.601119000000001</c:v>
                </c:pt>
                <c:pt idx="2807">
                  <c:v>10.366873</c:v>
                </c:pt>
                <c:pt idx="2808">
                  <c:v>10.858724</c:v>
                </c:pt>
                <c:pt idx="2809">
                  <c:v>11.039466000000001</c:v>
                </c:pt>
                <c:pt idx="2810">
                  <c:v>11.12847</c:v>
                </c:pt>
                <c:pt idx="2811">
                  <c:v>11.182918000000001</c:v>
                </c:pt>
                <c:pt idx="2812">
                  <c:v>11.151211</c:v>
                </c:pt>
                <c:pt idx="2813">
                  <c:v>10.867315</c:v>
                </c:pt>
                <c:pt idx="2814">
                  <c:v>10.865054000000001</c:v>
                </c:pt>
                <c:pt idx="2815">
                  <c:v>10.866236000000001</c:v>
                </c:pt>
                <c:pt idx="2816">
                  <c:v>11.170945</c:v>
                </c:pt>
                <c:pt idx="2817">
                  <c:v>11.117559999999999</c:v>
                </c:pt>
                <c:pt idx="2818">
                  <c:v>11.116548999999999</c:v>
                </c:pt>
                <c:pt idx="2819">
                  <c:v>11.007973</c:v>
                </c:pt>
                <c:pt idx="2820">
                  <c:v>11.060513</c:v>
                </c:pt>
                <c:pt idx="2821">
                  <c:v>11.28912</c:v>
                </c:pt>
                <c:pt idx="2822">
                  <c:v>11.307473999999999</c:v>
                </c:pt>
                <c:pt idx="2823">
                  <c:v>11.257400000000001</c:v>
                </c:pt>
                <c:pt idx="2824">
                  <c:v>11.139756</c:v>
                </c:pt>
                <c:pt idx="2825">
                  <c:v>11.047059000000001</c:v>
                </c:pt>
                <c:pt idx="2826">
                  <c:v>11.020802</c:v>
                </c:pt>
                <c:pt idx="2827">
                  <c:v>10.915293</c:v>
                </c:pt>
                <c:pt idx="2828">
                  <c:v>11.015606999999999</c:v>
                </c:pt>
                <c:pt idx="2829">
                  <c:v>10.952666000000001</c:v>
                </c:pt>
                <c:pt idx="2830">
                  <c:v>11.032819999999999</c:v>
                </c:pt>
                <c:pt idx="2831">
                  <c:v>10.98898</c:v>
                </c:pt>
                <c:pt idx="2832">
                  <c:v>10.785354999999999</c:v>
                </c:pt>
                <c:pt idx="2833">
                  <c:v>10.878593</c:v>
                </c:pt>
                <c:pt idx="2834">
                  <c:v>10.578206</c:v>
                </c:pt>
                <c:pt idx="2835">
                  <c:v>10.630509</c:v>
                </c:pt>
                <c:pt idx="2836">
                  <c:v>10.697322</c:v>
                </c:pt>
                <c:pt idx="2837">
                  <c:v>10.892054</c:v>
                </c:pt>
                <c:pt idx="2838">
                  <c:v>11.399483</c:v>
                </c:pt>
                <c:pt idx="2839">
                  <c:v>11.542325999999999</c:v>
                </c:pt>
                <c:pt idx="2840">
                  <c:v>11.587043</c:v>
                </c:pt>
                <c:pt idx="2841">
                  <c:v>11.678762000000001</c:v>
                </c:pt>
                <c:pt idx="2842">
                  <c:v>11.894759000000001</c:v>
                </c:pt>
                <c:pt idx="2843">
                  <c:v>12.111560000000001</c:v>
                </c:pt>
                <c:pt idx="2844">
                  <c:v>12.047757000000001</c:v>
                </c:pt>
                <c:pt idx="2845">
                  <c:v>12.181234999999999</c:v>
                </c:pt>
                <c:pt idx="2846">
                  <c:v>12.114633</c:v>
                </c:pt>
                <c:pt idx="2847">
                  <c:v>12.21706</c:v>
                </c:pt>
                <c:pt idx="2848">
                  <c:v>12.234697000000001</c:v>
                </c:pt>
                <c:pt idx="2849">
                  <c:v>12.097925999999999</c:v>
                </c:pt>
                <c:pt idx="2850">
                  <c:v>11.995792</c:v>
                </c:pt>
                <c:pt idx="2851">
                  <c:v>12.111734</c:v>
                </c:pt>
                <c:pt idx="2852">
                  <c:v>11.887032</c:v>
                </c:pt>
                <c:pt idx="2853">
                  <c:v>11.663765</c:v>
                </c:pt>
                <c:pt idx="2854">
                  <c:v>11.621324</c:v>
                </c:pt>
                <c:pt idx="2855">
                  <c:v>11.662629000000001</c:v>
                </c:pt>
                <c:pt idx="2856">
                  <c:v>11.584892999999999</c:v>
                </c:pt>
                <c:pt idx="2857">
                  <c:v>11.774991</c:v>
                </c:pt>
                <c:pt idx="2858">
                  <c:v>11.709104999999999</c:v>
                </c:pt>
                <c:pt idx="2859">
                  <c:v>11.679733000000001</c:v>
                </c:pt>
                <c:pt idx="2860">
                  <c:v>11.490019999999999</c:v>
                </c:pt>
                <c:pt idx="2861">
                  <c:v>11.550380000000001</c:v>
                </c:pt>
                <c:pt idx="2862">
                  <c:v>11.524978000000001</c:v>
                </c:pt>
                <c:pt idx="2863">
                  <c:v>11.951495</c:v>
                </c:pt>
                <c:pt idx="2864">
                  <c:v>11.844860000000001</c:v>
                </c:pt>
                <c:pt idx="2865">
                  <c:v>11.877305</c:v>
                </c:pt>
                <c:pt idx="2866">
                  <c:v>11.864867</c:v>
                </c:pt>
                <c:pt idx="2867">
                  <c:v>12.03861</c:v>
                </c:pt>
                <c:pt idx="2868">
                  <c:v>12.274868</c:v>
                </c:pt>
                <c:pt idx="2869">
                  <c:v>12.17126</c:v>
                </c:pt>
                <c:pt idx="2870">
                  <c:v>12.271254000000001</c:v>
                </c:pt>
                <c:pt idx="2871">
                  <c:v>12.238077000000001</c:v>
                </c:pt>
                <c:pt idx="2872">
                  <c:v>12.305880999999999</c:v>
                </c:pt>
                <c:pt idx="2873">
                  <c:v>12.342516</c:v>
                </c:pt>
                <c:pt idx="2874">
                  <c:v>12.064481000000001</c:v>
                </c:pt>
                <c:pt idx="2875">
                  <c:v>12.177913999999999</c:v>
                </c:pt>
                <c:pt idx="2876">
                  <c:v>12.103937999999999</c:v>
                </c:pt>
                <c:pt idx="2877">
                  <c:v>12.114637</c:v>
                </c:pt>
                <c:pt idx="2878">
                  <c:v>11.960239</c:v>
                </c:pt>
                <c:pt idx="2879">
                  <c:v>11.751407</c:v>
                </c:pt>
                <c:pt idx="2880">
                  <c:v>11.624947000000001</c:v>
                </c:pt>
                <c:pt idx="2881">
                  <c:v>11.366882</c:v>
                </c:pt>
                <c:pt idx="2882">
                  <c:v>11.371966</c:v>
                </c:pt>
                <c:pt idx="2883">
                  <c:v>11.371269</c:v>
                </c:pt>
                <c:pt idx="2884">
                  <c:v>11.398793</c:v>
                </c:pt>
                <c:pt idx="2885">
                  <c:v>11.463813999999999</c:v>
                </c:pt>
                <c:pt idx="2886">
                  <c:v>11.53162</c:v>
                </c:pt>
                <c:pt idx="2887">
                  <c:v>11.495100000000001</c:v>
                </c:pt>
                <c:pt idx="2888">
                  <c:v>11.804546</c:v>
                </c:pt>
                <c:pt idx="2889">
                  <c:v>11.002084999999999</c:v>
                </c:pt>
                <c:pt idx="2890">
                  <c:v>10.573933</c:v>
                </c:pt>
                <c:pt idx="2891">
                  <c:v>10.913315000000001</c:v>
                </c:pt>
                <c:pt idx="2892">
                  <c:v>11.206417999999999</c:v>
                </c:pt>
                <c:pt idx="2893">
                  <c:v>11.348558000000001</c:v>
                </c:pt>
                <c:pt idx="2894">
                  <c:v>11.239936999999999</c:v>
                </c:pt>
                <c:pt idx="2895">
                  <c:v>10.939257</c:v>
                </c:pt>
                <c:pt idx="2896">
                  <c:v>11.037921000000001</c:v>
                </c:pt>
                <c:pt idx="2897">
                  <c:v>11.108749</c:v>
                </c:pt>
                <c:pt idx="2898">
                  <c:v>11.312233000000001</c:v>
                </c:pt>
                <c:pt idx="2899">
                  <c:v>11.384264</c:v>
                </c:pt>
                <c:pt idx="2900">
                  <c:v>11.569919000000001</c:v>
                </c:pt>
                <c:pt idx="2901">
                  <c:v>11.5463</c:v>
                </c:pt>
                <c:pt idx="2902">
                  <c:v>11.710728</c:v>
                </c:pt>
                <c:pt idx="2903">
                  <c:v>11.737932000000001</c:v>
                </c:pt>
                <c:pt idx="2904">
                  <c:v>11.919764000000001</c:v>
                </c:pt>
                <c:pt idx="2905">
                  <c:v>11.921518000000001</c:v>
                </c:pt>
                <c:pt idx="2906">
                  <c:v>11.952897999999999</c:v>
                </c:pt>
                <c:pt idx="2907">
                  <c:v>11.854744</c:v>
                </c:pt>
                <c:pt idx="2908">
                  <c:v>11.925815999999999</c:v>
                </c:pt>
                <c:pt idx="2909">
                  <c:v>11.887057</c:v>
                </c:pt>
                <c:pt idx="2910">
                  <c:v>11.915233000000001</c:v>
                </c:pt>
                <c:pt idx="2911">
                  <c:v>11.944845000000001</c:v>
                </c:pt>
                <c:pt idx="2912">
                  <c:v>11.947127999999999</c:v>
                </c:pt>
                <c:pt idx="2913">
                  <c:v>11.894294</c:v>
                </c:pt>
                <c:pt idx="2914">
                  <c:v>11.814589</c:v>
                </c:pt>
                <c:pt idx="2915">
                  <c:v>11.736560000000001</c:v>
                </c:pt>
                <c:pt idx="2916">
                  <c:v>11.906464</c:v>
                </c:pt>
                <c:pt idx="2917">
                  <c:v>11.912891</c:v>
                </c:pt>
                <c:pt idx="2918">
                  <c:v>12.260579</c:v>
                </c:pt>
                <c:pt idx="2919">
                  <c:v>12.278067999999999</c:v>
                </c:pt>
                <c:pt idx="2920">
                  <c:v>12.27106</c:v>
                </c:pt>
                <c:pt idx="2921">
                  <c:v>12.100804</c:v>
                </c:pt>
                <c:pt idx="2922">
                  <c:v>12.143027999999999</c:v>
                </c:pt>
                <c:pt idx="2923">
                  <c:v>12.100825</c:v>
                </c:pt>
                <c:pt idx="2924">
                  <c:v>12.218026</c:v>
                </c:pt>
                <c:pt idx="2925">
                  <c:v>12.2491</c:v>
                </c:pt>
                <c:pt idx="2926">
                  <c:v>12.275765</c:v>
                </c:pt>
                <c:pt idx="2927">
                  <c:v>12.274364</c:v>
                </c:pt>
                <c:pt idx="2928">
                  <c:v>12.291005</c:v>
                </c:pt>
                <c:pt idx="2929">
                  <c:v>12.289072000000001</c:v>
                </c:pt>
                <c:pt idx="2930">
                  <c:v>12.295327</c:v>
                </c:pt>
                <c:pt idx="2931">
                  <c:v>12.313469</c:v>
                </c:pt>
                <c:pt idx="2932">
                  <c:v>12.336703999999999</c:v>
                </c:pt>
                <c:pt idx="2933">
                  <c:v>12.415514999999999</c:v>
                </c:pt>
                <c:pt idx="2934">
                  <c:v>12.544642</c:v>
                </c:pt>
                <c:pt idx="2935">
                  <c:v>12.720598000000001</c:v>
                </c:pt>
                <c:pt idx="2936">
                  <c:v>12.733575999999999</c:v>
                </c:pt>
                <c:pt idx="2937">
                  <c:v>12.651323</c:v>
                </c:pt>
                <c:pt idx="2938">
                  <c:v>12.744522999999999</c:v>
                </c:pt>
                <c:pt idx="2939">
                  <c:v>12.587668000000001</c:v>
                </c:pt>
                <c:pt idx="2940">
                  <c:v>12.569671</c:v>
                </c:pt>
                <c:pt idx="2941">
                  <c:v>12.626023999999999</c:v>
                </c:pt>
                <c:pt idx="2942">
                  <c:v>12.474034</c:v>
                </c:pt>
                <c:pt idx="2943">
                  <c:v>12.562132999999999</c:v>
                </c:pt>
                <c:pt idx="2944">
                  <c:v>12.350595999999999</c:v>
                </c:pt>
                <c:pt idx="2945">
                  <c:v>12.28177</c:v>
                </c:pt>
                <c:pt idx="2946">
                  <c:v>12.315979</c:v>
                </c:pt>
                <c:pt idx="2947">
                  <c:v>12.1694</c:v>
                </c:pt>
                <c:pt idx="2948">
                  <c:v>12.254795</c:v>
                </c:pt>
                <c:pt idx="2949">
                  <c:v>12.297967999999999</c:v>
                </c:pt>
                <c:pt idx="2950">
                  <c:v>12.311598999999999</c:v>
                </c:pt>
                <c:pt idx="2951">
                  <c:v>12.330636999999999</c:v>
                </c:pt>
                <c:pt idx="2952">
                  <c:v>12.311434999999999</c:v>
                </c:pt>
                <c:pt idx="2953">
                  <c:v>12.036481999999999</c:v>
                </c:pt>
                <c:pt idx="2954">
                  <c:v>12.151425</c:v>
                </c:pt>
                <c:pt idx="2955">
                  <c:v>12.224311999999999</c:v>
                </c:pt>
                <c:pt idx="2956">
                  <c:v>12.027003000000001</c:v>
                </c:pt>
                <c:pt idx="2957">
                  <c:v>12.216386999999999</c:v>
                </c:pt>
                <c:pt idx="2958">
                  <c:v>12.165039</c:v>
                </c:pt>
                <c:pt idx="2959">
                  <c:v>12.248453</c:v>
                </c:pt>
                <c:pt idx="2960">
                  <c:v>12.492959000000001</c:v>
                </c:pt>
                <c:pt idx="2961">
                  <c:v>12.548662999999999</c:v>
                </c:pt>
                <c:pt idx="2962">
                  <c:v>12.552814</c:v>
                </c:pt>
                <c:pt idx="2963">
                  <c:v>12.637401000000001</c:v>
                </c:pt>
                <c:pt idx="2964">
                  <c:v>12.526527</c:v>
                </c:pt>
                <c:pt idx="2965">
                  <c:v>12.493990999999999</c:v>
                </c:pt>
                <c:pt idx="2966">
                  <c:v>12.338777</c:v>
                </c:pt>
                <c:pt idx="2967">
                  <c:v>12.078954</c:v>
                </c:pt>
                <c:pt idx="2968">
                  <c:v>11.952038</c:v>
                </c:pt>
                <c:pt idx="2969">
                  <c:v>12.112016000000001</c:v>
                </c:pt>
                <c:pt idx="2970">
                  <c:v>12.203001</c:v>
                </c:pt>
                <c:pt idx="2971">
                  <c:v>12.205560999999999</c:v>
                </c:pt>
                <c:pt idx="2972">
                  <c:v>12.268122999999999</c:v>
                </c:pt>
                <c:pt idx="2973">
                  <c:v>12.281753</c:v>
                </c:pt>
                <c:pt idx="2974">
                  <c:v>12.315393</c:v>
                </c:pt>
                <c:pt idx="2975">
                  <c:v>12.423273</c:v>
                </c:pt>
                <c:pt idx="2976">
                  <c:v>12.471868000000001</c:v>
                </c:pt>
                <c:pt idx="2977">
                  <c:v>12.394814</c:v>
                </c:pt>
                <c:pt idx="2978">
                  <c:v>12.340515999999999</c:v>
                </c:pt>
                <c:pt idx="2979">
                  <c:v>12.332106</c:v>
                </c:pt>
                <c:pt idx="2980">
                  <c:v>12.204784</c:v>
                </c:pt>
                <c:pt idx="2981">
                  <c:v>12.184993</c:v>
                </c:pt>
                <c:pt idx="2982">
                  <c:v>12.130879</c:v>
                </c:pt>
                <c:pt idx="2983">
                  <c:v>12.461855</c:v>
                </c:pt>
                <c:pt idx="2984">
                  <c:v>12.461147</c:v>
                </c:pt>
                <c:pt idx="2985">
                  <c:v>13.064825000000001</c:v>
                </c:pt>
                <c:pt idx="2986">
                  <c:v>13.68244</c:v>
                </c:pt>
                <c:pt idx="2987">
                  <c:v>13.767201</c:v>
                </c:pt>
                <c:pt idx="2988">
                  <c:v>14.252694999999999</c:v>
                </c:pt>
                <c:pt idx="2989">
                  <c:v>14.266709000000001</c:v>
                </c:pt>
                <c:pt idx="2990">
                  <c:v>13.990973</c:v>
                </c:pt>
                <c:pt idx="2991">
                  <c:v>14.208481000000001</c:v>
                </c:pt>
                <c:pt idx="2992">
                  <c:v>14.237468</c:v>
                </c:pt>
                <c:pt idx="2993">
                  <c:v>14.256715</c:v>
                </c:pt>
                <c:pt idx="2994">
                  <c:v>14.302263999999999</c:v>
                </c:pt>
                <c:pt idx="2995">
                  <c:v>14.392477</c:v>
                </c:pt>
                <c:pt idx="2996">
                  <c:v>14.459602</c:v>
                </c:pt>
                <c:pt idx="2997">
                  <c:v>14.203685999999999</c:v>
                </c:pt>
                <c:pt idx="2998">
                  <c:v>14.251471</c:v>
                </c:pt>
                <c:pt idx="2999">
                  <c:v>14.560252</c:v>
                </c:pt>
                <c:pt idx="3000">
                  <c:v>14.855313000000001</c:v>
                </c:pt>
                <c:pt idx="3001">
                  <c:v>14.694353</c:v>
                </c:pt>
                <c:pt idx="3002">
                  <c:v>14.947099</c:v>
                </c:pt>
                <c:pt idx="3003">
                  <c:v>15.132903000000001</c:v>
                </c:pt>
                <c:pt idx="3004">
                  <c:v>15.376124000000001</c:v>
                </c:pt>
                <c:pt idx="3005">
                  <c:v>15.555698</c:v>
                </c:pt>
                <c:pt idx="3006">
                  <c:v>15.586754000000001</c:v>
                </c:pt>
                <c:pt idx="3007">
                  <c:v>15.361326999999999</c:v>
                </c:pt>
                <c:pt idx="3008">
                  <c:v>15.379951</c:v>
                </c:pt>
                <c:pt idx="3009">
                  <c:v>15.309659</c:v>
                </c:pt>
                <c:pt idx="3010">
                  <c:v>15.516139000000001</c:v>
                </c:pt>
                <c:pt idx="3011">
                  <c:v>15.369826</c:v>
                </c:pt>
                <c:pt idx="3012">
                  <c:v>15.384645000000001</c:v>
                </c:pt>
                <c:pt idx="3013">
                  <c:v>15.614151</c:v>
                </c:pt>
                <c:pt idx="3014">
                  <c:v>15.572362999999999</c:v>
                </c:pt>
                <c:pt idx="3015">
                  <c:v>15.559687</c:v>
                </c:pt>
                <c:pt idx="3016">
                  <c:v>15.615918000000001</c:v>
                </c:pt>
                <c:pt idx="3017">
                  <c:v>15.637349</c:v>
                </c:pt>
                <c:pt idx="3018">
                  <c:v>15.457808999999999</c:v>
                </c:pt>
                <c:pt idx="3019">
                  <c:v>15.29851</c:v>
                </c:pt>
                <c:pt idx="3020">
                  <c:v>15.367065</c:v>
                </c:pt>
                <c:pt idx="3021">
                  <c:v>15.562951999999999</c:v>
                </c:pt>
                <c:pt idx="3022">
                  <c:v>15.669143</c:v>
                </c:pt>
                <c:pt idx="3023">
                  <c:v>15.455856000000001</c:v>
                </c:pt>
                <c:pt idx="3024">
                  <c:v>15.488108</c:v>
                </c:pt>
                <c:pt idx="3025">
                  <c:v>15.39845</c:v>
                </c:pt>
                <c:pt idx="3026">
                  <c:v>15.500152</c:v>
                </c:pt>
                <c:pt idx="3027">
                  <c:v>15.577728</c:v>
                </c:pt>
                <c:pt idx="3028">
                  <c:v>15.431901</c:v>
                </c:pt>
                <c:pt idx="3029">
                  <c:v>15.416022999999999</c:v>
                </c:pt>
                <c:pt idx="3030">
                  <c:v>14.885802999999999</c:v>
                </c:pt>
                <c:pt idx="3031">
                  <c:v>14.985163</c:v>
                </c:pt>
                <c:pt idx="3032">
                  <c:v>14.899343</c:v>
                </c:pt>
                <c:pt idx="3033">
                  <c:v>14.949560999999999</c:v>
                </c:pt>
                <c:pt idx="3034">
                  <c:v>14.868389000000001</c:v>
                </c:pt>
                <c:pt idx="3035">
                  <c:v>15.104958999999999</c:v>
                </c:pt>
                <c:pt idx="3036">
                  <c:v>15.45298</c:v>
                </c:pt>
                <c:pt idx="3037">
                  <c:v>15.531496000000001</c:v>
                </c:pt>
                <c:pt idx="3038">
                  <c:v>15.470003999999999</c:v>
                </c:pt>
                <c:pt idx="3039">
                  <c:v>15.303008</c:v>
                </c:pt>
                <c:pt idx="3040">
                  <c:v>15.176712999999999</c:v>
                </c:pt>
                <c:pt idx="3041">
                  <c:v>15.221857999999999</c:v>
                </c:pt>
                <c:pt idx="3042">
                  <c:v>15.148759999999999</c:v>
                </c:pt>
                <c:pt idx="3043">
                  <c:v>15.538193</c:v>
                </c:pt>
                <c:pt idx="3044">
                  <c:v>15.447654</c:v>
                </c:pt>
                <c:pt idx="3045">
                  <c:v>15.374205999999999</c:v>
                </c:pt>
                <c:pt idx="3046">
                  <c:v>15.213096</c:v>
                </c:pt>
                <c:pt idx="3047">
                  <c:v>15.465439999999999</c:v>
                </c:pt>
                <c:pt idx="3048">
                  <c:v>15.488574</c:v>
                </c:pt>
                <c:pt idx="3049">
                  <c:v>15.671616999999999</c:v>
                </c:pt>
                <c:pt idx="3050">
                  <c:v>15.958144000000001</c:v>
                </c:pt>
                <c:pt idx="3051">
                  <c:v>16.154762000000002</c:v>
                </c:pt>
                <c:pt idx="3052">
                  <c:v>16.106154</c:v>
                </c:pt>
                <c:pt idx="3053">
                  <c:v>16.065384999999999</c:v>
                </c:pt>
                <c:pt idx="3054">
                  <c:v>16.167109</c:v>
                </c:pt>
                <c:pt idx="3055">
                  <c:v>16.175635</c:v>
                </c:pt>
                <c:pt idx="3056">
                  <c:v>16.170496</c:v>
                </c:pt>
                <c:pt idx="3057">
                  <c:v>15.865678000000001</c:v>
                </c:pt>
                <c:pt idx="3058">
                  <c:v>15.929729999999999</c:v>
                </c:pt>
                <c:pt idx="3059">
                  <c:v>15.91733</c:v>
                </c:pt>
                <c:pt idx="3060">
                  <c:v>16.431768999999999</c:v>
                </c:pt>
                <c:pt idx="3061">
                  <c:v>16.144086999999999</c:v>
                </c:pt>
                <c:pt idx="3062">
                  <c:v>16.234818000000001</c:v>
                </c:pt>
                <c:pt idx="3063">
                  <c:v>16.111829</c:v>
                </c:pt>
                <c:pt idx="3064">
                  <c:v>16.059984</c:v>
                </c:pt>
                <c:pt idx="3065">
                  <c:v>16.066113999999999</c:v>
                </c:pt>
                <c:pt idx="3066">
                  <c:v>16.134547999999999</c:v>
                </c:pt>
                <c:pt idx="3067">
                  <c:v>16.102301000000001</c:v>
                </c:pt>
                <c:pt idx="3068">
                  <c:v>16.090844000000001</c:v>
                </c:pt>
                <c:pt idx="3069">
                  <c:v>16.090691</c:v>
                </c:pt>
                <c:pt idx="3070">
                  <c:v>16.029119999999999</c:v>
                </c:pt>
                <c:pt idx="3071">
                  <c:v>16.091811</c:v>
                </c:pt>
                <c:pt idx="3072">
                  <c:v>15.911205000000001</c:v>
                </c:pt>
                <c:pt idx="3073">
                  <c:v>15.727831999999999</c:v>
                </c:pt>
                <c:pt idx="3074">
                  <c:v>15.126298</c:v>
                </c:pt>
                <c:pt idx="3075">
                  <c:v>15.089579000000001</c:v>
                </c:pt>
                <c:pt idx="3076">
                  <c:v>15.122365</c:v>
                </c:pt>
                <c:pt idx="3077">
                  <c:v>15.156323</c:v>
                </c:pt>
                <c:pt idx="3078">
                  <c:v>15.099762999999999</c:v>
                </c:pt>
                <c:pt idx="3079">
                  <c:v>15.335343999999999</c:v>
                </c:pt>
                <c:pt idx="3080">
                  <c:v>15.253144000000001</c:v>
                </c:pt>
                <c:pt idx="3081">
                  <c:v>15.479485</c:v>
                </c:pt>
                <c:pt idx="3082">
                  <c:v>15.297314999999999</c:v>
                </c:pt>
                <c:pt idx="3083">
                  <c:v>15.270204</c:v>
                </c:pt>
                <c:pt idx="3084">
                  <c:v>15.217997</c:v>
                </c:pt>
                <c:pt idx="3085">
                  <c:v>15.078162000000001</c:v>
                </c:pt>
                <c:pt idx="3086">
                  <c:v>15.168645</c:v>
                </c:pt>
                <c:pt idx="3087">
                  <c:v>15.086717999999999</c:v>
                </c:pt>
                <c:pt idx="3088">
                  <c:v>15.004751000000001</c:v>
                </c:pt>
                <c:pt idx="3089">
                  <c:v>14.956118999999999</c:v>
                </c:pt>
                <c:pt idx="3090">
                  <c:v>14.793485</c:v>
                </c:pt>
                <c:pt idx="3091">
                  <c:v>14.29759</c:v>
                </c:pt>
                <c:pt idx="3092">
                  <c:v>14.592162</c:v>
                </c:pt>
                <c:pt idx="3093">
                  <c:v>14.286047999999999</c:v>
                </c:pt>
                <c:pt idx="3094">
                  <c:v>14.225327</c:v>
                </c:pt>
                <c:pt idx="3095">
                  <c:v>14.446574</c:v>
                </c:pt>
                <c:pt idx="3096">
                  <c:v>14.288518</c:v>
                </c:pt>
                <c:pt idx="3097">
                  <c:v>14.680989</c:v>
                </c:pt>
                <c:pt idx="3098">
                  <c:v>14.837062</c:v>
                </c:pt>
                <c:pt idx="3099">
                  <c:v>14.848305</c:v>
                </c:pt>
                <c:pt idx="3100">
                  <c:v>14.728336000000001</c:v>
                </c:pt>
                <c:pt idx="3101">
                  <c:v>14.59534</c:v>
                </c:pt>
                <c:pt idx="3102">
                  <c:v>14.675397999999999</c:v>
                </c:pt>
                <c:pt idx="3103">
                  <c:v>14.809904</c:v>
                </c:pt>
                <c:pt idx="3104">
                  <c:v>14.859591999999999</c:v>
                </c:pt>
                <c:pt idx="3105">
                  <c:v>14.818583</c:v>
                </c:pt>
                <c:pt idx="3106">
                  <c:v>14.877936999999999</c:v>
                </c:pt>
                <c:pt idx="3107">
                  <c:v>14.803169</c:v>
                </c:pt>
                <c:pt idx="3108">
                  <c:v>14.865541</c:v>
                </c:pt>
                <c:pt idx="3109">
                  <c:v>14.774827999999999</c:v>
                </c:pt>
                <c:pt idx="3110">
                  <c:v>14.710435</c:v>
                </c:pt>
                <c:pt idx="3111">
                  <c:v>14.800706</c:v>
                </c:pt>
                <c:pt idx="3112">
                  <c:v>14.857419</c:v>
                </c:pt>
                <c:pt idx="3113">
                  <c:v>14.263254999999999</c:v>
                </c:pt>
                <c:pt idx="3114">
                  <c:v>14.296483</c:v>
                </c:pt>
                <c:pt idx="3115">
                  <c:v>14.455992999999999</c:v>
                </c:pt>
                <c:pt idx="3116">
                  <c:v>14.465757999999999</c:v>
                </c:pt>
                <c:pt idx="3117">
                  <c:v>14.643648000000001</c:v>
                </c:pt>
                <c:pt idx="3118">
                  <c:v>14.618352</c:v>
                </c:pt>
                <c:pt idx="3119">
                  <c:v>14.571206</c:v>
                </c:pt>
                <c:pt idx="3120">
                  <c:v>14.539137</c:v>
                </c:pt>
                <c:pt idx="3121">
                  <c:v>14.306255</c:v>
                </c:pt>
                <c:pt idx="3122">
                  <c:v>14.222495</c:v>
                </c:pt>
                <c:pt idx="3123">
                  <c:v>14.225251</c:v>
                </c:pt>
                <c:pt idx="3124">
                  <c:v>14.185325000000001</c:v>
                </c:pt>
                <c:pt idx="3125">
                  <c:v>14.346</c:v>
                </c:pt>
                <c:pt idx="3126">
                  <c:v>14.564539</c:v>
                </c:pt>
                <c:pt idx="3127">
                  <c:v>14.913938999999999</c:v>
                </c:pt>
                <c:pt idx="3128">
                  <c:v>14.936501</c:v>
                </c:pt>
                <c:pt idx="3129">
                  <c:v>14.993302</c:v>
                </c:pt>
                <c:pt idx="3130">
                  <c:v>14.996663</c:v>
                </c:pt>
                <c:pt idx="3131">
                  <c:v>14.874198</c:v>
                </c:pt>
                <c:pt idx="3132">
                  <c:v>14.829938</c:v>
                </c:pt>
                <c:pt idx="3133">
                  <c:v>15.024195000000001</c:v>
                </c:pt>
                <c:pt idx="3134">
                  <c:v>14.864420000000001</c:v>
                </c:pt>
                <c:pt idx="3135">
                  <c:v>14.746148</c:v>
                </c:pt>
                <c:pt idx="3136">
                  <c:v>14.646815999999999</c:v>
                </c:pt>
                <c:pt idx="3137">
                  <c:v>14.577864</c:v>
                </c:pt>
                <c:pt idx="3138">
                  <c:v>14.661142999999999</c:v>
                </c:pt>
                <c:pt idx="3139">
                  <c:v>14.793065</c:v>
                </c:pt>
                <c:pt idx="3140">
                  <c:v>15.078438999999999</c:v>
                </c:pt>
                <c:pt idx="3141">
                  <c:v>15.356391</c:v>
                </c:pt>
                <c:pt idx="3142">
                  <c:v>15.338383</c:v>
                </c:pt>
                <c:pt idx="3143">
                  <c:v>15.560555000000001</c:v>
                </c:pt>
                <c:pt idx="3144">
                  <c:v>15.639639000000001</c:v>
                </c:pt>
                <c:pt idx="3145">
                  <c:v>15.53706</c:v>
                </c:pt>
                <c:pt idx="3146">
                  <c:v>15.607692</c:v>
                </c:pt>
                <c:pt idx="3147">
                  <c:v>15.570871</c:v>
                </c:pt>
                <c:pt idx="3148">
                  <c:v>15.458425999999999</c:v>
                </c:pt>
                <c:pt idx="3149">
                  <c:v>15.422357999999999</c:v>
                </c:pt>
                <c:pt idx="3150">
                  <c:v>15.525358000000001</c:v>
                </c:pt>
                <c:pt idx="3151">
                  <c:v>15.208434</c:v>
                </c:pt>
                <c:pt idx="3152">
                  <c:v>15.140491000000001</c:v>
                </c:pt>
                <c:pt idx="3153">
                  <c:v>14.89565</c:v>
                </c:pt>
                <c:pt idx="3154">
                  <c:v>14.913897</c:v>
                </c:pt>
                <c:pt idx="3155">
                  <c:v>14.870894</c:v>
                </c:pt>
                <c:pt idx="3156">
                  <c:v>14.726421</c:v>
                </c:pt>
                <c:pt idx="3157">
                  <c:v>14.800799</c:v>
                </c:pt>
                <c:pt idx="3158">
                  <c:v>15.055258</c:v>
                </c:pt>
                <c:pt idx="3159">
                  <c:v>14.926258000000001</c:v>
                </c:pt>
                <c:pt idx="3160">
                  <c:v>14.879640999999999</c:v>
                </c:pt>
                <c:pt idx="3161">
                  <c:v>14.790255999999999</c:v>
                </c:pt>
                <c:pt idx="3162">
                  <c:v>14.913447</c:v>
                </c:pt>
                <c:pt idx="3163">
                  <c:v>15.089866000000001</c:v>
                </c:pt>
                <c:pt idx="3164">
                  <c:v>15.054205</c:v>
                </c:pt>
                <c:pt idx="3165">
                  <c:v>15.009563999999999</c:v>
                </c:pt>
                <c:pt idx="3166">
                  <c:v>15.165165</c:v>
                </c:pt>
                <c:pt idx="3167">
                  <c:v>14.962853000000001</c:v>
                </c:pt>
                <c:pt idx="3168">
                  <c:v>14.985004</c:v>
                </c:pt>
                <c:pt idx="3169">
                  <c:v>14.905056</c:v>
                </c:pt>
                <c:pt idx="3170">
                  <c:v>14.622170000000001</c:v>
                </c:pt>
                <c:pt idx="3171">
                  <c:v>14.614751999999999</c:v>
                </c:pt>
                <c:pt idx="3172">
                  <c:v>14.554715</c:v>
                </c:pt>
                <c:pt idx="3173">
                  <c:v>14.723629000000001</c:v>
                </c:pt>
                <c:pt idx="3174">
                  <c:v>14.720643000000001</c:v>
                </c:pt>
                <c:pt idx="3175">
                  <c:v>14.752392</c:v>
                </c:pt>
                <c:pt idx="3176">
                  <c:v>14.751412</c:v>
                </c:pt>
                <c:pt idx="3177">
                  <c:v>14.704684</c:v>
                </c:pt>
                <c:pt idx="3178">
                  <c:v>14.615157999999999</c:v>
                </c:pt>
                <c:pt idx="3179">
                  <c:v>14.674129000000001</c:v>
                </c:pt>
                <c:pt idx="3180">
                  <c:v>14.623751</c:v>
                </c:pt>
                <c:pt idx="3181">
                  <c:v>14.723355</c:v>
                </c:pt>
                <c:pt idx="3182">
                  <c:v>14.367229999999999</c:v>
                </c:pt>
                <c:pt idx="3183">
                  <c:v>14.395276000000001</c:v>
                </c:pt>
                <c:pt idx="3184">
                  <c:v>14.142048000000001</c:v>
                </c:pt>
                <c:pt idx="3185">
                  <c:v>14.425024000000001</c:v>
                </c:pt>
                <c:pt idx="3186">
                  <c:v>14.682255</c:v>
                </c:pt>
                <c:pt idx="3187">
                  <c:v>14.773073999999999</c:v>
                </c:pt>
                <c:pt idx="3188">
                  <c:v>14.721793999999999</c:v>
                </c:pt>
                <c:pt idx="3189">
                  <c:v>14.793149</c:v>
                </c:pt>
                <c:pt idx="3190">
                  <c:v>15.027127999999999</c:v>
                </c:pt>
                <c:pt idx="3191">
                  <c:v>15.176252</c:v>
                </c:pt>
                <c:pt idx="3192">
                  <c:v>15.286182</c:v>
                </c:pt>
                <c:pt idx="3193">
                  <c:v>15.359036</c:v>
                </c:pt>
                <c:pt idx="3194">
                  <c:v>15.332103</c:v>
                </c:pt>
                <c:pt idx="3195">
                  <c:v>15.251642</c:v>
                </c:pt>
                <c:pt idx="3196">
                  <c:v>15.240242</c:v>
                </c:pt>
                <c:pt idx="3197">
                  <c:v>15.486224999999999</c:v>
                </c:pt>
                <c:pt idx="3198">
                  <c:v>15.506413999999999</c:v>
                </c:pt>
                <c:pt idx="3199">
                  <c:v>15.57812</c:v>
                </c:pt>
                <c:pt idx="3200">
                  <c:v>15.710383999999999</c:v>
                </c:pt>
                <c:pt idx="3201">
                  <c:v>15.755139</c:v>
                </c:pt>
                <c:pt idx="3202">
                  <c:v>15.645984</c:v>
                </c:pt>
                <c:pt idx="3203">
                  <c:v>15.849209</c:v>
                </c:pt>
                <c:pt idx="3204">
                  <c:v>15.868575999999999</c:v>
                </c:pt>
                <c:pt idx="3205">
                  <c:v>15.758849</c:v>
                </c:pt>
                <c:pt idx="3206">
                  <c:v>15.845456</c:v>
                </c:pt>
                <c:pt idx="3207">
                  <c:v>15.800163</c:v>
                </c:pt>
                <c:pt idx="3208">
                  <c:v>15.453688</c:v>
                </c:pt>
                <c:pt idx="3209">
                  <c:v>15.407819</c:v>
                </c:pt>
                <c:pt idx="3210">
                  <c:v>15.57297</c:v>
                </c:pt>
                <c:pt idx="3211">
                  <c:v>15.569603000000001</c:v>
                </c:pt>
                <c:pt idx="3212">
                  <c:v>15.533759</c:v>
                </c:pt>
                <c:pt idx="3213">
                  <c:v>15.585254000000001</c:v>
                </c:pt>
                <c:pt idx="3214">
                  <c:v>15.8444</c:v>
                </c:pt>
                <c:pt idx="3215">
                  <c:v>15.822444000000001</c:v>
                </c:pt>
                <c:pt idx="3216">
                  <c:v>16.009250999999999</c:v>
                </c:pt>
                <c:pt idx="3217">
                  <c:v>15.811189000000001</c:v>
                </c:pt>
                <c:pt idx="3218">
                  <c:v>15.918229</c:v>
                </c:pt>
                <c:pt idx="3219">
                  <c:v>15.91999</c:v>
                </c:pt>
                <c:pt idx="3220">
                  <c:v>15.861402999999999</c:v>
                </c:pt>
                <c:pt idx="3221">
                  <c:v>15.810801</c:v>
                </c:pt>
                <c:pt idx="3222">
                  <c:v>15.889685999999999</c:v>
                </c:pt>
                <c:pt idx="3223">
                  <c:v>15.981876</c:v>
                </c:pt>
                <c:pt idx="3224">
                  <c:v>15.938139</c:v>
                </c:pt>
                <c:pt idx="3225">
                  <c:v>15.892578</c:v>
                </c:pt>
                <c:pt idx="3226">
                  <c:v>15.529866</c:v>
                </c:pt>
                <c:pt idx="3227">
                  <c:v>15.357631</c:v>
                </c:pt>
                <c:pt idx="3228">
                  <c:v>15.272211</c:v>
                </c:pt>
                <c:pt idx="3229">
                  <c:v>15.223248</c:v>
                </c:pt>
                <c:pt idx="3230">
                  <c:v>15.248148</c:v>
                </c:pt>
                <c:pt idx="3231">
                  <c:v>15.246150999999999</c:v>
                </c:pt>
                <c:pt idx="3232">
                  <c:v>15.338290000000001</c:v>
                </c:pt>
                <c:pt idx="3233">
                  <c:v>15.278593000000001</c:v>
                </c:pt>
                <c:pt idx="3234">
                  <c:v>15.232366000000001</c:v>
                </c:pt>
                <c:pt idx="3235">
                  <c:v>15.311178</c:v>
                </c:pt>
                <c:pt idx="3236">
                  <c:v>15.320435</c:v>
                </c:pt>
                <c:pt idx="3237">
                  <c:v>15.269306</c:v>
                </c:pt>
                <c:pt idx="3238">
                  <c:v>15.231626</c:v>
                </c:pt>
                <c:pt idx="3239">
                  <c:v>15.191478999999999</c:v>
                </c:pt>
                <c:pt idx="3240">
                  <c:v>15.688554</c:v>
                </c:pt>
                <c:pt idx="3241">
                  <c:v>16.073582999999999</c:v>
                </c:pt>
                <c:pt idx="3242">
                  <c:v>16.109041999999999</c:v>
                </c:pt>
                <c:pt idx="3243">
                  <c:v>16.107341999999999</c:v>
                </c:pt>
                <c:pt idx="3244">
                  <c:v>16.479187</c:v>
                </c:pt>
                <c:pt idx="3245">
                  <c:v>16.405663000000001</c:v>
                </c:pt>
                <c:pt idx="3246">
                  <c:v>16.302005000000001</c:v>
                </c:pt>
                <c:pt idx="3247">
                  <c:v>16.358941999999999</c:v>
                </c:pt>
                <c:pt idx="3248">
                  <c:v>16.481286999999998</c:v>
                </c:pt>
                <c:pt idx="3249">
                  <c:v>16.418278000000001</c:v>
                </c:pt>
                <c:pt idx="3250">
                  <c:v>16.632971000000001</c:v>
                </c:pt>
                <c:pt idx="3251">
                  <c:v>16.394110000000001</c:v>
                </c:pt>
                <c:pt idx="3252">
                  <c:v>16.268291999999999</c:v>
                </c:pt>
                <c:pt idx="3253">
                  <c:v>16.464393000000001</c:v>
                </c:pt>
                <c:pt idx="3254">
                  <c:v>16.673967999999999</c:v>
                </c:pt>
                <c:pt idx="3255">
                  <c:v>16.586915000000001</c:v>
                </c:pt>
                <c:pt idx="3256">
                  <c:v>16.549738000000001</c:v>
                </c:pt>
                <c:pt idx="3257">
                  <c:v>16.795964000000001</c:v>
                </c:pt>
                <c:pt idx="3258">
                  <c:v>16.772169000000002</c:v>
                </c:pt>
                <c:pt idx="3259">
                  <c:v>16.673255999999999</c:v>
                </c:pt>
                <c:pt idx="3260">
                  <c:v>16.665507999999999</c:v>
                </c:pt>
                <c:pt idx="3261">
                  <c:v>16.729261999999999</c:v>
                </c:pt>
                <c:pt idx="3262">
                  <c:v>16.579381999999999</c:v>
                </c:pt>
                <c:pt idx="3263">
                  <c:v>16.746528999999999</c:v>
                </c:pt>
                <c:pt idx="3264">
                  <c:v>16.915085999999999</c:v>
                </c:pt>
                <c:pt idx="3265">
                  <c:v>16.933377</c:v>
                </c:pt>
                <c:pt idx="3266">
                  <c:v>16.863199999999999</c:v>
                </c:pt>
                <c:pt idx="3267">
                  <c:v>16.991278000000001</c:v>
                </c:pt>
                <c:pt idx="3268">
                  <c:v>17.168378000000001</c:v>
                </c:pt>
                <c:pt idx="3269">
                  <c:v>17.234383000000001</c:v>
                </c:pt>
                <c:pt idx="3270">
                  <c:v>17.940612999999999</c:v>
                </c:pt>
                <c:pt idx="3271">
                  <c:v>17.849333999999999</c:v>
                </c:pt>
                <c:pt idx="3272">
                  <c:v>18.171444999999999</c:v>
                </c:pt>
                <c:pt idx="3273">
                  <c:v>18.255040000000001</c:v>
                </c:pt>
                <c:pt idx="3274">
                  <c:v>18.371649000000001</c:v>
                </c:pt>
                <c:pt idx="3275">
                  <c:v>18.415749000000002</c:v>
                </c:pt>
                <c:pt idx="3276">
                  <c:v>18.429528000000001</c:v>
                </c:pt>
                <c:pt idx="3277">
                  <c:v>18.615770999999999</c:v>
                </c:pt>
                <c:pt idx="3278">
                  <c:v>18.603907</c:v>
                </c:pt>
                <c:pt idx="3279">
                  <c:v>18.712584</c:v>
                </c:pt>
                <c:pt idx="3280">
                  <c:v>18.699182</c:v>
                </c:pt>
                <c:pt idx="3281">
                  <c:v>18.509053000000002</c:v>
                </c:pt>
                <c:pt idx="3282">
                  <c:v>18.566441000000001</c:v>
                </c:pt>
                <c:pt idx="3283">
                  <c:v>18.729990999999998</c:v>
                </c:pt>
                <c:pt idx="3284">
                  <c:v>18.364387000000001</c:v>
                </c:pt>
                <c:pt idx="3285">
                  <c:v>17.337209000000001</c:v>
                </c:pt>
                <c:pt idx="3286">
                  <c:v>17.647665</c:v>
                </c:pt>
                <c:pt idx="3287">
                  <c:v>17.728691000000001</c:v>
                </c:pt>
                <c:pt idx="3288">
                  <c:v>16.96059</c:v>
                </c:pt>
                <c:pt idx="3289">
                  <c:v>17.297214</c:v>
                </c:pt>
                <c:pt idx="3290">
                  <c:v>17.538309999999999</c:v>
                </c:pt>
                <c:pt idx="3291">
                  <c:v>17.686364000000001</c:v>
                </c:pt>
                <c:pt idx="3292">
                  <c:v>18.136528999999999</c:v>
                </c:pt>
                <c:pt idx="3293">
                  <c:v>18.221720000000001</c:v>
                </c:pt>
                <c:pt idx="3294">
                  <c:v>18.161086999999998</c:v>
                </c:pt>
                <c:pt idx="3295">
                  <c:v>18.128098000000001</c:v>
                </c:pt>
                <c:pt idx="3296">
                  <c:v>18.182563999999999</c:v>
                </c:pt>
                <c:pt idx="3297">
                  <c:v>18.000827000000001</c:v>
                </c:pt>
                <c:pt idx="3298">
                  <c:v>18.261037999999999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D6-47F1-A783-B3B1148D7AAA}"/>
            </c:ext>
          </c:extLst>
        </c:ser>
        <c:ser>
          <c:idx val="1"/>
          <c:order val="1"/>
          <c:tx>
            <c:strRef>
              <c:f>'Price to Earnings'!$C$3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'Price to Earnings'!$A$4:$A$3302</c:f>
              <c:numCache>
                <c:formatCode>[$-409]mmm\-dd\-yyyy;@</c:formatCode>
                <c:ptCount val="3299"/>
                <c:pt idx="0">
                  <c:v>38355</c:v>
                </c:pt>
                <c:pt idx="1">
                  <c:v>38356</c:v>
                </c:pt>
                <c:pt idx="2">
                  <c:v>38357</c:v>
                </c:pt>
                <c:pt idx="3">
                  <c:v>38358</c:v>
                </c:pt>
                <c:pt idx="4">
                  <c:v>38359</c:v>
                </c:pt>
                <c:pt idx="5">
                  <c:v>38362</c:v>
                </c:pt>
                <c:pt idx="6">
                  <c:v>38363</c:v>
                </c:pt>
                <c:pt idx="7">
                  <c:v>38364</c:v>
                </c:pt>
                <c:pt idx="8">
                  <c:v>38365</c:v>
                </c:pt>
                <c:pt idx="9">
                  <c:v>38366</c:v>
                </c:pt>
                <c:pt idx="10">
                  <c:v>38370</c:v>
                </c:pt>
                <c:pt idx="11">
                  <c:v>38371</c:v>
                </c:pt>
                <c:pt idx="12">
                  <c:v>38372</c:v>
                </c:pt>
                <c:pt idx="13">
                  <c:v>38373</c:v>
                </c:pt>
                <c:pt idx="14">
                  <c:v>38376</c:v>
                </c:pt>
                <c:pt idx="15">
                  <c:v>38377</c:v>
                </c:pt>
                <c:pt idx="16">
                  <c:v>38378</c:v>
                </c:pt>
                <c:pt idx="17">
                  <c:v>38379</c:v>
                </c:pt>
                <c:pt idx="18">
                  <c:v>38380</c:v>
                </c:pt>
                <c:pt idx="19">
                  <c:v>38383</c:v>
                </c:pt>
                <c:pt idx="20">
                  <c:v>38384</c:v>
                </c:pt>
                <c:pt idx="21">
                  <c:v>38385</c:v>
                </c:pt>
                <c:pt idx="22">
                  <c:v>38386</c:v>
                </c:pt>
                <c:pt idx="23">
                  <c:v>38387</c:v>
                </c:pt>
                <c:pt idx="24">
                  <c:v>38390</c:v>
                </c:pt>
                <c:pt idx="25">
                  <c:v>38391</c:v>
                </c:pt>
                <c:pt idx="26">
                  <c:v>38392</c:v>
                </c:pt>
                <c:pt idx="27">
                  <c:v>38393</c:v>
                </c:pt>
                <c:pt idx="28">
                  <c:v>38394</c:v>
                </c:pt>
                <c:pt idx="29">
                  <c:v>38397</c:v>
                </c:pt>
                <c:pt idx="30">
                  <c:v>38398</c:v>
                </c:pt>
                <c:pt idx="31">
                  <c:v>38399</c:v>
                </c:pt>
                <c:pt idx="32">
                  <c:v>38400</c:v>
                </c:pt>
                <c:pt idx="33">
                  <c:v>38401</c:v>
                </c:pt>
                <c:pt idx="34">
                  <c:v>38405</c:v>
                </c:pt>
                <c:pt idx="35">
                  <c:v>38406</c:v>
                </c:pt>
                <c:pt idx="36">
                  <c:v>38407</c:v>
                </c:pt>
                <c:pt idx="37">
                  <c:v>38408</c:v>
                </c:pt>
                <c:pt idx="38">
                  <c:v>38411</c:v>
                </c:pt>
                <c:pt idx="39">
                  <c:v>38412</c:v>
                </c:pt>
                <c:pt idx="40">
                  <c:v>38413</c:v>
                </c:pt>
                <c:pt idx="41">
                  <c:v>38414</c:v>
                </c:pt>
                <c:pt idx="42">
                  <c:v>38415</c:v>
                </c:pt>
                <c:pt idx="43">
                  <c:v>38418</c:v>
                </c:pt>
                <c:pt idx="44">
                  <c:v>38419</c:v>
                </c:pt>
                <c:pt idx="45">
                  <c:v>38420</c:v>
                </c:pt>
                <c:pt idx="46">
                  <c:v>38421</c:v>
                </c:pt>
                <c:pt idx="47">
                  <c:v>38422</c:v>
                </c:pt>
                <c:pt idx="48">
                  <c:v>38425</c:v>
                </c:pt>
                <c:pt idx="49">
                  <c:v>38426</c:v>
                </c:pt>
                <c:pt idx="50">
                  <c:v>38427</c:v>
                </c:pt>
                <c:pt idx="51">
                  <c:v>38428</c:v>
                </c:pt>
                <c:pt idx="52">
                  <c:v>38429</c:v>
                </c:pt>
                <c:pt idx="53">
                  <c:v>38432</c:v>
                </c:pt>
                <c:pt idx="54">
                  <c:v>38433</c:v>
                </c:pt>
                <c:pt idx="55">
                  <c:v>38434</c:v>
                </c:pt>
                <c:pt idx="56">
                  <c:v>38435</c:v>
                </c:pt>
                <c:pt idx="57">
                  <c:v>38439</c:v>
                </c:pt>
                <c:pt idx="58">
                  <c:v>38440</c:v>
                </c:pt>
                <c:pt idx="59">
                  <c:v>38441</c:v>
                </c:pt>
                <c:pt idx="60">
                  <c:v>38442</c:v>
                </c:pt>
                <c:pt idx="61">
                  <c:v>38443</c:v>
                </c:pt>
                <c:pt idx="62">
                  <c:v>38446</c:v>
                </c:pt>
                <c:pt idx="63">
                  <c:v>38447</c:v>
                </c:pt>
                <c:pt idx="64">
                  <c:v>38448</c:v>
                </c:pt>
                <c:pt idx="65">
                  <c:v>38449</c:v>
                </c:pt>
                <c:pt idx="66">
                  <c:v>38450</c:v>
                </c:pt>
                <c:pt idx="67">
                  <c:v>38453</c:v>
                </c:pt>
                <c:pt idx="68">
                  <c:v>38454</c:v>
                </c:pt>
                <c:pt idx="69">
                  <c:v>38455</c:v>
                </c:pt>
                <c:pt idx="70">
                  <c:v>38456</c:v>
                </c:pt>
                <c:pt idx="71">
                  <c:v>38457</c:v>
                </c:pt>
                <c:pt idx="72">
                  <c:v>38460</c:v>
                </c:pt>
                <c:pt idx="73">
                  <c:v>38461</c:v>
                </c:pt>
                <c:pt idx="74">
                  <c:v>38462</c:v>
                </c:pt>
                <c:pt idx="75">
                  <c:v>38463</c:v>
                </c:pt>
                <c:pt idx="76">
                  <c:v>38464</c:v>
                </c:pt>
                <c:pt idx="77">
                  <c:v>38467</c:v>
                </c:pt>
                <c:pt idx="78">
                  <c:v>38468</c:v>
                </c:pt>
                <c:pt idx="79">
                  <c:v>38469</c:v>
                </c:pt>
                <c:pt idx="80">
                  <c:v>38470</c:v>
                </c:pt>
                <c:pt idx="81">
                  <c:v>38471</c:v>
                </c:pt>
                <c:pt idx="82">
                  <c:v>38474</c:v>
                </c:pt>
                <c:pt idx="83">
                  <c:v>38475</c:v>
                </c:pt>
                <c:pt idx="84">
                  <c:v>38476</c:v>
                </c:pt>
                <c:pt idx="85">
                  <c:v>38477</c:v>
                </c:pt>
                <c:pt idx="86">
                  <c:v>38478</c:v>
                </c:pt>
                <c:pt idx="87">
                  <c:v>38481</c:v>
                </c:pt>
                <c:pt idx="88">
                  <c:v>38482</c:v>
                </c:pt>
                <c:pt idx="89">
                  <c:v>38483</c:v>
                </c:pt>
                <c:pt idx="90">
                  <c:v>38484</c:v>
                </c:pt>
                <c:pt idx="91">
                  <c:v>38485</c:v>
                </c:pt>
                <c:pt idx="92">
                  <c:v>38488</c:v>
                </c:pt>
                <c:pt idx="93">
                  <c:v>38489</c:v>
                </c:pt>
                <c:pt idx="94">
                  <c:v>38490</c:v>
                </c:pt>
                <c:pt idx="95">
                  <c:v>38491</c:v>
                </c:pt>
                <c:pt idx="96">
                  <c:v>38492</c:v>
                </c:pt>
                <c:pt idx="97">
                  <c:v>38495</c:v>
                </c:pt>
                <c:pt idx="98">
                  <c:v>38496</c:v>
                </c:pt>
                <c:pt idx="99">
                  <c:v>38497</c:v>
                </c:pt>
                <c:pt idx="100">
                  <c:v>38498</c:v>
                </c:pt>
                <c:pt idx="101">
                  <c:v>38499</c:v>
                </c:pt>
                <c:pt idx="102">
                  <c:v>38503</c:v>
                </c:pt>
                <c:pt idx="103">
                  <c:v>38504</c:v>
                </c:pt>
                <c:pt idx="104">
                  <c:v>38505</c:v>
                </c:pt>
                <c:pt idx="105">
                  <c:v>38506</c:v>
                </c:pt>
                <c:pt idx="106">
                  <c:v>38509</c:v>
                </c:pt>
                <c:pt idx="107">
                  <c:v>38510</c:v>
                </c:pt>
                <c:pt idx="108">
                  <c:v>38511</c:v>
                </c:pt>
                <c:pt idx="109">
                  <c:v>38512</c:v>
                </c:pt>
                <c:pt idx="110">
                  <c:v>38513</c:v>
                </c:pt>
                <c:pt idx="111">
                  <c:v>38516</c:v>
                </c:pt>
                <c:pt idx="112">
                  <c:v>38517</c:v>
                </c:pt>
                <c:pt idx="113">
                  <c:v>38518</c:v>
                </c:pt>
                <c:pt idx="114">
                  <c:v>38519</c:v>
                </c:pt>
                <c:pt idx="115">
                  <c:v>38520</c:v>
                </c:pt>
                <c:pt idx="116">
                  <c:v>38523</c:v>
                </c:pt>
                <c:pt idx="117">
                  <c:v>38524</c:v>
                </c:pt>
                <c:pt idx="118">
                  <c:v>38525</c:v>
                </c:pt>
                <c:pt idx="119">
                  <c:v>38526</c:v>
                </c:pt>
                <c:pt idx="120">
                  <c:v>38527</c:v>
                </c:pt>
                <c:pt idx="121">
                  <c:v>38530</c:v>
                </c:pt>
                <c:pt idx="122">
                  <c:v>38531</c:v>
                </c:pt>
                <c:pt idx="123">
                  <c:v>38532</c:v>
                </c:pt>
                <c:pt idx="124">
                  <c:v>38533</c:v>
                </c:pt>
                <c:pt idx="125">
                  <c:v>38534</c:v>
                </c:pt>
                <c:pt idx="126">
                  <c:v>38538</c:v>
                </c:pt>
                <c:pt idx="127">
                  <c:v>38539</c:v>
                </c:pt>
                <c:pt idx="128">
                  <c:v>38540</c:v>
                </c:pt>
                <c:pt idx="129">
                  <c:v>38541</c:v>
                </c:pt>
                <c:pt idx="130">
                  <c:v>38544</c:v>
                </c:pt>
                <c:pt idx="131">
                  <c:v>38545</c:v>
                </c:pt>
                <c:pt idx="132">
                  <c:v>38546</c:v>
                </c:pt>
                <c:pt idx="133">
                  <c:v>38547</c:v>
                </c:pt>
                <c:pt idx="134">
                  <c:v>38548</c:v>
                </c:pt>
                <c:pt idx="135">
                  <c:v>38551</c:v>
                </c:pt>
                <c:pt idx="136">
                  <c:v>38552</c:v>
                </c:pt>
                <c:pt idx="137">
                  <c:v>38553</c:v>
                </c:pt>
                <c:pt idx="138">
                  <c:v>38554</c:v>
                </c:pt>
                <c:pt idx="139">
                  <c:v>38555</c:v>
                </c:pt>
                <c:pt idx="140">
                  <c:v>38558</c:v>
                </c:pt>
                <c:pt idx="141">
                  <c:v>38559</c:v>
                </c:pt>
                <c:pt idx="142">
                  <c:v>38560</c:v>
                </c:pt>
                <c:pt idx="143">
                  <c:v>38561</c:v>
                </c:pt>
                <c:pt idx="144">
                  <c:v>38562</c:v>
                </c:pt>
                <c:pt idx="145">
                  <c:v>38565</c:v>
                </c:pt>
                <c:pt idx="146">
                  <c:v>38566</c:v>
                </c:pt>
                <c:pt idx="147">
                  <c:v>38567</c:v>
                </c:pt>
                <c:pt idx="148">
                  <c:v>38568</c:v>
                </c:pt>
                <c:pt idx="149">
                  <c:v>38569</c:v>
                </c:pt>
                <c:pt idx="150">
                  <c:v>38572</c:v>
                </c:pt>
                <c:pt idx="151">
                  <c:v>38573</c:v>
                </c:pt>
                <c:pt idx="152">
                  <c:v>38574</c:v>
                </c:pt>
                <c:pt idx="153">
                  <c:v>38575</c:v>
                </c:pt>
                <c:pt idx="154">
                  <c:v>38576</c:v>
                </c:pt>
                <c:pt idx="155">
                  <c:v>38579</c:v>
                </c:pt>
                <c:pt idx="156">
                  <c:v>38580</c:v>
                </c:pt>
                <c:pt idx="157">
                  <c:v>38581</c:v>
                </c:pt>
                <c:pt idx="158">
                  <c:v>38582</c:v>
                </c:pt>
                <c:pt idx="159">
                  <c:v>38583</c:v>
                </c:pt>
                <c:pt idx="160">
                  <c:v>38586</c:v>
                </c:pt>
                <c:pt idx="161">
                  <c:v>38587</c:v>
                </c:pt>
                <c:pt idx="162">
                  <c:v>38588</c:v>
                </c:pt>
                <c:pt idx="163">
                  <c:v>38589</c:v>
                </c:pt>
                <c:pt idx="164">
                  <c:v>38590</c:v>
                </c:pt>
                <c:pt idx="165">
                  <c:v>38593</c:v>
                </c:pt>
                <c:pt idx="166">
                  <c:v>38594</c:v>
                </c:pt>
                <c:pt idx="167">
                  <c:v>38595</c:v>
                </c:pt>
                <c:pt idx="168">
                  <c:v>38596</c:v>
                </c:pt>
                <c:pt idx="169">
                  <c:v>38597</c:v>
                </c:pt>
                <c:pt idx="170">
                  <c:v>38601</c:v>
                </c:pt>
                <c:pt idx="171">
                  <c:v>38602</c:v>
                </c:pt>
                <c:pt idx="172">
                  <c:v>38603</c:v>
                </c:pt>
                <c:pt idx="173">
                  <c:v>38604</c:v>
                </c:pt>
                <c:pt idx="174">
                  <c:v>38607</c:v>
                </c:pt>
                <c:pt idx="175">
                  <c:v>38608</c:v>
                </c:pt>
                <c:pt idx="176">
                  <c:v>38609</c:v>
                </c:pt>
                <c:pt idx="177">
                  <c:v>38610</c:v>
                </c:pt>
                <c:pt idx="178">
                  <c:v>38611</c:v>
                </c:pt>
                <c:pt idx="179">
                  <c:v>38614</c:v>
                </c:pt>
                <c:pt idx="180">
                  <c:v>38615</c:v>
                </c:pt>
                <c:pt idx="181">
                  <c:v>38616</c:v>
                </c:pt>
                <c:pt idx="182">
                  <c:v>38617</c:v>
                </c:pt>
                <c:pt idx="183">
                  <c:v>38618</c:v>
                </c:pt>
                <c:pt idx="184">
                  <c:v>38621</c:v>
                </c:pt>
                <c:pt idx="185">
                  <c:v>38622</c:v>
                </c:pt>
                <c:pt idx="186">
                  <c:v>38623</c:v>
                </c:pt>
                <c:pt idx="187">
                  <c:v>38624</c:v>
                </c:pt>
                <c:pt idx="188">
                  <c:v>38625</c:v>
                </c:pt>
                <c:pt idx="189">
                  <c:v>38628</c:v>
                </c:pt>
                <c:pt idx="190">
                  <c:v>38629</c:v>
                </c:pt>
                <c:pt idx="191">
                  <c:v>38630</c:v>
                </c:pt>
                <c:pt idx="192">
                  <c:v>38631</c:v>
                </c:pt>
                <c:pt idx="193">
                  <c:v>38632</c:v>
                </c:pt>
                <c:pt idx="194">
                  <c:v>38635</c:v>
                </c:pt>
                <c:pt idx="195">
                  <c:v>38636</c:v>
                </c:pt>
                <c:pt idx="196">
                  <c:v>38637</c:v>
                </c:pt>
                <c:pt idx="197">
                  <c:v>38638</c:v>
                </c:pt>
                <c:pt idx="198">
                  <c:v>38639</c:v>
                </c:pt>
                <c:pt idx="199">
                  <c:v>38642</c:v>
                </c:pt>
                <c:pt idx="200">
                  <c:v>38643</c:v>
                </c:pt>
                <c:pt idx="201">
                  <c:v>38644</c:v>
                </c:pt>
                <c:pt idx="202">
                  <c:v>38645</c:v>
                </c:pt>
                <c:pt idx="203">
                  <c:v>38646</c:v>
                </c:pt>
                <c:pt idx="204">
                  <c:v>38649</c:v>
                </c:pt>
                <c:pt idx="205">
                  <c:v>38650</c:v>
                </c:pt>
                <c:pt idx="206">
                  <c:v>38651</c:v>
                </c:pt>
                <c:pt idx="207">
                  <c:v>38652</c:v>
                </c:pt>
                <c:pt idx="208">
                  <c:v>38653</c:v>
                </c:pt>
                <c:pt idx="209">
                  <c:v>38656</c:v>
                </c:pt>
                <c:pt idx="210">
                  <c:v>38657</c:v>
                </c:pt>
                <c:pt idx="211">
                  <c:v>38658</c:v>
                </c:pt>
                <c:pt idx="212">
                  <c:v>38659</c:v>
                </c:pt>
                <c:pt idx="213">
                  <c:v>38660</c:v>
                </c:pt>
                <c:pt idx="214">
                  <c:v>38663</c:v>
                </c:pt>
                <c:pt idx="215">
                  <c:v>38664</c:v>
                </c:pt>
                <c:pt idx="216">
                  <c:v>38665</c:v>
                </c:pt>
                <c:pt idx="217">
                  <c:v>38666</c:v>
                </c:pt>
                <c:pt idx="218">
                  <c:v>38667</c:v>
                </c:pt>
                <c:pt idx="219">
                  <c:v>38670</c:v>
                </c:pt>
                <c:pt idx="220">
                  <c:v>38671</c:v>
                </c:pt>
                <c:pt idx="221">
                  <c:v>38672</c:v>
                </c:pt>
                <c:pt idx="222">
                  <c:v>38673</c:v>
                </c:pt>
                <c:pt idx="223">
                  <c:v>38674</c:v>
                </c:pt>
                <c:pt idx="224">
                  <c:v>38677</c:v>
                </c:pt>
                <c:pt idx="225">
                  <c:v>38678</c:v>
                </c:pt>
                <c:pt idx="226">
                  <c:v>38679</c:v>
                </c:pt>
                <c:pt idx="227">
                  <c:v>38681</c:v>
                </c:pt>
                <c:pt idx="228">
                  <c:v>38684</c:v>
                </c:pt>
                <c:pt idx="229">
                  <c:v>38685</c:v>
                </c:pt>
                <c:pt idx="230">
                  <c:v>38686</c:v>
                </c:pt>
                <c:pt idx="231">
                  <c:v>38687</c:v>
                </c:pt>
                <c:pt idx="232">
                  <c:v>38688</c:v>
                </c:pt>
                <c:pt idx="233">
                  <c:v>38691</c:v>
                </c:pt>
                <c:pt idx="234">
                  <c:v>38692</c:v>
                </c:pt>
                <c:pt idx="235">
                  <c:v>38693</c:v>
                </c:pt>
                <c:pt idx="236">
                  <c:v>38694</c:v>
                </c:pt>
                <c:pt idx="237">
                  <c:v>38695</c:v>
                </c:pt>
                <c:pt idx="238">
                  <c:v>38698</c:v>
                </c:pt>
                <c:pt idx="239">
                  <c:v>38699</c:v>
                </c:pt>
                <c:pt idx="240">
                  <c:v>38700</c:v>
                </c:pt>
                <c:pt idx="241">
                  <c:v>38701</c:v>
                </c:pt>
                <c:pt idx="242">
                  <c:v>38702</c:v>
                </c:pt>
                <c:pt idx="243">
                  <c:v>38705</c:v>
                </c:pt>
                <c:pt idx="244">
                  <c:v>38706</c:v>
                </c:pt>
                <c:pt idx="245">
                  <c:v>38707</c:v>
                </c:pt>
                <c:pt idx="246">
                  <c:v>38708</c:v>
                </c:pt>
                <c:pt idx="247">
                  <c:v>38709</c:v>
                </c:pt>
                <c:pt idx="248">
                  <c:v>38713</c:v>
                </c:pt>
                <c:pt idx="249">
                  <c:v>38714</c:v>
                </c:pt>
                <c:pt idx="250">
                  <c:v>38715</c:v>
                </c:pt>
                <c:pt idx="251">
                  <c:v>38716</c:v>
                </c:pt>
                <c:pt idx="252">
                  <c:v>38720</c:v>
                </c:pt>
                <c:pt idx="253">
                  <c:v>38721</c:v>
                </c:pt>
                <c:pt idx="254">
                  <c:v>38722</c:v>
                </c:pt>
                <c:pt idx="255">
                  <c:v>38723</c:v>
                </c:pt>
                <c:pt idx="256">
                  <c:v>38726</c:v>
                </c:pt>
                <c:pt idx="257">
                  <c:v>38727</c:v>
                </c:pt>
                <c:pt idx="258">
                  <c:v>38728</c:v>
                </c:pt>
                <c:pt idx="259">
                  <c:v>38729</c:v>
                </c:pt>
                <c:pt idx="260">
                  <c:v>38730</c:v>
                </c:pt>
                <c:pt idx="261">
                  <c:v>38734</c:v>
                </c:pt>
                <c:pt idx="262">
                  <c:v>38735</c:v>
                </c:pt>
                <c:pt idx="263">
                  <c:v>38736</c:v>
                </c:pt>
                <c:pt idx="264">
                  <c:v>38737</c:v>
                </c:pt>
                <c:pt idx="265">
                  <c:v>38740</c:v>
                </c:pt>
                <c:pt idx="266">
                  <c:v>38741</c:v>
                </c:pt>
                <c:pt idx="267">
                  <c:v>38742</c:v>
                </c:pt>
                <c:pt idx="268">
                  <c:v>38743</c:v>
                </c:pt>
                <c:pt idx="269">
                  <c:v>38744</c:v>
                </c:pt>
                <c:pt idx="270">
                  <c:v>38747</c:v>
                </c:pt>
                <c:pt idx="271">
                  <c:v>38748</c:v>
                </c:pt>
                <c:pt idx="272">
                  <c:v>38749</c:v>
                </c:pt>
                <c:pt idx="273">
                  <c:v>38750</c:v>
                </c:pt>
                <c:pt idx="274">
                  <c:v>38751</c:v>
                </c:pt>
                <c:pt idx="275">
                  <c:v>38754</c:v>
                </c:pt>
                <c:pt idx="276">
                  <c:v>38755</c:v>
                </c:pt>
                <c:pt idx="277">
                  <c:v>38756</c:v>
                </c:pt>
                <c:pt idx="278">
                  <c:v>38757</c:v>
                </c:pt>
                <c:pt idx="279">
                  <c:v>38758</c:v>
                </c:pt>
                <c:pt idx="280">
                  <c:v>38761</c:v>
                </c:pt>
                <c:pt idx="281">
                  <c:v>38762</c:v>
                </c:pt>
                <c:pt idx="282">
                  <c:v>38763</c:v>
                </c:pt>
                <c:pt idx="283">
                  <c:v>38764</c:v>
                </c:pt>
                <c:pt idx="284">
                  <c:v>38765</c:v>
                </c:pt>
                <c:pt idx="285">
                  <c:v>38769</c:v>
                </c:pt>
                <c:pt idx="286">
                  <c:v>38770</c:v>
                </c:pt>
                <c:pt idx="287">
                  <c:v>38771</c:v>
                </c:pt>
                <c:pt idx="288">
                  <c:v>38772</c:v>
                </c:pt>
                <c:pt idx="289">
                  <c:v>38775</c:v>
                </c:pt>
                <c:pt idx="290">
                  <c:v>38776</c:v>
                </c:pt>
                <c:pt idx="291">
                  <c:v>38777</c:v>
                </c:pt>
                <c:pt idx="292">
                  <c:v>38778</c:v>
                </c:pt>
                <c:pt idx="293">
                  <c:v>38779</c:v>
                </c:pt>
                <c:pt idx="294">
                  <c:v>38782</c:v>
                </c:pt>
                <c:pt idx="295">
                  <c:v>38783</c:v>
                </c:pt>
                <c:pt idx="296">
                  <c:v>38784</c:v>
                </c:pt>
                <c:pt idx="297">
                  <c:v>38785</c:v>
                </c:pt>
                <c:pt idx="298">
                  <c:v>38786</c:v>
                </c:pt>
                <c:pt idx="299">
                  <c:v>38789</c:v>
                </c:pt>
                <c:pt idx="300">
                  <c:v>38790</c:v>
                </c:pt>
                <c:pt idx="301">
                  <c:v>38791</c:v>
                </c:pt>
                <c:pt idx="302">
                  <c:v>38792</c:v>
                </c:pt>
                <c:pt idx="303">
                  <c:v>38793</c:v>
                </c:pt>
                <c:pt idx="304">
                  <c:v>38796</c:v>
                </c:pt>
                <c:pt idx="305">
                  <c:v>38797</c:v>
                </c:pt>
                <c:pt idx="306">
                  <c:v>38798</c:v>
                </c:pt>
                <c:pt idx="307">
                  <c:v>38799</c:v>
                </c:pt>
                <c:pt idx="308">
                  <c:v>38800</c:v>
                </c:pt>
                <c:pt idx="309">
                  <c:v>38803</c:v>
                </c:pt>
                <c:pt idx="310">
                  <c:v>38804</c:v>
                </c:pt>
                <c:pt idx="311">
                  <c:v>38805</c:v>
                </c:pt>
                <c:pt idx="312">
                  <c:v>38806</c:v>
                </c:pt>
                <c:pt idx="313">
                  <c:v>38807</c:v>
                </c:pt>
                <c:pt idx="314">
                  <c:v>38810</c:v>
                </c:pt>
                <c:pt idx="315">
                  <c:v>38811</c:v>
                </c:pt>
                <c:pt idx="316">
                  <c:v>38812</c:v>
                </c:pt>
                <c:pt idx="317">
                  <c:v>38813</c:v>
                </c:pt>
                <c:pt idx="318">
                  <c:v>38814</c:v>
                </c:pt>
                <c:pt idx="319">
                  <c:v>38817</c:v>
                </c:pt>
                <c:pt idx="320">
                  <c:v>38818</c:v>
                </c:pt>
                <c:pt idx="321">
                  <c:v>38819</c:v>
                </c:pt>
                <c:pt idx="322">
                  <c:v>38820</c:v>
                </c:pt>
                <c:pt idx="323">
                  <c:v>38824</c:v>
                </c:pt>
                <c:pt idx="324">
                  <c:v>38825</c:v>
                </c:pt>
                <c:pt idx="325">
                  <c:v>38826</c:v>
                </c:pt>
                <c:pt idx="326">
                  <c:v>38827</c:v>
                </c:pt>
                <c:pt idx="327">
                  <c:v>38828</c:v>
                </c:pt>
                <c:pt idx="328">
                  <c:v>38831</c:v>
                </c:pt>
                <c:pt idx="329">
                  <c:v>38832</c:v>
                </c:pt>
                <c:pt idx="330">
                  <c:v>38833</c:v>
                </c:pt>
                <c:pt idx="331">
                  <c:v>38834</c:v>
                </c:pt>
                <c:pt idx="332">
                  <c:v>38835</c:v>
                </c:pt>
                <c:pt idx="333">
                  <c:v>38838</c:v>
                </c:pt>
                <c:pt idx="334">
                  <c:v>38839</c:v>
                </c:pt>
                <c:pt idx="335">
                  <c:v>38840</c:v>
                </c:pt>
                <c:pt idx="336">
                  <c:v>38841</c:v>
                </c:pt>
                <c:pt idx="337">
                  <c:v>38842</c:v>
                </c:pt>
                <c:pt idx="338">
                  <c:v>38845</c:v>
                </c:pt>
                <c:pt idx="339">
                  <c:v>38846</c:v>
                </c:pt>
                <c:pt idx="340">
                  <c:v>38847</c:v>
                </c:pt>
                <c:pt idx="341">
                  <c:v>38848</c:v>
                </c:pt>
                <c:pt idx="342">
                  <c:v>38849</c:v>
                </c:pt>
                <c:pt idx="343">
                  <c:v>38852</c:v>
                </c:pt>
                <c:pt idx="344">
                  <c:v>38853</c:v>
                </c:pt>
                <c:pt idx="345">
                  <c:v>38854</c:v>
                </c:pt>
                <c:pt idx="346">
                  <c:v>38855</c:v>
                </c:pt>
                <c:pt idx="347">
                  <c:v>38856</c:v>
                </c:pt>
                <c:pt idx="348">
                  <c:v>38859</c:v>
                </c:pt>
                <c:pt idx="349">
                  <c:v>38860</c:v>
                </c:pt>
                <c:pt idx="350">
                  <c:v>38861</c:v>
                </c:pt>
                <c:pt idx="351">
                  <c:v>38862</c:v>
                </c:pt>
                <c:pt idx="352">
                  <c:v>38863</c:v>
                </c:pt>
                <c:pt idx="353">
                  <c:v>38867</c:v>
                </c:pt>
                <c:pt idx="354">
                  <c:v>38868</c:v>
                </c:pt>
                <c:pt idx="355">
                  <c:v>38869</c:v>
                </c:pt>
                <c:pt idx="356">
                  <c:v>38870</c:v>
                </c:pt>
                <c:pt idx="357">
                  <c:v>38873</c:v>
                </c:pt>
                <c:pt idx="358">
                  <c:v>38874</c:v>
                </c:pt>
                <c:pt idx="359">
                  <c:v>38875</c:v>
                </c:pt>
                <c:pt idx="360">
                  <c:v>38876</c:v>
                </c:pt>
                <c:pt idx="361">
                  <c:v>38877</c:v>
                </c:pt>
                <c:pt idx="362">
                  <c:v>38880</c:v>
                </c:pt>
                <c:pt idx="363">
                  <c:v>38881</c:v>
                </c:pt>
                <c:pt idx="364">
                  <c:v>38882</c:v>
                </c:pt>
                <c:pt idx="365">
                  <c:v>38883</c:v>
                </c:pt>
                <c:pt idx="366">
                  <c:v>38884</c:v>
                </c:pt>
                <c:pt idx="367">
                  <c:v>38887</c:v>
                </c:pt>
                <c:pt idx="368">
                  <c:v>38888</c:v>
                </c:pt>
                <c:pt idx="369">
                  <c:v>38889</c:v>
                </c:pt>
                <c:pt idx="370">
                  <c:v>38890</c:v>
                </c:pt>
                <c:pt idx="371">
                  <c:v>38891</c:v>
                </c:pt>
                <c:pt idx="372">
                  <c:v>38894</c:v>
                </c:pt>
                <c:pt idx="373">
                  <c:v>38895</c:v>
                </c:pt>
                <c:pt idx="374">
                  <c:v>38896</c:v>
                </c:pt>
                <c:pt idx="375">
                  <c:v>38897</c:v>
                </c:pt>
                <c:pt idx="376">
                  <c:v>38898</c:v>
                </c:pt>
                <c:pt idx="377">
                  <c:v>38901</c:v>
                </c:pt>
                <c:pt idx="378">
                  <c:v>38903</c:v>
                </c:pt>
                <c:pt idx="379">
                  <c:v>38904</c:v>
                </c:pt>
                <c:pt idx="380">
                  <c:v>38905</c:v>
                </c:pt>
                <c:pt idx="381">
                  <c:v>38908</c:v>
                </c:pt>
                <c:pt idx="382">
                  <c:v>38909</c:v>
                </c:pt>
                <c:pt idx="383">
                  <c:v>38910</c:v>
                </c:pt>
                <c:pt idx="384">
                  <c:v>38911</c:v>
                </c:pt>
                <c:pt idx="385">
                  <c:v>38912</c:v>
                </c:pt>
                <c:pt idx="386">
                  <c:v>38915</c:v>
                </c:pt>
                <c:pt idx="387">
                  <c:v>38916</c:v>
                </c:pt>
                <c:pt idx="388">
                  <c:v>38917</c:v>
                </c:pt>
                <c:pt idx="389">
                  <c:v>38918</c:v>
                </c:pt>
                <c:pt idx="390">
                  <c:v>38919</c:v>
                </c:pt>
                <c:pt idx="391">
                  <c:v>38922</c:v>
                </c:pt>
                <c:pt idx="392">
                  <c:v>38923</c:v>
                </c:pt>
                <c:pt idx="393">
                  <c:v>38924</c:v>
                </c:pt>
                <c:pt idx="394">
                  <c:v>38925</c:v>
                </c:pt>
                <c:pt idx="395">
                  <c:v>38926</c:v>
                </c:pt>
                <c:pt idx="396">
                  <c:v>38929</c:v>
                </c:pt>
                <c:pt idx="397">
                  <c:v>38930</c:v>
                </c:pt>
                <c:pt idx="398">
                  <c:v>38931</c:v>
                </c:pt>
                <c:pt idx="399">
                  <c:v>38932</c:v>
                </c:pt>
                <c:pt idx="400">
                  <c:v>38933</c:v>
                </c:pt>
                <c:pt idx="401">
                  <c:v>38936</c:v>
                </c:pt>
                <c:pt idx="402">
                  <c:v>38937</c:v>
                </c:pt>
                <c:pt idx="403">
                  <c:v>38938</c:v>
                </c:pt>
                <c:pt idx="404">
                  <c:v>38939</c:v>
                </c:pt>
                <c:pt idx="405">
                  <c:v>38940</c:v>
                </c:pt>
                <c:pt idx="406">
                  <c:v>38943</c:v>
                </c:pt>
                <c:pt idx="407">
                  <c:v>38944</c:v>
                </c:pt>
                <c:pt idx="408">
                  <c:v>38945</c:v>
                </c:pt>
                <c:pt idx="409">
                  <c:v>38946</c:v>
                </c:pt>
                <c:pt idx="410">
                  <c:v>38947</c:v>
                </c:pt>
                <c:pt idx="411">
                  <c:v>38950</c:v>
                </c:pt>
                <c:pt idx="412">
                  <c:v>38951</c:v>
                </c:pt>
                <c:pt idx="413">
                  <c:v>38952</c:v>
                </c:pt>
                <c:pt idx="414">
                  <c:v>38953</c:v>
                </c:pt>
                <c:pt idx="415">
                  <c:v>38954</c:v>
                </c:pt>
                <c:pt idx="416">
                  <c:v>38957</c:v>
                </c:pt>
                <c:pt idx="417">
                  <c:v>38958</c:v>
                </c:pt>
                <c:pt idx="418">
                  <c:v>38959</c:v>
                </c:pt>
                <c:pt idx="419">
                  <c:v>38960</c:v>
                </c:pt>
                <c:pt idx="420">
                  <c:v>38961</c:v>
                </c:pt>
                <c:pt idx="421">
                  <c:v>38965</c:v>
                </c:pt>
                <c:pt idx="422">
                  <c:v>38966</c:v>
                </c:pt>
                <c:pt idx="423">
                  <c:v>38967</c:v>
                </c:pt>
                <c:pt idx="424">
                  <c:v>38968</c:v>
                </c:pt>
                <c:pt idx="425">
                  <c:v>38971</c:v>
                </c:pt>
                <c:pt idx="426">
                  <c:v>38972</c:v>
                </c:pt>
                <c:pt idx="427">
                  <c:v>38973</c:v>
                </c:pt>
                <c:pt idx="428">
                  <c:v>38974</c:v>
                </c:pt>
                <c:pt idx="429">
                  <c:v>38975</c:v>
                </c:pt>
                <c:pt idx="430">
                  <c:v>38978</c:v>
                </c:pt>
                <c:pt idx="431">
                  <c:v>38979</c:v>
                </c:pt>
                <c:pt idx="432">
                  <c:v>38980</c:v>
                </c:pt>
                <c:pt idx="433">
                  <c:v>38981</c:v>
                </c:pt>
                <c:pt idx="434">
                  <c:v>38982</c:v>
                </c:pt>
                <c:pt idx="435">
                  <c:v>38985</c:v>
                </c:pt>
                <c:pt idx="436">
                  <c:v>38986</c:v>
                </c:pt>
                <c:pt idx="437">
                  <c:v>38987</c:v>
                </c:pt>
                <c:pt idx="438">
                  <c:v>38988</c:v>
                </c:pt>
                <c:pt idx="439">
                  <c:v>38989</c:v>
                </c:pt>
                <c:pt idx="440">
                  <c:v>38992</c:v>
                </c:pt>
                <c:pt idx="441">
                  <c:v>38993</c:v>
                </c:pt>
                <c:pt idx="442">
                  <c:v>38994</c:v>
                </c:pt>
                <c:pt idx="443">
                  <c:v>38995</c:v>
                </c:pt>
                <c:pt idx="444">
                  <c:v>38996</c:v>
                </c:pt>
                <c:pt idx="445">
                  <c:v>38999</c:v>
                </c:pt>
                <c:pt idx="446">
                  <c:v>39000</c:v>
                </c:pt>
                <c:pt idx="447">
                  <c:v>39001</c:v>
                </c:pt>
                <c:pt idx="448">
                  <c:v>39002</c:v>
                </c:pt>
                <c:pt idx="449">
                  <c:v>39003</c:v>
                </c:pt>
                <c:pt idx="450">
                  <c:v>39006</c:v>
                </c:pt>
                <c:pt idx="451">
                  <c:v>39007</c:v>
                </c:pt>
                <c:pt idx="452">
                  <c:v>39008</c:v>
                </c:pt>
                <c:pt idx="453">
                  <c:v>39009</c:v>
                </c:pt>
                <c:pt idx="454">
                  <c:v>39010</c:v>
                </c:pt>
                <c:pt idx="455">
                  <c:v>39013</c:v>
                </c:pt>
                <c:pt idx="456">
                  <c:v>39014</c:v>
                </c:pt>
                <c:pt idx="457">
                  <c:v>39015</c:v>
                </c:pt>
                <c:pt idx="458">
                  <c:v>39016</c:v>
                </c:pt>
                <c:pt idx="459">
                  <c:v>39017</c:v>
                </c:pt>
                <c:pt idx="460">
                  <c:v>39020</c:v>
                </c:pt>
                <c:pt idx="461">
                  <c:v>39021</c:v>
                </c:pt>
                <c:pt idx="462">
                  <c:v>39022</c:v>
                </c:pt>
                <c:pt idx="463">
                  <c:v>39023</c:v>
                </c:pt>
                <c:pt idx="464">
                  <c:v>39024</c:v>
                </c:pt>
                <c:pt idx="465">
                  <c:v>39027</c:v>
                </c:pt>
                <c:pt idx="466">
                  <c:v>39028</c:v>
                </c:pt>
                <c:pt idx="467">
                  <c:v>39029</c:v>
                </c:pt>
                <c:pt idx="468">
                  <c:v>39030</c:v>
                </c:pt>
                <c:pt idx="469">
                  <c:v>39031</c:v>
                </c:pt>
                <c:pt idx="470">
                  <c:v>39034</c:v>
                </c:pt>
                <c:pt idx="471">
                  <c:v>39035</c:v>
                </c:pt>
                <c:pt idx="472">
                  <c:v>39036</c:v>
                </c:pt>
                <c:pt idx="473">
                  <c:v>39037</c:v>
                </c:pt>
                <c:pt idx="474">
                  <c:v>39038</c:v>
                </c:pt>
                <c:pt idx="475">
                  <c:v>39041</c:v>
                </c:pt>
                <c:pt idx="476">
                  <c:v>39042</c:v>
                </c:pt>
                <c:pt idx="477">
                  <c:v>39043</c:v>
                </c:pt>
                <c:pt idx="478">
                  <c:v>39045</c:v>
                </c:pt>
                <c:pt idx="479">
                  <c:v>39048</c:v>
                </c:pt>
                <c:pt idx="480">
                  <c:v>39049</c:v>
                </c:pt>
                <c:pt idx="481">
                  <c:v>39050</c:v>
                </c:pt>
                <c:pt idx="482">
                  <c:v>39051</c:v>
                </c:pt>
                <c:pt idx="483">
                  <c:v>39052</c:v>
                </c:pt>
                <c:pt idx="484">
                  <c:v>39055</c:v>
                </c:pt>
                <c:pt idx="485">
                  <c:v>39056</c:v>
                </c:pt>
                <c:pt idx="486">
                  <c:v>39057</c:v>
                </c:pt>
                <c:pt idx="487">
                  <c:v>39058</c:v>
                </c:pt>
                <c:pt idx="488">
                  <c:v>39059</c:v>
                </c:pt>
                <c:pt idx="489">
                  <c:v>39062</c:v>
                </c:pt>
                <c:pt idx="490">
                  <c:v>39063</c:v>
                </c:pt>
                <c:pt idx="491">
                  <c:v>39064</c:v>
                </c:pt>
                <c:pt idx="492">
                  <c:v>39065</c:v>
                </c:pt>
                <c:pt idx="493">
                  <c:v>39066</c:v>
                </c:pt>
                <c:pt idx="494">
                  <c:v>39069</c:v>
                </c:pt>
                <c:pt idx="495">
                  <c:v>39070</c:v>
                </c:pt>
                <c:pt idx="496">
                  <c:v>39071</c:v>
                </c:pt>
                <c:pt idx="497">
                  <c:v>39072</c:v>
                </c:pt>
                <c:pt idx="498">
                  <c:v>39073</c:v>
                </c:pt>
                <c:pt idx="499">
                  <c:v>39077</c:v>
                </c:pt>
                <c:pt idx="500">
                  <c:v>39078</c:v>
                </c:pt>
                <c:pt idx="501">
                  <c:v>39079</c:v>
                </c:pt>
                <c:pt idx="502">
                  <c:v>39080</c:v>
                </c:pt>
                <c:pt idx="503">
                  <c:v>39085</c:v>
                </c:pt>
                <c:pt idx="504">
                  <c:v>39086</c:v>
                </c:pt>
                <c:pt idx="505">
                  <c:v>39087</c:v>
                </c:pt>
                <c:pt idx="506">
                  <c:v>39090</c:v>
                </c:pt>
                <c:pt idx="507">
                  <c:v>39091</c:v>
                </c:pt>
                <c:pt idx="508">
                  <c:v>39092</c:v>
                </c:pt>
                <c:pt idx="509">
                  <c:v>39093</c:v>
                </c:pt>
                <c:pt idx="510">
                  <c:v>39094</c:v>
                </c:pt>
                <c:pt idx="511">
                  <c:v>39098</c:v>
                </c:pt>
                <c:pt idx="512">
                  <c:v>39099</c:v>
                </c:pt>
                <c:pt idx="513">
                  <c:v>39100</c:v>
                </c:pt>
                <c:pt idx="514">
                  <c:v>39101</c:v>
                </c:pt>
                <c:pt idx="515">
                  <c:v>39104</c:v>
                </c:pt>
                <c:pt idx="516">
                  <c:v>39105</c:v>
                </c:pt>
                <c:pt idx="517">
                  <c:v>39106</c:v>
                </c:pt>
                <c:pt idx="518">
                  <c:v>39107</c:v>
                </c:pt>
                <c:pt idx="519">
                  <c:v>39108</c:v>
                </c:pt>
                <c:pt idx="520">
                  <c:v>39111</c:v>
                </c:pt>
                <c:pt idx="521">
                  <c:v>39112</c:v>
                </c:pt>
                <c:pt idx="522">
                  <c:v>39113</c:v>
                </c:pt>
                <c:pt idx="523">
                  <c:v>39114</c:v>
                </c:pt>
                <c:pt idx="524">
                  <c:v>39115</c:v>
                </c:pt>
                <c:pt idx="525">
                  <c:v>39118</c:v>
                </c:pt>
                <c:pt idx="526">
                  <c:v>39119</c:v>
                </c:pt>
                <c:pt idx="527">
                  <c:v>39120</c:v>
                </c:pt>
                <c:pt idx="528">
                  <c:v>39121</c:v>
                </c:pt>
                <c:pt idx="529">
                  <c:v>39122</c:v>
                </c:pt>
                <c:pt idx="530">
                  <c:v>39125</c:v>
                </c:pt>
                <c:pt idx="531">
                  <c:v>39126</c:v>
                </c:pt>
                <c:pt idx="532">
                  <c:v>39127</c:v>
                </c:pt>
                <c:pt idx="533">
                  <c:v>39128</c:v>
                </c:pt>
                <c:pt idx="534">
                  <c:v>39129</c:v>
                </c:pt>
                <c:pt idx="535">
                  <c:v>39133</c:v>
                </c:pt>
                <c:pt idx="536">
                  <c:v>39134</c:v>
                </c:pt>
                <c:pt idx="537">
                  <c:v>39135</c:v>
                </c:pt>
                <c:pt idx="538">
                  <c:v>39136</c:v>
                </c:pt>
                <c:pt idx="539">
                  <c:v>39139</c:v>
                </c:pt>
                <c:pt idx="540">
                  <c:v>39140</c:v>
                </c:pt>
                <c:pt idx="541">
                  <c:v>39141</c:v>
                </c:pt>
                <c:pt idx="542">
                  <c:v>39142</c:v>
                </c:pt>
                <c:pt idx="543">
                  <c:v>39143</c:v>
                </c:pt>
                <c:pt idx="544">
                  <c:v>39146</c:v>
                </c:pt>
                <c:pt idx="545">
                  <c:v>39147</c:v>
                </c:pt>
                <c:pt idx="546">
                  <c:v>39148</c:v>
                </c:pt>
                <c:pt idx="547">
                  <c:v>39149</c:v>
                </c:pt>
                <c:pt idx="548">
                  <c:v>39150</c:v>
                </c:pt>
                <c:pt idx="549">
                  <c:v>39153</c:v>
                </c:pt>
                <c:pt idx="550">
                  <c:v>39154</c:v>
                </c:pt>
                <c:pt idx="551">
                  <c:v>39155</c:v>
                </c:pt>
                <c:pt idx="552">
                  <c:v>39156</c:v>
                </c:pt>
                <c:pt idx="553">
                  <c:v>39157</c:v>
                </c:pt>
                <c:pt idx="554">
                  <c:v>39160</c:v>
                </c:pt>
                <c:pt idx="555">
                  <c:v>39161</c:v>
                </c:pt>
                <c:pt idx="556">
                  <c:v>39162</c:v>
                </c:pt>
                <c:pt idx="557">
                  <c:v>39163</c:v>
                </c:pt>
                <c:pt idx="558">
                  <c:v>39164</c:v>
                </c:pt>
                <c:pt idx="559">
                  <c:v>39167</c:v>
                </c:pt>
                <c:pt idx="560">
                  <c:v>39168</c:v>
                </c:pt>
                <c:pt idx="561">
                  <c:v>39169</c:v>
                </c:pt>
                <c:pt idx="562">
                  <c:v>39170</c:v>
                </c:pt>
                <c:pt idx="563">
                  <c:v>39171</c:v>
                </c:pt>
                <c:pt idx="564">
                  <c:v>39174</c:v>
                </c:pt>
                <c:pt idx="565">
                  <c:v>39175</c:v>
                </c:pt>
                <c:pt idx="566">
                  <c:v>39176</c:v>
                </c:pt>
                <c:pt idx="567">
                  <c:v>39177</c:v>
                </c:pt>
                <c:pt idx="568">
                  <c:v>39181</c:v>
                </c:pt>
                <c:pt idx="569">
                  <c:v>39182</c:v>
                </c:pt>
                <c:pt idx="570">
                  <c:v>39183</c:v>
                </c:pt>
                <c:pt idx="571">
                  <c:v>39184</c:v>
                </c:pt>
                <c:pt idx="572">
                  <c:v>39185</c:v>
                </c:pt>
                <c:pt idx="573">
                  <c:v>39188</c:v>
                </c:pt>
                <c:pt idx="574">
                  <c:v>39189</c:v>
                </c:pt>
                <c:pt idx="575">
                  <c:v>39190</c:v>
                </c:pt>
                <c:pt idx="576">
                  <c:v>39191</c:v>
                </c:pt>
                <c:pt idx="577">
                  <c:v>39192</c:v>
                </c:pt>
                <c:pt idx="578">
                  <c:v>39195</c:v>
                </c:pt>
                <c:pt idx="579">
                  <c:v>39196</c:v>
                </c:pt>
                <c:pt idx="580">
                  <c:v>39197</c:v>
                </c:pt>
                <c:pt idx="581">
                  <c:v>39198</c:v>
                </c:pt>
                <c:pt idx="582">
                  <c:v>39199</c:v>
                </c:pt>
                <c:pt idx="583">
                  <c:v>39202</c:v>
                </c:pt>
                <c:pt idx="584">
                  <c:v>39203</c:v>
                </c:pt>
                <c:pt idx="585">
                  <c:v>39204</c:v>
                </c:pt>
                <c:pt idx="586">
                  <c:v>39205</c:v>
                </c:pt>
                <c:pt idx="587">
                  <c:v>39206</c:v>
                </c:pt>
                <c:pt idx="588">
                  <c:v>39209</c:v>
                </c:pt>
                <c:pt idx="589">
                  <c:v>39210</c:v>
                </c:pt>
                <c:pt idx="590">
                  <c:v>39211</c:v>
                </c:pt>
                <c:pt idx="591">
                  <c:v>39212</c:v>
                </c:pt>
                <c:pt idx="592">
                  <c:v>39213</c:v>
                </c:pt>
                <c:pt idx="593">
                  <c:v>39216</c:v>
                </c:pt>
                <c:pt idx="594">
                  <c:v>39217</c:v>
                </c:pt>
                <c:pt idx="595">
                  <c:v>39218</c:v>
                </c:pt>
                <c:pt idx="596">
                  <c:v>39219</c:v>
                </c:pt>
                <c:pt idx="597">
                  <c:v>39220</c:v>
                </c:pt>
                <c:pt idx="598">
                  <c:v>39223</c:v>
                </c:pt>
                <c:pt idx="599">
                  <c:v>39224</c:v>
                </c:pt>
                <c:pt idx="600">
                  <c:v>39225</c:v>
                </c:pt>
                <c:pt idx="601">
                  <c:v>39226</c:v>
                </c:pt>
                <c:pt idx="602">
                  <c:v>39227</c:v>
                </c:pt>
                <c:pt idx="603">
                  <c:v>39231</c:v>
                </c:pt>
                <c:pt idx="604">
                  <c:v>39232</c:v>
                </c:pt>
                <c:pt idx="605">
                  <c:v>39233</c:v>
                </c:pt>
                <c:pt idx="606">
                  <c:v>39234</c:v>
                </c:pt>
                <c:pt idx="607">
                  <c:v>39237</c:v>
                </c:pt>
                <c:pt idx="608">
                  <c:v>39238</c:v>
                </c:pt>
                <c:pt idx="609">
                  <c:v>39239</c:v>
                </c:pt>
                <c:pt idx="610">
                  <c:v>39240</c:v>
                </c:pt>
                <c:pt idx="611">
                  <c:v>39241</c:v>
                </c:pt>
                <c:pt idx="612">
                  <c:v>39244</c:v>
                </c:pt>
                <c:pt idx="613">
                  <c:v>39245</c:v>
                </c:pt>
                <c:pt idx="614">
                  <c:v>39246</c:v>
                </c:pt>
                <c:pt idx="615">
                  <c:v>39247</c:v>
                </c:pt>
                <c:pt idx="616">
                  <c:v>39248</c:v>
                </c:pt>
                <c:pt idx="617">
                  <c:v>39251</c:v>
                </c:pt>
                <c:pt idx="618">
                  <c:v>39252</c:v>
                </c:pt>
                <c:pt idx="619">
                  <c:v>39253</c:v>
                </c:pt>
                <c:pt idx="620">
                  <c:v>39254</c:v>
                </c:pt>
                <c:pt idx="621">
                  <c:v>39255</c:v>
                </c:pt>
                <c:pt idx="622">
                  <c:v>39258</c:v>
                </c:pt>
                <c:pt idx="623">
                  <c:v>39259</c:v>
                </c:pt>
                <c:pt idx="624">
                  <c:v>39260</c:v>
                </c:pt>
                <c:pt idx="625">
                  <c:v>39261</c:v>
                </c:pt>
                <c:pt idx="626">
                  <c:v>39262</c:v>
                </c:pt>
                <c:pt idx="627">
                  <c:v>39265</c:v>
                </c:pt>
                <c:pt idx="628">
                  <c:v>39266</c:v>
                </c:pt>
                <c:pt idx="629">
                  <c:v>39268</c:v>
                </c:pt>
                <c:pt idx="630">
                  <c:v>39269</c:v>
                </c:pt>
                <c:pt idx="631">
                  <c:v>39272</c:v>
                </c:pt>
                <c:pt idx="632">
                  <c:v>39273</c:v>
                </c:pt>
                <c:pt idx="633">
                  <c:v>39274</c:v>
                </c:pt>
                <c:pt idx="634">
                  <c:v>39275</c:v>
                </c:pt>
                <c:pt idx="635">
                  <c:v>39276</c:v>
                </c:pt>
                <c:pt idx="636">
                  <c:v>39279</c:v>
                </c:pt>
                <c:pt idx="637">
                  <c:v>39280</c:v>
                </c:pt>
                <c:pt idx="638">
                  <c:v>39281</c:v>
                </c:pt>
                <c:pt idx="639">
                  <c:v>39282</c:v>
                </c:pt>
                <c:pt idx="640">
                  <c:v>39283</c:v>
                </c:pt>
                <c:pt idx="641">
                  <c:v>39286</c:v>
                </c:pt>
                <c:pt idx="642">
                  <c:v>39287</c:v>
                </c:pt>
                <c:pt idx="643">
                  <c:v>39288</c:v>
                </c:pt>
                <c:pt idx="644">
                  <c:v>39289</c:v>
                </c:pt>
                <c:pt idx="645">
                  <c:v>39290</c:v>
                </c:pt>
                <c:pt idx="646">
                  <c:v>39293</c:v>
                </c:pt>
                <c:pt idx="647">
                  <c:v>39294</c:v>
                </c:pt>
                <c:pt idx="648">
                  <c:v>39295</c:v>
                </c:pt>
                <c:pt idx="649">
                  <c:v>39296</c:v>
                </c:pt>
                <c:pt idx="650">
                  <c:v>39297</c:v>
                </c:pt>
                <c:pt idx="651">
                  <c:v>39300</c:v>
                </c:pt>
                <c:pt idx="652">
                  <c:v>39301</c:v>
                </c:pt>
                <c:pt idx="653">
                  <c:v>39302</c:v>
                </c:pt>
                <c:pt idx="654">
                  <c:v>39303</c:v>
                </c:pt>
                <c:pt idx="655">
                  <c:v>39304</c:v>
                </c:pt>
                <c:pt idx="656">
                  <c:v>39307</c:v>
                </c:pt>
                <c:pt idx="657">
                  <c:v>39308</c:v>
                </c:pt>
                <c:pt idx="658">
                  <c:v>39309</c:v>
                </c:pt>
                <c:pt idx="659">
                  <c:v>39310</c:v>
                </c:pt>
                <c:pt idx="660">
                  <c:v>39311</c:v>
                </c:pt>
                <c:pt idx="661">
                  <c:v>39314</c:v>
                </c:pt>
                <c:pt idx="662">
                  <c:v>39315</c:v>
                </c:pt>
                <c:pt idx="663">
                  <c:v>39316</c:v>
                </c:pt>
                <c:pt idx="664">
                  <c:v>39317</c:v>
                </c:pt>
                <c:pt idx="665">
                  <c:v>39318</c:v>
                </c:pt>
                <c:pt idx="666">
                  <c:v>39321</c:v>
                </c:pt>
                <c:pt idx="667">
                  <c:v>39322</c:v>
                </c:pt>
                <c:pt idx="668">
                  <c:v>39323</c:v>
                </c:pt>
                <c:pt idx="669">
                  <c:v>39324</c:v>
                </c:pt>
                <c:pt idx="670">
                  <c:v>39325</c:v>
                </c:pt>
                <c:pt idx="671">
                  <c:v>39329</c:v>
                </c:pt>
                <c:pt idx="672">
                  <c:v>39330</c:v>
                </c:pt>
                <c:pt idx="673">
                  <c:v>39331</c:v>
                </c:pt>
                <c:pt idx="674">
                  <c:v>39332</c:v>
                </c:pt>
                <c:pt idx="675">
                  <c:v>39335</c:v>
                </c:pt>
                <c:pt idx="676">
                  <c:v>39336</c:v>
                </c:pt>
                <c:pt idx="677">
                  <c:v>39337</c:v>
                </c:pt>
                <c:pt idx="678">
                  <c:v>39338</c:v>
                </c:pt>
                <c:pt idx="679">
                  <c:v>39339</c:v>
                </c:pt>
                <c:pt idx="680">
                  <c:v>39342</c:v>
                </c:pt>
                <c:pt idx="681">
                  <c:v>39343</c:v>
                </c:pt>
                <c:pt idx="682">
                  <c:v>39344</c:v>
                </c:pt>
                <c:pt idx="683">
                  <c:v>39345</c:v>
                </c:pt>
                <c:pt idx="684">
                  <c:v>39346</c:v>
                </c:pt>
                <c:pt idx="685">
                  <c:v>39349</c:v>
                </c:pt>
                <c:pt idx="686">
                  <c:v>39350</c:v>
                </c:pt>
                <c:pt idx="687">
                  <c:v>39351</c:v>
                </c:pt>
                <c:pt idx="688">
                  <c:v>39352</c:v>
                </c:pt>
                <c:pt idx="689">
                  <c:v>39353</c:v>
                </c:pt>
                <c:pt idx="690">
                  <c:v>39356</c:v>
                </c:pt>
                <c:pt idx="691">
                  <c:v>39357</c:v>
                </c:pt>
                <c:pt idx="692">
                  <c:v>39358</c:v>
                </c:pt>
                <c:pt idx="693">
                  <c:v>39359</c:v>
                </c:pt>
                <c:pt idx="694">
                  <c:v>39360</c:v>
                </c:pt>
                <c:pt idx="695">
                  <c:v>39363</c:v>
                </c:pt>
                <c:pt idx="696">
                  <c:v>39364</c:v>
                </c:pt>
                <c:pt idx="697">
                  <c:v>39365</c:v>
                </c:pt>
                <c:pt idx="698">
                  <c:v>39366</c:v>
                </c:pt>
                <c:pt idx="699">
                  <c:v>39367</c:v>
                </c:pt>
                <c:pt idx="700">
                  <c:v>39370</c:v>
                </c:pt>
                <c:pt idx="701">
                  <c:v>39371</c:v>
                </c:pt>
                <c:pt idx="702">
                  <c:v>39372</c:v>
                </c:pt>
                <c:pt idx="703">
                  <c:v>39373</c:v>
                </c:pt>
                <c:pt idx="704">
                  <c:v>39374</c:v>
                </c:pt>
                <c:pt idx="705">
                  <c:v>39377</c:v>
                </c:pt>
                <c:pt idx="706">
                  <c:v>39378</c:v>
                </c:pt>
                <c:pt idx="707">
                  <c:v>39379</c:v>
                </c:pt>
                <c:pt idx="708">
                  <c:v>39380</c:v>
                </c:pt>
                <c:pt idx="709">
                  <c:v>39381</c:v>
                </c:pt>
                <c:pt idx="710">
                  <c:v>39384</c:v>
                </c:pt>
                <c:pt idx="711">
                  <c:v>39385</c:v>
                </c:pt>
                <c:pt idx="712">
                  <c:v>39386</c:v>
                </c:pt>
                <c:pt idx="713">
                  <c:v>39387</c:v>
                </c:pt>
                <c:pt idx="714">
                  <c:v>39388</c:v>
                </c:pt>
                <c:pt idx="715">
                  <c:v>39391</c:v>
                </c:pt>
                <c:pt idx="716">
                  <c:v>39392</c:v>
                </c:pt>
                <c:pt idx="717">
                  <c:v>39393</c:v>
                </c:pt>
                <c:pt idx="718">
                  <c:v>39394</c:v>
                </c:pt>
                <c:pt idx="719">
                  <c:v>39395</c:v>
                </c:pt>
                <c:pt idx="720">
                  <c:v>39398</c:v>
                </c:pt>
                <c:pt idx="721">
                  <c:v>39399</c:v>
                </c:pt>
                <c:pt idx="722">
                  <c:v>39400</c:v>
                </c:pt>
                <c:pt idx="723">
                  <c:v>39401</c:v>
                </c:pt>
                <c:pt idx="724">
                  <c:v>39402</c:v>
                </c:pt>
                <c:pt idx="725">
                  <c:v>39405</c:v>
                </c:pt>
                <c:pt idx="726">
                  <c:v>39406</c:v>
                </c:pt>
                <c:pt idx="727">
                  <c:v>39407</c:v>
                </c:pt>
                <c:pt idx="728">
                  <c:v>39409</c:v>
                </c:pt>
                <c:pt idx="729">
                  <c:v>39412</c:v>
                </c:pt>
                <c:pt idx="730">
                  <c:v>39413</c:v>
                </c:pt>
                <c:pt idx="731">
                  <c:v>39414</c:v>
                </c:pt>
                <c:pt idx="732">
                  <c:v>39415</c:v>
                </c:pt>
                <c:pt idx="733">
                  <c:v>39416</c:v>
                </c:pt>
                <c:pt idx="734">
                  <c:v>39419</c:v>
                </c:pt>
                <c:pt idx="735">
                  <c:v>39420</c:v>
                </c:pt>
                <c:pt idx="736">
                  <c:v>39421</c:v>
                </c:pt>
                <c:pt idx="737">
                  <c:v>39422</c:v>
                </c:pt>
                <c:pt idx="738">
                  <c:v>39423</c:v>
                </c:pt>
                <c:pt idx="739">
                  <c:v>39426</c:v>
                </c:pt>
                <c:pt idx="740">
                  <c:v>39427</c:v>
                </c:pt>
                <c:pt idx="741">
                  <c:v>39428</c:v>
                </c:pt>
                <c:pt idx="742">
                  <c:v>39429</c:v>
                </c:pt>
                <c:pt idx="743">
                  <c:v>39430</c:v>
                </c:pt>
                <c:pt idx="744">
                  <c:v>39433</c:v>
                </c:pt>
                <c:pt idx="745">
                  <c:v>39434</c:v>
                </c:pt>
                <c:pt idx="746">
                  <c:v>39435</c:v>
                </c:pt>
                <c:pt idx="747">
                  <c:v>39436</c:v>
                </c:pt>
                <c:pt idx="748">
                  <c:v>39437</c:v>
                </c:pt>
                <c:pt idx="749">
                  <c:v>39440</c:v>
                </c:pt>
                <c:pt idx="750">
                  <c:v>39442</c:v>
                </c:pt>
                <c:pt idx="751">
                  <c:v>39443</c:v>
                </c:pt>
                <c:pt idx="752">
                  <c:v>39444</c:v>
                </c:pt>
                <c:pt idx="753">
                  <c:v>39447</c:v>
                </c:pt>
                <c:pt idx="754">
                  <c:v>39449</c:v>
                </c:pt>
                <c:pt idx="755">
                  <c:v>39450</c:v>
                </c:pt>
                <c:pt idx="756">
                  <c:v>39451</c:v>
                </c:pt>
                <c:pt idx="757">
                  <c:v>39454</c:v>
                </c:pt>
                <c:pt idx="758">
                  <c:v>39455</c:v>
                </c:pt>
                <c:pt idx="759">
                  <c:v>39456</c:v>
                </c:pt>
                <c:pt idx="760">
                  <c:v>39457</c:v>
                </c:pt>
                <c:pt idx="761">
                  <c:v>39458</c:v>
                </c:pt>
                <c:pt idx="762">
                  <c:v>39461</c:v>
                </c:pt>
                <c:pt idx="763">
                  <c:v>39462</c:v>
                </c:pt>
                <c:pt idx="764">
                  <c:v>39463</c:v>
                </c:pt>
                <c:pt idx="765">
                  <c:v>39464</c:v>
                </c:pt>
                <c:pt idx="766">
                  <c:v>39465</c:v>
                </c:pt>
                <c:pt idx="767">
                  <c:v>39469</c:v>
                </c:pt>
                <c:pt idx="768">
                  <c:v>39470</c:v>
                </c:pt>
                <c:pt idx="769">
                  <c:v>39471</c:v>
                </c:pt>
                <c:pt idx="770">
                  <c:v>39472</c:v>
                </c:pt>
                <c:pt idx="771">
                  <c:v>39475</c:v>
                </c:pt>
                <c:pt idx="772">
                  <c:v>39476</c:v>
                </c:pt>
                <c:pt idx="773">
                  <c:v>39477</c:v>
                </c:pt>
                <c:pt idx="774">
                  <c:v>39478</c:v>
                </c:pt>
                <c:pt idx="775">
                  <c:v>39479</c:v>
                </c:pt>
                <c:pt idx="776">
                  <c:v>39482</c:v>
                </c:pt>
                <c:pt idx="777">
                  <c:v>39483</c:v>
                </c:pt>
                <c:pt idx="778">
                  <c:v>39484</c:v>
                </c:pt>
                <c:pt idx="779">
                  <c:v>39485</c:v>
                </c:pt>
                <c:pt idx="780">
                  <c:v>39486</c:v>
                </c:pt>
                <c:pt idx="781">
                  <c:v>39489</c:v>
                </c:pt>
                <c:pt idx="782">
                  <c:v>39490</c:v>
                </c:pt>
                <c:pt idx="783">
                  <c:v>39491</c:v>
                </c:pt>
                <c:pt idx="784">
                  <c:v>39492</c:v>
                </c:pt>
                <c:pt idx="785">
                  <c:v>39493</c:v>
                </c:pt>
                <c:pt idx="786">
                  <c:v>39497</c:v>
                </c:pt>
                <c:pt idx="787">
                  <c:v>39498</c:v>
                </c:pt>
                <c:pt idx="788">
                  <c:v>39499</c:v>
                </c:pt>
                <c:pt idx="789">
                  <c:v>39500</c:v>
                </c:pt>
                <c:pt idx="790">
                  <c:v>39503</c:v>
                </c:pt>
                <c:pt idx="791">
                  <c:v>39504</c:v>
                </c:pt>
                <c:pt idx="792">
                  <c:v>39505</c:v>
                </c:pt>
                <c:pt idx="793">
                  <c:v>39506</c:v>
                </c:pt>
                <c:pt idx="794">
                  <c:v>39507</c:v>
                </c:pt>
                <c:pt idx="795">
                  <c:v>39510</c:v>
                </c:pt>
                <c:pt idx="796">
                  <c:v>39511</c:v>
                </c:pt>
                <c:pt idx="797">
                  <c:v>39512</c:v>
                </c:pt>
                <c:pt idx="798">
                  <c:v>39513</c:v>
                </c:pt>
                <c:pt idx="799">
                  <c:v>39514</c:v>
                </c:pt>
                <c:pt idx="800">
                  <c:v>39517</c:v>
                </c:pt>
                <c:pt idx="801">
                  <c:v>39518</c:v>
                </c:pt>
                <c:pt idx="802">
                  <c:v>39519</c:v>
                </c:pt>
                <c:pt idx="803">
                  <c:v>39520</c:v>
                </c:pt>
                <c:pt idx="804">
                  <c:v>39521</c:v>
                </c:pt>
                <c:pt idx="805">
                  <c:v>39524</c:v>
                </c:pt>
                <c:pt idx="806">
                  <c:v>39525</c:v>
                </c:pt>
                <c:pt idx="807">
                  <c:v>39526</c:v>
                </c:pt>
                <c:pt idx="808">
                  <c:v>39527</c:v>
                </c:pt>
                <c:pt idx="809">
                  <c:v>39531</c:v>
                </c:pt>
                <c:pt idx="810">
                  <c:v>39532</c:v>
                </c:pt>
                <c:pt idx="811">
                  <c:v>39533</c:v>
                </c:pt>
                <c:pt idx="812">
                  <c:v>39534</c:v>
                </c:pt>
                <c:pt idx="813">
                  <c:v>39535</c:v>
                </c:pt>
                <c:pt idx="814">
                  <c:v>39538</c:v>
                </c:pt>
                <c:pt idx="815">
                  <c:v>39539</c:v>
                </c:pt>
                <c:pt idx="816">
                  <c:v>39540</c:v>
                </c:pt>
                <c:pt idx="817">
                  <c:v>39541</c:v>
                </c:pt>
                <c:pt idx="818">
                  <c:v>39542</c:v>
                </c:pt>
                <c:pt idx="819">
                  <c:v>39545</c:v>
                </c:pt>
                <c:pt idx="820">
                  <c:v>39546</c:v>
                </c:pt>
                <c:pt idx="821">
                  <c:v>39547</c:v>
                </c:pt>
                <c:pt idx="822">
                  <c:v>39548</c:v>
                </c:pt>
                <c:pt idx="823">
                  <c:v>39549</c:v>
                </c:pt>
                <c:pt idx="824">
                  <c:v>39552</c:v>
                </c:pt>
                <c:pt idx="825">
                  <c:v>39553</c:v>
                </c:pt>
                <c:pt idx="826">
                  <c:v>39554</c:v>
                </c:pt>
                <c:pt idx="827">
                  <c:v>39555</c:v>
                </c:pt>
                <c:pt idx="828">
                  <c:v>39556</c:v>
                </c:pt>
                <c:pt idx="829">
                  <c:v>39559</c:v>
                </c:pt>
                <c:pt idx="830">
                  <c:v>39560</c:v>
                </c:pt>
                <c:pt idx="831">
                  <c:v>39561</c:v>
                </c:pt>
                <c:pt idx="832">
                  <c:v>39562</c:v>
                </c:pt>
                <c:pt idx="833">
                  <c:v>39563</c:v>
                </c:pt>
                <c:pt idx="834">
                  <c:v>39566</c:v>
                </c:pt>
                <c:pt idx="835">
                  <c:v>39567</c:v>
                </c:pt>
                <c:pt idx="836">
                  <c:v>39568</c:v>
                </c:pt>
                <c:pt idx="837">
                  <c:v>39569</c:v>
                </c:pt>
                <c:pt idx="838">
                  <c:v>39570</c:v>
                </c:pt>
                <c:pt idx="839">
                  <c:v>39573</c:v>
                </c:pt>
                <c:pt idx="840">
                  <c:v>39574</c:v>
                </c:pt>
                <c:pt idx="841">
                  <c:v>39575</c:v>
                </c:pt>
                <c:pt idx="842">
                  <c:v>39576</c:v>
                </c:pt>
                <c:pt idx="843">
                  <c:v>39577</c:v>
                </c:pt>
                <c:pt idx="844">
                  <c:v>39580</c:v>
                </c:pt>
                <c:pt idx="845">
                  <c:v>39581</c:v>
                </c:pt>
                <c:pt idx="846">
                  <c:v>39582</c:v>
                </c:pt>
                <c:pt idx="847">
                  <c:v>39583</c:v>
                </c:pt>
                <c:pt idx="848">
                  <c:v>39584</c:v>
                </c:pt>
                <c:pt idx="849">
                  <c:v>39587</c:v>
                </c:pt>
                <c:pt idx="850">
                  <c:v>39588</c:v>
                </c:pt>
                <c:pt idx="851">
                  <c:v>39589</c:v>
                </c:pt>
                <c:pt idx="852">
                  <c:v>39590</c:v>
                </c:pt>
                <c:pt idx="853">
                  <c:v>39591</c:v>
                </c:pt>
                <c:pt idx="854">
                  <c:v>39595</c:v>
                </c:pt>
                <c:pt idx="855">
                  <c:v>39596</c:v>
                </c:pt>
                <c:pt idx="856">
                  <c:v>39597</c:v>
                </c:pt>
                <c:pt idx="857">
                  <c:v>39598</c:v>
                </c:pt>
                <c:pt idx="858">
                  <c:v>39601</c:v>
                </c:pt>
                <c:pt idx="859">
                  <c:v>39602</c:v>
                </c:pt>
                <c:pt idx="860">
                  <c:v>39603</c:v>
                </c:pt>
                <c:pt idx="861">
                  <c:v>39604</c:v>
                </c:pt>
                <c:pt idx="862">
                  <c:v>39605</c:v>
                </c:pt>
                <c:pt idx="863">
                  <c:v>39608</c:v>
                </c:pt>
                <c:pt idx="864">
                  <c:v>39609</c:v>
                </c:pt>
                <c:pt idx="865">
                  <c:v>39610</c:v>
                </c:pt>
                <c:pt idx="866">
                  <c:v>39611</c:v>
                </c:pt>
                <c:pt idx="867">
                  <c:v>39612</c:v>
                </c:pt>
                <c:pt idx="868">
                  <c:v>39615</c:v>
                </c:pt>
                <c:pt idx="869">
                  <c:v>39616</c:v>
                </c:pt>
                <c:pt idx="870">
                  <c:v>39617</c:v>
                </c:pt>
                <c:pt idx="871">
                  <c:v>39618</c:v>
                </c:pt>
                <c:pt idx="872">
                  <c:v>39619</c:v>
                </c:pt>
                <c:pt idx="873">
                  <c:v>39622</c:v>
                </c:pt>
                <c:pt idx="874">
                  <c:v>39623</c:v>
                </c:pt>
                <c:pt idx="875">
                  <c:v>39624</c:v>
                </c:pt>
                <c:pt idx="876">
                  <c:v>39625</c:v>
                </c:pt>
                <c:pt idx="877">
                  <c:v>39626</c:v>
                </c:pt>
                <c:pt idx="878">
                  <c:v>39629</c:v>
                </c:pt>
                <c:pt idx="879">
                  <c:v>39630</c:v>
                </c:pt>
                <c:pt idx="880">
                  <c:v>39631</c:v>
                </c:pt>
                <c:pt idx="881">
                  <c:v>39632</c:v>
                </c:pt>
                <c:pt idx="882">
                  <c:v>39636</c:v>
                </c:pt>
                <c:pt idx="883">
                  <c:v>39637</c:v>
                </c:pt>
                <c:pt idx="884">
                  <c:v>39638</c:v>
                </c:pt>
                <c:pt idx="885">
                  <c:v>39639</c:v>
                </c:pt>
                <c:pt idx="886">
                  <c:v>39640</c:v>
                </c:pt>
                <c:pt idx="887">
                  <c:v>39643</c:v>
                </c:pt>
                <c:pt idx="888">
                  <c:v>39644</c:v>
                </c:pt>
                <c:pt idx="889">
                  <c:v>39645</c:v>
                </c:pt>
                <c:pt idx="890">
                  <c:v>39646</c:v>
                </c:pt>
                <c:pt idx="891">
                  <c:v>39647</c:v>
                </c:pt>
                <c:pt idx="892">
                  <c:v>39650</c:v>
                </c:pt>
                <c:pt idx="893">
                  <c:v>39651</c:v>
                </c:pt>
                <c:pt idx="894">
                  <c:v>39652</c:v>
                </c:pt>
                <c:pt idx="895">
                  <c:v>39653</c:v>
                </c:pt>
                <c:pt idx="896">
                  <c:v>39654</c:v>
                </c:pt>
                <c:pt idx="897">
                  <c:v>39657</c:v>
                </c:pt>
                <c:pt idx="898">
                  <c:v>39658</c:v>
                </c:pt>
                <c:pt idx="899">
                  <c:v>39659</c:v>
                </c:pt>
                <c:pt idx="900">
                  <c:v>39660</c:v>
                </c:pt>
                <c:pt idx="901">
                  <c:v>39661</c:v>
                </c:pt>
                <c:pt idx="902">
                  <c:v>39664</c:v>
                </c:pt>
                <c:pt idx="903">
                  <c:v>39665</c:v>
                </c:pt>
                <c:pt idx="904">
                  <c:v>39666</c:v>
                </c:pt>
                <c:pt idx="905">
                  <c:v>39667</c:v>
                </c:pt>
                <c:pt idx="906">
                  <c:v>39668</c:v>
                </c:pt>
                <c:pt idx="907">
                  <c:v>39671</c:v>
                </c:pt>
                <c:pt idx="908">
                  <c:v>39672</c:v>
                </c:pt>
                <c:pt idx="909">
                  <c:v>39673</c:v>
                </c:pt>
                <c:pt idx="910">
                  <c:v>39674</c:v>
                </c:pt>
                <c:pt idx="911">
                  <c:v>39675</c:v>
                </c:pt>
                <c:pt idx="912">
                  <c:v>39678</c:v>
                </c:pt>
                <c:pt idx="913">
                  <c:v>39679</c:v>
                </c:pt>
                <c:pt idx="914">
                  <c:v>39680</c:v>
                </c:pt>
                <c:pt idx="915">
                  <c:v>39681</c:v>
                </c:pt>
                <c:pt idx="916">
                  <c:v>39682</c:v>
                </c:pt>
                <c:pt idx="917">
                  <c:v>39685</c:v>
                </c:pt>
                <c:pt idx="918">
                  <c:v>39686</c:v>
                </c:pt>
                <c:pt idx="919">
                  <c:v>39687</c:v>
                </c:pt>
                <c:pt idx="920">
                  <c:v>39688</c:v>
                </c:pt>
                <c:pt idx="921">
                  <c:v>39689</c:v>
                </c:pt>
                <c:pt idx="922">
                  <c:v>39693</c:v>
                </c:pt>
                <c:pt idx="923">
                  <c:v>39694</c:v>
                </c:pt>
                <c:pt idx="924">
                  <c:v>39695</c:v>
                </c:pt>
                <c:pt idx="925">
                  <c:v>39696</c:v>
                </c:pt>
                <c:pt idx="926">
                  <c:v>39699</c:v>
                </c:pt>
                <c:pt idx="927">
                  <c:v>39700</c:v>
                </c:pt>
                <c:pt idx="928">
                  <c:v>39701</c:v>
                </c:pt>
                <c:pt idx="929">
                  <c:v>39702</c:v>
                </c:pt>
                <c:pt idx="930">
                  <c:v>39703</c:v>
                </c:pt>
                <c:pt idx="931">
                  <c:v>39706</c:v>
                </c:pt>
                <c:pt idx="932">
                  <c:v>39707</c:v>
                </c:pt>
                <c:pt idx="933">
                  <c:v>39708</c:v>
                </c:pt>
                <c:pt idx="934">
                  <c:v>39709</c:v>
                </c:pt>
                <c:pt idx="935">
                  <c:v>39710</c:v>
                </c:pt>
                <c:pt idx="936">
                  <c:v>39713</c:v>
                </c:pt>
                <c:pt idx="937">
                  <c:v>39714</c:v>
                </c:pt>
                <c:pt idx="938">
                  <c:v>39715</c:v>
                </c:pt>
                <c:pt idx="939">
                  <c:v>39716</c:v>
                </c:pt>
                <c:pt idx="940">
                  <c:v>39717</c:v>
                </c:pt>
                <c:pt idx="941">
                  <c:v>39720</c:v>
                </c:pt>
                <c:pt idx="942">
                  <c:v>39721</c:v>
                </c:pt>
                <c:pt idx="943">
                  <c:v>39722</c:v>
                </c:pt>
                <c:pt idx="944">
                  <c:v>39723</c:v>
                </c:pt>
                <c:pt idx="945">
                  <c:v>39724</c:v>
                </c:pt>
                <c:pt idx="946">
                  <c:v>39727</c:v>
                </c:pt>
                <c:pt idx="947">
                  <c:v>39728</c:v>
                </c:pt>
                <c:pt idx="948">
                  <c:v>39729</c:v>
                </c:pt>
                <c:pt idx="949">
                  <c:v>39730</c:v>
                </c:pt>
                <c:pt idx="950">
                  <c:v>39731</c:v>
                </c:pt>
                <c:pt idx="951">
                  <c:v>39734</c:v>
                </c:pt>
                <c:pt idx="952">
                  <c:v>39735</c:v>
                </c:pt>
                <c:pt idx="953">
                  <c:v>39736</c:v>
                </c:pt>
                <c:pt idx="954">
                  <c:v>39737</c:v>
                </c:pt>
                <c:pt idx="955">
                  <c:v>39738</c:v>
                </c:pt>
                <c:pt idx="956">
                  <c:v>39741</c:v>
                </c:pt>
                <c:pt idx="957">
                  <c:v>39742</c:v>
                </c:pt>
                <c:pt idx="958">
                  <c:v>39743</c:v>
                </c:pt>
                <c:pt idx="959">
                  <c:v>39744</c:v>
                </c:pt>
                <c:pt idx="960">
                  <c:v>39745</c:v>
                </c:pt>
                <c:pt idx="961">
                  <c:v>39748</c:v>
                </c:pt>
                <c:pt idx="962">
                  <c:v>39749</c:v>
                </c:pt>
                <c:pt idx="963">
                  <c:v>39750</c:v>
                </c:pt>
                <c:pt idx="964">
                  <c:v>39751</c:v>
                </c:pt>
                <c:pt idx="965">
                  <c:v>39752</c:v>
                </c:pt>
                <c:pt idx="966">
                  <c:v>39755</c:v>
                </c:pt>
                <c:pt idx="967">
                  <c:v>39756</c:v>
                </c:pt>
                <c:pt idx="968">
                  <c:v>39757</c:v>
                </c:pt>
                <c:pt idx="969">
                  <c:v>39758</c:v>
                </c:pt>
                <c:pt idx="970">
                  <c:v>39759</c:v>
                </c:pt>
                <c:pt idx="971">
                  <c:v>39762</c:v>
                </c:pt>
                <c:pt idx="972">
                  <c:v>39763</c:v>
                </c:pt>
                <c:pt idx="973">
                  <c:v>39764</c:v>
                </c:pt>
                <c:pt idx="974">
                  <c:v>39765</c:v>
                </c:pt>
                <c:pt idx="975">
                  <c:v>39766</c:v>
                </c:pt>
                <c:pt idx="976">
                  <c:v>39769</c:v>
                </c:pt>
                <c:pt idx="977">
                  <c:v>39770</c:v>
                </c:pt>
                <c:pt idx="978">
                  <c:v>39771</c:v>
                </c:pt>
                <c:pt idx="979">
                  <c:v>39772</c:v>
                </c:pt>
                <c:pt idx="980">
                  <c:v>39773</c:v>
                </c:pt>
                <c:pt idx="981">
                  <c:v>39776</c:v>
                </c:pt>
                <c:pt idx="982">
                  <c:v>39777</c:v>
                </c:pt>
                <c:pt idx="983">
                  <c:v>39778</c:v>
                </c:pt>
                <c:pt idx="984">
                  <c:v>39780</c:v>
                </c:pt>
                <c:pt idx="985">
                  <c:v>39783</c:v>
                </c:pt>
                <c:pt idx="986">
                  <c:v>39784</c:v>
                </c:pt>
                <c:pt idx="987">
                  <c:v>39785</c:v>
                </c:pt>
                <c:pt idx="988">
                  <c:v>39786</c:v>
                </c:pt>
                <c:pt idx="989">
                  <c:v>39787</c:v>
                </c:pt>
                <c:pt idx="990">
                  <c:v>39790</c:v>
                </c:pt>
                <c:pt idx="991">
                  <c:v>39791</c:v>
                </c:pt>
                <c:pt idx="992">
                  <c:v>39792</c:v>
                </c:pt>
                <c:pt idx="993">
                  <c:v>39793</c:v>
                </c:pt>
                <c:pt idx="994">
                  <c:v>39794</c:v>
                </c:pt>
                <c:pt idx="995">
                  <c:v>39797</c:v>
                </c:pt>
                <c:pt idx="996">
                  <c:v>39798</c:v>
                </c:pt>
                <c:pt idx="997">
                  <c:v>39799</c:v>
                </c:pt>
                <c:pt idx="998">
                  <c:v>39800</c:v>
                </c:pt>
                <c:pt idx="999">
                  <c:v>39801</c:v>
                </c:pt>
                <c:pt idx="1000">
                  <c:v>39804</c:v>
                </c:pt>
                <c:pt idx="1001">
                  <c:v>39805</c:v>
                </c:pt>
                <c:pt idx="1002">
                  <c:v>39806</c:v>
                </c:pt>
                <c:pt idx="1003">
                  <c:v>39808</c:v>
                </c:pt>
                <c:pt idx="1004">
                  <c:v>39811</c:v>
                </c:pt>
                <c:pt idx="1005">
                  <c:v>39812</c:v>
                </c:pt>
                <c:pt idx="1006">
                  <c:v>39813</c:v>
                </c:pt>
                <c:pt idx="1007">
                  <c:v>39815</c:v>
                </c:pt>
                <c:pt idx="1008">
                  <c:v>39818</c:v>
                </c:pt>
                <c:pt idx="1009">
                  <c:v>39819</c:v>
                </c:pt>
                <c:pt idx="1010">
                  <c:v>39820</c:v>
                </c:pt>
                <c:pt idx="1011">
                  <c:v>39821</c:v>
                </c:pt>
                <c:pt idx="1012">
                  <c:v>39822</c:v>
                </c:pt>
                <c:pt idx="1013">
                  <c:v>39825</c:v>
                </c:pt>
                <c:pt idx="1014">
                  <c:v>39826</c:v>
                </c:pt>
                <c:pt idx="1015">
                  <c:v>39827</c:v>
                </c:pt>
                <c:pt idx="1016">
                  <c:v>39828</c:v>
                </c:pt>
                <c:pt idx="1017">
                  <c:v>39829</c:v>
                </c:pt>
                <c:pt idx="1018">
                  <c:v>39833</c:v>
                </c:pt>
                <c:pt idx="1019">
                  <c:v>39834</c:v>
                </c:pt>
                <c:pt idx="1020">
                  <c:v>39835</c:v>
                </c:pt>
                <c:pt idx="1021">
                  <c:v>39836</c:v>
                </c:pt>
                <c:pt idx="1022">
                  <c:v>39839</c:v>
                </c:pt>
                <c:pt idx="1023">
                  <c:v>39840</c:v>
                </c:pt>
                <c:pt idx="1024">
                  <c:v>39841</c:v>
                </c:pt>
                <c:pt idx="1025">
                  <c:v>39842</c:v>
                </c:pt>
                <c:pt idx="1026">
                  <c:v>39843</c:v>
                </c:pt>
                <c:pt idx="1027">
                  <c:v>39846</c:v>
                </c:pt>
                <c:pt idx="1028">
                  <c:v>39847</c:v>
                </c:pt>
                <c:pt idx="1029">
                  <c:v>39848</c:v>
                </c:pt>
                <c:pt idx="1030">
                  <c:v>39849</c:v>
                </c:pt>
                <c:pt idx="1031">
                  <c:v>39850</c:v>
                </c:pt>
                <c:pt idx="1032">
                  <c:v>39853</c:v>
                </c:pt>
                <c:pt idx="1033">
                  <c:v>39854</c:v>
                </c:pt>
                <c:pt idx="1034">
                  <c:v>39855</c:v>
                </c:pt>
                <c:pt idx="1035">
                  <c:v>39856</c:v>
                </c:pt>
                <c:pt idx="1036">
                  <c:v>39857</c:v>
                </c:pt>
                <c:pt idx="1037">
                  <c:v>39861</c:v>
                </c:pt>
                <c:pt idx="1038">
                  <c:v>39862</c:v>
                </c:pt>
                <c:pt idx="1039">
                  <c:v>39863</c:v>
                </c:pt>
                <c:pt idx="1040">
                  <c:v>39864</c:v>
                </c:pt>
                <c:pt idx="1041">
                  <c:v>39867</c:v>
                </c:pt>
                <c:pt idx="1042">
                  <c:v>39868</c:v>
                </c:pt>
                <c:pt idx="1043">
                  <c:v>39869</c:v>
                </c:pt>
                <c:pt idx="1044">
                  <c:v>39870</c:v>
                </c:pt>
                <c:pt idx="1045">
                  <c:v>39871</c:v>
                </c:pt>
                <c:pt idx="1046">
                  <c:v>39874</c:v>
                </c:pt>
                <c:pt idx="1047">
                  <c:v>39875</c:v>
                </c:pt>
                <c:pt idx="1048">
                  <c:v>39876</c:v>
                </c:pt>
                <c:pt idx="1049">
                  <c:v>39877</c:v>
                </c:pt>
                <c:pt idx="1050">
                  <c:v>39878</c:v>
                </c:pt>
                <c:pt idx="1051">
                  <c:v>39881</c:v>
                </c:pt>
                <c:pt idx="1052">
                  <c:v>39882</c:v>
                </c:pt>
                <c:pt idx="1053">
                  <c:v>39883</c:v>
                </c:pt>
                <c:pt idx="1054">
                  <c:v>39884</c:v>
                </c:pt>
                <c:pt idx="1055">
                  <c:v>39885</c:v>
                </c:pt>
                <c:pt idx="1056">
                  <c:v>39888</c:v>
                </c:pt>
                <c:pt idx="1057">
                  <c:v>39889</c:v>
                </c:pt>
                <c:pt idx="1058">
                  <c:v>39890</c:v>
                </c:pt>
                <c:pt idx="1059">
                  <c:v>39891</c:v>
                </c:pt>
                <c:pt idx="1060">
                  <c:v>39892</c:v>
                </c:pt>
                <c:pt idx="1061">
                  <c:v>39895</c:v>
                </c:pt>
                <c:pt idx="1062">
                  <c:v>39896</c:v>
                </c:pt>
                <c:pt idx="1063">
                  <c:v>39897</c:v>
                </c:pt>
                <c:pt idx="1064">
                  <c:v>39898</c:v>
                </c:pt>
                <c:pt idx="1065">
                  <c:v>39899</c:v>
                </c:pt>
                <c:pt idx="1066">
                  <c:v>39902</c:v>
                </c:pt>
                <c:pt idx="1067">
                  <c:v>39903</c:v>
                </c:pt>
                <c:pt idx="1068">
                  <c:v>39904</c:v>
                </c:pt>
                <c:pt idx="1069">
                  <c:v>39905</c:v>
                </c:pt>
                <c:pt idx="1070">
                  <c:v>39906</c:v>
                </c:pt>
                <c:pt idx="1071">
                  <c:v>39909</c:v>
                </c:pt>
                <c:pt idx="1072">
                  <c:v>39910</c:v>
                </c:pt>
                <c:pt idx="1073">
                  <c:v>39911</c:v>
                </c:pt>
                <c:pt idx="1074">
                  <c:v>39912</c:v>
                </c:pt>
                <c:pt idx="1075">
                  <c:v>39916</c:v>
                </c:pt>
                <c:pt idx="1076">
                  <c:v>39917</c:v>
                </c:pt>
                <c:pt idx="1077">
                  <c:v>39918</c:v>
                </c:pt>
                <c:pt idx="1078">
                  <c:v>39919</c:v>
                </c:pt>
                <c:pt idx="1079">
                  <c:v>39920</c:v>
                </c:pt>
                <c:pt idx="1080">
                  <c:v>39923</c:v>
                </c:pt>
                <c:pt idx="1081">
                  <c:v>39924</c:v>
                </c:pt>
                <c:pt idx="1082">
                  <c:v>39925</c:v>
                </c:pt>
                <c:pt idx="1083">
                  <c:v>39926</c:v>
                </c:pt>
                <c:pt idx="1084">
                  <c:v>39927</c:v>
                </c:pt>
                <c:pt idx="1085">
                  <c:v>39930</c:v>
                </c:pt>
                <c:pt idx="1086">
                  <c:v>39931</c:v>
                </c:pt>
                <c:pt idx="1087">
                  <c:v>39932</c:v>
                </c:pt>
                <c:pt idx="1088">
                  <c:v>39933</c:v>
                </c:pt>
                <c:pt idx="1089">
                  <c:v>39934</c:v>
                </c:pt>
                <c:pt idx="1090">
                  <c:v>39937</c:v>
                </c:pt>
                <c:pt idx="1091">
                  <c:v>39938</c:v>
                </c:pt>
                <c:pt idx="1092">
                  <c:v>39939</c:v>
                </c:pt>
                <c:pt idx="1093">
                  <c:v>39940</c:v>
                </c:pt>
                <c:pt idx="1094">
                  <c:v>39941</c:v>
                </c:pt>
                <c:pt idx="1095">
                  <c:v>39944</c:v>
                </c:pt>
                <c:pt idx="1096">
                  <c:v>39945</c:v>
                </c:pt>
                <c:pt idx="1097">
                  <c:v>39946</c:v>
                </c:pt>
                <c:pt idx="1098">
                  <c:v>39947</c:v>
                </c:pt>
                <c:pt idx="1099">
                  <c:v>39948</c:v>
                </c:pt>
                <c:pt idx="1100">
                  <c:v>39951</c:v>
                </c:pt>
                <c:pt idx="1101">
                  <c:v>39952</c:v>
                </c:pt>
                <c:pt idx="1102">
                  <c:v>39953</c:v>
                </c:pt>
                <c:pt idx="1103">
                  <c:v>39954</c:v>
                </c:pt>
                <c:pt idx="1104">
                  <c:v>39955</c:v>
                </c:pt>
                <c:pt idx="1105">
                  <c:v>39959</c:v>
                </c:pt>
                <c:pt idx="1106">
                  <c:v>39960</c:v>
                </c:pt>
                <c:pt idx="1107">
                  <c:v>39961</c:v>
                </c:pt>
                <c:pt idx="1108">
                  <c:v>39962</c:v>
                </c:pt>
                <c:pt idx="1109">
                  <c:v>39965</c:v>
                </c:pt>
                <c:pt idx="1110">
                  <c:v>39966</c:v>
                </c:pt>
                <c:pt idx="1111">
                  <c:v>39967</c:v>
                </c:pt>
                <c:pt idx="1112">
                  <c:v>39968</c:v>
                </c:pt>
                <c:pt idx="1113">
                  <c:v>39969</c:v>
                </c:pt>
                <c:pt idx="1114">
                  <c:v>39972</c:v>
                </c:pt>
                <c:pt idx="1115">
                  <c:v>39973</c:v>
                </c:pt>
                <c:pt idx="1116">
                  <c:v>39974</c:v>
                </c:pt>
                <c:pt idx="1117">
                  <c:v>39975</c:v>
                </c:pt>
                <c:pt idx="1118">
                  <c:v>39976</c:v>
                </c:pt>
                <c:pt idx="1119">
                  <c:v>39979</c:v>
                </c:pt>
                <c:pt idx="1120">
                  <c:v>39980</c:v>
                </c:pt>
                <c:pt idx="1121">
                  <c:v>39981</c:v>
                </c:pt>
                <c:pt idx="1122">
                  <c:v>39982</c:v>
                </c:pt>
                <c:pt idx="1123">
                  <c:v>39983</c:v>
                </c:pt>
                <c:pt idx="1124">
                  <c:v>39986</c:v>
                </c:pt>
                <c:pt idx="1125">
                  <c:v>39987</c:v>
                </c:pt>
                <c:pt idx="1126">
                  <c:v>39988</c:v>
                </c:pt>
                <c:pt idx="1127">
                  <c:v>39989</c:v>
                </c:pt>
                <c:pt idx="1128">
                  <c:v>39990</c:v>
                </c:pt>
                <c:pt idx="1129">
                  <c:v>39993</c:v>
                </c:pt>
                <c:pt idx="1130">
                  <c:v>39994</c:v>
                </c:pt>
                <c:pt idx="1131">
                  <c:v>39995</c:v>
                </c:pt>
                <c:pt idx="1132">
                  <c:v>39996</c:v>
                </c:pt>
                <c:pt idx="1133">
                  <c:v>40000</c:v>
                </c:pt>
                <c:pt idx="1134">
                  <c:v>40001</c:v>
                </c:pt>
                <c:pt idx="1135">
                  <c:v>40002</c:v>
                </c:pt>
                <c:pt idx="1136">
                  <c:v>40003</c:v>
                </c:pt>
                <c:pt idx="1137">
                  <c:v>40004</c:v>
                </c:pt>
                <c:pt idx="1138">
                  <c:v>40007</c:v>
                </c:pt>
                <c:pt idx="1139">
                  <c:v>40008</c:v>
                </c:pt>
                <c:pt idx="1140">
                  <c:v>40009</c:v>
                </c:pt>
                <c:pt idx="1141">
                  <c:v>40010</c:v>
                </c:pt>
                <c:pt idx="1142">
                  <c:v>40011</c:v>
                </c:pt>
                <c:pt idx="1143">
                  <c:v>40014</c:v>
                </c:pt>
                <c:pt idx="1144">
                  <c:v>40015</c:v>
                </c:pt>
                <c:pt idx="1145">
                  <c:v>40016</c:v>
                </c:pt>
                <c:pt idx="1146">
                  <c:v>40017</c:v>
                </c:pt>
                <c:pt idx="1147">
                  <c:v>40018</c:v>
                </c:pt>
                <c:pt idx="1148">
                  <c:v>40021</c:v>
                </c:pt>
                <c:pt idx="1149">
                  <c:v>40022</c:v>
                </c:pt>
                <c:pt idx="1150">
                  <c:v>40023</c:v>
                </c:pt>
                <c:pt idx="1151">
                  <c:v>40024</c:v>
                </c:pt>
                <c:pt idx="1152">
                  <c:v>40025</c:v>
                </c:pt>
                <c:pt idx="1153">
                  <c:v>40028</c:v>
                </c:pt>
                <c:pt idx="1154">
                  <c:v>40029</c:v>
                </c:pt>
                <c:pt idx="1155">
                  <c:v>40030</c:v>
                </c:pt>
                <c:pt idx="1156">
                  <c:v>40031</c:v>
                </c:pt>
                <c:pt idx="1157">
                  <c:v>40032</c:v>
                </c:pt>
                <c:pt idx="1158">
                  <c:v>40035</c:v>
                </c:pt>
                <c:pt idx="1159">
                  <c:v>40036</c:v>
                </c:pt>
                <c:pt idx="1160">
                  <c:v>40037</c:v>
                </c:pt>
                <c:pt idx="1161">
                  <c:v>40038</c:v>
                </c:pt>
                <c:pt idx="1162">
                  <c:v>40039</c:v>
                </c:pt>
                <c:pt idx="1163">
                  <c:v>40042</c:v>
                </c:pt>
                <c:pt idx="1164">
                  <c:v>40043</c:v>
                </c:pt>
                <c:pt idx="1165">
                  <c:v>40044</c:v>
                </c:pt>
                <c:pt idx="1166">
                  <c:v>40045</c:v>
                </c:pt>
                <c:pt idx="1167">
                  <c:v>40046</c:v>
                </c:pt>
                <c:pt idx="1168">
                  <c:v>40049</c:v>
                </c:pt>
                <c:pt idx="1169">
                  <c:v>40050</c:v>
                </c:pt>
                <c:pt idx="1170">
                  <c:v>40051</c:v>
                </c:pt>
                <c:pt idx="1171">
                  <c:v>40052</c:v>
                </c:pt>
                <c:pt idx="1172">
                  <c:v>40053</c:v>
                </c:pt>
                <c:pt idx="1173">
                  <c:v>40056</c:v>
                </c:pt>
                <c:pt idx="1174">
                  <c:v>40057</c:v>
                </c:pt>
                <c:pt idx="1175">
                  <c:v>40058</c:v>
                </c:pt>
                <c:pt idx="1176">
                  <c:v>40059</c:v>
                </c:pt>
                <c:pt idx="1177">
                  <c:v>40060</c:v>
                </c:pt>
                <c:pt idx="1178">
                  <c:v>40064</c:v>
                </c:pt>
                <c:pt idx="1179">
                  <c:v>40065</c:v>
                </c:pt>
                <c:pt idx="1180">
                  <c:v>40066</c:v>
                </c:pt>
                <c:pt idx="1181">
                  <c:v>40067</c:v>
                </c:pt>
                <c:pt idx="1182">
                  <c:v>40070</c:v>
                </c:pt>
                <c:pt idx="1183">
                  <c:v>40071</c:v>
                </c:pt>
                <c:pt idx="1184">
                  <c:v>40072</c:v>
                </c:pt>
                <c:pt idx="1185">
                  <c:v>40073</c:v>
                </c:pt>
                <c:pt idx="1186">
                  <c:v>40074</c:v>
                </c:pt>
                <c:pt idx="1187">
                  <c:v>40077</c:v>
                </c:pt>
                <c:pt idx="1188">
                  <c:v>40078</c:v>
                </c:pt>
                <c:pt idx="1189">
                  <c:v>40079</c:v>
                </c:pt>
                <c:pt idx="1190">
                  <c:v>40080</c:v>
                </c:pt>
                <c:pt idx="1191">
                  <c:v>40081</c:v>
                </c:pt>
                <c:pt idx="1192">
                  <c:v>40084</c:v>
                </c:pt>
                <c:pt idx="1193">
                  <c:v>40085</c:v>
                </c:pt>
                <c:pt idx="1194">
                  <c:v>40086</c:v>
                </c:pt>
                <c:pt idx="1195">
                  <c:v>40087</c:v>
                </c:pt>
                <c:pt idx="1196">
                  <c:v>40088</c:v>
                </c:pt>
                <c:pt idx="1197">
                  <c:v>40091</c:v>
                </c:pt>
                <c:pt idx="1198">
                  <c:v>40092</c:v>
                </c:pt>
                <c:pt idx="1199">
                  <c:v>40093</c:v>
                </c:pt>
                <c:pt idx="1200">
                  <c:v>40094</c:v>
                </c:pt>
                <c:pt idx="1201">
                  <c:v>40095</c:v>
                </c:pt>
                <c:pt idx="1202">
                  <c:v>40098</c:v>
                </c:pt>
                <c:pt idx="1203">
                  <c:v>40099</c:v>
                </c:pt>
                <c:pt idx="1204">
                  <c:v>40100</c:v>
                </c:pt>
                <c:pt idx="1205">
                  <c:v>40101</c:v>
                </c:pt>
                <c:pt idx="1206">
                  <c:v>40102</c:v>
                </c:pt>
                <c:pt idx="1207">
                  <c:v>40105</c:v>
                </c:pt>
                <c:pt idx="1208">
                  <c:v>40106</c:v>
                </c:pt>
                <c:pt idx="1209">
                  <c:v>40107</c:v>
                </c:pt>
                <c:pt idx="1210">
                  <c:v>40108</c:v>
                </c:pt>
                <c:pt idx="1211">
                  <c:v>40109</c:v>
                </c:pt>
                <c:pt idx="1212">
                  <c:v>40112</c:v>
                </c:pt>
                <c:pt idx="1213">
                  <c:v>40113</c:v>
                </c:pt>
                <c:pt idx="1214">
                  <c:v>40114</c:v>
                </c:pt>
                <c:pt idx="1215">
                  <c:v>40115</c:v>
                </c:pt>
                <c:pt idx="1216">
                  <c:v>40116</c:v>
                </c:pt>
                <c:pt idx="1217">
                  <c:v>40119</c:v>
                </c:pt>
                <c:pt idx="1218">
                  <c:v>40120</c:v>
                </c:pt>
                <c:pt idx="1219">
                  <c:v>40121</c:v>
                </c:pt>
                <c:pt idx="1220">
                  <c:v>40122</c:v>
                </c:pt>
                <c:pt idx="1221">
                  <c:v>40123</c:v>
                </c:pt>
                <c:pt idx="1222">
                  <c:v>40126</c:v>
                </c:pt>
                <c:pt idx="1223">
                  <c:v>40127</c:v>
                </c:pt>
                <c:pt idx="1224">
                  <c:v>40128</c:v>
                </c:pt>
                <c:pt idx="1225">
                  <c:v>40129</c:v>
                </c:pt>
                <c:pt idx="1226">
                  <c:v>40130</c:v>
                </c:pt>
                <c:pt idx="1227">
                  <c:v>40133</c:v>
                </c:pt>
                <c:pt idx="1228">
                  <c:v>40134</c:v>
                </c:pt>
                <c:pt idx="1229">
                  <c:v>40135</c:v>
                </c:pt>
                <c:pt idx="1230">
                  <c:v>40136</c:v>
                </c:pt>
                <c:pt idx="1231">
                  <c:v>40137</c:v>
                </c:pt>
                <c:pt idx="1232">
                  <c:v>40140</c:v>
                </c:pt>
                <c:pt idx="1233">
                  <c:v>40141</c:v>
                </c:pt>
                <c:pt idx="1234">
                  <c:v>40142</c:v>
                </c:pt>
                <c:pt idx="1235">
                  <c:v>40144</c:v>
                </c:pt>
                <c:pt idx="1236">
                  <c:v>40147</c:v>
                </c:pt>
                <c:pt idx="1237">
                  <c:v>40148</c:v>
                </c:pt>
                <c:pt idx="1238">
                  <c:v>40149</c:v>
                </c:pt>
                <c:pt idx="1239">
                  <c:v>40150</c:v>
                </c:pt>
                <c:pt idx="1240">
                  <c:v>40151</c:v>
                </c:pt>
                <c:pt idx="1241">
                  <c:v>40154</c:v>
                </c:pt>
                <c:pt idx="1242">
                  <c:v>40155</c:v>
                </c:pt>
                <c:pt idx="1243">
                  <c:v>40156</c:v>
                </c:pt>
                <c:pt idx="1244">
                  <c:v>40157</c:v>
                </c:pt>
                <c:pt idx="1245">
                  <c:v>40158</c:v>
                </c:pt>
                <c:pt idx="1246">
                  <c:v>40161</c:v>
                </c:pt>
                <c:pt idx="1247">
                  <c:v>40162</c:v>
                </c:pt>
                <c:pt idx="1248">
                  <c:v>40163</c:v>
                </c:pt>
                <c:pt idx="1249">
                  <c:v>40164</c:v>
                </c:pt>
                <c:pt idx="1250">
                  <c:v>40165</c:v>
                </c:pt>
                <c:pt idx="1251">
                  <c:v>40168</c:v>
                </c:pt>
                <c:pt idx="1252">
                  <c:v>40169</c:v>
                </c:pt>
                <c:pt idx="1253">
                  <c:v>40170</c:v>
                </c:pt>
                <c:pt idx="1254">
                  <c:v>40171</c:v>
                </c:pt>
                <c:pt idx="1255">
                  <c:v>40175</c:v>
                </c:pt>
                <c:pt idx="1256">
                  <c:v>40176</c:v>
                </c:pt>
                <c:pt idx="1257">
                  <c:v>40177</c:v>
                </c:pt>
                <c:pt idx="1258">
                  <c:v>40178</c:v>
                </c:pt>
                <c:pt idx="1259">
                  <c:v>40182</c:v>
                </c:pt>
                <c:pt idx="1260">
                  <c:v>40183</c:v>
                </c:pt>
                <c:pt idx="1261">
                  <c:v>40184</c:v>
                </c:pt>
                <c:pt idx="1262">
                  <c:v>40185</c:v>
                </c:pt>
                <c:pt idx="1263">
                  <c:v>40186</c:v>
                </c:pt>
                <c:pt idx="1264">
                  <c:v>40189</c:v>
                </c:pt>
                <c:pt idx="1265">
                  <c:v>40190</c:v>
                </c:pt>
                <c:pt idx="1266">
                  <c:v>40191</c:v>
                </c:pt>
                <c:pt idx="1267">
                  <c:v>40192</c:v>
                </c:pt>
                <c:pt idx="1268">
                  <c:v>40193</c:v>
                </c:pt>
                <c:pt idx="1269">
                  <c:v>40197</c:v>
                </c:pt>
                <c:pt idx="1270">
                  <c:v>40198</c:v>
                </c:pt>
                <c:pt idx="1271">
                  <c:v>40199</c:v>
                </c:pt>
                <c:pt idx="1272">
                  <c:v>40200</c:v>
                </c:pt>
                <c:pt idx="1273">
                  <c:v>40203</c:v>
                </c:pt>
                <c:pt idx="1274">
                  <c:v>40204</c:v>
                </c:pt>
                <c:pt idx="1275">
                  <c:v>40205</c:v>
                </c:pt>
                <c:pt idx="1276">
                  <c:v>40206</c:v>
                </c:pt>
                <c:pt idx="1277">
                  <c:v>40207</c:v>
                </c:pt>
                <c:pt idx="1278">
                  <c:v>40210</c:v>
                </c:pt>
                <c:pt idx="1279">
                  <c:v>40211</c:v>
                </c:pt>
                <c:pt idx="1280">
                  <c:v>40212</c:v>
                </c:pt>
                <c:pt idx="1281">
                  <c:v>40213</c:v>
                </c:pt>
                <c:pt idx="1282">
                  <c:v>40214</c:v>
                </c:pt>
                <c:pt idx="1283">
                  <c:v>40217</c:v>
                </c:pt>
                <c:pt idx="1284">
                  <c:v>40218</c:v>
                </c:pt>
                <c:pt idx="1285">
                  <c:v>40219</c:v>
                </c:pt>
                <c:pt idx="1286">
                  <c:v>40220</c:v>
                </c:pt>
                <c:pt idx="1287">
                  <c:v>40221</c:v>
                </c:pt>
                <c:pt idx="1288">
                  <c:v>40225</c:v>
                </c:pt>
                <c:pt idx="1289">
                  <c:v>40226</c:v>
                </c:pt>
                <c:pt idx="1290">
                  <c:v>40227</c:v>
                </c:pt>
                <c:pt idx="1291">
                  <c:v>40228</c:v>
                </c:pt>
                <c:pt idx="1292">
                  <c:v>40231</c:v>
                </c:pt>
                <c:pt idx="1293">
                  <c:v>40232</c:v>
                </c:pt>
                <c:pt idx="1294">
                  <c:v>40233</c:v>
                </c:pt>
                <c:pt idx="1295">
                  <c:v>40234</c:v>
                </c:pt>
                <c:pt idx="1296">
                  <c:v>40235</c:v>
                </c:pt>
                <c:pt idx="1297">
                  <c:v>40238</c:v>
                </c:pt>
                <c:pt idx="1298">
                  <c:v>40239</c:v>
                </c:pt>
                <c:pt idx="1299">
                  <c:v>40240</c:v>
                </c:pt>
                <c:pt idx="1300">
                  <c:v>40241</c:v>
                </c:pt>
                <c:pt idx="1301">
                  <c:v>40242</c:v>
                </c:pt>
                <c:pt idx="1302">
                  <c:v>40245</c:v>
                </c:pt>
                <c:pt idx="1303">
                  <c:v>40246</c:v>
                </c:pt>
                <c:pt idx="1304">
                  <c:v>40247</c:v>
                </c:pt>
                <c:pt idx="1305">
                  <c:v>40248</c:v>
                </c:pt>
                <c:pt idx="1306">
                  <c:v>40249</c:v>
                </c:pt>
                <c:pt idx="1307">
                  <c:v>40252</c:v>
                </c:pt>
                <c:pt idx="1308">
                  <c:v>40253</c:v>
                </c:pt>
                <c:pt idx="1309">
                  <c:v>40254</c:v>
                </c:pt>
                <c:pt idx="1310">
                  <c:v>40255</c:v>
                </c:pt>
                <c:pt idx="1311">
                  <c:v>40256</c:v>
                </c:pt>
                <c:pt idx="1312">
                  <c:v>40259</c:v>
                </c:pt>
                <c:pt idx="1313">
                  <c:v>40260</c:v>
                </c:pt>
                <c:pt idx="1314">
                  <c:v>40261</c:v>
                </c:pt>
                <c:pt idx="1315">
                  <c:v>40262</c:v>
                </c:pt>
                <c:pt idx="1316">
                  <c:v>40263</c:v>
                </c:pt>
                <c:pt idx="1317">
                  <c:v>40266</c:v>
                </c:pt>
                <c:pt idx="1318">
                  <c:v>40267</c:v>
                </c:pt>
                <c:pt idx="1319">
                  <c:v>40268</c:v>
                </c:pt>
                <c:pt idx="1320">
                  <c:v>40269</c:v>
                </c:pt>
                <c:pt idx="1321">
                  <c:v>40273</c:v>
                </c:pt>
                <c:pt idx="1322">
                  <c:v>40274</c:v>
                </c:pt>
                <c:pt idx="1323">
                  <c:v>40275</c:v>
                </c:pt>
                <c:pt idx="1324">
                  <c:v>40276</c:v>
                </c:pt>
                <c:pt idx="1325">
                  <c:v>40277</c:v>
                </c:pt>
                <c:pt idx="1326">
                  <c:v>40280</c:v>
                </c:pt>
                <c:pt idx="1327">
                  <c:v>40281</c:v>
                </c:pt>
                <c:pt idx="1328">
                  <c:v>40282</c:v>
                </c:pt>
                <c:pt idx="1329">
                  <c:v>40283</c:v>
                </c:pt>
                <c:pt idx="1330">
                  <c:v>40284</c:v>
                </c:pt>
                <c:pt idx="1331">
                  <c:v>40287</c:v>
                </c:pt>
                <c:pt idx="1332">
                  <c:v>40288</c:v>
                </c:pt>
                <c:pt idx="1333">
                  <c:v>40289</c:v>
                </c:pt>
                <c:pt idx="1334">
                  <c:v>40290</c:v>
                </c:pt>
                <c:pt idx="1335">
                  <c:v>40291</c:v>
                </c:pt>
                <c:pt idx="1336">
                  <c:v>40294</c:v>
                </c:pt>
                <c:pt idx="1337">
                  <c:v>40295</c:v>
                </c:pt>
                <c:pt idx="1338">
                  <c:v>40296</c:v>
                </c:pt>
                <c:pt idx="1339">
                  <c:v>40297</c:v>
                </c:pt>
                <c:pt idx="1340">
                  <c:v>40298</c:v>
                </c:pt>
                <c:pt idx="1341">
                  <c:v>40301</c:v>
                </c:pt>
                <c:pt idx="1342">
                  <c:v>40302</c:v>
                </c:pt>
                <c:pt idx="1343">
                  <c:v>40303</c:v>
                </c:pt>
                <c:pt idx="1344">
                  <c:v>40304</c:v>
                </c:pt>
                <c:pt idx="1345">
                  <c:v>40305</c:v>
                </c:pt>
                <c:pt idx="1346">
                  <c:v>40308</c:v>
                </c:pt>
                <c:pt idx="1347">
                  <c:v>40309</c:v>
                </c:pt>
                <c:pt idx="1348">
                  <c:v>40310</c:v>
                </c:pt>
                <c:pt idx="1349">
                  <c:v>40311</c:v>
                </c:pt>
                <c:pt idx="1350">
                  <c:v>40312</c:v>
                </c:pt>
                <c:pt idx="1351">
                  <c:v>40315</c:v>
                </c:pt>
                <c:pt idx="1352">
                  <c:v>40316</c:v>
                </c:pt>
                <c:pt idx="1353">
                  <c:v>40317</c:v>
                </c:pt>
                <c:pt idx="1354">
                  <c:v>40318</c:v>
                </c:pt>
                <c:pt idx="1355">
                  <c:v>40319</c:v>
                </c:pt>
                <c:pt idx="1356">
                  <c:v>40322</c:v>
                </c:pt>
                <c:pt idx="1357">
                  <c:v>40323</c:v>
                </c:pt>
                <c:pt idx="1358">
                  <c:v>40324</c:v>
                </c:pt>
                <c:pt idx="1359">
                  <c:v>40325</c:v>
                </c:pt>
                <c:pt idx="1360">
                  <c:v>40326</c:v>
                </c:pt>
                <c:pt idx="1361">
                  <c:v>40330</c:v>
                </c:pt>
                <c:pt idx="1362">
                  <c:v>40331</c:v>
                </c:pt>
                <c:pt idx="1363">
                  <c:v>40332</c:v>
                </c:pt>
                <c:pt idx="1364">
                  <c:v>40333</c:v>
                </c:pt>
                <c:pt idx="1365">
                  <c:v>40336</c:v>
                </c:pt>
                <c:pt idx="1366">
                  <c:v>40337</c:v>
                </c:pt>
                <c:pt idx="1367">
                  <c:v>40338</c:v>
                </c:pt>
                <c:pt idx="1368">
                  <c:v>40339</c:v>
                </c:pt>
                <c:pt idx="1369">
                  <c:v>40340</c:v>
                </c:pt>
                <c:pt idx="1370">
                  <c:v>40343</c:v>
                </c:pt>
                <c:pt idx="1371">
                  <c:v>40344</c:v>
                </c:pt>
                <c:pt idx="1372">
                  <c:v>40345</c:v>
                </c:pt>
                <c:pt idx="1373">
                  <c:v>40346</c:v>
                </c:pt>
                <c:pt idx="1374">
                  <c:v>40347</c:v>
                </c:pt>
                <c:pt idx="1375">
                  <c:v>40350</c:v>
                </c:pt>
                <c:pt idx="1376">
                  <c:v>40351</c:v>
                </c:pt>
                <c:pt idx="1377">
                  <c:v>40352</c:v>
                </c:pt>
                <c:pt idx="1378">
                  <c:v>40353</c:v>
                </c:pt>
                <c:pt idx="1379">
                  <c:v>40354</c:v>
                </c:pt>
                <c:pt idx="1380">
                  <c:v>40357</c:v>
                </c:pt>
                <c:pt idx="1381">
                  <c:v>40358</c:v>
                </c:pt>
                <c:pt idx="1382">
                  <c:v>40359</c:v>
                </c:pt>
                <c:pt idx="1383">
                  <c:v>40360</c:v>
                </c:pt>
                <c:pt idx="1384">
                  <c:v>40361</c:v>
                </c:pt>
                <c:pt idx="1385">
                  <c:v>40365</c:v>
                </c:pt>
                <c:pt idx="1386">
                  <c:v>40366</c:v>
                </c:pt>
                <c:pt idx="1387">
                  <c:v>40367</c:v>
                </c:pt>
                <c:pt idx="1388">
                  <c:v>40368</c:v>
                </c:pt>
                <c:pt idx="1389">
                  <c:v>40371</c:v>
                </c:pt>
                <c:pt idx="1390">
                  <c:v>40372</c:v>
                </c:pt>
                <c:pt idx="1391">
                  <c:v>40373</c:v>
                </c:pt>
                <c:pt idx="1392">
                  <c:v>40374</c:v>
                </c:pt>
                <c:pt idx="1393">
                  <c:v>40375</c:v>
                </c:pt>
                <c:pt idx="1394">
                  <c:v>40378</c:v>
                </c:pt>
                <c:pt idx="1395">
                  <c:v>40379</c:v>
                </c:pt>
                <c:pt idx="1396">
                  <c:v>40380</c:v>
                </c:pt>
                <c:pt idx="1397">
                  <c:v>40381</c:v>
                </c:pt>
                <c:pt idx="1398">
                  <c:v>40382</c:v>
                </c:pt>
                <c:pt idx="1399">
                  <c:v>40385</c:v>
                </c:pt>
                <c:pt idx="1400">
                  <c:v>40386</c:v>
                </c:pt>
                <c:pt idx="1401">
                  <c:v>40387</c:v>
                </c:pt>
                <c:pt idx="1402">
                  <c:v>40388</c:v>
                </c:pt>
                <c:pt idx="1403">
                  <c:v>40389</c:v>
                </c:pt>
                <c:pt idx="1404">
                  <c:v>40392</c:v>
                </c:pt>
                <c:pt idx="1405">
                  <c:v>40393</c:v>
                </c:pt>
                <c:pt idx="1406">
                  <c:v>40394</c:v>
                </c:pt>
                <c:pt idx="1407">
                  <c:v>40395</c:v>
                </c:pt>
                <c:pt idx="1408">
                  <c:v>40396</c:v>
                </c:pt>
                <c:pt idx="1409">
                  <c:v>40399</c:v>
                </c:pt>
                <c:pt idx="1410">
                  <c:v>40400</c:v>
                </c:pt>
                <c:pt idx="1411">
                  <c:v>40401</c:v>
                </c:pt>
                <c:pt idx="1412">
                  <c:v>40402</c:v>
                </c:pt>
                <c:pt idx="1413">
                  <c:v>40403</c:v>
                </c:pt>
                <c:pt idx="1414">
                  <c:v>40406</c:v>
                </c:pt>
                <c:pt idx="1415">
                  <c:v>40407</c:v>
                </c:pt>
                <c:pt idx="1416">
                  <c:v>40408</c:v>
                </c:pt>
                <c:pt idx="1417">
                  <c:v>40409</c:v>
                </c:pt>
                <c:pt idx="1418">
                  <c:v>40410</c:v>
                </c:pt>
                <c:pt idx="1419">
                  <c:v>40413</c:v>
                </c:pt>
                <c:pt idx="1420">
                  <c:v>40414</c:v>
                </c:pt>
                <c:pt idx="1421">
                  <c:v>40415</c:v>
                </c:pt>
                <c:pt idx="1422">
                  <c:v>40416</c:v>
                </c:pt>
                <c:pt idx="1423">
                  <c:v>40417</c:v>
                </c:pt>
                <c:pt idx="1424">
                  <c:v>40420</c:v>
                </c:pt>
                <c:pt idx="1425">
                  <c:v>40421</c:v>
                </c:pt>
                <c:pt idx="1426">
                  <c:v>40422</c:v>
                </c:pt>
                <c:pt idx="1427">
                  <c:v>40423</c:v>
                </c:pt>
                <c:pt idx="1428">
                  <c:v>40424</c:v>
                </c:pt>
                <c:pt idx="1429">
                  <c:v>40428</c:v>
                </c:pt>
                <c:pt idx="1430">
                  <c:v>40429</c:v>
                </c:pt>
                <c:pt idx="1431">
                  <c:v>40430</c:v>
                </c:pt>
                <c:pt idx="1432">
                  <c:v>40431</c:v>
                </c:pt>
                <c:pt idx="1433">
                  <c:v>40434</c:v>
                </c:pt>
                <c:pt idx="1434">
                  <c:v>40435</c:v>
                </c:pt>
                <c:pt idx="1435">
                  <c:v>40436</c:v>
                </c:pt>
                <c:pt idx="1436">
                  <c:v>40437</c:v>
                </c:pt>
                <c:pt idx="1437">
                  <c:v>40438</c:v>
                </c:pt>
                <c:pt idx="1438">
                  <c:v>40441</c:v>
                </c:pt>
                <c:pt idx="1439">
                  <c:v>40442</c:v>
                </c:pt>
                <c:pt idx="1440">
                  <c:v>40443</c:v>
                </c:pt>
                <c:pt idx="1441">
                  <c:v>40444</c:v>
                </c:pt>
                <c:pt idx="1442">
                  <c:v>40445</c:v>
                </c:pt>
                <c:pt idx="1443">
                  <c:v>40448</c:v>
                </c:pt>
                <c:pt idx="1444">
                  <c:v>40449</c:v>
                </c:pt>
                <c:pt idx="1445">
                  <c:v>40450</c:v>
                </c:pt>
                <c:pt idx="1446">
                  <c:v>40451</c:v>
                </c:pt>
                <c:pt idx="1447">
                  <c:v>40452</c:v>
                </c:pt>
                <c:pt idx="1448">
                  <c:v>40455</c:v>
                </c:pt>
                <c:pt idx="1449">
                  <c:v>40456</c:v>
                </c:pt>
                <c:pt idx="1450">
                  <c:v>40457</c:v>
                </c:pt>
                <c:pt idx="1451">
                  <c:v>40458</c:v>
                </c:pt>
                <c:pt idx="1452">
                  <c:v>40459</c:v>
                </c:pt>
                <c:pt idx="1453">
                  <c:v>40462</c:v>
                </c:pt>
                <c:pt idx="1454">
                  <c:v>40463</c:v>
                </c:pt>
                <c:pt idx="1455">
                  <c:v>40464</c:v>
                </c:pt>
                <c:pt idx="1456">
                  <c:v>40465</c:v>
                </c:pt>
                <c:pt idx="1457">
                  <c:v>40466</c:v>
                </c:pt>
                <c:pt idx="1458">
                  <c:v>40469</c:v>
                </c:pt>
                <c:pt idx="1459">
                  <c:v>40470</c:v>
                </c:pt>
                <c:pt idx="1460">
                  <c:v>40471</c:v>
                </c:pt>
                <c:pt idx="1461">
                  <c:v>40472</c:v>
                </c:pt>
                <c:pt idx="1462">
                  <c:v>40473</c:v>
                </c:pt>
                <c:pt idx="1463">
                  <c:v>40476</c:v>
                </c:pt>
                <c:pt idx="1464">
                  <c:v>40477</c:v>
                </c:pt>
                <c:pt idx="1465">
                  <c:v>40478</c:v>
                </c:pt>
                <c:pt idx="1466">
                  <c:v>40479</c:v>
                </c:pt>
                <c:pt idx="1467">
                  <c:v>40480</c:v>
                </c:pt>
                <c:pt idx="1468">
                  <c:v>40483</c:v>
                </c:pt>
                <c:pt idx="1469">
                  <c:v>40484</c:v>
                </c:pt>
                <c:pt idx="1470">
                  <c:v>40485</c:v>
                </c:pt>
                <c:pt idx="1471">
                  <c:v>40486</c:v>
                </c:pt>
                <c:pt idx="1472">
                  <c:v>40487</c:v>
                </c:pt>
                <c:pt idx="1473">
                  <c:v>40490</c:v>
                </c:pt>
                <c:pt idx="1474">
                  <c:v>40491</c:v>
                </c:pt>
                <c:pt idx="1475">
                  <c:v>40492</c:v>
                </c:pt>
                <c:pt idx="1476">
                  <c:v>40493</c:v>
                </c:pt>
                <c:pt idx="1477">
                  <c:v>40494</c:v>
                </c:pt>
                <c:pt idx="1478">
                  <c:v>40497</c:v>
                </c:pt>
                <c:pt idx="1479">
                  <c:v>40498</c:v>
                </c:pt>
                <c:pt idx="1480">
                  <c:v>40499</c:v>
                </c:pt>
                <c:pt idx="1481">
                  <c:v>40500</c:v>
                </c:pt>
                <c:pt idx="1482">
                  <c:v>40501</c:v>
                </c:pt>
                <c:pt idx="1483">
                  <c:v>40504</c:v>
                </c:pt>
                <c:pt idx="1484">
                  <c:v>40505</c:v>
                </c:pt>
                <c:pt idx="1485">
                  <c:v>40506</c:v>
                </c:pt>
                <c:pt idx="1486">
                  <c:v>40508</c:v>
                </c:pt>
                <c:pt idx="1487">
                  <c:v>40511</c:v>
                </c:pt>
                <c:pt idx="1488">
                  <c:v>40512</c:v>
                </c:pt>
                <c:pt idx="1489">
                  <c:v>40513</c:v>
                </c:pt>
                <c:pt idx="1490">
                  <c:v>40514</c:v>
                </c:pt>
                <c:pt idx="1491">
                  <c:v>40515</c:v>
                </c:pt>
                <c:pt idx="1492">
                  <c:v>40518</c:v>
                </c:pt>
                <c:pt idx="1493">
                  <c:v>40519</c:v>
                </c:pt>
                <c:pt idx="1494">
                  <c:v>40520</c:v>
                </c:pt>
                <c:pt idx="1495">
                  <c:v>40521</c:v>
                </c:pt>
                <c:pt idx="1496">
                  <c:v>40522</c:v>
                </c:pt>
                <c:pt idx="1497">
                  <c:v>40525</c:v>
                </c:pt>
                <c:pt idx="1498">
                  <c:v>40526</c:v>
                </c:pt>
                <c:pt idx="1499">
                  <c:v>40527</c:v>
                </c:pt>
                <c:pt idx="1500">
                  <c:v>40528</c:v>
                </c:pt>
                <c:pt idx="1501">
                  <c:v>40529</c:v>
                </c:pt>
                <c:pt idx="1502">
                  <c:v>40532</c:v>
                </c:pt>
                <c:pt idx="1503">
                  <c:v>40533</c:v>
                </c:pt>
                <c:pt idx="1504">
                  <c:v>40534</c:v>
                </c:pt>
                <c:pt idx="1505">
                  <c:v>40535</c:v>
                </c:pt>
                <c:pt idx="1506">
                  <c:v>40539</c:v>
                </c:pt>
                <c:pt idx="1507">
                  <c:v>40540</c:v>
                </c:pt>
                <c:pt idx="1508">
                  <c:v>40541</c:v>
                </c:pt>
                <c:pt idx="1509">
                  <c:v>40542</c:v>
                </c:pt>
                <c:pt idx="1510">
                  <c:v>40543</c:v>
                </c:pt>
                <c:pt idx="1511">
                  <c:v>40546</c:v>
                </c:pt>
                <c:pt idx="1512">
                  <c:v>40547</c:v>
                </c:pt>
                <c:pt idx="1513">
                  <c:v>40548</c:v>
                </c:pt>
                <c:pt idx="1514">
                  <c:v>40549</c:v>
                </c:pt>
                <c:pt idx="1515">
                  <c:v>40550</c:v>
                </c:pt>
                <c:pt idx="1516">
                  <c:v>40553</c:v>
                </c:pt>
                <c:pt idx="1517">
                  <c:v>40554</c:v>
                </c:pt>
                <c:pt idx="1518">
                  <c:v>40555</c:v>
                </c:pt>
                <c:pt idx="1519">
                  <c:v>40556</c:v>
                </c:pt>
                <c:pt idx="1520">
                  <c:v>40557</c:v>
                </c:pt>
                <c:pt idx="1521">
                  <c:v>40561</c:v>
                </c:pt>
                <c:pt idx="1522">
                  <c:v>40562</c:v>
                </c:pt>
                <c:pt idx="1523">
                  <c:v>40563</c:v>
                </c:pt>
                <c:pt idx="1524">
                  <c:v>40564</c:v>
                </c:pt>
                <c:pt idx="1525">
                  <c:v>40567</c:v>
                </c:pt>
                <c:pt idx="1526">
                  <c:v>40568</c:v>
                </c:pt>
                <c:pt idx="1527">
                  <c:v>40569</c:v>
                </c:pt>
                <c:pt idx="1528">
                  <c:v>40570</c:v>
                </c:pt>
                <c:pt idx="1529">
                  <c:v>40571</c:v>
                </c:pt>
                <c:pt idx="1530">
                  <c:v>40574</c:v>
                </c:pt>
                <c:pt idx="1531">
                  <c:v>40575</c:v>
                </c:pt>
                <c:pt idx="1532">
                  <c:v>40576</c:v>
                </c:pt>
                <c:pt idx="1533">
                  <c:v>40577</c:v>
                </c:pt>
                <c:pt idx="1534">
                  <c:v>40578</c:v>
                </c:pt>
                <c:pt idx="1535">
                  <c:v>40581</c:v>
                </c:pt>
                <c:pt idx="1536">
                  <c:v>40582</c:v>
                </c:pt>
                <c:pt idx="1537">
                  <c:v>40583</c:v>
                </c:pt>
                <c:pt idx="1538">
                  <c:v>40584</c:v>
                </c:pt>
                <c:pt idx="1539">
                  <c:v>40585</c:v>
                </c:pt>
                <c:pt idx="1540">
                  <c:v>40588</c:v>
                </c:pt>
                <c:pt idx="1541">
                  <c:v>40589</c:v>
                </c:pt>
                <c:pt idx="1542">
                  <c:v>40590</c:v>
                </c:pt>
                <c:pt idx="1543">
                  <c:v>40591</c:v>
                </c:pt>
                <c:pt idx="1544">
                  <c:v>40592</c:v>
                </c:pt>
                <c:pt idx="1545">
                  <c:v>40596</c:v>
                </c:pt>
                <c:pt idx="1546">
                  <c:v>40597</c:v>
                </c:pt>
                <c:pt idx="1547">
                  <c:v>40598</c:v>
                </c:pt>
                <c:pt idx="1548">
                  <c:v>40599</c:v>
                </c:pt>
                <c:pt idx="1549">
                  <c:v>40602</c:v>
                </c:pt>
                <c:pt idx="1550">
                  <c:v>40603</c:v>
                </c:pt>
                <c:pt idx="1551">
                  <c:v>40604</c:v>
                </c:pt>
                <c:pt idx="1552">
                  <c:v>40605</c:v>
                </c:pt>
                <c:pt idx="1553">
                  <c:v>40606</c:v>
                </c:pt>
                <c:pt idx="1554">
                  <c:v>40609</c:v>
                </c:pt>
                <c:pt idx="1555">
                  <c:v>40610</c:v>
                </c:pt>
                <c:pt idx="1556">
                  <c:v>40611</c:v>
                </c:pt>
                <c:pt idx="1557">
                  <c:v>40612</c:v>
                </c:pt>
                <c:pt idx="1558">
                  <c:v>40613</c:v>
                </c:pt>
                <c:pt idx="1559">
                  <c:v>40616</c:v>
                </c:pt>
                <c:pt idx="1560">
                  <c:v>40617</c:v>
                </c:pt>
                <c:pt idx="1561">
                  <c:v>40618</c:v>
                </c:pt>
                <c:pt idx="1562">
                  <c:v>40619</c:v>
                </c:pt>
                <c:pt idx="1563">
                  <c:v>40620</c:v>
                </c:pt>
                <c:pt idx="1564">
                  <c:v>40623</c:v>
                </c:pt>
                <c:pt idx="1565">
                  <c:v>40624</c:v>
                </c:pt>
                <c:pt idx="1566">
                  <c:v>40625</c:v>
                </c:pt>
                <c:pt idx="1567">
                  <c:v>40626</c:v>
                </c:pt>
                <c:pt idx="1568">
                  <c:v>40627</c:v>
                </c:pt>
                <c:pt idx="1569">
                  <c:v>40630</c:v>
                </c:pt>
                <c:pt idx="1570">
                  <c:v>40631</c:v>
                </c:pt>
                <c:pt idx="1571">
                  <c:v>40632</c:v>
                </c:pt>
                <c:pt idx="1572">
                  <c:v>40633</c:v>
                </c:pt>
                <c:pt idx="1573">
                  <c:v>40634</c:v>
                </c:pt>
                <c:pt idx="1574">
                  <c:v>40637</c:v>
                </c:pt>
                <c:pt idx="1575">
                  <c:v>40638</c:v>
                </c:pt>
                <c:pt idx="1576">
                  <c:v>40639</c:v>
                </c:pt>
                <c:pt idx="1577">
                  <c:v>40640</c:v>
                </c:pt>
                <c:pt idx="1578">
                  <c:v>40641</c:v>
                </c:pt>
                <c:pt idx="1579">
                  <c:v>40644</c:v>
                </c:pt>
                <c:pt idx="1580">
                  <c:v>40645</c:v>
                </c:pt>
                <c:pt idx="1581">
                  <c:v>40646</c:v>
                </c:pt>
                <c:pt idx="1582">
                  <c:v>40647</c:v>
                </c:pt>
                <c:pt idx="1583">
                  <c:v>40648</c:v>
                </c:pt>
                <c:pt idx="1584">
                  <c:v>40651</c:v>
                </c:pt>
                <c:pt idx="1585">
                  <c:v>40652</c:v>
                </c:pt>
                <c:pt idx="1586">
                  <c:v>40653</c:v>
                </c:pt>
                <c:pt idx="1587">
                  <c:v>40654</c:v>
                </c:pt>
                <c:pt idx="1588">
                  <c:v>40658</c:v>
                </c:pt>
                <c:pt idx="1589">
                  <c:v>40659</c:v>
                </c:pt>
                <c:pt idx="1590">
                  <c:v>40660</c:v>
                </c:pt>
                <c:pt idx="1591">
                  <c:v>40661</c:v>
                </c:pt>
                <c:pt idx="1592">
                  <c:v>40662</c:v>
                </c:pt>
                <c:pt idx="1593">
                  <c:v>40665</c:v>
                </c:pt>
                <c:pt idx="1594">
                  <c:v>40666</c:v>
                </c:pt>
                <c:pt idx="1595">
                  <c:v>40667</c:v>
                </c:pt>
                <c:pt idx="1596">
                  <c:v>40668</c:v>
                </c:pt>
                <c:pt idx="1597">
                  <c:v>40669</c:v>
                </c:pt>
                <c:pt idx="1598">
                  <c:v>40672</c:v>
                </c:pt>
                <c:pt idx="1599">
                  <c:v>40673</c:v>
                </c:pt>
                <c:pt idx="1600">
                  <c:v>40674</c:v>
                </c:pt>
                <c:pt idx="1601">
                  <c:v>40675</c:v>
                </c:pt>
                <c:pt idx="1602">
                  <c:v>40676</c:v>
                </c:pt>
                <c:pt idx="1603">
                  <c:v>40679</c:v>
                </c:pt>
                <c:pt idx="1604">
                  <c:v>40680</c:v>
                </c:pt>
                <c:pt idx="1605">
                  <c:v>40681</c:v>
                </c:pt>
                <c:pt idx="1606">
                  <c:v>40682</c:v>
                </c:pt>
                <c:pt idx="1607">
                  <c:v>40683</c:v>
                </c:pt>
                <c:pt idx="1608">
                  <c:v>40686</c:v>
                </c:pt>
                <c:pt idx="1609">
                  <c:v>40687</c:v>
                </c:pt>
                <c:pt idx="1610">
                  <c:v>40688</c:v>
                </c:pt>
                <c:pt idx="1611">
                  <c:v>40689</c:v>
                </c:pt>
                <c:pt idx="1612">
                  <c:v>40690</c:v>
                </c:pt>
                <c:pt idx="1613">
                  <c:v>40694</c:v>
                </c:pt>
                <c:pt idx="1614">
                  <c:v>40695</c:v>
                </c:pt>
                <c:pt idx="1615">
                  <c:v>40696</c:v>
                </c:pt>
                <c:pt idx="1616">
                  <c:v>40697</c:v>
                </c:pt>
                <c:pt idx="1617">
                  <c:v>40700</c:v>
                </c:pt>
                <c:pt idx="1618">
                  <c:v>40701</c:v>
                </c:pt>
                <c:pt idx="1619">
                  <c:v>40702</c:v>
                </c:pt>
                <c:pt idx="1620">
                  <c:v>40703</c:v>
                </c:pt>
                <c:pt idx="1621">
                  <c:v>40704</c:v>
                </c:pt>
                <c:pt idx="1622">
                  <c:v>40707</c:v>
                </c:pt>
                <c:pt idx="1623">
                  <c:v>40708</c:v>
                </c:pt>
                <c:pt idx="1624">
                  <c:v>40709</c:v>
                </c:pt>
                <c:pt idx="1625">
                  <c:v>40710</c:v>
                </c:pt>
                <c:pt idx="1626">
                  <c:v>40711</c:v>
                </c:pt>
                <c:pt idx="1627">
                  <c:v>40714</c:v>
                </c:pt>
                <c:pt idx="1628">
                  <c:v>40715</c:v>
                </c:pt>
                <c:pt idx="1629">
                  <c:v>40716</c:v>
                </c:pt>
                <c:pt idx="1630">
                  <c:v>40717</c:v>
                </c:pt>
                <c:pt idx="1631">
                  <c:v>40718</c:v>
                </c:pt>
                <c:pt idx="1632">
                  <c:v>40721</c:v>
                </c:pt>
                <c:pt idx="1633">
                  <c:v>40722</c:v>
                </c:pt>
                <c:pt idx="1634">
                  <c:v>40723</c:v>
                </c:pt>
                <c:pt idx="1635">
                  <c:v>40724</c:v>
                </c:pt>
                <c:pt idx="1636">
                  <c:v>40725</c:v>
                </c:pt>
                <c:pt idx="1637">
                  <c:v>40729</c:v>
                </c:pt>
                <c:pt idx="1638">
                  <c:v>40730</c:v>
                </c:pt>
                <c:pt idx="1639">
                  <c:v>40731</c:v>
                </c:pt>
                <c:pt idx="1640">
                  <c:v>40732</c:v>
                </c:pt>
                <c:pt idx="1641">
                  <c:v>40735</c:v>
                </c:pt>
                <c:pt idx="1642">
                  <c:v>40736</c:v>
                </c:pt>
                <c:pt idx="1643">
                  <c:v>40737</c:v>
                </c:pt>
                <c:pt idx="1644">
                  <c:v>40738</c:v>
                </c:pt>
                <c:pt idx="1645">
                  <c:v>40739</c:v>
                </c:pt>
                <c:pt idx="1646">
                  <c:v>40742</c:v>
                </c:pt>
                <c:pt idx="1647">
                  <c:v>40743</c:v>
                </c:pt>
                <c:pt idx="1648">
                  <c:v>40744</c:v>
                </c:pt>
                <c:pt idx="1649">
                  <c:v>40745</c:v>
                </c:pt>
                <c:pt idx="1650">
                  <c:v>40746</c:v>
                </c:pt>
                <c:pt idx="1651">
                  <c:v>40749</c:v>
                </c:pt>
                <c:pt idx="1652">
                  <c:v>40750</c:v>
                </c:pt>
                <c:pt idx="1653">
                  <c:v>40751</c:v>
                </c:pt>
                <c:pt idx="1654">
                  <c:v>40752</c:v>
                </c:pt>
                <c:pt idx="1655">
                  <c:v>40753</c:v>
                </c:pt>
                <c:pt idx="1656">
                  <c:v>40756</c:v>
                </c:pt>
                <c:pt idx="1657">
                  <c:v>40757</c:v>
                </c:pt>
                <c:pt idx="1658">
                  <c:v>40758</c:v>
                </c:pt>
                <c:pt idx="1659">
                  <c:v>40759</c:v>
                </c:pt>
                <c:pt idx="1660">
                  <c:v>40760</c:v>
                </c:pt>
                <c:pt idx="1661">
                  <c:v>40763</c:v>
                </c:pt>
                <c:pt idx="1662">
                  <c:v>40764</c:v>
                </c:pt>
                <c:pt idx="1663">
                  <c:v>40765</c:v>
                </c:pt>
                <c:pt idx="1664">
                  <c:v>40766</c:v>
                </c:pt>
                <c:pt idx="1665">
                  <c:v>40767</c:v>
                </c:pt>
                <c:pt idx="1666">
                  <c:v>40770</c:v>
                </c:pt>
                <c:pt idx="1667">
                  <c:v>40771</c:v>
                </c:pt>
                <c:pt idx="1668">
                  <c:v>40772</c:v>
                </c:pt>
                <c:pt idx="1669">
                  <c:v>40773</c:v>
                </c:pt>
                <c:pt idx="1670">
                  <c:v>40774</c:v>
                </c:pt>
                <c:pt idx="1671">
                  <c:v>40777</c:v>
                </c:pt>
                <c:pt idx="1672">
                  <c:v>40778</c:v>
                </c:pt>
                <c:pt idx="1673">
                  <c:v>40779</c:v>
                </c:pt>
                <c:pt idx="1674">
                  <c:v>40780</c:v>
                </c:pt>
                <c:pt idx="1675">
                  <c:v>40781</c:v>
                </c:pt>
                <c:pt idx="1676">
                  <c:v>40784</c:v>
                </c:pt>
                <c:pt idx="1677">
                  <c:v>40785</c:v>
                </c:pt>
                <c:pt idx="1678">
                  <c:v>40786</c:v>
                </c:pt>
                <c:pt idx="1679">
                  <c:v>40787</c:v>
                </c:pt>
                <c:pt idx="1680">
                  <c:v>40788</c:v>
                </c:pt>
                <c:pt idx="1681">
                  <c:v>40792</c:v>
                </c:pt>
                <c:pt idx="1682">
                  <c:v>40793</c:v>
                </c:pt>
                <c:pt idx="1683">
                  <c:v>40794</c:v>
                </c:pt>
                <c:pt idx="1684">
                  <c:v>40795</c:v>
                </c:pt>
                <c:pt idx="1685">
                  <c:v>40798</c:v>
                </c:pt>
                <c:pt idx="1686">
                  <c:v>40799</c:v>
                </c:pt>
                <c:pt idx="1687">
                  <c:v>40800</c:v>
                </c:pt>
                <c:pt idx="1688">
                  <c:v>40801</c:v>
                </c:pt>
                <c:pt idx="1689">
                  <c:v>40802</c:v>
                </c:pt>
                <c:pt idx="1690">
                  <c:v>40805</c:v>
                </c:pt>
                <c:pt idx="1691">
                  <c:v>40806</c:v>
                </c:pt>
                <c:pt idx="1692">
                  <c:v>40807</c:v>
                </c:pt>
                <c:pt idx="1693">
                  <c:v>40808</c:v>
                </c:pt>
                <c:pt idx="1694">
                  <c:v>40809</c:v>
                </c:pt>
                <c:pt idx="1695">
                  <c:v>40812</c:v>
                </c:pt>
                <c:pt idx="1696">
                  <c:v>40813</c:v>
                </c:pt>
                <c:pt idx="1697">
                  <c:v>40814</c:v>
                </c:pt>
                <c:pt idx="1698">
                  <c:v>40815</c:v>
                </c:pt>
                <c:pt idx="1699">
                  <c:v>40816</c:v>
                </c:pt>
                <c:pt idx="1700">
                  <c:v>40819</c:v>
                </c:pt>
                <c:pt idx="1701">
                  <c:v>40820</c:v>
                </c:pt>
                <c:pt idx="1702">
                  <c:v>40821</c:v>
                </c:pt>
                <c:pt idx="1703">
                  <c:v>40822</c:v>
                </c:pt>
                <c:pt idx="1704">
                  <c:v>40823</c:v>
                </c:pt>
                <c:pt idx="1705">
                  <c:v>40826</c:v>
                </c:pt>
                <c:pt idx="1706">
                  <c:v>40827</c:v>
                </c:pt>
                <c:pt idx="1707">
                  <c:v>40828</c:v>
                </c:pt>
                <c:pt idx="1708">
                  <c:v>40829</c:v>
                </c:pt>
                <c:pt idx="1709">
                  <c:v>40830</c:v>
                </c:pt>
                <c:pt idx="1710">
                  <c:v>40833</c:v>
                </c:pt>
                <c:pt idx="1711">
                  <c:v>40834</c:v>
                </c:pt>
                <c:pt idx="1712">
                  <c:v>40835</c:v>
                </c:pt>
                <c:pt idx="1713">
                  <c:v>40836</c:v>
                </c:pt>
                <c:pt idx="1714">
                  <c:v>40837</c:v>
                </c:pt>
                <c:pt idx="1715">
                  <c:v>40840</c:v>
                </c:pt>
                <c:pt idx="1716">
                  <c:v>40841</c:v>
                </c:pt>
                <c:pt idx="1717">
                  <c:v>40842</c:v>
                </c:pt>
                <c:pt idx="1718">
                  <c:v>40843</c:v>
                </c:pt>
                <c:pt idx="1719">
                  <c:v>40844</c:v>
                </c:pt>
                <c:pt idx="1720">
                  <c:v>40847</c:v>
                </c:pt>
                <c:pt idx="1721">
                  <c:v>40848</c:v>
                </c:pt>
                <c:pt idx="1722">
                  <c:v>40849</c:v>
                </c:pt>
                <c:pt idx="1723">
                  <c:v>40850</c:v>
                </c:pt>
                <c:pt idx="1724">
                  <c:v>40851</c:v>
                </c:pt>
                <c:pt idx="1725">
                  <c:v>40854</c:v>
                </c:pt>
                <c:pt idx="1726">
                  <c:v>40855</c:v>
                </c:pt>
                <c:pt idx="1727">
                  <c:v>40856</c:v>
                </c:pt>
                <c:pt idx="1728">
                  <c:v>40857</c:v>
                </c:pt>
                <c:pt idx="1729">
                  <c:v>40858</c:v>
                </c:pt>
                <c:pt idx="1730">
                  <c:v>40861</c:v>
                </c:pt>
                <c:pt idx="1731">
                  <c:v>40862</c:v>
                </c:pt>
                <c:pt idx="1732">
                  <c:v>40863</c:v>
                </c:pt>
                <c:pt idx="1733">
                  <c:v>40864</c:v>
                </c:pt>
                <c:pt idx="1734">
                  <c:v>40865</c:v>
                </c:pt>
                <c:pt idx="1735">
                  <c:v>40868</c:v>
                </c:pt>
                <c:pt idx="1736">
                  <c:v>40869</c:v>
                </c:pt>
                <c:pt idx="1737">
                  <c:v>40870</c:v>
                </c:pt>
                <c:pt idx="1738">
                  <c:v>40872</c:v>
                </c:pt>
                <c:pt idx="1739">
                  <c:v>40875</c:v>
                </c:pt>
                <c:pt idx="1740">
                  <c:v>40876</c:v>
                </c:pt>
                <c:pt idx="1741">
                  <c:v>40877</c:v>
                </c:pt>
                <c:pt idx="1742">
                  <c:v>40878</c:v>
                </c:pt>
                <c:pt idx="1743">
                  <c:v>40879</c:v>
                </c:pt>
                <c:pt idx="1744">
                  <c:v>40882</c:v>
                </c:pt>
                <c:pt idx="1745">
                  <c:v>40883</c:v>
                </c:pt>
                <c:pt idx="1746">
                  <c:v>40884</c:v>
                </c:pt>
                <c:pt idx="1747">
                  <c:v>40885</c:v>
                </c:pt>
                <c:pt idx="1748">
                  <c:v>40886</c:v>
                </c:pt>
                <c:pt idx="1749">
                  <c:v>40889</c:v>
                </c:pt>
                <c:pt idx="1750">
                  <c:v>40890</c:v>
                </c:pt>
                <c:pt idx="1751">
                  <c:v>40891</c:v>
                </c:pt>
                <c:pt idx="1752">
                  <c:v>40892</c:v>
                </c:pt>
                <c:pt idx="1753">
                  <c:v>40893</c:v>
                </c:pt>
                <c:pt idx="1754">
                  <c:v>40896</c:v>
                </c:pt>
                <c:pt idx="1755">
                  <c:v>40897</c:v>
                </c:pt>
                <c:pt idx="1756">
                  <c:v>40898</c:v>
                </c:pt>
                <c:pt idx="1757">
                  <c:v>40899</c:v>
                </c:pt>
                <c:pt idx="1758">
                  <c:v>40900</c:v>
                </c:pt>
                <c:pt idx="1759">
                  <c:v>40904</c:v>
                </c:pt>
                <c:pt idx="1760">
                  <c:v>40905</c:v>
                </c:pt>
                <c:pt idx="1761">
                  <c:v>40906</c:v>
                </c:pt>
                <c:pt idx="1762">
                  <c:v>40907</c:v>
                </c:pt>
                <c:pt idx="1763">
                  <c:v>40911</c:v>
                </c:pt>
                <c:pt idx="1764">
                  <c:v>40912</c:v>
                </c:pt>
                <c:pt idx="1765">
                  <c:v>40913</c:v>
                </c:pt>
                <c:pt idx="1766">
                  <c:v>40914</c:v>
                </c:pt>
                <c:pt idx="1767">
                  <c:v>40917</c:v>
                </c:pt>
                <c:pt idx="1768">
                  <c:v>40918</c:v>
                </c:pt>
                <c:pt idx="1769">
                  <c:v>40919</c:v>
                </c:pt>
                <c:pt idx="1770">
                  <c:v>40920</c:v>
                </c:pt>
                <c:pt idx="1771">
                  <c:v>40921</c:v>
                </c:pt>
                <c:pt idx="1772">
                  <c:v>40925</c:v>
                </c:pt>
                <c:pt idx="1773">
                  <c:v>40926</c:v>
                </c:pt>
                <c:pt idx="1774">
                  <c:v>40927</c:v>
                </c:pt>
                <c:pt idx="1775">
                  <c:v>40928</c:v>
                </c:pt>
                <c:pt idx="1776">
                  <c:v>40931</c:v>
                </c:pt>
                <c:pt idx="1777">
                  <c:v>40932</c:v>
                </c:pt>
                <c:pt idx="1778">
                  <c:v>40933</c:v>
                </c:pt>
                <c:pt idx="1779">
                  <c:v>40934</c:v>
                </c:pt>
                <c:pt idx="1780">
                  <c:v>40935</c:v>
                </c:pt>
                <c:pt idx="1781">
                  <c:v>40938</c:v>
                </c:pt>
                <c:pt idx="1782">
                  <c:v>40939</c:v>
                </c:pt>
                <c:pt idx="1783">
                  <c:v>40940</c:v>
                </c:pt>
                <c:pt idx="1784">
                  <c:v>40941</c:v>
                </c:pt>
                <c:pt idx="1785">
                  <c:v>40942</c:v>
                </c:pt>
                <c:pt idx="1786">
                  <c:v>40945</c:v>
                </c:pt>
                <c:pt idx="1787">
                  <c:v>40946</c:v>
                </c:pt>
                <c:pt idx="1788">
                  <c:v>40947</c:v>
                </c:pt>
                <c:pt idx="1789">
                  <c:v>40948</c:v>
                </c:pt>
                <c:pt idx="1790">
                  <c:v>40949</c:v>
                </c:pt>
                <c:pt idx="1791">
                  <c:v>40952</c:v>
                </c:pt>
                <c:pt idx="1792">
                  <c:v>40953</c:v>
                </c:pt>
                <c:pt idx="1793">
                  <c:v>40954</c:v>
                </c:pt>
                <c:pt idx="1794">
                  <c:v>40955</c:v>
                </c:pt>
                <c:pt idx="1795">
                  <c:v>40956</c:v>
                </c:pt>
                <c:pt idx="1796">
                  <c:v>40960</c:v>
                </c:pt>
                <c:pt idx="1797">
                  <c:v>40961</c:v>
                </c:pt>
                <c:pt idx="1798">
                  <c:v>40962</c:v>
                </c:pt>
                <c:pt idx="1799">
                  <c:v>40963</c:v>
                </c:pt>
                <c:pt idx="1800">
                  <c:v>40966</c:v>
                </c:pt>
                <c:pt idx="1801">
                  <c:v>40967</c:v>
                </c:pt>
                <c:pt idx="1802">
                  <c:v>40968</c:v>
                </c:pt>
                <c:pt idx="1803">
                  <c:v>40969</c:v>
                </c:pt>
                <c:pt idx="1804">
                  <c:v>40970</c:v>
                </c:pt>
                <c:pt idx="1805">
                  <c:v>40973</c:v>
                </c:pt>
                <c:pt idx="1806">
                  <c:v>40974</c:v>
                </c:pt>
                <c:pt idx="1807">
                  <c:v>40975</c:v>
                </c:pt>
                <c:pt idx="1808">
                  <c:v>40976</c:v>
                </c:pt>
                <c:pt idx="1809">
                  <c:v>40977</c:v>
                </c:pt>
                <c:pt idx="1810">
                  <c:v>40980</c:v>
                </c:pt>
                <c:pt idx="1811">
                  <c:v>40981</c:v>
                </c:pt>
                <c:pt idx="1812">
                  <c:v>40982</c:v>
                </c:pt>
                <c:pt idx="1813">
                  <c:v>40983</c:v>
                </c:pt>
                <c:pt idx="1814">
                  <c:v>40984</c:v>
                </c:pt>
                <c:pt idx="1815">
                  <c:v>40987</c:v>
                </c:pt>
                <c:pt idx="1816">
                  <c:v>40988</c:v>
                </c:pt>
                <c:pt idx="1817">
                  <c:v>40989</c:v>
                </c:pt>
                <c:pt idx="1818">
                  <c:v>40990</c:v>
                </c:pt>
                <c:pt idx="1819">
                  <c:v>40991</c:v>
                </c:pt>
                <c:pt idx="1820">
                  <c:v>40994</c:v>
                </c:pt>
                <c:pt idx="1821">
                  <c:v>40995</c:v>
                </c:pt>
                <c:pt idx="1822">
                  <c:v>40996</c:v>
                </c:pt>
                <c:pt idx="1823">
                  <c:v>40997</c:v>
                </c:pt>
                <c:pt idx="1824">
                  <c:v>40998</c:v>
                </c:pt>
                <c:pt idx="1825">
                  <c:v>41001</c:v>
                </c:pt>
                <c:pt idx="1826">
                  <c:v>41002</c:v>
                </c:pt>
                <c:pt idx="1827">
                  <c:v>41003</c:v>
                </c:pt>
                <c:pt idx="1828">
                  <c:v>41004</c:v>
                </c:pt>
                <c:pt idx="1829">
                  <c:v>41008</c:v>
                </c:pt>
                <c:pt idx="1830">
                  <c:v>41009</c:v>
                </c:pt>
                <c:pt idx="1831">
                  <c:v>41010</c:v>
                </c:pt>
                <c:pt idx="1832">
                  <c:v>41011</c:v>
                </c:pt>
                <c:pt idx="1833">
                  <c:v>41012</c:v>
                </c:pt>
                <c:pt idx="1834">
                  <c:v>41015</c:v>
                </c:pt>
                <c:pt idx="1835">
                  <c:v>41016</c:v>
                </c:pt>
                <c:pt idx="1836">
                  <c:v>41017</c:v>
                </c:pt>
                <c:pt idx="1837">
                  <c:v>41018</c:v>
                </c:pt>
                <c:pt idx="1838">
                  <c:v>41019</c:v>
                </c:pt>
                <c:pt idx="1839">
                  <c:v>41022</c:v>
                </c:pt>
                <c:pt idx="1840">
                  <c:v>41023</c:v>
                </c:pt>
                <c:pt idx="1841">
                  <c:v>41024</c:v>
                </c:pt>
                <c:pt idx="1842">
                  <c:v>41025</c:v>
                </c:pt>
                <c:pt idx="1843">
                  <c:v>41026</c:v>
                </c:pt>
                <c:pt idx="1844">
                  <c:v>41029</c:v>
                </c:pt>
                <c:pt idx="1845">
                  <c:v>41030</c:v>
                </c:pt>
                <c:pt idx="1846">
                  <c:v>41031</c:v>
                </c:pt>
                <c:pt idx="1847">
                  <c:v>41032</c:v>
                </c:pt>
                <c:pt idx="1848">
                  <c:v>41033</c:v>
                </c:pt>
                <c:pt idx="1849">
                  <c:v>41036</c:v>
                </c:pt>
                <c:pt idx="1850">
                  <c:v>41037</c:v>
                </c:pt>
                <c:pt idx="1851">
                  <c:v>41038</c:v>
                </c:pt>
                <c:pt idx="1852">
                  <c:v>41039</c:v>
                </c:pt>
                <c:pt idx="1853">
                  <c:v>41040</c:v>
                </c:pt>
                <c:pt idx="1854">
                  <c:v>41043</c:v>
                </c:pt>
                <c:pt idx="1855">
                  <c:v>41044</c:v>
                </c:pt>
                <c:pt idx="1856">
                  <c:v>41045</c:v>
                </c:pt>
                <c:pt idx="1857">
                  <c:v>41046</c:v>
                </c:pt>
                <c:pt idx="1858">
                  <c:v>41047</c:v>
                </c:pt>
                <c:pt idx="1859">
                  <c:v>41050</c:v>
                </c:pt>
                <c:pt idx="1860">
                  <c:v>41051</c:v>
                </c:pt>
                <c:pt idx="1861">
                  <c:v>41052</c:v>
                </c:pt>
                <c:pt idx="1862">
                  <c:v>41053</c:v>
                </c:pt>
                <c:pt idx="1863">
                  <c:v>41054</c:v>
                </c:pt>
                <c:pt idx="1864">
                  <c:v>41058</c:v>
                </c:pt>
                <c:pt idx="1865">
                  <c:v>41059</c:v>
                </c:pt>
                <c:pt idx="1866">
                  <c:v>41060</c:v>
                </c:pt>
                <c:pt idx="1867">
                  <c:v>41061</c:v>
                </c:pt>
                <c:pt idx="1868">
                  <c:v>41064</c:v>
                </c:pt>
                <c:pt idx="1869">
                  <c:v>41065</c:v>
                </c:pt>
                <c:pt idx="1870">
                  <c:v>41066</c:v>
                </c:pt>
                <c:pt idx="1871">
                  <c:v>41067</c:v>
                </c:pt>
                <c:pt idx="1872">
                  <c:v>41068</c:v>
                </c:pt>
                <c:pt idx="1873">
                  <c:v>41071</c:v>
                </c:pt>
                <c:pt idx="1874">
                  <c:v>41072</c:v>
                </c:pt>
                <c:pt idx="1875">
                  <c:v>41073</c:v>
                </c:pt>
                <c:pt idx="1876">
                  <c:v>41074</c:v>
                </c:pt>
                <c:pt idx="1877">
                  <c:v>41075</c:v>
                </c:pt>
                <c:pt idx="1878">
                  <c:v>41078</c:v>
                </c:pt>
                <c:pt idx="1879">
                  <c:v>41079</c:v>
                </c:pt>
                <c:pt idx="1880">
                  <c:v>41080</c:v>
                </c:pt>
                <c:pt idx="1881">
                  <c:v>41081</c:v>
                </c:pt>
                <c:pt idx="1882">
                  <c:v>41082</c:v>
                </c:pt>
                <c:pt idx="1883">
                  <c:v>41085</c:v>
                </c:pt>
                <c:pt idx="1884">
                  <c:v>41086</c:v>
                </c:pt>
                <c:pt idx="1885">
                  <c:v>41087</c:v>
                </c:pt>
                <c:pt idx="1886">
                  <c:v>41088</c:v>
                </c:pt>
                <c:pt idx="1887">
                  <c:v>41089</c:v>
                </c:pt>
                <c:pt idx="1888">
                  <c:v>41092</c:v>
                </c:pt>
                <c:pt idx="1889">
                  <c:v>41093</c:v>
                </c:pt>
                <c:pt idx="1890">
                  <c:v>41095</c:v>
                </c:pt>
                <c:pt idx="1891">
                  <c:v>41096</c:v>
                </c:pt>
                <c:pt idx="1892">
                  <c:v>41099</c:v>
                </c:pt>
                <c:pt idx="1893">
                  <c:v>41100</c:v>
                </c:pt>
                <c:pt idx="1894">
                  <c:v>41101</c:v>
                </c:pt>
                <c:pt idx="1895">
                  <c:v>41102</c:v>
                </c:pt>
                <c:pt idx="1896">
                  <c:v>41103</c:v>
                </c:pt>
                <c:pt idx="1897">
                  <c:v>41106</c:v>
                </c:pt>
                <c:pt idx="1898">
                  <c:v>41107</c:v>
                </c:pt>
                <c:pt idx="1899">
                  <c:v>41108</c:v>
                </c:pt>
                <c:pt idx="1900">
                  <c:v>41109</c:v>
                </c:pt>
                <c:pt idx="1901">
                  <c:v>41110</c:v>
                </c:pt>
                <c:pt idx="1902">
                  <c:v>41113</c:v>
                </c:pt>
                <c:pt idx="1903">
                  <c:v>41114</c:v>
                </c:pt>
                <c:pt idx="1904">
                  <c:v>41115</c:v>
                </c:pt>
                <c:pt idx="1905">
                  <c:v>41116</c:v>
                </c:pt>
                <c:pt idx="1906">
                  <c:v>41117</c:v>
                </c:pt>
                <c:pt idx="1907">
                  <c:v>41120</c:v>
                </c:pt>
                <c:pt idx="1908">
                  <c:v>41121</c:v>
                </c:pt>
                <c:pt idx="1909">
                  <c:v>41122</c:v>
                </c:pt>
                <c:pt idx="1910">
                  <c:v>41123</c:v>
                </c:pt>
                <c:pt idx="1911">
                  <c:v>41124</c:v>
                </c:pt>
                <c:pt idx="1912">
                  <c:v>41127</c:v>
                </c:pt>
                <c:pt idx="1913">
                  <c:v>41128</c:v>
                </c:pt>
                <c:pt idx="1914">
                  <c:v>41129</c:v>
                </c:pt>
                <c:pt idx="1915">
                  <c:v>41130</c:v>
                </c:pt>
                <c:pt idx="1916">
                  <c:v>41131</c:v>
                </c:pt>
                <c:pt idx="1917">
                  <c:v>41134</c:v>
                </c:pt>
                <c:pt idx="1918">
                  <c:v>41135</c:v>
                </c:pt>
                <c:pt idx="1919">
                  <c:v>41136</c:v>
                </c:pt>
                <c:pt idx="1920">
                  <c:v>41137</c:v>
                </c:pt>
                <c:pt idx="1921">
                  <c:v>41138</c:v>
                </c:pt>
                <c:pt idx="1922">
                  <c:v>41141</c:v>
                </c:pt>
                <c:pt idx="1923">
                  <c:v>41142</c:v>
                </c:pt>
                <c:pt idx="1924">
                  <c:v>41143</c:v>
                </c:pt>
                <c:pt idx="1925">
                  <c:v>41144</c:v>
                </c:pt>
                <c:pt idx="1926">
                  <c:v>41145</c:v>
                </c:pt>
                <c:pt idx="1927">
                  <c:v>41148</c:v>
                </c:pt>
                <c:pt idx="1928">
                  <c:v>41149</c:v>
                </c:pt>
                <c:pt idx="1929">
                  <c:v>41150</c:v>
                </c:pt>
                <c:pt idx="1930">
                  <c:v>41151</c:v>
                </c:pt>
                <c:pt idx="1931">
                  <c:v>41152</c:v>
                </c:pt>
                <c:pt idx="1932">
                  <c:v>41156</c:v>
                </c:pt>
                <c:pt idx="1933">
                  <c:v>41157</c:v>
                </c:pt>
                <c:pt idx="1934">
                  <c:v>41158</c:v>
                </c:pt>
                <c:pt idx="1935">
                  <c:v>41159</c:v>
                </c:pt>
                <c:pt idx="1936">
                  <c:v>41162</c:v>
                </c:pt>
                <c:pt idx="1937">
                  <c:v>41163</c:v>
                </c:pt>
                <c:pt idx="1938">
                  <c:v>41164</c:v>
                </c:pt>
                <c:pt idx="1939">
                  <c:v>41165</c:v>
                </c:pt>
                <c:pt idx="1940">
                  <c:v>41166</c:v>
                </c:pt>
                <c:pt idx="1941">
                  <c:v>41169</c:v>
                </c:pt>
                <c:pt idx="1942">
                  <c:v>41170</c:v>
                </c:pt>
                <c:pt idx="1943">
                  <c:v>41171</c:v>
                </c:pt>
                <c:pt idx="1944">
                  <c:v>41172</c:v>
                </c:pt>
                <c:pt idx="1945">
                  <c:v>41173</c:v>
                </c:pt>
                <c:pt idx="1946">
                  <c:v>41176</c:v>
                </c:pt>
                <c:pt idx="1947">
                  <c:v>41177</c:v>
                </c:pt>
                <c:pt idx="1948">
                  <c:v>41178</c:v>
                </c:pt>
                <c:pt idx="1949">
                  <c:v>41179</c:v>
                </c:pt>
                <c:pt idx="1950">
                  <c:v>41180</c:v>
                </c:pt>
                <c:pt idx="1951">
                  <c:v>41183</c:v>
                </c:pt>
                <c:pt idx="1952">
                  <c:v>41184</c:v>
                </c:pt>
                <c:pt idx="1953">
                  <c:v>41185</c:v>
                </c:pt>
                <c:pt idx="1954">
                  <c:v>41186</c:v>
                </c:pt>
                <c:pt idx="1955">
                  <c:v>41187</c:v>
                </c:pt>
                <c:pt idx="1956">
                  <c:v>41190</c:v>
                </c:pt>
                <c:pt idx="1957">
                  <c:v>41191</c:v>
                </c:pt>
                <c:pt idx="1958">
                  <c:v>41192</c:v>
                </c:pt>
                <c:pt idx="1959">
                  <c:v>41193</c:v>
                </c:pt>
                <c:pt idx="1960">
                  <c:v>41194</c:v>
                </c:pt>
                <c:pt idx="1961">
                  <c:v>41197</c:v>
                </c:pt>
                <c:pt idx="1962">
                  <c:v>41198</c:v>
                </c:pt>
                <c:pt idx="1963">
                  <c:v>41199</c:v>
                </c:pt>
                <c:pt idx="1964">
                  <c:v>41200</c:v>
                </c:pt>
                <c:pt idx="1965">
                  <c:v>41201</c:v>
                </c:pt>
                <c:pt idx="1966">
                  <c:v>41204</c:v>
                </c:pt>
                <c:pt idx="1967">
                  <c:v>41205</c:v>
                </c:pt>
                <c:pt idx="1968">
                  <c:v>41206</c:v>
                </c:pt>
                <c:pt idx="1969">
                  <c:v>41207</c:v>
                </c:pt>
                <c:pt idx="1970">
                  <c:v>41208</c:v>
                </c:pt>
                <c:pt idx="1971">
                  <c:v>41213</c:v>
                </c:pt>
                <c:pt idx="1972">
                  <c:v>41214</c:v>
                </c:pt>
                <c:pt idx="1973">
                  <c:v>41215</c:v>
                </c:pt>
                <c:pt idx="1974">
                  <c:v>41218</c:v>
                </c:pt>
                <c:pt idx="1975">
                  <c:v>41219</c:v>
                </c:pt>
                <c:pt idx="1976">
                  <c:v>41220</c:v>
                </c:pt>
                <c:pt idx="1977">
                  <c:v>41221</c:v>
                </c:pt>
                <c:pt idx="1978">
                  <c:v>41222</c:v>
                </c:pt>
                <c:pt idx="1979">
                  <c:v>41225</c:v>
                </c:pt>
                <c:pt idx="1980">
                  <c:v>41226</c:v>
                </c:pt>
                <c:pt idx="1981">
                  <c:v>41227</c:v>
                </c:pt>
                <c:pt idx="1982">
                  <c:v>41228</c:v>
                </c:pt>
                <c:pt idx="1983">
                  <c:v>41229</c:v>
                </c:pt>
                <c:pt idx="1984">
                  <c:v>41232</c:v>
                </c:pt>
                <c:pt idx="1985">
                  <c:v>41233</c:v>
                </c:pt>
                <c:pt idx="1986">
                  <c:v>41234</c:v>
                </c:pt>
                <c:pt idx="1987">
                  <c:v>41236</c:v>
                </c:pt>
                <c:pt idx="1988">
                  <c:v>41239</c:v>
                </c:pt>
                <c:pt idx="1989">
                  <c:v>41240</c:v>
                </c:pt>
                <c:pt idx="1990">
                  <c:v>41241</c:v>
                </c:pt>
                <c:pt idx="1991">
                  <c:v>41242</c:v>
                </c:pt>
                <c:pt idx="1992">
                  <c:v>41243</c:v>
                </c:pt>
                <c:pt idx="1993">
                  <c:v>41246</c:v>
                </c:pt>
                <c:pt idx="1994">
                  <c:v>41247</c:v>
                </c:pt>
                <c:pt idx="1995">
                  <c:v>41248</c:v>
                </c:pt>
                <c:pt idx="1996">
                  <c:v>41249</c:v>
                </c:pt>
                <c:pt idx="1997">
                  <c:v>41250</c:v>
                </c:pt>
                <c:pt idx="1998">
                  <c:v>41253</c:v>
                </c:pt>
                <c:pt idx="1999">
                  <c:v>41254</c:v>
                </c:pt>
                <c:pt idx="2000">
                  <c:v>41255</c:v>
                </c:pt>
                <c:pt idx="2001">
                  <c:v>41256</c:v>
                </c:pt>
                <c:pt idx="2002">
                  <c:v>41257</c:v>
                </c:pt>
                <c:pt idx="2003">
                  <c:v>41260</c:v>
                </c:pt>
                <c:pt idx="2004">
                  <c:v>41261</c:v>
                </c:pt>
                <c:pt idx="2005">
                  <c:v>41262</c:v>
                </c:pt>
                <c:pt idx="2006">
                  <c:v>41263</c:v>
                </c:pt>
                <c:pt idx="2007">
                  <c:v>41264</c:v>
                </c:pt>
                <c:pt idx="2008">
                  <c:v>41267</c:v>
                </c:pt>
                <c:pt idx="2009">
                  <c:v>41269</c:v>
                </c:pt>
                <c:pt idx="2010">
                  <c:v>41270</c:v>
                </c:pt>
                <c:pt idx="2011">
                  <c:v>41271</c:v>
                </c:pt>
                <c:pt idx="2012">
                  <c:v>41274</c:v>
                </c:pt>
                <c:pt idx="2013">
                  <c:v>41276</c:v>
                </c:pt>
                <c:pt idx="2014">
                  <c:v>41277</c:v>
                </c:pt>
                <c:pt idx="2015">
                  <c:v>41278</c:v>
                </c:pt>
                <c:pt idx="2016">
                  <c:v>41281</c:v>
                </c:pt>
                <c:pt idx="2017">
                  <c:v>41282</c:v>
                </c:pt>
                <c:pt idx="2018">
                  <c:v>41283</c:v>
                </c:pt>
                <c:pt idx="2019">
                  <c:v>41284</c:v>
                </c:pt>
                <c:pt idx="2020">
                  <c:v>41285</c:v>
                </c:pt>
                <c:pt idx="2021">
                  <c:v>41288</c:v>
                </c:pt>
                <c:pt idx="2022">
                  <c:v>41289</c:v>
                </c:pt>
                <c:pt idx="2023">
                  <c:v>41290</c:v>
                </c:pt>
                <c:pt idx="2024">
                  <c:v>41291</c:v>
                </c:pt>
                <c:pt idx="2025">
                  <c:v>41292</c:v>
                </c:pt>
                <c:pt idx="2026">
                  <c:v>41296</c:v>
                </c:pt>
                <c:pt idx="2027">
                  <c:v>41297</c:v>
                </c:pt>
                <c:pt idx="2028">
                  <c:v>41298</c:v>
                </c:pt>
                <c:pt idx="2029">
                  <c:v>41299</c:v>
                </c:pt>
                <c:pt idx="2030">
                  <c:v>41302</c:v>
                </c:pt>
                <c:pt idx="2031">
                  <c:v>41303</c:v>
                </c:pt>
                <c:pt idx="2032">
                  <c:v>41304</c:v>
                </c:pt>
                <c:pt idx="2033">
                  <c:v>41305</c:v>
                </c:pt>
                <c:pt idx="2034">
                  <c:v>41306</c:v>
                </c:pt>
                <c:pt idx="2035">
                  <c:v>41309</c:v>
                </c:pt>
                <c:pt idx="2036">
                  <c:v>41310</c:v>
                </c:pt>
                <c:pt idx="2037">
                  <c:v>41311</c:v>
                </c:pt>
                <c:pt idx="2038">
                  <c:v>41312</c:v>
                </c:pt>
                <c:pt idx="2039">
                  <c:v>41313</c:v>
                </c:pt>
                <c:pt idx="2040">
                  <c:v>41316</c:v>
                </c:pt>
                <c:pt idx="2041">
                  <c:v>41317</c:v>
                </c:pt>
                <c:pt idx="2042">
                  <c:v>41318</c:v>
                </c:pt>
                <c:pt idx="2043">
                  <c:v>41319</c:v>
                </c:pt>
                <c:pt idx="2044">
                  <c:v>41320</c:v>
                </c:pt>
                <c:pt idx="2045">
                  <c:v>41324</c:v>
                </c:pt>
                <c:pt idx="2046">
                  <c:v>41325</c:v>
                </c:pt>
                <c:pt idx="2047">
                  <c:v>41326</c:v>
                </c:pt>
                <c:pt idx="2048">
                  <c:v>41327</c:v>
                </c:pt>
                <c:pt idx="2049">
                  <c:v>41330</c:v>
                </c:pt>
                <c:pt idx="2050">
                  <c:v>41331</c:v>
                </c:pt>
                <c:pt idx="2051">
                  <c:v>41332</c:v>
                </c:pt>
                <c:pt idx="2052">
                  <c:v>41333</c:v>
                </c:pt>
                <c:pt idx="2053">
                  <c:v>41334</c:v>
                </c:pt>
                <c:pt idx="2054">
                  <c:v>41337</c:v>
                </c:pt>
                <c:pt idx="2055">
                  <c:v>41338</c:v>
                </c:pt>
                <c:pt idx="2056">
                  <c:v>41339</c:v>
                </c:pt>
                <c:pt idx="2057">
                  <c:v>41340</c:v>
                </c:pt>
                <c:pt idx="2058">
                  <c:v>41341</c:v>
                </c:pt>
                <c:pt idx="2059">
                  <c:v>41344</c:v>
                </c:pt>
                <c:pt idx="2060">
                  <c:v>41345</c:v>
                </c:pt>
                <c:pt idx="2061">
                  <c:v>41346</c:v>
                </c:pt>
                <c:pt idx="2062">
                  <c:v>41347</c:v>
                </c:pt>
                <c:pt idx="2063">
                  <c:v>41348</c:v>
                </c:pt>
                <c:pt idx="2064">
                  <c:v>41351</c:v>
                </c:pt>
                <c:pt idx="2065">
                  <c:v>41352</c:v>
                </c:pt>
                <c:pt idx="2066">
                  <c:v>41353</c:v>
                </c:pt>
                <c:pt idx="2067">
                  <c:v>41354</c:v>
                </c:pt>
                <c:pt idx="2068">
                  <c:v>41355</c:v>
                </c:pt>
                <c:pt idx="2069">
                  <c:v>41358</c:v>
                </c:pt>
                <c:pt idx="2070">
                  <c:v>41359</c:v>
                </c:pt>
                <c:pt idx="2071">
                  <c:v>41360</c:v>
                </c:pt>
                <c:pt idx="2072">
                  <c:v>41361</c:v>
                </c:pt>
                <c:pt idx="2073">
                  <c:v>41365</c:v>
                </c:pt>
                <c:pt idx="2074">
                  <c:v>41366</c:v>
                </c:pt>
                <c:pt idx="2075">
                  <c:v>41367</c:v>
                </c:pt>
                <c:pt idx="2076">
                  <c:v>41368</c:v>
                </c:pt>
                <c:pt idx="2077">
                  <c:v>41369</c:v>
                </c:pt>
                <c:pt idx="2078">
                  <c:v>41372</c:v>
                </c:pt>
                <c:pt idx="2079">
                  <c:v>41373</c:v>
                </c:pt>
                <c:pt idx="2080">
                  <c:v>41374</c:v>
                </c:pt>
                <c:pt idx="2081">
                  <c:v>41375</c:v>
                </c:pt>
                <c:pt idx="2082">
                  <c:v>41376</c:v>
                </c:pt>
                <c:pt idx="2083">
                  <c:v>41379</c:v>
                </c:pt>
                <c:pt idx="2084">
                  <c:v>41380</c:v>
                </c:pt>
                <c:pt idx="2085">
                  <c:v>41381</c:v>
                </c:pt>
                <c:pt idx="2086">
                  <c:v>41382</c:v>
                </c:pt>
                <c:pt idx="2087">
                  <c:v>41383</c:v>
                </c:pt>
                <c:pt idx="2088">
                  <c:v>41386</c:v>
                </c:pt>
                <c:pt idx="2089">
                  <c:v>41387</c:v>
                </c:pt>
                <c:pt idx="2090">
                  <c:v>41388</c:v>
                </c:pt>
                <c:pt idx="2091">
                  <c:v>41389</c:v>
                </c:pt>
                <c:pt idx="2092">
                  <c:v>41390</c:v>
                </c:pt>
                <c:pt idx="2093">
                  <c:v>41393</c:v>
                </c:pt>
                <c:pt idx="2094">
                  <c:v>41394</c:v>
                </c:pt>
                <c:pt idx="2095">
                  <c:v>41395</c:v>
                </c:pt>
                <c:pt idx="2096">
                  <c:v>41396</c:v>
                </c:pt>
                <c:pt idx="2097">
                  <c:v>41397</c:v>
                </c:pt>
                <c:pt idx="2098">
                  <c:v>41400</c:v>
                </c:pt>
                <c:pt idx="2099">
                  <c:v>41401</c:v>
                </c:pt>
                <c:pt idx="2100">
                  <c:v>41402</c:v>
                </c:pt>
                <c:pt idx="2101">
                  <c:v>41403</c:v>
                </c:pt>
                <c:pt idx="2102">
                  <c:v>41404</c:v>
                </c:pt>
                <c:pt idx="2103">
                  <c:v>41407</c:v>
                </c:pt>
                <c:pt idx="2104">
                  <c:v>41408</c:v>
                </c:pt>
                <c:pt idx="2105">
                  <c:v>41409</c:v>
                </c:pt>
                <c:pt idx="2106">
                  <c:v>41410</c:v>
                </c:pt>
                <c:pt idx="2107">
                  <c:v>41411</c:v>
                </c:pt>
                <c:pt idx="2108">
                  <c:v>41414</c:v>
                </c:pt>
                <c:pt idx="2109">
                  <c:v>41415</c:v>
                </c:pt>
                <c:pt idx="2110">
                  <c:v>41416</c:v>
                </c:pt>
                <c:pt idx="2111">
                  <c:v>41417</c:v>
                </c:pt>
                <c:pt idx="2112">
                  <c:v>41418</c:v>
                </c:pt>
                <c:pt idx="2113">
                  <c:v>41422</c:v>
                </c:pt>
                <c:pt idx="2114">
                  <c:v>41423</c:v>
                </c:pt>
                <c:pt idx="2115">
                  <c:v>41424</c:v>
                </c:pt>
                <c:pt idx="2116">
                  <c:v>41425</c:v>
                </c:pt>
                <c:pt idx="2117">
                  <c:v>41428</c:v>
                </c:pt>
                <c:pt idx="2118">
                  <c:v>41429</c:v>
                </c:pt>
                <c:pt idx="2119">
                  <c:v>41430</c:v>
                </c:pt>
                <c:pt idx="2120">
                  <c:v>41431</c:v>
                </c:pt>
                <c:pt idx="2121">
                  <c:v>41432</c:v>
                </c:pt>
                <c:pt idx="2122">
                  <c:v>41435</c:v>
                </c:pt>
                <c:pt idx="2123">
                  <c:v>41436</c:v>
                </c:pt>
                <c:pt idx="2124">
                  <c:v>41437</c:v>
                </c:pt>
                <c:pt idx="2125">
                  <c:v>41438</c:v>
                </c:pt>
                <c:pt idx="2126">
                  <c:v>41439</c:v>
                </c:pt>
                <c:pt idx="2127">
                  <c:v>41442</c:v>
                </c:pt>
                <c:pt idx="2128">
                  <c:v>41443</c:v>
                </c:pt>
                <c:pt idx="2129">
                  <c:v>41444</c:v>
                </c:pt>
                <c:pt idx="2130">
                  <c:v>41445</c:v>
                </c:pt>
                <c:pt idx="2131">
                  <c:v>41446</c:v>
                </c:pt>
                <c:pt idx="2132">
                  <c:v>41449</c:v>
                </c:pt>
                <c:pt idx="2133">
                  <c:v>41450</c:v>
                </c:pt>
                <c:pt idx="2134">
                  <c:v>41451</c:v>
                </c:pt>
                <c:pt idx="2135">
                  <c:v>41452</c:v>
                </c:pt>
                <c:pt idx="2136">
                  <c:v>41453</c:v>
                </c:pt>
                <c:pt idx="2137">
                  <c:v>41456</c:v>
                </c:pt>
                <c:pt idx="2138">
                  <c:v>41457</c:v>
                </c:pt>
                <c:pt idx="2139">
                  <c:v>41458</c:v>
                </c:pt>
                <c:pt idx="2140">
                  <c:v>41460</c:v>
                </c:pt>
                <c:pt idx="2141">
                  <c:v>41463</c:v>
                </c:pt>
                <c:pt idx="2142">
                  <c:v>41464</c:v>
                </c:pt>
                <c:pt idx="2143">
                  <c:v>41465</c:v>
                </c:pt>
                <c:pt idx="2144">
                  <c:v>41466</c:v>
                </c:pt>
                <c:pt idx="2145">
                  <c:v>41467</c:v>
                </c:pt>
                <c:pt idx="2146">
                  <c:v>41470</c:v>
                </c:pt>
                <c:pt idx="2147">
                  <c:v>41471</c:v>
                </c:pt>
                <c:pt idx="2148">
                  <c:v>41472</c:v>
                </c:pt>
                <c:pt idx="2149">
                  <c:v>41473</c:v>
                </c:pt>
                <c:pt idx="2150">
                  <c:v>41474</c:v>
                </c:pt>
                <c:pt idx="2151">
                  <c:v>41477</c:v>
                </c:pt>
                <c:pt idx="2152">
                  <c:v>41478</c:v>
                </c:pt>
                <c:pt idx="2153">
                  <c:v>41479</c:v>
                </c:pt>
                <c:pt idx="2154">
                  <c:v>41480</c:v>
                </c:pt>
                <c:pt idx="2155">
                  <c:v>41481</c:v>
                </c:pt>
                <c:pt idx="2156">
                  <c:v>41484</c:v>
                </c:pt>
                <c:pt idx="2157">
                  <c:v>41485</c:v>
                </c:pt>
                <c:pt idx="2158">
                  <c:v>41486</c:v>
                </c:pt>
                <c:pt idx="2159">
                  <c:v>41487</c:v>
                </c:pt>
                <c:pt idx="2160">
                  <c:v>41488</c:v>
                </c:pt>
                <c:pt idx="2161">
                  <c:v>41491</c:v>
                </c:pt>
                <c:pt idx="2162">
                  <c:v>41492</c:v>
                </c:pt>
                <c:pt idx="2163">
                  <c:v>41493</c:v>
                </c:pt>
                <c:pt idx="2164">
                  <c:v>41494</c:v>
                </c:pt>
                <c:pt idx="2165">
                  <c:v>41495</c:v>
                </c:pt>
                <c:pt idx="2166">
                  <c:v>41498</c:v>
                </c:pt>
                <c:pt idx="2167">
                  <c:v>41499</c:v>
                </c:pt>
                <c:pt idx="2168">
                  <c:v>41500</c:v>
                </c:pt>
                <c:pt idx="2169">
                  <c:v>41501</c:v>
                </c:pt>
                <c:pt idx="2170">
                  <c:v>41502</c:v>
                </c:pt>
                <c:pt idx="2171">
                  <c:v>41505</c:v>
                </c:pt>
                <c:pt idx="2172">
                  <c:v>41506</c:v>
                </c:pt>
                <c:pt idx="2173">
                  <c:v>41507</c:v>
                </c:pt>
                <c:pt idx="2174">
                  <c:v>41508</c:v>
                </c:pt>
                <c:pt idx="2175">
                  <c:v>41509</c:v>
                </c:pt>
                <c:pt idx="2176">
                  <c:v>41512</c:v>
                </c:pt>
                <c:pt idx="2177">
                  <c:v>41513</c:v>
                </c:pt>
                <c:pt idx="2178">
                  <c:v>41514</c:v>
                </c:pt>
                <c:pt idx="2179">
                  <c:v>41515</c:v>
                </c:pt>
                <c:pt idx="2180">
                  <c:v>41516</c:v>
                </c:pt>
                <c:pt idx="2181">
                  <c:v>41520</c:v>
                </c:pt>
                <c:pt idx="2182">
                  <c:v>41521</c:v>
                </c:pt>
                <c:pt idx="2183">
                  <c:v>41522</c:v>
                </c:pt>
                <c:pt idx="2184">
                  <c:v>41523</c:v>
                </c:pt>
                <c:pt idx="2185">
                  <c:v>41526</c:v>
                </c:pt>
                <c:pt idx="2186">
                  <c:v>41527</c:v>
                </c:pt>
                <c:pt idx="2187">
                  <c:v>41528</c:v>
                </c:pt>
                <c:pt idx="2188">
                  <c:v>41529</c:v>
                </c:pt>
                <c:pt idx="2189">
                  <c:v>41530</c:v>
                </c:pt>
                <c:pt idx="2190">
                  <c:v>41533</c:v>
                </c:pt>
                <c:pt idx="2191">
                  <c:v>41534</c:v>
                </c:pt>
                <c:pt idx="2192">
                  <c:v>41535</c:v>
                </c:pt>
                <c:pt idx="2193">
                  <c:v>41536</c:v>
                </c:pt>
                <c:pt idx="2194">
                  <c:v>41537</c:v>
                </c:pt>
                <c:pt idx="2195">
                  <c:v>41540</c:v>
                </c:pt>
                <c:pt idx="2196">
                  <c:v>41541</c:v>
                </c:pt>
                <c:pt idx="2197">
                  <c:v>41542</c:v>
                </c:pt>
                <c:pt idx="2198">
                  <c:v>41543</c:v>
                </c:pt>
                <c:pt idx="2199">
                  <c:v>41544</c:v>
                </c:pt>
                <c:pt idx="2200">
                  <c:v>41547</c:v>
                </c:pt>
                <c:pt idx="2201">
                  <c:v>41548</c:v>
                </c:pt>
                <c:pt idx="2202">
                  <c:v>41549</c:v>
                </c:pt>
                <c:pt idx="2203">
                  <c:v>41550</c:v>
                </c:pt>
                <c:pt idx="2204">
                  <c:v>41551</c:v>
                </c:pt>
                <c:pt idx="2205">
                  <c:v>41554</c:v>
                </c:pt>
                <c:pt idx="2206">
                  <c:v>41555</c:v>
                </c:pt>
                <c:pt idx="2207">
                  <c:v>41556</c:v>
                </c:pt>
                <c:pt idx="2208">
                  <c:v>41557</c:v>
                </c:pt>
                <c:pt idx="2209">
                  <c:v>41558</c:v>
                </c:pt>
                <c:pt idx="2210">
                  <c:v>41561</c:v>
                </c:pt>
                <c:pt idx="2211">
                  <c:v>41562</c:v>
                </c:pt>
                <c:pt idx="2212">
                  <c:v>41563</c:v>
                </c:pt>
                <c:pt idx="2213">
                  <c:v>41564</c:v>
                </c:pt>
                <c:pt idx="2214">
                  <c:v>41565</c:v>
                </c:pt>
                <c:pt idx="2215">
                  <c:v>41568</c:v>
                </c:pt>
                <c:pt idx="2216">
                  <c:v>41569</c:v>
                </c:pt>
                <c:pt idx="2217">
                  <c:v>41570</c:v>
                </c:pt>
                <c:pt idx="2218">
                  <c:v>41571</c:v>
                </c:pt>
                <c:pt idx="2219">
                  <c:v>41572</c:v>
                </c:pt>
                <c:pt idx="2220">
                  <c:v>41575</c:v>
                </c:pt>
                <c:pt idx="2221">
                  <c:v>41576</c:v>
                </c:pt>
                <c:pt idx="2222">
                  <c:v>41577</c:v>
                </c:pt>
                <c:pt idx="2223">
                  <c:v>41578</c:v>
                </c:pt>
                <c:pt idx="2224">
                  <c:v>41579</c:v>
                </c:pt>
                <c:pt idx="2225">
                  <c:v>41582</c:v>
                </c:pt>
                <c:pt idx="2226">
                  <c:v>41583</c:v>
                </c:pt>
                <c:pt idx="2227">
                  <c:v>41584</c:v>
                </c:pt>
                <c:pt idx="2228">
                  <c:v>41585</c:v>
                </c:pt>
                <c:pt idx="2229">
                  <c:v>41586</c:v>
                </c:pt>
                <c:pt idx="2230">
                  <c:v>41589</c:v>
                </c:pt>
                <c:pt idx="2231">
                  <c:v>41590</c:v>
                </c:pt>
                <c:pt idx="2232">
                  <c:v>41591</c:v>
                </c:pt>
                <c:pt idx="2233">
                  <c:v>41592</c:v>
                </c:pt>
                <c:pt idx="2234">
                  <c:v>41593</c:v>
                </c:pt>
                <c:pt idx="2235">
                  <c:v>41596</c:v>
                </c:pt>
                <c:pt idx="2236">
                  <c:v>41597</c:v>
                </c:pt>
                <c:pt idx="2237">
                  <c:v>41598</c:v>
                </c:pt>
                <c:pt idx="2238">
                  <c:v>41599</c:v>
                </c:pt>
                <c:pt idx="2239">
                  <c:v>41600</c:v>
                </c:pt>
                <c:pt idx="2240">
                  <c:v>41603</c:v>
                </c:pt>
                <c:pt idx="2241">
                  <c:v>41604</c:v>
                </c:pt>
                <c:pt idx="2242">
                  <c:v>41605</c:v>
                </c:pt>
                <c:pt idx="2243">
                  <c:v>41607</c:v>
                </c:pt>
                <c:pt idx="2244">
                  <c:v>41610</c:v>
                </c:pt>
                <c:pt idx="2245">
                  <c:v>41611</c:v>
                </c:pt>
                <c:pt idx="2246">
                  <c:v>41612</c:v>
                </c:pt>
                <c:pt idx="2247">
                  <c:v>41613</c:v>
                </c:pt>
                <c:pt idx="2248">
                  <c:v>41614</c:v>
                </c:pt>
                <c:pt idx="2249">
                  <c:v>41617</c:v>
                </c:pt>
                <c:pt idx="2250">
                  <c:v>41618</c:v>
                </c:pt>
                <c:pt idx="2251">
                  <c:v>41619</c:v>
                </c:pt>
                <c:pt idx="2252">
                  <c:v>41620</c:v>
                </c:pt>
                <c:pt idx="2253">
                  <c:v>41621</c:v>
                </c:pt>
                <c:pt idx="2254">
                  <c:v>41624</c:v>
                </c:pt>
                <c:pt idx="2255">
                  <c:v>41625</c:v>
                </c:pt>
                <c:pt idx="2256">
                  <c:v>41626</c:v>
                </c:pt>
                <c:pt idx="2257">
                  <c:v>41627</c:v>
                </c:pt>
                <c:pt idx="2258">
                  <c:v>41628</c:v>
                </c:pt>
                <c:pt idx="2259">
                  <c:v>41631</c:v>
                </c:pt>
                <c:pt idx="2260">
                  <c:v>41632</c:v>
                </c:pt>
                <c:pt idx="2261">
                  <c:v>41634</c:v>
                </c:pt>
                <c:pt idx="2262">
                  <c:v>41635</c:v>
                </c:pt>
                <c:pt idx="2263">
                  <c:v>41638</c:v>
                </c:pt>
                <c:pt idx="2264">
                  <c:v>41639</c:v>
                </c:pt>
                <c:pt idx="2265">
                  <c:v>41641</c:v>
                </c:pt>
                <c:pt idx="2266">
                  <c:v>41642</c:v>
                </c:pt>
                <c:pt idx="2267">
                  <c:v>41645</c:v>
                </c:pt>
                <c:pt idx="2268">
                  <c:v>41646</c:v>
                </c:pt>
                <c:pt idx="2269">
                  <c:v>41647</c:v>
                </c:pt>
                <c:pt idx="2270">
                  <c:v>41648</c:v>
                </c:pt>
                <c:pt idx="2271">
                  <c:v>41649</c:v>
                </c:pt>
                <c:pt idx="2272">
                  <c:v>41652</c:v>
                </c:pt>
                <c:pt idx="2273">
                  <c:v>41653</c:v>
                </c:pt>
                <c:pt idx="2274">
                  <c:v>41654</c:v>
                </c:pt>
                <c:pt idx="2275">
                  <c:v>41655</c:v>
                </c:pt>
                <c:pt idx="2276">
                  <c:v>41656</c:v>
                </c:pt>
                <c:pt idx="2277">
                  <c:v>41660</c:v>
                </c:pt>
                <c:pt idx="2278">
                  <c:v>41661</c:v>
                </c:pt>
                <c:pt idx="2279">
                  <c:v>41662</c:v>
                </c:pt>
                <c:pt idx="2280">
                  <c:v>41663</c:v>
                </c:pt>
                <c:pt idx="2281">
                  <c:v>41666</c:v>
                </c:pt>
                <c:pt idx="2282">
                  <c:v>41667</c:v>
                </c:pt>
                <c:pt idx="2283">
                  <c:v>41668</c:v>
                </c:pt>
                <c:pt idx="2284">
                  <c:v>41669</c:v>
                </c:pt>
                <c:pt idx="2285">
                  <c:v>41670</c:v>
                </c:pt>
                <c:pt idx="2286">
                  <c:v>41673</c:v>
                </c:pt>
                <c:pt idx="2287">
                  <c:v>41674</c:v>
                </c:pt>
                <c:pt idx="2288">
                  <c:v>41675</c:v>
                </c:pt>
                <c:pt idx="2289">
                  <c:v>41676</c:v>
                </c:pt>
                <c:pt idx="2290">
                  <c:v>41677</c:v>
                </c:pt>
                <c:pt idx="2291">
                  <c:v>41680</c:v>
                </c:pt>
                <c:pt idx="2292">
                  <c:v>41681</c:v>
                </c:pt>
                <c:pt idx="2293">
                  <c:v>41682</c:v>
                </c:pt>
                <c:pt idx="2294">
                  <c:v>41683</c:v>
                </c:pt>
                <c:pt idx="2295">
                  <c:v>41684</c:v>
                </c:pt>
                <c:pt idx="2296">
                  <c:v>41688</c:v>
                </c:pt>
                <c:pt idx="2297">
                  <c:v>41689</c:v>
                </c:pt>
                <c:pt idx="2298">
                  <c:v>41690</c:v>
                </c:pt>
                <c:pt idx="2299">
                  <c:v>41691</c:v>
                </c:pt>
                <c:pt idx="2300">
                  <c:v>41694</c:v>
                </c:pt>
                <c:pt idx="2301">
                  <c:v>41695</c:v>
                </c:pt>
                <c:pt idx="2302">
                  <c:v>41696</c:v>
                </c:pt>
                <c:pt idx="2303">
                  <c:v>41697</c:v>
                </c:pt>
                <c:pt idx="2304">
                  <c:v>41698</c:v>
                </c:pt>
                <c:pt idx="2305">
                  <c:v>41701</c:v>
                </c:pt>
                <c:pt idx="2306">
                  <c:v>41702</c:v>
                </c:pt>
                <c:pt idx="2307">
                  <c:v>41703</c:v>
                </c:pt>
                <c:pt idx="2308">
                  <c:v>41704</c:v>
                </c:pt>
                <c:pt idx="2309">
                  <c:v>41705</c:v>
                </c:pt>
                <c:pt idx="2310">
                  <c:v>41708</c:v>
                </c:pt>
                <c:pt idx="2311">
                  <c:v>41709</c:v>
                </c:pt>
                <c:pt idx="2312">
                  <c:v>41710</c:v>
                </c:pt>
                <c:pt idx="2313">
                  <c:v>41711</c:v>
                </c:pt>
                <c:pt idx="2314">
                  <c:v>41712</c:v>
                </c:pt>
                <c:pt idx="2315">
                  <c:v>41715</c:v>
                </c:pt>
                <c:pt idx="2316">
                  <c:v>41716</c:v>
                </c:pt>
                <c:pt idx="2317">
                  <c:v>41717</c:v>
                </c:pt>
                <c:pt idx="2318">
                  <c:v>41718</c:v>
                </c:pt>
                <c:pt idx="2319">
                  <c:v>41719</c:v>
                </c:pt>
                <c:pt idx="2320">
                  <c:v>41722</c:v>
                </c:pt>
                <c:pt idx="2321">
                  <c:v>41723</c:v>
                </c:pt>
                <c:pt idx="2322">
                  <c:v>41724</c:v>
                </c:pt>
                <c:pt idx="2323">
                  <c:v>41725</c:v>
                </c:pt>
                <c:pt idx="2324">
                  <c:v>41726</c:v>
                </c:pt>
                <c:pt idx="2325">
                  <c:v>41729</c:v>
                </c:pt>
                <c:pt idx="2326">
                  <c:v>41730</c:v>
                </c:pt>
                <c:pt idx="2327">
                  <c:v>41731</c:v>
                </c:pt>
                <c:pt idx="2328">
                  <c:v>41732</c:v>
                </c:pt>
                <c:pt idx="2329">
                  <c:v>41733</c:v>
                </c:pt>
                <c:pt idx="2330">
                  <c:v>41736</c:v>
                </c:pt>
                <c:pt idx="2331">
                  <c:v>41737</c:v>
                </c:pt>
                <c:pt idx="2332">
                  <c:v>41738</c:v>
                </c:pt>
                <c:pt idx="2333">
                  <c:v>41739</c:v>
                </c:pt>
                <c:pt idx="2334">
                  <c:v>41740</c:v>
                </c:pt>
                <c:pt idx="2335">
                  <c:v>41743</c:v>
                </c:pt>
                <c:pt idx="2336">
                  <c:v>41744</c:v>
                </c:pt>
                <c:pt idx="2337">
                  <c:v>41745</c:v>
                </c:pt>
                <c:pt idx="2338">
                  <c:v>41746</c:v>
                </c:pt>
                <c:pt idx="2339">
                  <c:v>41750</c:v>
                </c:pt>
                <c:pt idx="2340">
                  <c:v>41751</c:v>
                </c:pt>
                <c:pt idx="2341">
                  <c:v>41752</c:v>
                </c:pt>
                <c:pt idx="2342">
                  <c:v>41753</c:v>
                </c:pt>
                <c:pt idx="2343">
                  <c:v>41754</c:v>
                </c:pt>
                <c:pt idx="2344">
                  <c:v>41757</c:v>
                </c:pt>
                <c:pt idx="2345">
                  <c:v>41758</c:v>
                </c:pt>
                <c:pt idx="2346">
                  <c:v>41759</c:v>
                </c:pt>
                <c:pt idx="2347">
                  <c:v>41760</c:v>
                </c:pt>
                <c:pt idx="2348">
                  <c:v>41761</c:v>
                </c:pt>
                <c:pt idx="2349">
                  <c:v>41764</c:v>
                </c:pt>
                <c:pt idx="2350">
                  <c:v>41765</c:v>
                </c:pt>
                <c:pt idx="2351">
                  <c:v>41766</c:v>
                </c:pt>
                <c:pt idx="2352">
                  <c:v>41767</c:v>
                </c:pt>
                <c:pt idx="2353">
                  <c:v>41768</c:v>
                </c:pt>
                <c:pt idx="2354">
                  <c:v>41771</c:v>
                </c:pt>
                <c:pt idx="2355">
                  <c:v>41772</c:v>
                </c:pt>
                <c:pt idx="2356">
                  <c:v>41773</c:v>
                </c:pt>
                <c:pt idx="2357">
                  <c:v>41774</c:v>
                </c:pt>
                <c:pt idx="2358">
                  <c:v>41775</c:v>
                </c:pt>
                <c:pt idx="2359">
                  <c:v>41778</c:v>
                </c:pt>
                <c:pt idx="2360">
                  <c:v>41779</c:v>
                </c:pt>
                <c:pt idx="2361">
                  <c:v>41780</c:v>
                </c:pt>
                <c:pt idx="2362">
                  <c:v>41781</c:v>
                </c:pt>
                <c:pt idx="2363">
                  <c:v>41782</c:v>
                </c:pt>
                <c:pt idx="2364">
                  <c:v>41786</c:v>
                </c:pt>
                <c:pt idx="2365">
                  <c:v>41787</c:v>
                </c:pt>
                <c:pt idx="2366">
                  <c:v>41788</c:v>
                </c:pt>
                <c:pt idx="2367">
                  <c:v>41789</c:v>
                </c:pt>
                <c:pt idx="2368">
                  <c:v>41792</c:v>
                </c:pt>
                <c:pt idx="2369">
                  <c:v>41793</c:v>
                </c:pt>
                <c:pt idx="2370">
                  <c:v>41794</c:v>
                </c:pt>
                <c:pt idx="2371">
                  <c:v>41795</c:v>
                </c:pt>
                <c:pt idx="2372">
                  <c:v>41796</c:v>
                </c:pt>
                <c:pt idx="2373">
                  <c:v>41799</c:v>
                </c:pt>
                <c:pt idx="2374">
                  <c:v>41800</c:v>
                </c:pt>
                <c:pt idx="2375">
                  <c:v>41801</c:v>
                </c:pt>
                <c:pt idx="2376">
                  <c:v>41802</c:v>
                </c:pt>
                <c:pt idx="2377">
                  <c:v>41803</c:v>
                </c:pt>
                <c:pt idx="2378">
                  <c:v>41806</c:v>
                </c:pt>
                <c:pt idx="2379">
                  <c:v>41807</c:v>
                </c:pt>
                <c:pt idx="2380">
                  <c:v>41808</c:v>
                </c:pt>
                <c:pt idx="2381">
                  <c:v>41809</c:v>
                </c:pt>
                <c:pt idx="2382">
                  <c:v>41810</c:v>
                </c:pt>
                <c:pt idx="2383">
                  <c:v>41813</c:v>
                </c:pt>
                <c:pt idx="2384">
                  <c:v>41814</c:v>
                </c:pt>
                <c:pt idx="2385">
                  <c:v>41815</c:v>
                </c:pt>
                <c:pt idx="2386">
                  <c:v>41816</c:v>
                </c:pt>
                <c:pt idx="2387">
                  <c:v>41817</c:v>
                </c:pt>
                <c:pt idx="2388">
                  <c:v>41820</c:v>
                </c:pt>
                <c:pt idx="2389">
                  <c:v>41821</c:v>
                </c:pt>
                <c:pt idx="2390">
                  <c:v>41822</c:v>
                </c:pt>
                <c:pt idx="2391">
                  <c:v>41823</c:v>
                </c:pt>
                <c:pt idx="2392">
                  <c:v>41827</c:v>
                </c:pt>
                <c:pt idx="2393">
                  <c:v>41828</c:v>
                </c:pt>
                <c:pt idx="2394">
                  <c:v>41829</c:v>
                </c:pt>
                <c:pt idx="2395">
                  <c:v>41830</c:v>
                </c:pt>
                <c:pt idx="2396">
                  <c:v>41831</c:v>
                </c:pt>
                <c:pt idx="2397">
                  <c:v>41834</c:v>
                </c:pt>
                <c:pt idx="2398">
                  <c:v>41835</c:v>
                </c:pt>
                <c:pt idx="2399">
                  <c:v>41836</c:v>
                </c:pt>
                <c:pt idx="2400">
                  <c:v>41837</c:v>
                </c:pt>
                <c:pt idx="2401">
                  <c:v>41838</c:v>
                </c:pt>
                <c:pt idx="2402">
                  <c:v>41841</c:v>
                </c:pt>
                <c:pt idx="2403">
                  <c:v>41842</c:v>
                </c:pt>
                <c:pt idx="2404">
                  <c:v>41843</c:v>
                </c:pt>
                <c:pt idx="2405">
                  <c:v>41844</c:v>
                </c:pt>
                <c:pt idx="2406">
                  <c:v>41845</c:v>
                </c:pt>
                <c:pt idx="2407">
                  <c:v>41848</c:v>
                </c:pt>
                <c:pt idx="2408">
                  <c:v>41849</c:v>
                </c:pt>
                <c:pt idx="2409">
                  <c:v>41850</c:v>
                </c:pt>
                <c:pt idx="2410">
                  <c:v>41851</c:v>
                </c:pt>
                <c:pt idx="2411">
                  <c:v>41852</c:v>
                </c:pt>
                <c:pt idx="2412">
                  <c:v>41855</c:v>
                </c:pt>
                <c:pt idx="2413">
                  <c:v>41856</c:v>
                </c:pt>
                <c:pt idx="2414">
                  <c:v>41857</c:v>
                </c:pt>
                <c:pt idx="2415">
                  <c:v>41858</c:v>
                </c:pt>
                <c:pt idx="2416">
                  <c:v>41859</c:v>
                </c:pt>
                <c:pt idx="2417">
                  <c:v>41862</c:v>
                </c:pt>
                <c:pt idx="2418">
                  <c:v>41863</c:v>
                </c:pt>
                <c:pt idx="2419">
                  <c:v>41864</c:v>
                </c:pt>
                <c:pt idx="2420">
                  <c:v>41865</c:v>
                </c:pt>
                <c:pt idx="2421">
                  <c:v>41866</c:v>
                </c:pt>
                <c:pt idx="2422">
                  <c:v>41869</c:v>
                </c:pt>
                <c:pt idx="2423">
                  <c:v>41870</c:v>
                </c:pt>
                <c:pt idx="2424">
                  <c:v>41871</c:v>
                </c:pt>
                <c:pt idx="2425">
                  <c:v>41872</c:v>
                </c:pt>
                <c:pt idx="2426">
                  <c:v>41873</c:v>
                </c:pt>
                <c:pt idx="2427">
                  <c:v>41876</c:v>
                </c:pt>
                <c:pt idx="2428">
                  <c:v>41877</c:v>
                </c:pt>
                <c:pt idx="2429">
                  <c:v>41878</c:v>
                </c:pt>
                <c:pt idx="2430">
                  <c:v>41879</c:v>
                </c:pt>
                <c:pt idx="2431">
                  <c:v>41880</c:v>
                </c:pt>
                <c:pt idx="2432">
                  <c:v>41884</c:v>
                </c:pt>
                <c:pt idx="2433">
                  <c:v>41885</c:v>
                </c:pt>
                <c:pt idx="2434">
                  <c:v>41886</c:v>
                </c:pt>
                <c:pt idx="2435">
                  <c:v>41887</c:v>
                </c:pt>
                <c:pt idx="2436">
                  <c:v>41890</c:v>
                </c:pt>
                <c:pt idx="2437">
                  <c:v>41891</c:v>
                </c:pt>
                <c:pt idx="2438">
                  <c:v>41892</c:v>
                </c:pt>
                <c:pt idx="2439">
                  <c:v>41893</c:v>
                </c:pt>
                <c:pt idx="2440">
                  <c:v>41894</c:v>
                </c:pt>
                <c:pt idx="2441">
                  <c:v>41897</c:v>
                </c:pt>
                <c:pt idx="2442">
                  <c:v>41898</c:v>
                </c:pt>
                <c:pt idx="2443">
                  <c:v>41899</c:v>
                </c:pt>
                <c:pt idx="2444">
                  <c:v>41900</c:v>
                </c:pt>
                <c:pt idx="2445">
                  <c:v>41901</c:v>
                </c:pt>
                <c:pt idx="2446">
                  <c:v>41904</c:v>
                </c:pt>
                <c:pt idx="2447">
                  <c:v>41905</c:v>
                </c:pt>
                <c:pt idx="2448">
                  <c:v>41906</c:v>
                </c:pt>
                <c:pt idx="2449">
                  <c:v>41907</c:v>
                </c:pt>
                <c:pt idx="2450">
                  <c:v>41908</c:v>
                </c:pt>
                <c:pt idx="2451">
                  <c:v>41911</c:v>
                </c:pt>
                <c:pt idx="2452">
                  <c:v>41912</c:v>
                </c:pt>
                <c:pt idx="2453">
                  <c:v>41913</c:v>
                </c:pt>
                <c:pt idx="2454">
                  <c:v>41914</c:v>
                </c:pt>
                <c:pt idx="2455">
                  <c:v>41915</c:v>
                </c:pt>
                <c:pt idx="2456">
                  <c:v>41918</c:v>
                </c:pt>
                <c:pt idx="2457">
                  <c:v>41919</c:v>
                </c:pt>
                <c:pt idx="2458">
                  <c:v>41920</c:v>
                </c:pt>
                <c:pt idx="2459">
                  <c:v>41921</c:v>
                </c:pt>
                <c:pt idx="2460">
                  <c:v>41922</c:v>
                </c:pt>
                <c:pt idx="2461">
                  <c:v>41925</c:v>
                </c:pt>
                <c:pt idx="2462">
                  <c:v>41926</c:v>
                </c:pt>
                <c:pt idx="2463">
                  <c:v>41927</c:v>
                </c:pt>
                <c:pt idx="2464">
                  <c:v>41928</c:v>
                </c:pt>
                <c:pt idx="2465">
                  <c:v>41929</c:v>
                </c:pt>
                <c:pt idx="2466">
                  <c:v>41932</c:v>
                </c:pt>
                <c:pt idx="2467">
                  <c:v>41933</c:v>
                </c:pt>
                <c:pt idx="2468">
                  <c:v>41934</c:v>
                </c:pt>
                <c:pt idx="2469">
                  <c:v>41935</c:v>
                </c:pt>
                <c:pt idx="2470">
                  <c:v>41936</c:v>
                </c:pt>
                <c:pt idx="2471">
                  <c:v>41939</c:v>
                </c:pt>
                <c:pt idx="2472">
                  <c:v>41940</c:v>
                </c:pt>
                <c:pt idx="2473">
                  <c:v>41941</c:v>
                </c:pt>
                <c:pt idx="2474">
                  <c:v>41942</c:v>
                </c:pt>
                <c:pt idx="2475">
                  <c:v>41943</c:v>
                </c:pt>
                <c:pt idx="2476">
                  <c:v>41946</c:v>
                </c:pt>
                <c:pt idx="2477">
                  <c:v>41947</c:v>
                </c:pt>
                <c:pt idx="2478">
                  <c:v>41948</c:v>
                </c:pt>
                <c:pt idx="2479">
                  <c:v>41949</c:v>
                </c:pt>
                <c:pt idx="2480">
                  <c:v>41950</c:v>
                </c:pt>
                <c:pt idx="2481">
                  <c:v>41953</c:v>
                </c:pt>
                <c:pt idx="2482">
                  <c:v>41954</c:v>
                </c:pt>
                <c:pt idx="2483">
                  <c:v>41955</c:v>
                </c:pt>
                <c:pt idx="2484">
                  <c:v>41956</c:v>
                </c:pt>
                <c:pt idx="2485">
                  <c:v>41957</c:v>
                </c:pt>
                <c:pt idx="2486">
                  <c:v>41960</c:v>
                </c:pt>
                <c:pt idx="2487">
                  <c:v>41961</c:v>
                </c:pt>
                <c:pt idx="2488">
                  <c:v>41962</c:v>
                </c:pt>
                <c:pt idx="2489">
                  <c:v>41963</c:v>
                </c:pt>
                <c:pt idx="2490">
                  <c:v>41964</c:v>
                </c:pt>
                <c:pt idx="2491">
                  <c:v>41967</c:v>
                </c:pt>
                <c:pt idx="2492">
                  <c:v>41968</c:v>
                </c:pt>
                <c:pt idx="2493">
                  <c:v>41969</c:v>
                </c:pt>
                <c:pt idx="2494">
                  <c:v>41971</c:v>
                </c:pt>
                <c:pt idx="2495">
                  <c:v>41974</c:v>
                </c:pt>
                <c:pt idx="2496">
                  <c:v>41975</c:v>
                </c:pt>
                <c:pt idx="2497">
                  <c:v>41976</c:v>
                </c:pt>
                <c:pt idx="2498">
                  <c:v>41977</c:v>
                </c:pt>
                <c:pt idx="2499">
                  <c:v>41978</c:v>
                </c:pt>
                <c:pt idx="2500">
                  <c:v>41981</c:v>
                </c:pt>
                <c:pt idx="2501">
                  <c:v>41982</c:v>
                </c:pt>
                <c:pt idx="2502">
                  <c:v>41983</c:v>
                </c:pt>
                <c:pt idx="2503">
                  <c:v>41984</c:v>
                </c:pt>
                <c:pt idx="2504">
                  <c:v>41985</c:v>
                </c:pt>
                <c:pt idx="2505">
                  <c:v>41988</c:v>
                </c:pt>
                <c:pt idx="2506">
                  <c:v>41989</c:v>
                </c:pt>
                <c:pt idx="2507">
                  <c:v>41990</c:v>
                </c:pt>
                <c:pt idx="2508">
                  <c:v>41991</c:v>
                </c:pt>
                <c:pt idx="2509">
                  <c:v>41992</c:v>
                </c:pt>
                <c:pt idx="2510">
                  <c:v>41995</c:v>
                </c:pt>
                <c:pt idx="2511">
                  <c:v>41996</c:v>
                </c:pt>
                <c:pt idx="2512">
                  <c:v>41997</c:v>
                </c:pt>
                <c:pt idx="2513">
                  <c:v>41999</c:v>
                </c:pt>
                <c:pt idx="2514">
                  <c:v>42002</c:v>
                </c:pt>
                <c:pt idx="2515">
                  <c:v>42003</c:v>
                </c:pt>
                <c:pt idx="2516">
                  <c:v>42004</c:v>
                </c:pt>
                <c:pt idx="2517">
                  <c:v>42006</c:v>
                </c:pt>
                <c:pt idx="2518">
                  <c:v>42009</c:v>
                </c:pt>
                <c:pt idx="2519">
                  <c:v>42010</c:v>
                </c:pt>
                <c:pt idx="2520">
                  <c:v>42011</c:v>
                </c:pt>
                <c:pt idx="2521">
                  <c:v>42012</c:v>
                </c:pt>
                <c:pt idx="2522">
                  <c:v>42013</c:v>
                </c:pt>
                <c:pt idx="2523">
                  <c:v>42016</c:v>
                </c:pt>
                <c:pt idx="2524">
                  <c:v>42017</c:v>
                </c:pt>
                <c:pt idx="2525">
                  <c:v>42018</c:v>
                </c:pt>
                <c:pt idx="2526">
                  <c:v>42019</c:v>
                </c:pt>
                <c:pt idx="2527">
                  <c:v>42020</c:v>
                </c:pt>
                <c:pt idx="2528">
                  <c:v>42024</c:v>
                </c:pt>
                <c:pt idx="2529">
                  <c:v>42025</c:v>
                </c:pt>
                <c:pt idx="2530">
                  <c:v>42026</c:v>
                </c:pt>
                <c:pt idx="2531">
                  <c:v>42027</c:v>
                </c:pt>
                <c:pt idx="2532">
                  <c:v>42030</c:v>
                </c:pt>
                <c:pt idx="2533">
                  <c:v>42031</c:v>
                </c:pt>
                <c:pt idx="2534">
                  <c:v>42032</c:v>
                </c:pt>
                <c:pt idx="2535">
                  <c:v>42033</c:v>
                </c:pt>
                <c:pt idx="2536">
                  <c:v>42034</c:v>
                </c:pt>
                <c:pt idx="2537">
                  <c:v>42037</c:v>
                </c:pt>
                <c:pt idx="2538">
                  <c:v>42038</c:v>
                </c:pt>
                <c:pt idx="2539">
                  <c:v>42039</c:v>
                </c:pt>
                <c:pt idx="2540">
                  <c:v>42040</c:v>
                </c:pt>
                <c:pt idx="2541">
                  <c:v>42041</c:v>
                </c:pt>
                <c:pt idx="2542">
                  <c:v>42044</c:v>
                </c:pt>
                <c:pt idx="2543">
                  <c:v>42045</c:v>
                </c:pt>
                <c:pt idx="2544">
                  <c:v>42046</c:v>
                </c:pt>
                <c:pt idx="2545">
                  <c:v>42047</c:v>
                </c:pt>
                <c:pt idx="2546">
                  <c:v>42048</c:v>
                </c:pt>
                <c:pt idx="2547">
                  <c:v>42052</c:v>
                </c:pt>
                <c:pt idx="2548">
                  <c:v>42053</c:v>
                </c:pt>
                <c:pt idx="2549">
                  <c:v>42054</c:v>
                </c:pt>
                <c:pt idx="2550">
                  <c:v>42055</c:v>
                </c:pt>
                <c:pt idx="2551">
                  <c:v>42058</c:v>
                </c:pt>
                <c:pt idx="2552">
                  <c:v>42059</c:v>
                </c:pt>
                <c:pt idx="2553">
                  <c:v>42060</c:v>
                </c:pt>
                <c:pt idx="2554">
                  <c:v>42061</c:v>
                </c:pt>
                <c:pt idx="2555">
                  <c:v>42062</c:v>
                </c:pt>
                <c:pt idx="2556">
                  <c:v>42065</c:v>
                </c:pt>
                <c:pt idx="2557">
                  <c:v>42066</c:v>
                </c:pt>
                <c:pt idx="2558">
                  <c:v>42067</c:v>
                </c:pt>
                <c:pt idx="2559">
                  <c:v>42068</c:v>
                </c:pt>
                <c:pt idx="2560">
                  <c:v>42069</c:v>
                </c:pt>
                <c:pt idx="2561">
                  <c:v>42072</c:v>
                </c:pt>
                <c:pt idx="2562">
                  <c:v>42073</c:v>
                </c:pt>
                <c:pt idx="2563">
                  <c:v>42074</c:v>
                </c:pt>
                <c:pt idx="2564">
                  <c:v>42075</c:v>
                </c:pt>
                <c:pt idx="2565">
                  <c:v>42076</c:v>
                </c:pt>
                <c:pt idx="2566">
                  <c:v>42079</c:v>
                </c:pt>
                <c:pt idx="2567">
                  <c:v>42080</c:v>
                </c:pt>
                <c:pt idx="2568">
                  <c:v>42081</c:v>
                </c:pt>
                <c:pt idx="2569">
                  <c:v>42082</c:v>
                </c:pt>
                <c:pt idx="2570">
                  <c:v>42083</c:v>
                </c:pt>
                <c:pt idx="2571">
                  <c:v>42086</c:v>
                </c:pt>
                <c:pt idx="2572">
                  <c:v>42087</c:v>
                </c:pt>
                <c:pt idx="2573">
                  <c:v>42088</c:v>
                </c:pt>
                <c:pt idx="2574">
                  <c:v>42089</c:v>
                </c:pt>
                <c:pt idx="2575">
                  <c:v>42090</c:v>
                </c:pt>
                <c:pt idx="2576">
                  <c:v>42093</c:v>
                </c:pt>
                <c:pt idx="2577">
                  <c:v>42094</c:v>
                </c:pt>
                <c:pt idx="2578">
                  <c:v>42095</c:v>
                </c:pt>
                <c:pt idx="2579">
                  <c:v>42096</c:v>
                </c:pt>
                <c:pt idx="2580">
                  <c:v>42100</c:v>
                </c:pt>
                <c:pt idx="2581">
                  <c:v>42101</c:v>
                </c:pt>
                <c:pt idx="2582">
                  <c:v>42102</c:v>
                </c:pt>
                <c:pt idx="2583">
                  <c:v>42103</c:v>
                </c:pt>
                <c:pt idx="2584">
                  <c:v>42104</c:v>
                </c:pt>
                <c:pt idx="2585">
                  <c:v>42107</c:v>
                </c:pt>
                <c:pt idx="2586">
                  <c:v>42108</c:v>
                </c:pt>
                <c:pt idx="2587">
                  <c:v>42109</c:v>
                </c:pt>
                <c:pt idx="2588">
                  <c:v>42110</c:v>
                </c:pt>
                <c:pt idx="2589">
                  <c:v>42111</c:v>
                </c:pt>
                <c:pt idx="2590">
                  <c:v>42114</c:v>
                </c:pt>
                <c:pt idx="2591">
                  <c:v>42115</c:v>
                </c:pt>
                <c:pt idx="2592">
                  <c:v>42116</c:v>
                </c:pt>
                <c:pt idx="2593">
                  <c:v>42117</c:v>
                </c:pt>
                <c:pt idx="2594">
                  <c:v>42118</c:v>
                </c:pt>
                <c:pt idx="2595">
                  <c:v>42121</c:v>
                </c:pt>
                <c:pt idx="2596">
                  <c:v>42122</c:v>
                </c:pt>
                <c:pt idx="2597">
                  <c:v>42123</c:v>
                </c:pt>
                <c:pt idx="2598">
                  <c:v>42124</c:v>
                </c:pt>
                <c:pt idx="2599">
                  <c:v>42125</c:v>
                </c:pt>
                <c:pt idx="2600">
                  <c:v>42128</c:v>
                </c:pt>
                <c:pt idx="2601">
                  <c:v>42129</c:v>
                </c:pt>
                <c:pt idx="2602">
                  <c:v>42130</c:v>
                </c:pt>
                <c:pt idx="2603">
                  <c:v>42131</c:v>
                </c:pt>
                <c:pt idx="2604">
                  <c:v>42132</c:v>
                </c:pt>
                <c:pt idx="2605">
                  <c:v>42135</c:v>
                </c:pt>
                <c:pt idx="2606">
                  <c:v>42136</c:v>
                </c:pt>
                <c:pt idx="2607">
                  <c:v>42137</c:v>
                </c:pt>
                <c:pt idx="2608">
                  <c:v>42138</c:v>
                </c:pt>
                <c:pt idx="2609">
                  <c:v>42139</c:v>
                </c:pt>
                <c:pt idx="2610">
                  <c:v>42142</c:v>
                </c:pt>
                <c:pt idx="2611">
                  <c:v>42143</c:v>
                </c:pt>
                <c:pt idx="2612">
                  <c:v>42144</c:v>
                </c:pt>
                <c:pt idx="2613">
                  <c:v>42145</c:v>
                </c:pt>
                <c:pt idx="2614">
                  <c:v>42146</c:v>
                </c:pt>
                <c:pt idx="2615">
                  <c:v>42150</c:v>
                </c:pt>
                <c:pt idx="2616">
                  <c:v>42151</c:v>
                </c:pt>
                <c:pt idx="2617">
                  <c:v>42152</c:v>
                </c:pt>
                <c:pt idx="2618">
                  <c:v>42153</c:v>
                </c:pt>
                <c:pt idx="2619">
                  <c:v>42156</c:v>
                </c:pt>
                <c:pt idx="2620">
                  <c:v>42157</c:v>
                </c:pt>
                <c:pt idx="2621">
                  <c:v>42158</c:v>
                </c:pt>
                <c:pt idx="2622">
                  <c:v>42159</c:v>
                </c:pt>
                <c:pt idx="2623">
                  <c:v>42160</c:v>
                </c:pt>
                <c:pt idx="2624">
                  <c:v>42163</c:v>
                </c:pt>
                <c:pt idx="2625">
                  <c:v>42164</c:v>
                </c:pt>
                <c:pt idx="2626">
                  <c:v>42165</c:v>
                </c:pt>
                <c:pt idx="2627">
                  <c:v>42166</c:v>
                </c:pt>
                <c:pt idx="2628">
                  <c:v>42167</c:v>
                </c:pt>
                <c:pt idx="2629">
                  <c:v>42170</c:v>
                </c:pt>
                <c:pt idx="2630">
                  <c:v>42171</c:v>
                </c:pt>
                <c:pt idx="2631">
                  <c:v>42172</c:v>
                </c:pt>
                <c:pt idx="2632">
                  <c:v>42173</c:v>
                </c:pt>
                <c:pt idx="2633">
                  <c:v>42174</c:v>
                </c:pt>
                <c:pt idx="2634">
                  <c:v>42177</c:v>
                </c:pt>
                <c:pt idx="2635">
                  <c:v>42178</c:v>
                </c:pt>
                <c:pt idx="2636">
                  <c:v>42179</c:v>
                </c:pt>
                <c:pt idx="2637">
                  <c:v>42180</c:v>
                </c:pt>
                <c:pt idx="2638">
                  <c:v>42181</c:v>
                </c:pt>
                <c:pt idx="2639">
                  <c:v>42184</c:v>
                </c:pt>
                <c:pt idx="2640">
                  <c:v>42185</c:v>
                </c:pt>
                <c:pt idx="2641">
                  <c:v>42186</c:v>
                </c:pt>
                <c:pt idx="2642">
                  <c:v>42187</c:v>
                </c:pt>
                <c:pt idx="2643">
                  <c:v>42191</c:v>
                </c:pt>
                <c:pt idx="2644">
                  <c:v>42192</c:v>
                </c:pt>
                <c:pt idx="2645">
                  <c:v>42193</c:v>
                </c:pt>
                <c:pt idx="2646">
                  <c:v>42194</c:v>
                </c:pt>
                <c:pt idx="2647">
                  <c:v>42195</c:v>
                </c:pt>
                <c:pt idx="2648">
                  <c:v>42198</c:v>
                </c:pt>
                <c:pt idx="2649">
                  <c:v>42199</c:v>
                </c:pt>
                <c:pt idx="2650">
                  <c:v>42200</c:v>
                </c:pt>
                <c:pt idx="2651">
                  <c:v>42201</c:v>
                </c:pt>
                <c:pt idx="2652">
                  <c:v>42202</c:v>
                </c:pt>
                <c:pt idx="2653">
                  <c:v>42205</c:v>
                </c:pt>
                <c:pt idx="2654">
                  <c:v>42206</c:v>
                </c:pt>
                <c:pt idx="2655">
                  <c:v>42207</c:v>
                </c:pt>
                <c:pt idx="2656">
                  <c:v>42208</c:v>
                </c:pt>
                <c:pt idx="2657">
                  <c:v>42209</c:v>
                </c:pt>
                <c:pt idx="2658">
                  <c:v>42212</c:v>
                </c:pt>
                <c:pt idx="2659">
                  <c:v>42213</c:v>
                </c:pt>
                <c:pt idx="2660">
                  <c:v>42214</c:v>
                </c:pt>
                <c:pt idx="2661">
                  <c:v>42215</c:v>
                </c:pt>
                <c:pt idx="2662">
                  <c:v>42216</c:v>
                </c:pt>
                <c:pt idx="2663">
                  <c:v>42219</c:v>
                </c:pt>
                <c:pt idx="2664">
                  <c:v>42220</c:v>
                </c:pt>
                <c:pt idx="2665">
                  <c:v>42221</c:v>
                </c:pt>
                <c:pt idx="2666">
                  <c:v>42222</c:v>
                </c:pt>
                <c:pt idx="2667">
                  <c:v>42223</c:v>
                </c:pt>
                <c:pt idx="2668">
                  <c:v>42226</c:v>
                </c:pt>
                <c:pt idx="2669">
                  <c:v>42227</c:v>
                </c:pt>
                <c:pt idx="2670">
                  <c:v>42228</c:v>
                </c:pt>
                <c:pt idx="2671">
                  <c:v>42229</c:v>
                </c:pt>
                <c:pt idx="2672">
                  <c:v>42230</c:v>
                </c:pt>
                <c:pt idx="2673">
                  <c:v>42233</c:v>
                </c:pt>
                <c:pt idx="2674">
                  <c:v>42234</c:v>
                </c:pt>
                <c:pt idx="2675">
                  <c:v>42235</c:v>
                </c:pt>
                <c:pt idx="2676">
                  <c:v>42236</c:v>
                </c:pt>
                <c:pt idx="2677">
                  <c:v>42237</c:v>
                </c:pt>
                <c:pt idx="2678">
                  <c:v>42240</c:v>
                </c:pt>
                <c:pt idx="2679">
                  <c:v>42241</c:v>
                </c:pt>
                <c:pt idx="2680">
                  <c:v>42242</c:v>
                </c:pt>
                <c:pt idx="2681">
                  <c:v>42243</c:v>
                </c:pt>
                <c:pt idx="2682">
                  <c:v>42244</c:v>
                </c:pt>
                <c:pt idx="2683">
                  <c:v>42247</c:v>
                </c:pt>
                <c:pt idx="2684">
                  <c:v>42248</c:v>
                </c:pt>
                <c:pt idx="2685">
                  <c:v>42249</c:v>
                </c:pt>
                <c:pt idx="2686">
                  <c:v>42250</c:v>
                </c:pt>
                <c:pt idx="2687">
                  <c:v>42251</c:v>
                </c:pt>
                <c:pt idx="2688">
                  <c:v>42255</c:v>
                </c:pt>
                <c:pt idx="2689">
                  <c:v>42256</c:v>
                </c:pt>
                <c:pt idx="2690">
                  <c:v>42257</c:v>
                </c:pt>
                <c:pt idx="2691">
                  <c:v>42258</c:v>
                </c:pt>
                <c:pt idx="2692">
                  <c:v>42261</c:v>
                </c:pt>
                <c:pt idx="2693">
                  <c:v>42262</c:v>
                </c:pt>
                <c:pt idx="2694">
                  <c:v>42263</c:v>
                </c:pt>
                <c:pt idx="2695">
                  <c:v>42264</c:v>
                </c:pt>
                <c:pt idx="2696">
                  <c:v>42265</c:v>
                </c:pt>
                <c:pt idx="2697">
                  <c:v>42268</c:v>
                </c:pt>
                <c:pt idx="2698">
                  <c:v>42269</c:v>
                </c:pt>
                <c:pt idx="2699">
                  <c:v>42270</c:v>
                </c:pt>
                <c:pt idx="2700">
                  <c:v>42271</c:v>
                </c:pt>
                <c:pt idx="2701">
                  <c:v>42272</c:v>
                </c:pt>
                <c:pt idx="2702">
                  <c:v>42275</c:v>
                </c:pt>
                <c:pt idx="2703">
                  <c:v>42276</c:v>
                </c:pt>
                <c:pt idx="2704">
                  <c:v>42277</c:v>
                </c:pt>
                <c:pt idx="2705">
                  <c:v>42278</c:v>
                </c:pt>
                <c:pt idx="2706">
                  <c:v>42279</c:v>
                </c:pt>
                <c:pt idx="2707">
                  <c:v>42282</c:v>
                </c:pt>
                <c:pt idx="2708">
                  <c:v>42283</c:v>
                </c:pt>
                <c:pt idx="2709">
                  <c:v>42284</c:v>
                </c:pt>
                <c:pt idx="2710">
                  <c:v>42285</c:v>
                </c:pt>
                <c:pt idx="2711">
                  <c:v>42286</c:v>
                </c:pt>
                <c:pt idx="2712">
                  <c:v>42289</c:v>
                </c:pt>
                <c:pt idx="2713">
                  <c:v>42290</c:v>
                </c:pt>
                <c:pt idx="2714">
                  <c:v>42291</c:v>
                </c:pt>
                <c:pt idx="2715">
                  <c:v>42292</c:v>
                </c:pt>
                <c:pt idx="2716">
                  <c:v>42293</c:v>
                </c:pt>
                <c:pt idx="2717">
                  <c:v>42296</c:v>
                </c:pt>
                <c:pt idx="2718">
                  <c:v>42297</c:v>
                </c:pt>
                <c:pt idx="2719">
                  <c:v>42298</c:v>
                </c:pt>
                <c:pt idx="2720">
                  <c:v>42299</c:v>
                </c:pt>
                <c:pt idx="2721">
                  <c:v>42300</c:v>
                </c:pt>
                <c:pt idx="2722">
                  <c:v>42303</c:v>
                </c:pt>
                <c:pt idx="2723">
                  <c:v>42304</c:v>
                </c:pt>
                <c:pt idx="2724">
                  <c:v>42305</c:v>
                </c:pt>
                <c:pt idx="2725">
                  <c:v>42306</c:v>
                </c:pt>
                <c:pt idx="2726">
                  <c:v>42307</c:v>
                </c:pt>
                <c:pt idx="2727">
                  <c:v>42310</c:v>
                </c:pt>
                <c:pt idx="2728">
                  <c:v>42311</c:v>
                </c:pt>
                <c:pt idx="2729">
                  <c:v>42312</c:v>
                </c:pt>
                <c:pt idx="2730">
                  <c:v>42313</c:v>
                </c:pt>
                <c:pt idx="2731">
                  <c:v>42314</c:v>
                </c:pt>
                <c:pt idx="2732">
                  <c:v>42317</c:v>
                </c:pt>
                <c:pt idx="2733">
                  <c:v>42318</c:v>
                </c:pt>
                <c:pt idx="2734">
                  <c:v>42319</c:v>
                </c:pt>
                <c:pt idx="2735">
                  <c:v>42320</c:v>
                </c:pt>
                <c:pt idx="2736">
                  <c:v>42321</c:v>
                </c:pt>
                <c:pt idx="2737">
                  <c:v>42324</c:v>
                </c:pt>
                <c:pt idx="2738">
                  <c:v>42325</c:v>
                </c:pt>
                <c:pt idx="2739">
                  <c:v>42326</c:v>
                </c:pt>
                <c:pt idx="2740">
                  <c:v>42327</c:v>
                </c:pt>
                <c:pt idx="2741">
                  <c:v>42328</c:v>
                </c:pt>
                <c:pt idx="2742">
                  <c:v>42331</c:v>
                </c:pt>
                <c:pt idx="2743">
                  <c:v>42332</c:v>
                </c:pt>
                <c:pt idx="2744">
                  <c:v>42333</c:v>
                </c:pt>
                <c:pt idx="2745">
                  <c:v>42335</c:v>
                </c:pt>
                <c:pt idx="2746">
                  <c:v>42338</c:v>
                </c:pt>
                <c:pt idx="2747">
                  <c:v>42339</c:v>
                </c:pt>
                <c:pt idx="2748">
                  <c:v>42340</c:v>
                </c:pt>
                <c:pt idx="2749">
                  <c:v>42341</c:v>
                </c:pt>
                <c:pt idx="2750">
                  <c:v>42342</c:v>
                </c:pt>
                <c:pt idx="2751">
                  <c:v>42345</c:v>
                </c:pt>
                <c:pt idx="2752">
                  <c:v>42346</c:v>
                </c:pt>
                <c:pt idx="2753">
                  <c:v>42347</c:v>
                </c:pt>
                <c:pt idx="2754">
                  <c:v>42348</c:v>
                </c:pt>
                <c:pt idx="2755">
                  <c:v>42349</c:v>
                </c:pt>
                <c:pt idx="2756">
                  <c:v>42352</c:v>
                </c:pt>
                <c:pt idx="2757">
                  <c:v>42353</c:v>
                </c:pt>
                <c:pt idx="2758">
                  <c:v>42354</c:v>
                </c:pt>
                <c:pt idx="2759">
                  <c:v>42355</c:v>
                </c:pt>
                <c:pt idx="2760">
                  <c:v>42356</c:v>
                </c:pt>
                <c:pt idx="2761">
                  <c:v>42359</c:v>
                </c:pt>
                <c:pt idx="2762">
                  <c:v>42360</c:v>
                </c:pt>
                <c:pt idx="2763">
                  <c:v>42361</c:v>
                </c:pt>
                <c:pt idx="2764">
                  <c:v>42362</c:v>
                </c:pt>
                <c:pt idx="2765">
                  <c:v>42366</c:v>
                </c:pt>
                <c:pt idx="2766">
                  <c:v>42367</c:v>
                </c:pt>
                <c:pt idx="2767">
                  <c:v>42368</c:v>
                </c:pt>
                <c:pt idx="2768">
                  <c:v>42369</c:v>
                </c:pt>
                <c:pt idx="2769">
                  <c:v>42373</c:v>
                </c:pt>
                <c:pt idx="2770">
                  <c:v>42374</c:v>
                </c:pt>
                <c:pt idx="2771">
                  <c:v>42375</c:v>
                </c:pt>
                <c:pt idx="2772">
                  <c:v>42376</c:v>
                </c:pt>
                <c:pt idx="2773">
                  <c:v>42377</c:v>
                </c:pt>
                <c:pt idx="2774">
                  <c:v>42380</c:v>
                </c:pt>
                <c:pt idx="2775">
                  <c:v>42381</c:v>
                </c:pt>
                <c:pt idx="2776">
                  <c:v>42382</c:v>
                </c:pt>
                <c:pt idx="2777">
                  <c:v>42383</c:v>
                </c:pt>
                <c:pt idx="2778">
                  <c:v>42384</c:v>
                </c:pt>
                <c:pt idx="2779">
                  <c:v>42388</c:v>
                </c:pt>
                <c:pt idx="2780">
                  <c:v>42389</c:v>
                </c:pt>
                <c:pt idx="2781">
                  <c:v>42390</c:v>
                </c:pt>
                <c:pt idx="2782">
                  <c:v>42391</c:v>
                </c:pt>
                <c:pt idx="2783">
                  <c:v>42394</c:v>
                </c:pt>
                <c:pt idx="2784">
                  <c:v>42395</c:v>
                </c:pt>
                <c:pt idx="2785">
                  <c:v>42396</c:v>
                </c:pt>
                <c:pt idx="2786">
                  <c:v>42397</c:v>
                </c:pt>
                <c:pt idx="2787">
                  <c:v>42398</c:v>
                </c:pt>
                <c:pt idx="2788">
                  <c:v>42401</c:v>
                </c:pt>
                <c:pt idx="2789">
                  <c:v>42402</c:v>
                </c:pt>
                <c:pt idx="2790">
                  <c:v>42403</c:v>
                </c:pt>
                <c:pt idx="2791">
                  <c:v>42404</c:v>
                </c:pt>
                <c:pt idx="2792">
                  <c:v>42405</c:v>
                </c:pt>
                <c:pt idx="2793">
                  <c:v>42408</c:v>
                </c:pt>
                <c:pt idx="2794">
                  <c:v>42409</c:v>
                </c:pt>
                <c:pt idx="2795">
                  <c:v>42410</c:v>
                </c:pt>
                <c:pt idx="2796">
                  <c:v>42411</c:v>
                </c:pt>
                <c:pt idx="2797">
                  <c:v>42412</c:v>
                </c:pt>
                <c:pt idx="2798">
                  <c:v>42416</c:v>
                </c:pt>
                <c:pt idx="2799">
                  <c:v>42417</c:v>
                </c:pt>
                <c:pt idx="2800">
                  <c:v>42418</c:v>
                </c:pt>
                <c:pt idx="2801">
                  <c:v>42419</c:v>
                </c:pt>
                <c:pt idx="2802">
                  <c:v>42422</c:v>
                </c:pt>
                <c:pt idx="2803">
                  <c:v>42423</c:v>
                </c:pt>
                <c:pt idx="2804">
                  <c:v>42424</c:v>
                </c:pt>
                <c:pt idx="2805">
                  <c:v>42425</c:v>
                </c:pt>
                <c:pt idx="2806">
                  <c:v>42426</c:v>
                </c:pt>
                <c:pt idx="2807">
                  <c:v>42429</c:v>
                </c:pt>
                <c:pt idx="2808">
                  <c:v>42430</c:v>
                </c:pt>
                <c:pt idx="2809">
                  <c:v>42431</c:v>
                </c:pt>
                <c:pt idx="2810">
                  <c:v>42432</c:v>
                </c:pt>
                <c:pt idx="2811">
                  <c:v>42433</c:v>
                </c:pt>
                <c:pt idx="2812">
                  <c:v>42436</c:v>
                </c:pt>
                <c:pt idx="2813">
                  <c:v>42437</c:v>
                </c:pt>
                <c:pt idx="2814">
                  <c:v>42438</c:v>
                </c:pt>
                <c:pt idx="2815">
                  <c:v>42439</c:v>
                </c:pt>
                <c:pt idx="2816">
                  <c:v>42440</c:v>
                </c:pt>
                <c:pt idx="2817">
                  <c:v>42443</c:v>
                </c:pt>
                <c:pt idx="2818">
                  <c:v>42444</c:v>
                </c:pt>
                <c:pt idx="2819">
                  <c:v>42445</c:v>
                </c:pt>
                <c:pt idx="2820">
                  <c:v>42446</c:v>
                </c:pt>
                <c:pt idx="2821">
                  <c:v>42447</c:v>
                </c:pt>
                <c:pt idx="2822">
                  <c:v>42450</c:v>
                </c:pt>
                <c:pt idx="2823">
                  <c:v>42451</c:v>
                </c:pt>
                <c:pt idx="2824">
                  <c:v>42452</c:v>
                </c:pt>
                <c:pt idx="2825">
                  <c:v>42453</c:v>
                </c:pt>
                <c:pt idx="2826">
                  <c:v>42457</c:v>
                </c:pt>
                <c:pt idx="2827">
                  <c:v>42458</c:v>
                </c:pt>
                <c:pt idx="2828">
                  <c:v>42459</c:v>
                </c:pt>
                <c:pt idx="2829">
                  <c:v>42460</c:v>
                </c:pt>
                <c:pt idx="2830">
                  <c:v>42461</c:v>
                </c:pt>
                <c:pt idx="2831">
                  <c:v>42464</c:v>
                </c:pt>
                <c:pt idx="2832">
                  <c:v>42465</c:v>
                </c:pt>
                <c:pt idx="2833">
                  <c:v>42466</c:v>
                </c:pt>
                <c:pt idx="2834">
                  <c:v>42467</c:v>
                </c:pt>
                <c:pt idx="2835">
                  <c:v>42468</c:v>
                </c:pt>
                <c:pt idx="2836">
                  <c:v>42471</c:v>
                </c:pt>
                <c:pt idx="2837">
                  <c:v>42472</c:v>
                </c:pt>
                <c:pt idx="2838">
                  <c:v>42473</c:v>
                </c:pt>
                <c:pt idx="2839">
                  <c:v>42474</c:v>
                </c:pt>
                <c:pt idx="2840">
                  <c:v>42475</c:v>
                </c:pt>
                <c:pt idx="2841">
                  <c:v>42478</c:v>
                </c:pt>
                <c:pt idx="2842">
                  <c:v>42479</c:v>
                </c:pt>
                <c:pt idx="2843">
                  <c:v>42480</c:v>
                </c:pt>
                <c:pt idx="2844">
                  <c:v>42481</c:v>
                </c:pt>
                <c:pt idx="2845">
                  <c:v>42482</c:v>
                </c:pt>
                <c:pt idx="2846">
                  <c:v>42485</c:v>
                </c:pt>
                <c:pt idx="2847">
                  <c:v>42486</c:v>
                </c:pt>
                <c:pt idx="2848">
                  <c:v>42487</c:v>
                </c:pt>
                <c:pt idx="2849">
                  <c:v>42488</c:v>
                </c:pt>
                <c:pt idx="2850">
                  <c:v>42489</c:v>
                </c:pt>
                <c:pt idx="2851">
                  <c:v>42492</c:v>
                </c:pt>
                <c:pt idx="2852">
                  <c:v>42493</c:v>
                </c:pt>
                <c:pt idx="2853">
                  <c:v>42494</c:v>
                </c:pt>
                <c:pt idx="2854">
                  <c:v>42495</c:v>
                </c:pt>
                <c:pt idx="2855">
                  <c:v>42496</c:v>
                </c:pt>
                <c:pt idx="2856">
                  <c:v>42499</c:v>
                </c:pt>
                <c:pt idx="2857">
                  <c:v>42500</c:v>
                </c:pt>
                <c:pt idx="2858">
                  <c:v>42501</c:v>
                </c:pt>
                <c:pt idx="2859">
                  <c:v>42502</c:v>
                </c:pt>
                <c:pt idx="2860">
                  <c:v>42503</c:v>
                </c:pt>
                <c:pt idx="2861">
                  <c:v>42506</c:v>
                </c:pt>
                <c:pt idx="2862">
                  <c:v>42507</c:v>
                </c:pt>
                <c:pt idx="2863">
                  <c:v>42508</c:v>
                </c:pt>
                <c:pt idx="2864">
                  <c:v>42509</c:v>
                </c:pt>
                <c:pt idx="2865">
                  <c:v>42510</c:v>
                </c:pt>
                <c:pt idx="2866">
                  <c:v>42513</c:v>
                </c:pt>
                <c:pt idx="2867">
                  <c:v>42514</c:v>
                </c:pt>
                <c:pt idx="2868">
                  <c:v>42515</c:v>
                </c:pt>
                <c:pt idx="2869">
                  <c:v>42516</c:v>
                </c:pt>
                <c:pt idx="2870">
                  <c:v>42517</c:v>
                </c:pt>
                <c:pt idx="2871">
                  <c:v>42521</c:v>
                </c:pt>
                <c:pt idx="2872">
                  <c:v>42522</c:v>
                </c:pt>
                <c:pt idx="2873">
                  <c:v>42523</c:v>
                </c:pt>
                <c:pt idx="2874">
                  <c:v>42524</c:v>
                </c:pt>
                <c:pt idx="2875">
                  <c:v>42527</c:v>
                </c:pt>
                <c:pt idx="2876">
                  <c:v>42528</c:v>
                </c:pt>
                <c:pt idx="2877">
                  <c:v>42529</c:v>
                </c:pt>
                <c:pt idx="2878">
                  <c:v>42530</c:v>
                </c:pt>
                <c:pt idx="2879">
                  <c:v>42531</c:v>
                </c:pt>
                <c:pt idx="2880">
                  <c:v>42534</c:v>
                </c:pt>
                <c:pt idx="2881">
                  <c:v>42535</c:v>
                </c:pt>
                <c:pt idx="2882">
                  <c:v>42536</c:v>
                </c:pt>
                <c:pt idx="2883">
                  <c:v>42537</c:v>
                </c:pt>
                <c:pt idx="2884">
                  <c:v>42538</c:v>
                </c:pt>
                <c:pt idx="2885">
                  <c:v>42541</c:v>
                </c:pt>
                <c:pt idx="2886">
                  <c:v>42542</c:v>
                </c:pt>
                <c:pt idx="2887">
                  <c:v>42543</c:v>
                </c:pt>
                <c:pt idx="2888">
                  <c:v>42544</c:v>
                </c:pt>
                <c:pt idx="2889">
                  <c:v>42545</c:v>
                </c:pt>
                <c:pt idx="2890">
                  <c:v>42548</c:v>
                </c:pt>
                <c:pt idx="2891">
                  <c:v>42549</c:v>
                </c:pt>
                <c:pt idx="2892">
                  <c:v>42550</c:v>
                </c:pt>
                <c:pt idx="2893">
                  <c:v>42551</c:v>
                </c:pt>
                <c:pt idx="2894">
                  <c:v>42552</c:v>
                </c:pt>
                <c:pt idx="2895">
                  <c:v>42556</c:v>
                </c:pt>
                <c:pt idx="2896">
                  <c:v>42557</c:v>
                </c:pt>
                <c:pt idx="2897">
                  <c:v>42558</c:v>
                </c:pt>
                <c:pt idx="2898">
                  <c:v>42559</c:v>
                </c:pt>
                <c:pt idx="2899">
                  <c:v>42562</c:v>
                </c:pt>
                <c:pt idx="2900">
                  <c:v>42563</c:v>
                </c:pt>
                <c:pt idx="2901">
                  <c:v>42564</c:v>
                </c:pt>
                <c:pt idx="2902">
                  <c:v>42565</c:v>
                </c:pt>
                <c:pt idx="2903">
                  <c:v>42566</c:v>
                </c:pt>
                <c:pt idx="2904">
                  <c:v>42569</c:v>
                </c:pt>
                <c:pt idx="2905">
                  <c:v>42570</c:v>
                </c:pt>
                <c:pt idx="2906">
                  <c:v>42571</c:v>
                </c:pt>
                <c:pt idx="2907">
                  <c:v>42572</c:v>
                </c:pt>
                <c:pt idx="2908">
                  <c:v>42573</c:v>
                </c:pt>
                <c:pt idx="2909">
                  <c:v>42576</c:v>
                </c:pt>
                <c:pt idx="2910">
                  <c:v>42577</c:v>
                </c:pt>
                <c:pt idx="2911">
                  <c:v>42578</c:v>
                </c:pt>
                <c:pt idx="2912">
                  <c:v>42579</c:v>
                </c:pt>
                <c:pt idx="2913">
                  <c:v>42580</c:v>
                </c:pt>
                <c:pt idx="2914">
                  <c:v>42583</c:v>
                </c:pt>
                <c:pt idx="2915">
                  <c:v>42584</c:v>
                </c:pt>
                <c:pt idx="2916">
                  <c:v>42585</c:v>
                </c:pt>
                <c:pt idx="2917">
                  <c:v>42586</c:v>
                </c:pt>
                <c:pt idx="2918">
                  <c:v>42587</c:v>
                </c:pt>
                <c:pt idx="2919">
                  <c:v>42590</c:v>
                </c:pt>
                <c:pt idx="2920">
                  <c:v>42591</c:v>
                </c:pt>
                <c:pt idx="2921">
                  <c:v>42592</c:v>
                </c:pt>
                <c:pt idx="2922">
                  <c:v>42593</c:v>
                </c:pt>
                <c:pt idx="2923">
                  <c:v>42594</c:v>
                </c:pt>
                <c:pt idx="2924">
                  <c:v>42597</c:v>
                </c:pt>
                <c:pt idx="2925">
                  <c:v>42598</c:v>
                </c:pt>
                <c:pt idx="2926">
                  <c:v>42599</c:v>
                </c:pt>
                <c:pt idx="2927">
                  <c:v>42600</c:v>
                </c:pt>
                <c:pt idx="2928">
                  <c:v>42601</c:v>
                </c:pt>
                <c:pt idx="2929">
                  <c:v>42604</c:v>
                </c:pt>
                <c:pt idx="2930">
                  <c:v>42605</c:v>
                </c:pt>
                <c:pt idx="2931">
                  <c:v>42606</c:v>
                </c:pt>
                <c:pt idx="2932">
                  <c:v>42607</c:v>
                </c:pt>
                <c:pt idx="2933">
                  <c:v>42608</c:v>
                </c:pt>
                <c:pt idx="2934">
                  <c:v>42611</c:v>
                </c:pt>
                <c:pt idx="2935">
                  <c:v>42612</c:v>
                </c:pt>
                <c:pt idx="2936">
                  <c:v>42613</c:v>
                </c:pt>
                <c:pt idx="2937">
                  <c:v>42614</c:v>
                </c:pt>
                <c:pt idx="2938">
                  <c:v>42615</c:v>
                </c:pt>
                <c:pt idx="2939">
                  <c:v>42619</c:v>
                </c:pt>
                <c:pt idx="2940">
                  <c:v>42620</c:v>
                </c:pt>
                <c:pt idx="2941">
                  <c:v>42621</c:v>
                </c:pt>
                <c:pt idx="2942">
                  <c:v>42622</c:v>
                </c:pt>
                <c:pt idx="2943">
                  <c:v>42625</c:v>
                </c:pt>
                <c:pt idx="2944">
                  <c:v>42626</c:v>
                </c:pt>
                <c:pt idx="2945">
                  <c:v>42627</c:v>
                </c:pt>
                <c:pt idx="2946">
                  <c:v>42628</c:v>
                </c:pt>
                <c:pt idx="2947">
                  <c:v>42629</c:v>
                </c:pt>
                <c:pt idx="2948">
                  <c:v>42632</c:v>
                </c:pt>
                <c:pt idx="2949">
                  <c:v>42633</c:v>
                </c:pt>
                <c:pt idx="2950">
                  <c:v>42634</c:v>
                </c:pt>
                <c:pt idx="2951">
                  <c:v>42635</c:v>
                </c:pt>
                <c:pt idx="2952">
                  <c:v>42636</c:v>
                </c:pt>
                <c:pt idx="2953">
                  <c:v>42639</c:v>
                </c:pt>
                <c:pt idx="2954">
                  <c:v>42640</c:v>
                </c:pt>
                <c:pt idx="2955">
                  <c:v>42641</c:v>
                </c:pt>
                <c:pt idx="2956">
                  <c:v>42642</c:v>
                </c:pt>
                <c:pt idx="2957">
                  <c:v>42643</c:v>
                </c:pt>
                <c:pt idx="2958">
                  <c:v>42646</c:v>
                </c:pt>
                <c:pt idx="2959">
                  <c:v>42647</c:v>
                </c:pt>
                <c:pt idx="2960">
                  <c:v>42648</c:v>
                </c:pt>
                <c:pt idx="2961">
                  <c:v>42649</c:v>
                </c:pt>
                <c:pt idx="2962">
                  <c:v>42650</c:v>
                </c:pt>
                <c:pt idx="2963">
                  <c:v>42653</c:v>
                </c:pt>
                <c:pt idx="2964">
                  <c:v>42654</c:v>
                </c:pt>
                <c:pt idx="2965">
                  <c:v>42655</c:v>
                </c:pt>
                <c:pt idx="2966">
                  <c:v>42656</c:v>
                </c:pt>
                <c:pt idx="2967">
                  <c:v>42657</c:v>
                </c:pt>
                <c:pt idx="2968">
                  <c:v>42660</c:v>
                </c:pt>
                <c:pt idx="2969">
                  <c:v>42661</c:v>
                </c:pt>
                <c:pt idx="2970">
                  <c:v>42662</c:v>
                </c:pt>
                <c:pt idx="2971">
                  <c:v>42663</c:v>
                </c:pt>
                <c:pt idx="2972">
                  <c:v>42664</c:v>
                </c:pt>
                <c:pt idx="2973">
                  <c:v>42667</c:v>
                </c:pt>
                <c:pt idx="2974">
                  <c:v>42668</c:v>
                </c:pt>
                <c:pt idx="2975">
                  <c:v>42669</c:v>
                </c:pt>
                <c:pt idx="2976">
                  <c:v>42670</c:v>
                </c:pt>
                <c:pt idx="2977">
                  <c:v>42671</c:v>
                </c:pt>
                <c:pt idx="2978">
                  <c:v>42674</c:v>
                </c:pt>
                <c:pt idx="2979">
                  <c:v>42675</c:v>
                </c:pt>
                <c:pt idx="2980">
                  <c:v>42676</c:v>
                </c:pt>
                <c:pt idx="2981">
                  <c:v>42677</c:v>
                </c:pt>
                <c:pt idx="2982">
                  <c:v>42678</c:v>
                </c:pt>
                <c:pt idx="2983">
                  <c:v>42681</c:v>
                </c:pt>
                <c:pt idx="2984">
                  <c:v>42682</c:v>
                </c:pt>
                <c:pt idx="2985">
                  <c:v>42683</c:v>
                </c:pt>
                <c:pt idx="2986">
                  <c:v>42684</c:v>
                </c:pt>
                <c:pt idx="2987">
                  <c:v>42685</c:v>
                </c:pt>
                <c:pt idx="2988">
                  <c:v>42688</c:v>
                </c:pt>
                <c:pt idx="2989">
                  <c:v>42689</c:v>
                </c:pt>
                <c:pt idx="2990">
                  <c:v>42690</c:v>
                </c:pt>
                <c:pt idx="2991">
                  <c:v>42691</c:v>
                </c:pt>
                <c:pt idx="2992">
                  <c:v>42692</c:v>
                </c:pt>
                <c:pt idx="2993">
                  <c:v>42695</c:v>
                </c:pt>
                <c:pt idx="2994">
                  <c:v>42696</c:v>
                </c:pt>
                <c:pt idx="2995">
                  <c:v>42697</c:v>
                </c:pt>
                <c:pt idx="2996">
                  <c:v>42699</c:v>
                </c:pt>
                <c:pt idx="2997">
                  <c:v>42702</c:v>
                </c:pt>
                <c:pt idx="2998">
                  <c:v>42703</c:v>
                </c:pt>
                <c:pt idx="2999">
                  <c:v>42704</c:v>
                </c:pt>
                <c:pt idx="3000">
                  <c:v>42705</c:v>
                </c:pt>
                <c:pt idx="3001">
                  <c:v>42706</c:v>
                </c:pt>
                <c:pt idx="3002">
                  <c:v>42709</c:v>
                </c:pt>
                <c:pt idx="3003">
                  <c:v>42710</c:v>
                </c:pt>
                <c:pt idx="3004">
                  <c:v>42711</c:v>
                </c:pt>
                <c:pt idx="3005">
                  <c:v>42712</c:v>
                </c:pt>
                <c:pt idx="3006">
                  <c:v>42713</c:v>
                </c:pt>
                <c:pt idx="3007">
                  <c:v>42716</c:v>
                </c:pt>
                <c:pt idx="3008">
                  <c:v>42717</c:v>
                </c:pt>
                <c:pt idx="3009">
                  <c:v>42718</c:v>
                </c:pt>
                <c:pt idx="3010">
                  <c:v>42719</c:v>
                </c:pt>
                <c:pt idx="3011">
                  <c:v>42720</c:v>
                </c:pt>
                <c:pt idx="3012">
                  <c:v>42723</c:v>
                </c:pt>
                <c:pt idx="3013">
                  <c:v>42724</c:v>
                </c:pt>
                <c:pt idx="3014">
                  <c:v>42725</c:v>
                </c:pt>
                <c:pt idx="3015">
                  <c:v>42726</c:v>
                </c:pt>
                <c:pt idx="3016">
                  <c:v>42727</c:v>
                </c:pt>
                <c:pt idx="3017">
                  <c:v>42731</c:v>
                </c:pt>
                <c:pt idx="3018">
                  <c:v>42732</c:v>
                </c:pt>
                <c:pt idx="3019">
                  <c:v>42733</c:v>
                </c:pt>
                <c:pt idx="3020">
                  <c:v>42734</c:v>
                </c:pt>
                <c:pt idx="3021">
                  <c:v>42738</c:v>
                </c:pt>
                <c:pt idx="3022">
                  <c:v>42739</c:v>
                </c:pt>
                <c:pt idx="3023">
                  <c:v>42740</c:v>
                </c:pt>
                <c:pt idx="3024">
                  <c:v>42741</c:v>
                </c:pt>
                <c:pt idx="3025">
                  <c:v>42744</c:v>
                </c:pt>
                <c:pt idx="3026">
                  <c:v>42745</c:v>
                </c:pt>
                <c:pt idx="3027">
                  <c:v>42746</c:v>
                </c:pt>
                <c:pt idx="3028">
                  <c:v>42747</c:v>
                </c:pt>
                <c:pt idx="3029">
                  <c:v>42748</c:v>
                </c:pt>
                <c:pt idx="3030">
                  <c:v>42752</c:v>
                </c:pt>
                <c:pt idx="3031">
                  <c:v>42753</c:v>
                </c:pt>
                <c:pt idx="3032">
                  <c:v>42754</c:v>
                </c:pt>
                <c:pt idx="3033">
                  <c:v>42755</c:v>
                </c:pt>
                <c:pt idx="3034">
                  <c:v>42758</c:v>
                </c:pt>
                <c:pt idx="3035">
                  <c:v>42759</c:v>
                </c:pt>
                <c:pt idx="3036">
                  <c:v>42760</c:v>
                </c:pt>
                <c:pt idx="3037">
                  <c:v>42761</c:v>
                </c:pt>
                <c:pt idx="3038">
                  <c:v>42762</c:v>
                </c:pt>
                <c:pt idx="3039">
                  <c:v>42765</c:v>
                </c:pt>
                <c:pt idx="3040">
                  <c:v>42766</c:v>
                </c:pt>
                <c:pt idx="3041">
                  <c:v>42767</c:v>
                </c:pt>
                <c:pt idx="3042">
                  <c:v>42768</c:v>
                </c:pt>
                <c:pt idx="3043">
                  <c:v>42769</c:v>
                </c:pt>
                <c:pt idx="3044">
                  <c:v>42772</c:v>
                </c:pt>
                <c:pt idx="3045">
                  <c:v>42773</c:v>
                </c:pt>
                <c:pt idx="3046">
                  <c:v>42774</c:v>
                </c:pt>
                <c:pt idx="3047">
                  <c:v>42775</c:v>
                </c:pt>
                <c:pt idx="3048">
                  <c:v>42776</c:v>
                </c:pt>
                <c:pt idx="3049">
                  <c:v>42779</c:v>
                </c:pt>
                <c:pt idx="3050">
                  <c:v>42780</c:v>
                </c:pt>
                <c:pt idx="3051">
                  <c:v>42781</c:v>
                </c:pt>
                <c:pt idx="3052">
                  <c:v>42782</c:v>
                </c:pt>
                <c:pt idx="3053">
                  <c:v>42783</c:v>
                </c:pt>
                <c:pt idx="3054">
                  <c:v>42787</c:v>
                </c:pt>
                <c:pt idx="3055">
                  <c:v>42788</c:v>
                </c:pt>
                <c:pt idx="3056">
                  <c:v>42789</c:v>
                </c:pt>
                <c:pt idx="3057">
                  <c:v>42790</c:v>
                </c:pt>
                <c:pt idx="3058">
                  <c:v>42793</c:v>
                </c:pt>
                <c:pt idx="3059">
                  <c:v>42794</c:v>
                </c:pt>
                <c:pt idx="3060">
                  <c:v>42795</c:v>
                </c:pt>
                <c:pt idx="3061">
                  <c:v>42796</c:v>
                </c:pt>
                <c:pt idx="3062">
                  <c:v>42797</c:v>
                </c:pt>
                <c:pt idx="3063">
                  <c:v>42800</c:v>
                </c:pt>
                <c:pt idx="3064">
                  <c:v>42801</c:v>
                </c:pt>
                <c:pt idx="3065">
                  <c:v>42802</c:v>
                </c:pt>
                <c:pt idx="3066">
                  <c:v>42803</c:v>
                </c:pt>
                <c:pt idx="3067">
                  <c:v>42804</c:v>
                </c:pt>
                <c:pt idx="3068">
                  <c:v>42807</c:v>
                </c:pt>
                <c:pt idx="3069">
                  <c:v>42808</c:v>
                </c:pt>
                <c:pt idx="3070">
                  <c:v>42809</c:v>
                </c:pt>
                <c:pt idx="3071">
                  <c:v>42810</c:v>
                </c:pt>
                <c:pt idx="3072">
                  <c:v>42811</c:v>
                </c:pt>
                <c:pt idx="3073">
                  <c:v>42814</c:v>
                </c:pt>
                <c:pt idx="3074">
                  <c:v>42815</c:v>
                </c:pt>
                <c:pt idx="3075">
                  <c:v>42816</c:v>
                </c:pt>
                <c:pt idx="3076">
                  <c:v>42817</c:v>
                </c:pt>
                <c:pt idx="3077">
                  <c:v>42818</c:v>
                </c:pt>
                <c:pt idx="3078">
                  <c:v>42821</c:v>
                </c:pt>
                <c:pt idx="3079">
                  <c:v>42822</c:v>
                </c:pt>
                <c:pt idx="3080">
                  <c:v>42823</c:v>
                </c:pt>
                <c:pt idx="3081">
                  <c:v>42824</c:v>
                </c:pt>
                <c:pt idx="3082">
                  <c:v>42825</c:v>
                </c:pt>
                <c:pt idx="3083">
                  <c:v>42828</c:v>
                </c:pt>
                <c:pt idx="3084">
                  <c:v>42829</c:v>
                </c:pt>
                <c:pt idx="3085">
                  <c:v>42830</c:v>
                </c:pt>
                <c:pt idx="3086">
                  <c:v>42831</c:v>
                </c:pt>
                <c:pt idx="3087">
                  <c:v>42832</c:v>
                </c:pt>
                <c:pt idx="3088">
                  <c:v>42835</c:v>
                </c:pt>
                <c:pt idx="3089">
                  <c:v>42836</c:v>
                </c:pt>
                <c:pt idx="3090">
                  <c:v>42837</c:v>
                </c:pt>
                <c:pt idx="3091">
                  <c:v>42838</c:v>
                </c:pt>
                <c:pt idx="3092">
                  <c:v>42842</c:v>
                </c:pt>
                <c:pt idx="3093">
                  <c:v>42843</c:v>
                </c:pt>
                <c:pt idx="3094">
                  <c:v>42844</c:v>
                </c:pt>
                <c:pt idx="3095">
                  <c:v>42845</c:v>
                </c:pt>
                <c:pt idx="3096">
                  <c:v>42846</c:v>
                </c:pt>
                <c:pt idx="3097">
                  <c:v>42849</c:v>
                </c:pt>
                <c:pt idx="3098">
                  <c:v>42850</c:v>
                </c:pt>
                <c:pt idx="3099">
                  <c:v>42851</c:v>
                </c:pt>
                <c:pt idx="3100">
                  <c:v>42852</c:v>
                </c:pt>
                <c:pt idx="3101">
                  <c:v>42853</c:v>
                </c:pt>
                <c:pt idx="3102">
                  <c:v>42857</c:v>
                </c:pt>
                <c:pt idx="3103">
                  <c:v>42858</c:v>
                </c:pt>
                <c:pt idx="3104">
                  <c:v>42859</c:v>
                </c:pt>
                <c:pt idx="3105">
                  <c:v>42860</c:v>
                </c:pt>
                <c:pt idx="3106">
                  <c:v>42863</c:v>
                </c:pt>
                <c:pt idx="3107">
                  <c:v>42864</c:v>
                </c:pt>
                <c:pt idx="3108">
                  <c:v>42865</c:v>
                </c:pt>
                <c:pt idx="3109">
                  <c:v>42866</c:v>
                </c:pt>
                <c:pt idx="3110">
                  <c:v>42867</c:v>
                </c:pt>
                <c:pt idx="3111">
                  <c:v>42870</c:v>
                </c:pt>
                <c:pt idx="3112">
                  <c:v>42871</c:v>
                </c:pt>
                <c:pt idx="3113">
                  <c:v>42872</c:v>
                </c:pt>
                <c:pt idx="3114">
                  <c:v>42873</c:v>
                </c:pt>
                <c:pt idx="3115">
                  <c:v>42874</c:v>
                </c:pt>
                <c:pt idx="3116">
                  <c:v>42877</c:v>
                </c:pt>
                <c:pt idx="3117">
                  <c:v>42878</c:v>
                </c:pt>
                <c:pt idx="3118">
                  <c:v>42879</c:v>
                </c:pt>
                <c:pt idx="3119">
                  <c:v>42880</c:v>
                </c:pt>
                <c:pt idx="3120">
                  <c:v>42881</c:v>
                </c:pt>
                <c:pt idx="3121">
                  <c:v>42887</c:v>
                </c:pt>
                <c:pt idx="3122">
                  <c:v>42888</c:v>
                </c:pt>
                <c:pt idx="3123">
                  <c:v>42891</c:v>
                </c:pt>
                <c:pt idx="3124">
                  <c:v>42892</c:v>
                </c:pt>
                <c:pt idx="3125">
                  <c:v>42893</c:v>
                </c:pt>
                <c:pt idx="3126">
                  <c:v>42894</c:v>
                </c:pt>
                <c:pt idx="3127">
                  <c:v>42895</c:v>
                </c:pt>
                <c:pt idx="3128">
                  <c:v>42898</c:v>
                </c:pt>
                <c:pt idx="3129">
                  <c:v>42899</c:v>
                </c:pt>
                <c:pt idx="3130">
                  <c:v>42900</c:v>
                </c:pt>
                <c:pt idx="3131">
                  <c:v>42901</c:v>
                </c:pt>
                <c:pt idx="3132">
                  <c:v>42902</c:v>
                </c:pt>
                <c:pt idx="3133">
                  <c:v>42905</c:v>
                </c:pt>
                <c:pt idx="3134">
                  <c:v>42906</c:v>
                </c:pt>
                <c:pt idx="3135">
                  <c:v>42907</c:v>
                </c:pt>
                <c:pt idx="3136">
                  <c:v>42908</c:v>
                </c:pt>
                <c:pt idx="3137">
                  <c:v>42909</c:v>
                </c:pt>
                <c:pt idx="3138">
                  <c:v>42912</c:v>
                </c:pt>
                <c:pt idx="3139">
                  <c:v>42913</c:v>
                </c:pt>
                <c:pt idx="3140">
                  <c:v>42914</c:v>
                </c:pt>
                <c:pt idx="3141">
                  <c:v>42915</c:v>
                </c:pt>
                <c:pt idx="3142">
                  <c:v>42916</c:v>
                </c:pt>
                <c:pt idx="3143">
                  <c:v>42919</c:v>
                </c:pt>
                <c:pt idx="3144">
                  <c:v>42921</c:v>
                </c:pt>
                <c:pt idx="3145">
                  <c:v>42922</c:v>
                </c:pt>
                <c:pt idx="3146">
                  <c:v>42923</c:v>
                </c:pt>
                <c:pt idx="3147">
                  <c:v>42926</c:v>
                </c:pt>
                <c:pt idx="3148">
                  <c:v>42927</c:v>
                </c:pt>
                <c:pt idx="3149">
                  <c:v>42928</c:v>
                </c:pt>
                <c:pt idx="3150">
                  <c:v>42929</c:v>
                </c:pt>
                <c:pt idx="3151">
                  <c:v>42930</c:v>
                </c:pt>
                <c:pt idx="3152">
                  <c:v>42933</c:v>
                </c:pt>
                <c:pt idx="3153">
                  <c:v>42934</c:v>
                </c:pt>
                <c:pt idx="3154">
                  <c:v>42935</c:v>
                </c:pt>
                <c:pt idx="3155">
                  <c:v>42936</c:v>
                </c:pt>
                <c:pt idx="3156">
                  <c:v>42937</c:v>
                </c:pt>
                <c:pt idx="3157">
                  <c:v>42940</c:v>
                </c:pt>
                <c:pt idx="3158">
                  <c:v>42941</c:v>
                </c:pt>
                <c:pt idx="3159">
                  <c:v>42942</c:v>
                </c:pt>
                <c:pt idx="3160">
                  <c:v>42943</c:v>
                </c:pt>
                <c:pt idx="3161">
                  <c:v>42944</c:v>
                </c:pt>
                <c:pt idx="3162">
                  <c:v>42947</c:v>
                </c:pt>
                <c:pt idx="3163">
                  <c:v>42948</c:v>
                </c:pt>
                <c:pt idx="3164">
                  <c:v>42949</c:v>
                </c:pt>
                <c:pt idx="3165">
                  <c:v>42950</c:v>
                </c:pt>
                <c:pt idx="3166">
                  <c:v>42951</c:v>
                </c:pt>
                <c:pt idx="3167">
                  <c:v>42961</c:v>
                </c:pt>
                <c:pt idx="3168">
                  <c:v>42962</c:v>
                </c:pt>
                <c:pt idx="3169">
                  <c:v>42963</c:v>
                </c:pt>
                <c:pt idx="3170">
                  <c:v>42964</c:v>
                </c:pt>
                <c:pt idx="3171">
                  <c:v>42965</c:v>
                </c:pt>
                <c:pt idx="3172">
                  <c:v>42968</c:v>
                </c:pt>
                <c:pt idx="3173">
                  <c:v>42969</c:v>
                </c:pt>
                <c:pt idx="3174">
                  <c:v>42970</c:v>
                </c:pt>
                <c:pt idx="3175">
                  <c:v>42971</c:v>
                </c:pt>
                <c:pt idx="3176">
                  <c:v>42972</c:v>
                </c:pt>
                <c:pt idx="3177">
                  <c:v>42975</c:v>
                </c:pt>
                <c:pt idx="3178">
                  <c:v>42976</c:v>
                </c:pt>
                <c:pt idx="3179">
                  <c:v>42977</c:v>
                </c:pt>
                <c:pt idx="3180">
                  <c:v>42978</c:v>
                </c:pt>
                <c:pt idx="3181">
                  <c:v>42979</c:v>
                </c:pt>
                <c:pt idx="3182">
                  <c:v>42983</c:v>
                </c:pt>
                <c:pt idx="3183">
                  <c:v>42984</c:v>
                </c:pt>
                <c:pt idx="3184">
                  <c:v>42985</c:v>
                </c:pt>
                <c:pt idx="3185">
                  <c:v>42989</c:v>
                </c:pt>
                <c:pt idx="3186">
                  <c:v>42990</c:v>
                </c:pt>
                <c:pt idx="3187">
                  <c:v>42991</c:v>
                </c:pt>
                <c:pt idx="3188">
                  <c:v>42992</c:v>
                </c:pt>
                <c:pt idx="3189">
                  <c:v>42993</c:v>
                </c:pt>
                <c:pt idx="3190">
                  <c:v>42996</c:v>
                </c:pt>
                <c:pt idx="3191">
                  <c:v>42997</c:v>
                </c:pt>
                <c:pt idx="3192">
                  <c:v>42998</c:v>
                </c:pt>
                <c:pt idx="3193">
                  <c:v>42999</c:v>
                </c:pt>
                <c:pt idx="3194">
                  <c:v>43000</c:v>
                </c:pt>
                <c:pt idx="3195">
                  <c:v>43003</c:v>
                </c:pt>
                <c:pt idx="3196">
                  <c:v>43004</c:v>
                </c:pt>
                <c:pt idx="3197">
                  <c:v>43005</c:v>
                </c:pt>
                <c:pt idx="3198">
                  <c:v>43006</c:v>
                </c:pt>
                <c:pt idx="3199">
                  <c:v>43007</c:v>
                </c:pt>
                <c:pt idx="3200">
                  <c:v>43010</c:v>
                </c:pt>
                <c:pt idx="3201">
                  <c:v>43011</c:v>
                </c:pt>
                <c:pt idx="3202">
                  <c:v>43012</c:v>
                </c:pt>
                <c:pt idx="3203">
                  <c:v>43013</c:v>
                </c:pt>
                <c:pt idx="3204">
                  <c:v>43014</c:v>
                </c:pt>
                <c:pt idx="3205">
                  <c:v>43017</c:v>
                </c:pt>
                <c:pt idx="3206">
                  <c:v>43018</c:v>
                </c:pt>
                <c:pt idx="3207">
                  <c:v>43019</c:v>
                </c:pt>
                <c:pt idx="3208">
                  <c:v>43020</c:v>
                </c:pt>
                <c:pt idx="3209">
                  <c:v>43021</c:v>
                </c:pt>
                <c:pt idx="3210">
                  <c:v>43024</c:v>
                </c:pt>
                <c:pt idx="3211">
                  <c:v>43025</c:v>
                </c:pt>
                <c:pt idx="3212">
                  <c:v>43026</c:v>
                </c:pt>
                <c:pt idx="3213">
                  <c:v>43027</c:v>
                </c:pt>
                <c:pt idx="3214">
                  <c:v>43028</c:v>
                </c:pt>
                <c:pt idx="3215">
                  <c:v>43031</c:v>
                </c:pt>
                <c:pt idx="3216">
                  <c:v>43032</c:v>
                </c:pt>
                <c:pt idx="3217">
                  <c:v>43033</c:v>
                </c:pt>
                <c:pt idx="3218">
                  <c:v>43034</c:v>
                </c:pt>
                <c:pt idx="3219">
                  <c:v>43035</c:v>
                </c:pt>
                <c:pt idx="3220">
                  <c:v>43038</c:v>
                </c:pt>
                <c:pt idx="3221">
                  <c:v>43039</c:v>
                </c:pt>
                <c:pt idx="3222">
                  <c:v>43040</c:v>
                </c:pt>
                <c:pt idx="3223">
                  <c:v>43041</c:v>
                </c:pt>
                <c:pt idx="3224">
                  <c:v>43042</c:v>
                </c:pt>
                <c:pt idx="3225">
                  <c:v>43045</c:v>
                </c:pt>
                <c:pt idx="3226">
                  <c:v>43046</c:v>
                </c:pt>
                <c:pt idx="3227">
                  <c:v>43047</c:v>
                </c:pt>
                <c:pt idx="3228">
                  <c:v>43048</c:v>
                </c:pt>
                <c:pt idx="3229">
                  <c:v>43049</c:v>
                </c:pt>
                <c:pt idx="3230">
                  <c:v>43052</c:v>
                </c:pt>
                <c:pt idx="3231">
                  <c:v>43053</c:v>
                </c:pt>
                <c:pt idx="3232">
                  <c:v>43054</c:v>
                </c:pt>
                <c:pt idx="3233">
                  <c:v>43055</c:v>
                </c:pt>
                <c:pt idx="3234">
                  <c:v>43056</c:v>
                </c:pt>
                <c:pt idx="3235">
                  <c:v>43059</c:v>
                </c:pt>
                <c:pt idx="3236">
                  <c:v>43060</c:v>
                </c:pt>
                <c:pt idx="3237">
                  <c:v>43061</c:v>
                </c:pt>
                <c:pt idx="3238">
                  <c:v>43063</c:v>
                </c:pt>
                <c:pt idx="3239">
                  <c:v>43066</c:v>
                </c:pt>
                <c:pt idx="3240">
                  <c:v>43067</c:v>
                </c:pt>
                <c:pt idx="3241">
                  <c:v>43068</c:v>
                </c:pt>
                <c:pt idx="3242">
                  <c:v>43069</c:v>
                </c:pt>
                <c:pt idx="3243">
                  <c:v>43070</c:v>
                </c:pt>
                <c:pt idx="3244">
                  <c:v>43073</c:v>
                </c:pt>
                <c:pt idx="3245">
                  <c:v>43074</c:v>
                </c:pt>
                <c:pt idx="3246">
                  <c:v>43075</c:v>
                </c:pt>
                <c:pt idx="3247">
                  <c:v>43076</c:v>
                </c:pt>
                <c:pt idx="3248">
                  <c:v>43077</c:v>
                </c:pt>
                <c:pt idx="3249">
                  <c:v>43080</c:v>
                </c:pt>
                <c:pt idx="3250">
                  <c:v>43081</c:v>
                </c:pt>
                <c:pt idx="3251">
                  <c:v>43082</c:v>
                </c:pt>
                <c:pt idx="3252">
                  <c:v>43083</c:v>
                </c:pt>
                <c:pt idx="3253">
                  <c:v>43084</c:v>
                </c:pt>
                <c:pt idx="3254">
                  <c:v>43087</c:v>
                </c:pt>
                <c:pt idx="3255">
                  <c:v>43088</c:v>
                </c:pt>
                <c:pt idx="3256">
                  <c:v>43089</c:v>
                </c:pt>
                <c:pt idx="3257">
                  <c:v>43090</c:v>
                </c:pt>
                <c:pt idx="3258">
                  <c:v>43091</c:v>
                </c:pt>
                <c:pt idx="3259">
                  <c:v>43095</c:v>
                </c:pt>
                <c:pt idx="3260">
                  <c:v>43096</c:v>
                </c:pt>
                <c:pt idx="3261">
                  <c:v>43097</c:v>
                </c:pt>
                <c:pt idx="3262">
                  <c:v>43098</c:v>
                </c:pt>
                <c:pt idx="3263">
                  <c:v>43103</c:v>
                </c:pt>
                <c:pt idx="3264">
                  <c:v>43104</c:v>
                </c:pt>
                <c:pt idx="3265">
                  <c:v>43105</c:v>
                </c:pt>
                <c:pt idx="3266">
                  <c:v>43108</c:v>
                </c:pt>
                <c:pt idx="3267">
                  <c:v>43109</c:v>
                </c:pt>
                <c:pt idx="3268">
                  <c:v>43110</c:v>
                </c:pt>
                <c:pt idx="3269">
                  <c:v>43111</c:v>
                </c:pt>
                <c:pt idx="3270">
                  <c:v>43112</c:v>
                </c:pt>
                <c:pt idx="3271">
                  <c:v>43116</c:v>
                </c:pt>
                <c:pt idx="3272">
                  <c:v>43117</c:v>
                </c:pt>
                <c:pt idx="3273">
                  <c:v>43118</c:v>
                </c:pt>
                <c:pt idx="3274">
                  <c:v>43119</c:v>
                </c:pt>
                <c:pt idx="3275">
                  <c:v>43122</c:v>
                </c:pt>
                <c:pt idx="3276">
                  <c:v>43123</c:v>
                </c:pt>
                <c:pt idx="3277">
                  <c:v>43124</c:v>
                </c:pt>
                <c:pt idx="3278">
                  <c:v>43125</c:v>
                </c:pt>
                <c:pt idx="3279">
                  <c:v>43126</c:v>
                </c:pt>
                <c:pt idx="3280">
                  <c:v>43129</c:v>
                </c:pt>
                <c:pt idx="3281">
                  <c:v>43130</c:v>
                </c:pt>
                <c:pt idx="3282">
                  <c:v>43131</c:v>
                </c:pt>
                <c:pt idx="3283">
                  <c:v>43132</c:v>
                </c:pt>
                <c:pt idx="3284">
                  <c:v>43133</c:v>
                </c:pt>
                <c:pt idx="3285">
                  <c:v>43136</c:v>
                </c:pt>
                <c:pt idx="3286">
                  <c:v>43137</c:v>
                </c:pt>
                <c:pt idx="3287">
                  <c:v>43138</c:v>
                </c:pt>
                <c:pt idx="3288">
                  <c:v>43139</c:v>
                </c:pt>
                <c:pt idx="3289">
                  <c:v>43140</c:v>
                </c:pt>
                <c:pt idx="3290">
                  <c:v>43143</c:v>
                </c:pt>
                <c:pt idx="3291">
                  <c:v>43144</c:v>
                </c:pt>
                <c:pt idx="3292">
                  <c:v>43145</c:v>
                </c:pt>
                <c:pt idx="3293">
                  <c:v>43146</c:v>
                </c:pt>
                <c:pt idx="3294">
                  <c:v>43147</c:v>
                </c:pt>
                <c:pt idx="3295">
                  <c:v>43151</c:v>
                </c:pt>
                <c:pt idx="3296">
                  <c:v>43152</c:v>
                </c:pt>
                <c:pt idx="3297">
                  <c:v>43153</c:v>
                </c:pt>
                <c:pt idx="3298">
                  <c:v>43154</c:v>
                </c:pt>
              </c:numCache>
            </c:numRef>
          </c:cat>
          <c:val>
            <c:numRef>
              <c:f>'Price to Earnings'!$C$4:$C$3302</c:f>
              <c:numCache>
                <c:formatCode>0.00\x</c:formatCode>
                <c:ptCount val="3299"/>
                <c:pt idx="0">
                  <c:v>13.828532369809054</c:v>
                </c:pt>
                <c:pt idx="1">
                  <c:v>13.828532369809054</c:v>
                </c:pt>
                <c:pt idx="2">
                  <c:v>13.828532369809054</c:v>
                </c:pt>
                <c:pt idx="3">
                  <c:v>13.828532369809054</c:v>
                </c:pt>
                <c:pt idx="4">
                  <c:v>13.828532369809054</c:v>
                </c:pt>
                <c:pt idx="5">
                  <c:v>13.828532369809054</c:v>
                </c:pt>
                <c:pt idx="6">
                  <c:v>13.828532369809054</c:v>
                </c:pt>
                <c:pt idx="7">
                  <c:v>13.828532369809054</c:v>
                </c:pt>
                <c:pt idx="8">
                  <c:v>13.828532369809054</c:v>
                </c:pt>
                <c:pt idx="9">
                  <c:v>13.828532369809054</c:v>
                </c:pt>
                <c:pt idx="10">
                  <c:v>13.828532369809054</c:v>
                </c:pt>
                <c:pt idx="11">
                  <c:v>13.828532369809054</c:v>
                </c:pt>
                <c:pt idx="12">
                  <c:v>13.828532369809054</c:v>
                </c:pt>
                <c:pt idx="13">
                  <c:v>13.828532369809054</c:v>
                </c:pt>
                <c:pt idx="14">
                  <c:v>13.828532369809054</c:v>
                </c:pt>
                <c:pt idx="15">
                  <c:v>13.828532369809054</c:v>
                </c:pt>
                <c:pt idx="16">
                  <c:v>13.828532369809054</c:v>
                </c:pt>
                <c:pt idx="17">
                  <c:v>13.828532369809054</c:v>
                </c:pt>
                <c:pt idx="18">
                  <c:v>13.828532369809054</c:v>
                </c:pt>
                <c:pt idx="19">
                  <c:v>13.828532369809054</c:v>
                </c:pt>
                <c:pt idx="20">
                  <c:v>13.828532369809054</c:v>
                </c:pt>
                <c:pt idx="21">
                  <c:v>13.828532369809054</c:v>
                </c:pt>
                <c:pt idx="22">
                  <c:v>13.828532369809054</c:v>
                </c:pt>
                <c:pt idx="23">
                  <c:v>13.828532369809054</c:v>
                </c:pt>
                <c:pt idx="24">
                  <c:v>13.828532369809054</c:v>
                </c:pt>
                <c:pt idx="25">
                  <c:v>13.828532369809054</c:v>
                </c:pt>
                <c:pt idx="26">
                  <c:v>13.828532369809054</c:v>
                </c:pt>
                <c:pt idx="27">
                  <c:v>13.828532369809054</c:v>
                </c:pt>
                <c:pt idx="28">
                  <c:v>13.828532369809054</c:v>
                </c:pt>
                <c:pt idx="29">
                  <c:v>13.828532369809054</c:v>
                </c:pt>
                <c:pt idx="30">
                  <c:v>13.828532369809054</c:v>
                </c:pt>
                <c:pt idx="31">
                  <c:v>13.828532369809054</c:v>
                </c:pt>
                <c:pt idx="32">
                  <c:v>13.828532369809054</c:v>
                </c:pt>
                <c:pt idx="33">
                  <c:v>13.828532369809054</c:v>
                </c:pt>
                <c:pt idx="34">
                  <c:v>13.828532369809054</c:v>
                </c:pt>
                <c:pt idx="35">
                  <c:v>13.828532369809054</c:v>
                </c:pt>
                <c:pt idx="36">
                  <c:v>13.828532369809054</c:v>
                </c:pt>
                <c:pt idx="37">
                  <c:v>13.828532369809054</c:v>
                </c:pt>
                <c:pt idx="38">
                  <c:v>13.828532369809054</c:v>
                </c:pt>
                <c:pt idx="39">
                  <c:v>13.828532369809054</c:v>
                </c:pt>
                <c:pt idx="40">
                  <c:v>13.828532369809054</c:v>
                </c:pt>
                <c:pt idx="41">
                  <c:v>13.828532369809054</c:v>
                </c:pt>
                <c:pt idx="42">
                  <c:v>13.828532369809054</c:v>
                </c:pt>
                <c:pt idx="43">
                  <c:v>13.828532369809054</c:v>
                </c:pt>
                <c:pt idx="44">
                  <c:v>13.828532369809054</c:v>
                </c:pt>
                <c:pt idx="45">
                  <c:v>13.828532369809054</c:v>
                </c:pt>
                <c:pt idx="46">
                  <c:v>13.828532369809054</c:v>
                </c:pt>
                <c:pt idx="47">
                  <c:v>13.828532369809054</c:v>
                </c:pt>
                <c:pt idx="48">
                  <c:v>13.828532369809054</c:v>
                </c:pt>
                <c:pt idx="49">
                  <c:v>13.828532369809054</c:v>
                </c:pt>
                <c:pt idx="50">
                  <c:v>13.828532369809054</c:v>
                </c:pt>
                <c:pt idx="51">
                  <c:v>13.828532369809054</c:v>
                </c:pt>
                <c:pt idx="52">
                  <c:v>13.828532369809054</c:v>
                </c:pt>
                <c:pt idx="53">
                  <c:v>13.828532369809054</c:v>
                </c:pt>
                <c:pt idx="54">
                  <c:v>13.828532369809054</c:v>
                </c:pt>
                <c:pt idx="55">
                  <c:v>13.828532369809054</c:v>
                </c:pt>
                <c:pt idx="56">
                  <c:v>13.828532369809054</c:v>
                </c:pt>
                <c:pt idx="57">
                  <c:v>13.828532369809054</c:v>
                </c:pt>
                <c:pt idx="58">
                  <c:v>13.828532369809054</c:v>
                </c:pt>
                <c:pt idx="59">
                  <c:v>13.828532369809054</c:v>
                </c:pt>
                <c:pt idx="60">
                  <c:v>13.828532369809054</c:v>
                </c:pt>
                <c:pt idx="61">
                  <c:v>13.828532369809054</c:v>
                </c:pt>
                <c:pt idx="62">
                  <c:v>13.828532369809054</c:v>
                </c:pt>
                <c:pt idx="63">
                  <c:v>13.828532369809054</c:v>
                </c:pt>
                <c:pt idx="64">
                  <c:v>13.828532369809054</c:v>
                </c:pt>
                <c:pt idx="65">
                  <c:v>13.828532369809054</c:v>
                </c:pt>
                <c:pt idx="66">
                  <c:v>13.828532369809054</c:v>
                </c:pt>
                <c:pt idx="67">
                  <c:v>13.828532369809054</c:v>
                </c:pt>
                <c:pt idx="68">
                  <c:v>13.828532369809054</c:v>
                </c:pt>
                <c:pt idx="69">
                  <c:v>13.828532369809054</c:v>
                </c:pt>
                <c:pt idx="70">
                  <c:v>13.828532369809054</c:v>
                </c:pt>
                <c:pt idx="71">
                  <c:v>13.828532369809054</c:v>
                </c:pt>
                <c:pt idx="72">
                  <c:v>13.828532369809054</c:v>
                </c:pt>
                <c:pt idx="73">
                  <c:v>13.828532369809054</c:v>
                </c:pt>
                <c:pt idx="74">
                  <c:v>13.828532369809054</c:v>
                </c:pt>
                <c:pt idx="75">
                  <c:v>13.828532369809054</c:v>
                </c:pt>
                <c:pt idx="76">
                  <c:v>13.828532369809054</c:v>
                </c:pt>
                <c:pt idx="77">
                  <c:v>13.828532369809054</c:v>
                </c:pt>
                <c:pt idx="78">
                  <c:v>13.828532369809054</c:v>
                </c:pt>
                <c:pt idx="79">
                  <c:v>13.828532369809054</c:v>
                </c:pt>
                <c:pt idx="80">
                  <c:v>13.828532369809054</c:v>
                </c:pt>
                <c:pt idx="81">
                  <c:v>13.828532369809054</c:v>
                </c:pt>
                <c:pt idx="82">
                  <c:v>13.828532369809054</c:v>
                </c:pt>
                <c:pt idx="83">
                  <c:v>13.828532369809054</c:v>
                </c:pt>
                <c:pt idx="84">
                  <c:v>13.828532369809054</c:v>
                </c:pt>
                <c:pt idx="85">
                  <c:v>13.828532369809054</c:v>
                </c:pt>
                <c:pt idx="86">
                  <c:v>13.828532369809054</c:v>
                </c:pt>
                <c:pt idx="87">
                  <c:v>13.828532369809054</c:v>
                </c:pt>
                <c:pt idx="88">
                  <c:v>13.828532369809054</c:v>
                </c:pt>
                <c:pt idx="89">
                  <c:v>13.828532369809054</c:v>
                </c:pt>
                <c:pt idx="90">
                  <c:v>13.828532369809054</c:v>
                </c:pt>
                <c:pt idx="91">
                  <c:v>13.828532369809054</c:v>
                </c:pt>
                <c:pt idx="92">
                  <c:v>13.828532369809054</c:v>
                </c:pt>
                <c:pt idx="93">
                  <c:v>13.828532369809054</c:v>
                </c:pt>
                <c:pt idx="94">
                  <c:v>13.828532369809054</c:v>
                </c:pt>
                <c:pt idx="95">
                  <c:v>13.828532369809054</c:v>
                </c:pt>
                <c:pt idx="96">
                  <c:v>13.828532369809054</c:v>
                </c:pt>
                <c:pt idx="97">
                  <c:v>13.828532369809054</c:v>
                </c:pt>
                <c:pt idx="98">
                  <c:v>13.828532369809054</c:v>
                </c:pt>
                <c:pt idx="99">
                  <c:v>13.828532369809054</c:v>
                </c:pt>
                <c:pt idx="100">
                  <c:v>13.828532369809054</c:v>
                </c:pt>
                <c:pt idx="101">
                  <c:v>13.828532369809054</c:v>
                </c:pt>
                <c:pt idx="102">
                  <c:v>13.828532369809054</c:v>
                </c:pt>
                <c:pt idx="103">
                  <c:v>13.828532369809054</c:v>
                </c:pt>
                <c:pt idx="104">
                  <c:v>13.828532369809054</c:v>
                </c:pt>
                <c:pt idx="105">
                  <c:v>13.828532369809054</c:v>
                </c:pt>
                <c:pt idx="106">
                  <c:v>13.828532369809054</c:v>
                </c:pt>
                <c:pt idx="107">
                  <c:v>13.828532369809054</c:v>
                </c:pt>
                <c:pt idx="108">
                  <c:v>13.828532369809054</c:v>
                </c:pt>
                <c:pt idx="109">
                  <c:v>13.828532369809054</c:v>
                </c:pt>
                <c:pt idx="110">
                  <c:v>13.828532369809054</c:v>
                </c:pt>
                <c:pt idx="111">
                  <c:v>13.828532369809054</c:v>
                </c:pt>
                <c:pt idx="112">
                  <c:v>13.828532369809054</c:v>
                </c:pt>
                <c:pt idx="113">
                  <c:v>13.828532369809054</c:v>
                </c:pt>
                <c:pt idx="114">
                  <c:v>13.828532369809054</c:v>
                </c:pt>
                <c:pt idx="115">
                  <c:v>13.828532369809054</c:v>
                </c:pt>
                <c:pt idx="116">
                  <c:v>13.828532369809054</c:v>
                </c:pt>
                <c:pt idx="117">
                  <c:v>13.828532369809054</c:v>
                </c:pt>
                <c:pt idx="118">
                  <c:v>13.828532369809054</c:v>
                </c:pt>
                <c:pt idx="119">
                  <c:v>13.828532369809054</c:v>
                </c:pt>
                <c:pt idx="120">
                  <c:v>13.828532369809054</c:v>
                </c:pt>
                <c:pt idx="121">
                  <c:v>13.828532369809054</c:v>
                </c:pt>
                <c:pt idx="122">
                  <c:v>13.828532369809054</c:v>
                </c:pt>
                <c:pt idx="123">
                  <c:v>13.828532369809054</c:v>
                </c:pt>
                <c:pt idx="124">
                  <c:v>13.828532369809054</c:v>
                </c:pt>
                <c:pt idx="125">
                  <c:v>13.828532369809054</c:v>
                </c:pt>
                <c:pt idx="126">
                  <c:v>13.828532369809054</c:v>
                </c:pt>
                <c:pt idx="127">
                  <c:v>13.828532369809054</c:v>
                </c:pt>
                <c:pt idx="128">
                  <c:v>13.828532369809054</c:v>
                </c:pt>
                <c:pt idx="129">
                  <c:v>13.828532369809054</c:v>
                </c:pt>
                <c:pt idx="130">
                  <c:v>13.828532369809054</c:v>
                </c:pt>
                <c:pt idx="131">
                  <c:v>13.828532369809054</c:v>
                </c:pt>
                <c:pt idx="132">
                  <c:v>13.828532369809054</c:v>
                </c:pt>
                <c:pt idx="133">
                  <c:v>13.828532369809054</c:v>
                </c:pt>
                <c:pt idx="134">
                  <c:v>13.828532369809054</c:v>
                </c:pt>
                <c:pt idx="135">
                  <c:v>13.828532369809054</c:v>
                </c:pt>
                <c:pt idx="136">
                  <c:v>13.828532369809054</c:v>
                </c:pt>
                <c:pt idx="137">
                  <c:v>13.828532369809054</c:v>
                </c:pt>
                <c:pt idx="138">
                  <c:v>13.828532369809054</c:v>
                </c:pt>
                <c:pt idx="139">
                  <c:v>13.828532369809054</c:v>
                </c:pt>
                <c:pt idx="140">
                  <c:v>13.828532369809054</c:v>
                </c:pt>
                <c:pt idx="141">
                  <c:v>13.828532369809054</c:v>
                </c:pt>
                <c:pt idx="142">
                  <c:v>13.828532369809054</c:v>
                </c:pt>
                <c:pt idx="143">
                  <c:v>13.828532369809054</c:v>
                </c:pt>
                <c:pt idx="144">
                  <c:v>13.828532369809054</c:v>
                </c:pt>
                <c:pt idx="145">
                  <c:v>13.828532369809054</c:v>
                </c:pt>
                <c:pt idx="146">
                  <c:v>13.828532369809054</c:v>
                </c:pt>
                <c:pt idx="147">
                  <c:v>13.828532369809054</c:v>
                </c:pt>
                <c:pt idx="148">
                  <c:v>13.828532369809054</c:v>
                </c:pt>
                <c:pt idx="149">
                  <c:v>13.828532369809054</c:v>
                </c:pt>
                <c:pt idx="150">
                  <c:v>13.828532369809054</c:v>
                </c:pt>
                <c:pt idx="151">
                  <c:v>13.828532369809054</c:v>
                </c:pt>
                <c:pt idx="152">
                  <c:v>13.828532369809054</c:v>
                </c:pt>
                <c:pt idx="153">
                  <c:v>13.828532369809054</c:v>
                </c:pt>
                <c:pt idx="154">
                  <c:v>13.828532369809054</c:v>
                </c:pt>
                <c:pt idx="155">
                  <c:v>13.828532369809054</c:v>
                </c:pt>
                <c:pt idx="156">
                  <c:v>13.828532369809054</c:v>
                </c:pt>
                <c:pt idx="157">
                  <c:v>13.828532369809054</c:v>
                </c:pt>
                <c:pt idx="158">
                  <c:v>13.828532369809054</c:v>
                </c:pt>
                <c:pt idx="159">
                  <c:v>13.828532369809054</c:v>
                </c:pt>
                <c:pt idx="160">
                  <c:v>13.828532369809054</c:v>
                </c:pt>
                <c:pt idx="161">
                  <c:v>13.828532369809054</c:v>
                </c:pt>
                <c:pt idx="162">
                  <c:v>13.828532369809054</c:v>
                </c:pt>
                <c:pt idx="163">
                  <c:v>13.828532369809054</c:v>
                </c:pt>
                <c:pt idx="164">
                  <c:v>13.828532369809054</c:v>
                </c:pt>
                <c:pt idx="165">
                  <c:v>13.828532369809054</c:v>
                </c:pt>
                <c:pt idx="166">
                  <c:v>13.828532369809054</c:v>
                </c:pt>
                <c:pt idx="167">
                  <c:v>13.828532369809054</c:v>
                </c:pt>
                <c:pt idx="168">
                  <c:v>13.828532369809054</c:v>
                </c:pt>
                <c:pt idx="169">
                  <c:v>13.828532369809054</c:v>
                </c:pt>
                <c:pt idx="170">
                  <c:v>13.828532369809054</c:v>
                </c:pt>
                <c:pt idx="171">
                  <c:v>13.828532369809054</c:v>
                </c:pt>
                <c:pt idx="172">
                  <c:v>13.828532369809054</c:v>
                </c:pt>
                <c:pt idx="173">
                  <c:v>13.828532369809054</c:v>
                </c:pt>
                <c:pt idx="174">
                  <c:v>13.828532369809054</c:v>
                </c:pt>
                <c:pt idx="175">
                  <c:v>13.828532369809054</c:v>
                </c:pt>
                <c:pt idx="176">
                  <c:v>13.828532369809054</c:v>
                </c:pt>
                <c:pt idx="177">
                  <c:v>13.828532369809054</c:v>
                </c:pt>
                <c:pt idx="178">
                  <c:v>13.828532369809054</c:v>
                </c:pt>
                <c:pt idx="179">
                  <c:v>13.828532369809054</c:v>
                </c:pt>
                <c:pt idx="180">
                  <c:v>13.828532369809054</c:v>
                </c:pt>
                <c:pt idx="181">
                  <c:v>13.828532369809054</c:v>
                </c:pt>
                <c:pt idx="182">
                  <c:v>13.828532369809054</c:v>
                </c:pt>
                <c:pt idx="183">
                  <c:v>13.828532369809054</c:v>
                </c:pt>
                <c:pt idx="184">
                  <c:v>13.828532369809054</c:v>
                </c:pt>
                <c:pt idx="185">
                  <c:v>13.828532369809054</c:v>
                </c:pt>
                <c:pt idx="186">
                  <c:v>13.828532369809054</c:v>
                </c:pt>
                <c:pt idx="187">
                  <c:v>13.828532369809054</c:v>
                </c:pt>
                <c:pt idx="188">
                  <c:v>13.828532369809054</c:v>
                </c:pt>
                <c:pt idx="189">
                  <c:v>13.828532369809054</c:v>
                </c:pt>
                <c:pt idx="190">
                  <c:v>13.828532369809054</c:v>
                </c:pt>
                <c:pt idx="191">
                  <c:v>13.828532369809054</c:v>
                </c:pt>
                <c:pt idx="192">
                  <c:v>13.828532369809054</c:v>
                </c:pt>
                <c:pt idx="193">
                  <c:v>13.828532369809054</c:v>
                </c:pt>
                <c:pt idx="194">
                  <c:v>13.828532369809054</c:v>
                </c:pt>
                <c:pt idx="195">
                  <c:v>13.828532369809054</c:v>
                </c:pt>
                <c:pt idx="196">
                  <c:v>13.828532369809054</c:v>
                </c:pt>
                <c:pt idx="197">
                  <c:v>13.828532369809054</c:v>
                </c:pt>
                <c:pt idx="198">
                  <c:v>13.828532369809054</c:v>
                </c:pt>
                <c:pt idx="199">
                  <c:v>13.828532369809054</c:v>
                </c:pt>
                <c:pt idx="200">
                  <c:v>13.828532369809054</c:v>
                </c:pt>
                <c:pt idx="201">
                  <c:v>13.828532369809054</c:v>
                </c:pt>
                <c:pt idx="202">
                  <c:v>13.828532369809054</c:v>
                </c:pt>
                <c:pt idx="203">
                  <c:v>13.828532369809054</c:v>
                </c:pt>
                <c:pt idx="204">
                  <c:v>13.828532369809054</c:v>
                </c:pt>
                <c:pt idx="205">
                  <c:v>13.828532369809054</c:v>
                </c:pt>
                <c:pt idx="206">
                  <c:v>13.828532369809054</c:v>
                </c:pt>
                <c:pt idx="207">
                  <c:v>13.828532369809054</c:v>
                </c:pt>
                <c:pt idx="208">
                  <c:v>13.828532369809054</c:v>
                </c:pt>
                <c:pt idx="209">
                  <c:v>13.828532369809054</c:v>
                </c:pt>
                <c:pt idx="210">
                  <c:v>13.828532369809054</c:v>
                </c:pt>
                <c:pt idx="211">
                  <c:v>13.828532369809054</c:v>
                </c:pt>
                <c:pt idx="212">
                  <c:v>13.828532369809054</c:v>
                </c:pt>
                <c:pt idx="213">
                  <c:v>13.828532369809054</c:v>
                </c:pt>
                <c:pt idx="214">
                  <c:v>13.828532369809054</c:v>
                </c:pt>
                <c:pt idx="215">
                  <c:v>13.828532369809054</c:v>
                </c:pt>
                <c:pt idx="216">
                  <c:v>13.828532369809054</c:v>
                </c:pt>
                <c:pt idx="217">
                  <c:v>13.828532369809054</c:v>
                </c:pt>
                <c:pt idx="218">
                  <c:v>13.828532369809054</c:v>
                </c:pt>
                <c:pt idx="219">
                  <c:v>13.828532369809054</c:v>
                </c:pt>
                <c:pt idx="220">
                  <c:v>13.828532369809054</c:v>
                </c:pt>
                <c:pt idx="221">
                  <c:v>13.828532369809054</c:v>
                </c:pt>
                <c:pt idx="222">
                  <c:v>13.828532369809054</c:v>
                </c:pt>
                <c:pt idx="223">
                  <c:v>13.828532369809054</c:v>
                </c:pt>
                <c:pt idx="224">
                  <c:v>13.828532369809054</c:v>
                </c:pt>
                <c:pt idx="225">
                  <c:v>13.828532369809054</c:v>
                </c:pt>
                <c:pt idx="226">
                  <c:v>13.828532369809054</c:v>
                </c:pt>
                <c:pt idx="227">
                  <c:v>13.828532369809054</c:v>
                </c:pt>
                <c:pt idx="228">
                  <c:v>13.828532369809054</c:v>
                </c:pt>
                <c:pt idx="229">
                  <c:v>13.828532369809054</c:v>
                </c:pt>
                <c:pt idx="230">
                  <c:v>13.828532369809054</c:v>
                </c:pt>
                <c:pt idx="231">
                  <c:v>13.828532369809054</c:v>
                </c:pt>
                <c:pt idx="232">
                  <c:v>13.828532369809054</c:v>
                </c:pt>
                <c:pt idx="233">
                  <c:v>13.828532369809054</c:v>
                </c:pt>
                <c:pt idx="234">
                  <c:v>13.828532369809054</c:v>
                </c:pt>
                <c:pt idx="235">
                  <c:v>13.828532369809054</c:v>
                </c:pt>
                <c:pt idx="236">
                  <c:v>13.828532369809054</c:v>
                </c:pt>
                <c:pt idx="237">
                  <c:v>13.828532369809054</c:v>
                </c:pt>
                <c:pt idx="238">
                  <c:v>13.828532369809054</c:v>
                </c:pt>
                <c:pt idx="239">
                  <c:v>13.828532369809054</c:v>
                </c:pt>
                <c:pt idx="240">
                  <c:v>13.828532369809054</c:v>
                </c:pt>
                <c:pt idx="241">
                  <c:v>13.828532369809054</c:v>
                </c:pt>
                <c:pt idx="242">
                  <c:v>13.828532369809054</c:v>
                </c:pt>
                <c:pt idx="243">
                  <c:v>13.828532369809054</c:v>
                </c:pt>
                <c:pt idx="244">
                  <c:v>13.828532369809054</c:v>
                </c:pt>
                <c:pt idx="245">
                  <c:v>13.828532369809054</c:v>
                </c:pt>
                <c:pt idx="246">
                  <c:v>13.828532369809054</c:v>
                </c:pt>
                <c:pt idx="247">
                  <c:v>13.828532369809054</c:v>
                </c:pt>
                <c:pt idx="248">
                  <c:v>13.828532369809054</c:v>
                </c:pt>
                <c:pt idx="249">
                  <c:v>13.828532369809054</c:v>
                </c:pt>
                <c:pt idx="250">
                  <c:v>13.828532369809054</c:v>
                </c:pt>
                <c:pt idx="251">
                  <c:v>13.828532369809054</c:v>
                </c:pt>
                <c:pt idx="252">
                  <c:v>13.828532369809054</c:v>
                </c:pt>
                <c:pt idx="253">
                  <c:v>13.828532369809054</c:v>
                </c:pt>
                <c:pt idx="254">
                  <c:v>13.828532369809054</c:v>
                </c:pt>
                <c:pt idx="255">
                  <c:v>13.828532369809054</c:v>
                </c:pt>
                <c:pt idx="256">
                  <c:v>13.828532369809054</c:v>
                </c:pt>
                <c:pt idx="257">
                  <c:v>13.828532369809054</c:v>
                </c:pt>
                <c:pt idx="258">
                  <c:v>13.828532369809054</c:v>
                </c:pt>
                <c:pt idx="259">
                  <c:v>13.828532369809054</c:v>
                </c:pt>
                <c:pt idx="260">
                  <c:v>13.828532369809054</c:v>
                </c:pt>
                <c:pt idx="261">
                  <c:v>13.828532369809054</c:v>
                </c:pt>
                <c:pt idx="262">
                  <c:v>13.828532369809054</c:v>
                </c:pt>
                <c:pt idx="263">
                  <c:v>13.828532369809054</c:v>
                </c:pt>
                <c:pt idx="264">
                  <c:v>13.828532369809054</c:v>
                </c:pt>
                <c:pt idx="265">
                  <c:v>13.828532369809054</c:v>
                </c:pt>
                <c:pt idx="266">
                  <c:v>13.828532369809054</c:v>
                </c:pt>
                <c:pt idx="267">
                  <c:v>13.828532369809054</c:v>
                </c:pt>
                <c:pt idx="268">
                  <c:v>13.828532369809054</c:v>
                </c:pt>
                <c:pt idx="269">
                  <c:v>13.828532369809054</c:v>
                </c:pt>
                <c:pt idx="270">
                  <c:v>13.828532369809054</c:v>
                </c:pt>
                <c:pt idx="271">
                  <c:v>13.828532369809054</c:v>
                </c:pt>
                <c:pt idx="272">
                  <c:v>13.828532369809054</c:v>
                </c:pt>
                <c:pt idx="273">
                  <c:v>13.828532369809054</c:v>
                </c:pt>
                <c:pt idx="274">
                  <c:v>13.828532369809054</c:v>
                </c:pt>
                <c:pt idx="275">
                  <c:v>13.828532369809054</c:v>
                </c:pt>
                <c:pt idx="276">
                  <c:v>13.828532369809054</c:v>
                </c:pt>
                <c:pt idx="277">
                  <c:v>13.828532369809054</c:v>
                </c:pt>
                <c:pt idx="278">
                  <c:v>13.828532369809054</c:v>
                </c:pt>
                <c:pt idx="279">
                  <c:v>13.828532369809054</c:v>
                </c:pt>
                <c:pt idx="280">
                  <c:v>13.828532369809054</c:v>
                </c:pt>
                <c:pt idx="281">
                  <c:v>13.828532369809054</c:v>
                </c:pt>
                <c:pt idx="282">
                  <c:v>13.828532369809054</c:v>
                </c:pt>
                <c:pt idx="283">
                  <c:v>13.828532369809054</c:v>
                </c:pt>
                <c:pt idx="284">
                  <c:v>13.828532369809054</c:v>
                </c:pt>
                <c:pt idx="285">
                  <c:v>13.828532369809054</c:v>
                </c:pt>
                <c:pt idx="286">
                  <c:v>13.828532369809054</c:v>
                </c:pt>
                <c:pt idx="287">
                  <c:v>13.828532369809054</c:v>
                </c:pt>
                <c:pt idx="288">
                  <c:v>13.828532369809054</c:v>
                </c:pt>
                <c:pt idx="289">
                  <c:v>13.828532369809054</c:v>
                </c:pt>
                <c:pt idx="290">
                  <c:v>13.828532369809054</c:v>
                </c:pt>
                <c:pt idx="291">
                  <c:v>13.828532369809054</c:v>
                </c:pt>
                <c:pt idx="292">
                  <c:v>13.828532369809054</c:v>
                </c:pt>
                <c:pt idx="293">
                  <c:v>13.828532369809054</c:v>
                </c:pt>
                <c:pt idx="294">
                  <c:v>13.828532369809054</c:v>
                </c:pt>
                <c:pt idx="295">
                  <c:v>13.828532369809054</c:v>
                </c:pt>
                <c:pt idx="296">
                  <c:v>13.828532369809054</c:v>
                </c:pt>
                <c:pt idx="297">
                  <c:v>13.828532369809054</c:v>
                </c:pt>
                <c:pt idx="298">
                  <c:v>13.828532369809054</c:v>
                </c:pt>
                <c:pt idx="299">
                  <c:v>13.828532369809054</c:v>
                </c:pt>
                <c:pt idx="300">
                  <c:v>13.828532369809054</c:v>
                </c:pt>
                <c:pt idx="301">
                  <c:v>13.828532369809054</c:v>
                </c:pt>
                <c:pt idx="302">
                  <c:v>13.828532369809054</c:v>
                </c:pt>
                <c:pt idx="303">
                  <c:v>13.828532369809054</c:v>
                </c:pt>
                <c:pt idx="304">
                  <c:v>13.828532369809054</c:v>
                </c:pt>
                <c:pt idx="305">
                  <c:v>13.828532369809054</c:v>
                </c:pt>
                <c:pt idx="306">
                  <c:v>13.828532369809054</c:v>
                </c:pt>
                <c:pt idx="307">
                  <c:v>13.828532369809054</c:v>
                </c:pt>
                <c:pt idx="308">
                  <c:v>13.828532369809054</c:v>
                </c:pt>
                <c:pt idx="309">
                  <c:v>13.828532369809054</c:v>
                </c:pt>
                <c:pt idx="310">
                  <c:v>13.828532369809054</c:v>
                </c:pt>
                <c:pt idx="311">
                  <c:v>13.828532369809054</c:v>
                </c:pt>
                <c:pt idx="312">
                  <c:v>13.828532369809054</c:v>
                </c:pt>
                <c:pt idx="313">
                  <c:v>13.828532369809054</c:v>
                </c:pt>
                <c:pt idx="314">
                  <c:v>13.828532369809054</c:v>
                </c:pt>
                <c:pt idx="315">
                  <c:v>13.828532369809054</c:v>
                </c:pt>
                <c:pt idx="316">
                  <c:v>13.828532369809054</c:v>
                </c:pt>
                <c:pt idx="317">
                  <c:v>13.828532369809054</c:v>
                </c:pt>
                <c:pt idx="318">
                  <c:v>13.828532369809054</c:v>
                </c:pt>
                <c:pt idx="319">
                  <c:v>13.828532369809054</c:v>
                </c:pt>
                <c:pt idx="320">
                  <c:v>13.828532369809054</c:v>
                </c:pt>
                <c:pt idx="321">
                  <c:v>13.828532369809054</c:v>
                </c:pt>
                <c:pt idx="322">
                  <c:v>13.828532369809054</c:v>
                </c:pt>
                <c:pt idx="323">
                  <c:v>13.828532369809054</c:v>
                </c:pt>
                <c:pt idx="324">
                  <c:v>13.828532369809054</c:v>
                </c:pt>
                <c:pt idx="325">
                  <c:v>13.828532369809054</c:v>
                </c:pt>
                <c:pt idx="326">
                  <c:v>13.828532369809054</c:v>
                </c:pt>
                <c:pt idx="327">
                  <c:v>13.828532369809054</c:v>
                </c:pt>
                <c:pt idx="328">
                  <c:v>13.828532369809054</c:v>
                </c:pt>
                <c:pt idx="329">
                  <c:v>13.828532369809054</c:v>
                </c:pt>
                <c:pt idx="330">
                  <c:v>13.828532369809054</c:v>
                </c:pt>
                <c:pt idx="331">
                  <c:v>13.828532369809054</c:v>
                </c:pt>
                <c:pt idx="332">
                  <c:v>13.828532369809054</c:v>
                </c:pt>
                <c:pt idx="333">
                  <c:v>13.828532369809054</c:v>
                </c:pt>
                <c:pt idx="334">
                  <c:v>13.828532369809054</c:v>
                </c:pt>
                <c:pt idx="335">
                  <c:v>13.828532369809054</c:v>
                </c:pt>
                <c:pt idx="336">
                  <c:v>13.828532369809054</c:v>
                </c:pt>
                <c:pt idx="337">
                  <c:v>13.828532369809054</c:v>
                </c:pt>
                <c:pt idx="338">
                  <c:v>13.828532369809054</c:v>
                </c:pt>
                <c:pt idx="339">
                  <c:v>13.828532369809054</c:v>
                </c:pt>
                <c:pt idx="340">
                  <c:v>13.828532369809054</c:v>
                </c:pt>
                <c:pt idx="341">
                  <c:v>13.828532369809054</c:v>
                </c:pt>
                <c:pt idx="342">
                  <c:v>13.828532369809054</c:v>
                </c:pt>
                <c:pt idx="343">
                  <c:v>13.828532369809054</c:v>
                </c:pt>
                <c:pt idx="344">
                  <c:v>13.828532369809054</c:v>
                </c:pt>
                <c:pt idx="345">
                  <c:v>13.828532369809054</c:v>
                </c:pt>
                <c:pt idx="346">
                  <c:v>13.828532369809054</c:v>
                </c:pt>
                <c:pt idx="347">
                  <c:v>13.828532369809054</c:v>
                </c:pt>
                <c:pt idx="348">
                  <c:v>13.828532369809054</c:v>
                </c:pt>
                <c:pt idx="349">
                  <c:v>13.828532369809054</c:v>
                </c:pt>
                <c:pt idx="350">
                  <c:v>13.828532369809054</c:v>
                </c:pt>
                <c:pt idx="351">
                  <c:v>13.828532369809054</c:v>
                </c:pt>
                <c:pt idx="352">
                  <c:v>13.828532369809054</c:v>
                </c:pt>
                <c:pt idx="353">
                  <c:v>13.828532369809054</c:v>
                </c:pt>
                <c:pt idx="354">
                  <c:v>13.828532369809054</c:v>
                </c:pt>
                <c:pt idx="355">
                  <c:v>13.828532369809054</c:v>
                </c:pt>
                <c:pt idx="356">
                  <c:v>13.828532369809054</c:v>
                </c:pt>
                <c:pt idx="357">
                  <c:v>13.828532369809054</c:v>
                </c:pt>
                <c:pt idx="358">
                  <c:v>13.828532369809054</c:v>
                </c:pt>
                <c:pt idx="359">
                  <c:v>13.828532369809054</c:v>
                </c:pt>
                <c:pt idx="360">
                  <c:v>13.828532369809054</c:v>
                </c:pt>
                <c:pt idx="361">
                  <c:v>13.828532369809054</c:v>
                </c:pt>
                <c:pt idx="362">
                  <c:v>13.828532369809054</c:v>
                </c:pt>
                <c:pt idx="363">
                  <c:v>13.828532369809054</c:v>
                </c:pt>
                <c:pt idx="364">
                  <c:v>13.828532369809054</c:v>
                </c:pt>
                <c:pt idx="365">
                  <c:v>13.828532369809054</c:v>
                </c:pt>
                <c:pt idx="366">
                  <c:v>13.828532369809054</c:v>
                </c:pt>
                <c:pt idx="367">
                  <c:v>13.828532369809054</c:v>
                </c:pt>
                <c:pt idx="368">
                  <c:v>13.828532369809054</c:v>
                </c:pt>
                <c:pt idx="369">
                  <c:v>13.828532369809054</c:v>
                </c:pt>
                <c:pt idx="370">
                  <c:v>13.828532369809054</c:v>
                </c:pt>
                <c:pt idx="371">
                  <c:v>13.828532369809054</c:v>
                </c:pt>
                <c:pt idx="372">
                  <c:v>13.828532369809054</c:v>
                </c:pt>
                <c:pt idx="373">
                  <c:v>13.828532369809054</c:v>
                </c:pt>
                <c:pt idx="374">
                  <c:v>13.828532369809054</c:v>
                </c:pt>
                <c:pt idx="375">
                  <c:v>13.828532369809054</c:v>
                </c:pt>
                <c:pt idx="376">
                  <c:v>13.828532369809054</c:v>
                </c:pt>
                <c:pt idx="377">
                  <c:v>13.828532369809054</c:v>
                </c:pt>
                <c:pt idx="378">
                  <c:v>13.828532369809054</c:v>
                </c:pt>
                <c:pt idx="379">
                  <c:v>13.828532369809054</c:v>
                </c:pt>
                <c:pt idx="380">
                  <c:v>13.828532369809054</c:v>
                </c:pt>
                <c:pt idx="381">
                  <c:v>13.828532369809054</c:v>
                </c:pt>
                <c:pt idx="382">
                  <c:v>13.828532369809054</c:v>
                </c:pt>
                <c:pt idx="383">
                  <c:v>13.828532369809054</c:v>
                </c:pt>
                <c:pt idx="384">
                  <c:v>13.828532369809054</c:v>
                </c:pt>
                <c:pt idx="385">
                  <c:v>13.828532369809054</c:v>
                </c:pt>
                <c:pt idx="386">
                  <c:v>13.828532369809054</c:v>
                </c:pt>
                <c:pt idx="387">
                  <c:v>13.828532369809054</c:v>
                </c:pt>
                <c:pt idx="388">
                  <c:v>13.828532369809054</c:v>
                </c:pt>
                <c:pt idx="389">
                  <c:v>13.828532369809054</c:v>
                </c:pt>
                <c:pt idx="390">
                  <c:v>13.828532369809054</c:v>
                </c:pt>
                <c:pt idx="391">
                  <c:v>13.828532369809054</c:v>
                </c:pt>
                <c:pt idx="392">
                  <c:v>13.828532369809054</c:v>
                </c:pt>
                <c:pt idx="393">
                  <c:v>13.828532369809054</c:v>
                </c:pt>
                <c:pt idx="394">
                  <c:v>13.828532369809054</c:v>
                </c:pt>
                <c:pt idx="395">
                  <c:v>13.828532369809054</c:v>
                </c:pt>
                <c:pt idx="396">
                  <c:v>13.828532369809054</c:v>
                </c:pt>
                <c:pt idx="397">
                  <c:v>13.828532369809054</c:v>
                </c:pt>
                <c:pt idx="398">
                  <c:v>13.828532369809054</c:v>
                </c:pt>
                <c:pt idx="399">
                  <c:v>13.828532369809054</c:v>
                </c:pt>
                <c:pt idx="400">
                  <c:v>13.828532369809054</c:v>
                </c:pt>
                <c:pt idx="401">
                  <c:v>13.828532369809054</c:v>
                </c:pt>
                <c:pt idx="402">
                  <c:v>13.828532369809054</c:v>
                </c:pt>
                <c:pt idx="403">
                  <c:v>13.828532369809054</c:v>
                </c:pt>
                <c:pt idx="404">
                  <c:v>13.828532369809054</c:v>
                </c:pt>
                <c:pt idx="405">
                  <c:v>13.828532369809054</c:v>
                </c:pt>
                <c:pt idx="406">
                  <c:v>13.828532369809054</c:v>
                </c:pt>
                <c:pt idx="407">
                  <c:v>13.828532369809054</c:v>
                </c:pt>
                <c:pt idx="408">
                  <c:v>13.828532369809054</c:v>
                </c:pt>
                <c:pt idx="409">
                  <c:v>13.828532369809054</c:v>
                </c:pt>
                <c:pt idx="410">
                  <c:v>13.828532369809054</c:v>
                </c:pt>
                <c:pt idx="411">
                  <c:v>13.828532369809054</c:v>
                </c:pt>
                <c:pt idx="412">
                  <c:v>13.828532369809054</c:v>
                </c:pt>
                <c:pt idx="413">
                  <c:v>13.828532369809054</c:v>
                </c:pt>
                <c:pt idx="414">
                  <c:v>13.828532369809054</c:v>
                </c:pt>
                <c:pt idx="415">
                  <c:v>13.828532369809054</c:v>
                </c:pt>
                <c:pt idx="416">
                  <c:v>13.828532369809054</c:v>
                </c:pt>
                <c:pt idx="417">
                  <c:v>13.828532369809054</c:v>
                </c:pt>
                <c:pt idx="418">
                  <c:v>13.828532369809054</c:v>
                </c:pt>
                <c:pt idx="419">
                  <c:v>13.828532369809054</c:v>
                </c:pt>
                <c:pt idx="420">
                  <c:v>13.828532369809054</c:v>
                </c:pt>
                <c:pt idx="421">
                  <c:v>13.828532369809054</c:v>
                </c:pt>
                <c:pt idx="422">
                  <c:v>13.828532369809054</c:v>
                </c:pt>
                <c:pt idx="423">
                  <c:v>13.828532369809054</c:v>
                </c:pt>
                <c:pt idx="424">
                  <c:v>13.828532369809054</c:v>
                </c:pt>
                <c:pt idx="425">
                  <c:v>13.828532369809054</c:v>
                </c:pt>
                <c:pt idx="426">
                  <c:v>13.828532369809054</c:v>
                </c:pt>
                <c:pt idx="427">
                  <c:v>13.828532369809054</c:v>
                </c:pt>
                <c:pt idx="428">
                  <c:v>13.828532369809054</c:v>
                </c:pt>
                <c:pt idx="429">
                  <c:v>13.828532369809054</c:v>
                </c:pt>
                <c:pt idx="430">
                  <c:v>13.828532369809054</c:v>
                </c:pt>
                <c:pt idx="431">
                  <c:v>13.828532369809054</c:v>
                </c:pt>
                <c:pt idx="432">
                  <c:v>13.828532369809054</c:v>
                </c:pt>
                <c:pt idx="433">
                  <c:v>13.828532369809054</c:v>
                </c:pt>
                <c:pt idx="434">
                  <c:v>13.828532369809054</c:v>
                </c:pt>
                <c:pt idx="435">
                  <c:v>13.828532369809054</c:v>
                </c:pt>
                <c:pt idx="436">
                  <c:v>13.828532369809054</c:v>
                </c:pt>
                <c:pt idx="437">
                  <c:v>13.828532369809054</c:v>
                </c:pt>
                <c:pt idx="438">
                  <c:v>13.828532369809054</c:v>
                </c:pt>
                <c:pt idx="439">
                  <c:v>13.828532369809054</c:v>
                </c:pt>
                <c:pt idx="440">
                  <c:v>13.828532369809054</c:v>
                </c:pt>
                <c:pt idx="441">
                  <c:v>13.828532369809054</c:v>
                </c:pt>
                <c:pt idx="442">
                  <c:v>13.828532369809054</c:v>
                </c:pt>
                <c:pt idx="443">
                  <c:v>13.828532369809054</c:v>
                </c:pt>
                <c:pt idx="444">
                  <c:v>13.828532369809054</c:v>
                </c:pt>
                <c:pt idx="445">
                  <c:v>13.828532369809054</c:v>
                </c:pt>
                <c:pt idx="446">
                  <c:v>13.828532369809054</c:v>
                </c:pt>
                <c:pt idx="447">
                  <c:v>13.828532369809054</c:v>
                </c:pt>
                <c:pt idx="448">
                  <c:v>13.828532369809054</c:v>
                </c:pt>
                <c:pt idx="449">
                  <c:v>13.828532369809054</c:v>
                </c:pt>
                <c:pt idx="450">
                  <c:v>13.828532369809054</c:v>
                </c:pt>
                <c:pt idx="451">
                  <c:v>13.828532369809054</c:v>
                </c:pt>
                <c:pt idx="452">
                  <c:v>13.828532369809054</c:v>
                </c:pt>
                <c:pt idx="453">
                  <c:v>13.828532369809054</c:v>
                </c:pt>
                <c:pt idx="454">
                  <c:v>13.828532369809054</c:v>
                </c:pt>
                <c:pt idx="455">
                  <c:v>13.828532369809054</c:v>
                </c:pt>
                <c:pt idx="456">
                  <c:v>13.828532369809054</c:v>
                </c:pt>
                <c:pt idx="457">
                  <c:v>13.828532369809054</c:v>
                </c:pt>
                <c:pt idx="458">
                  <c:v>13.828532369809054</c:v>
                </c:pt>
                <c:pt idx="459">
                  <c:v>13.828532369809054</c:v>
                </c:pt>
                <c:pt idx="460">
                  <c:v>13.828532369809054</c:v>
                </c:pt>
                <c:pt idx="461">
                  <c:v>13.828532369809054</c:v>
                </c:pt>
                <c:pt idx="462">
                  <c:v>13.828532369809054</c:v>
                </c:pt>
                <c:pt idx="463">
                  <c:v>13.828532369809054</c:v>
                </c:pt>
                <c:pt idx="464">
                  <c:v>13.828532369809054</c:v>
                </c:pt>
                <c:pt idx="465">
                  <c:v>13.828532369809054</c:v>
                </c:pt>
                <c:pt idx="466">
                  <c:v>13.828532369809054</c:v>
                </c:pt>
                <c:pt idx="467">
                  <c:v>13.828532369809054</c:v>
                </c:pt>
                <c:pt idx="468">
                  <c:v>13.828532369809054</c:v>
                </c:pt>
                <c:pt idx="469">
                  <c:v>13.828532369809054</c:v>
                </c:pt>
                <c:pt idx="470">
                  <c:v>13.828532369809054</c:v>
                </c:pt>
                <c:pt idx="471">
                  <c:v>13.828532369809054</c:v>
                </c:pt>
                <c:pt idx="472">
                  <c:v>13.828532369809054</c:v>
                </c:pt>
                <c:pt idx="473">
                  <c:v>13.828532369809054</c:v>
                </c:pt>
                <c:pt idx="474">
                  <c:v>13.828532369809054</c:v>
                </c:pt>
                <c:pt idx="475">
                  <c:v>13.828532369809054</c:v>
                </c:pt>
                <c:pt idx="476">
                  <c:v>13.828532369809054</c:v>
                </c:pt>
                <c:pt idx="477">
                  <c:v>13.828532369809054</c:v>
                </c:pt>
                <c:pt idx="478">
                  <c:v>13.828532369809054</c:v>
                </c:pt>
                <c:pt idx="479">
                  <c:v>13.828532369809054</c:v>
                </c:pt>
                <c:pt idx="480">
                  <c:v>13.828532369809054</c:v>
                </c:pt>
                <c:pt idx="481">
                  <c:v>13.828532369809054</c:v>
                </c:pt>
                <c:pt idx="482">
                  <c:v>13.828532369809054</c:v>
                </c:pt>
                <c:pt idx="483">
                  <c:v>13.828532369809054</c:v>
                </c:pt>
                <c:pt idx="484">
                  <c:v>13.828532369809054</c:v>
                </c:pt>
                <c:pt idx="485">
                  <c:v>13.828532369809054</c:v>
                </c:pt>
                <c:pt idx="486">
                  <c:v>13.828532369809054</c:v>
                </c:pt>
                <c:pt idx="487">
                  <c:v>13.828532369809054</c:v>
                </c:pt>
                <c:pt idx="488">
                  <c:v>13.828532369809054</c:v>
                </c:pt>
                <c:pt idx="489">
                  <c:v>13.828532369809054</c:v>
                </c:pt>
                <c:pt idx="490">
                  <c:v>13.828532369809054</c:v>
                </c:pt>
                <c:pt idx="491">
                  <c:v>13.828532369809054</c:v>
                </c:pt>
                <c:pt idx="492">
                  <c:v>13.828532369809054</c:v>
                </c:pt>
                <c:pt idx="493">
                  <c:v>13.828532369809054</c:v>
                </c:pt>
                <c:pt idx="494">
                  <c:v>13.828532369809054</c:v>
                </c:pt>
                <c:pt idx="495">
                  <c:v>13.828532369809054</c:v>
                </c:pt>
                <c:pt idx="496">
                  <c:v>13.828532369809054</c:v>
                </c:pt>
                <c:pt idx="497">
                  <c:v>13.828532369809054</c:v>
                </c:pt>
                <c:pt idx="498">
                  <c:v>13.828532369809054</c:v>
                </c:pt>
                <c:pt idx="499">
                  <c:v>13.828532369809054</c:v>
                </c:pt>
                <c:pt idx="500">
                  <c:v>13.828532369809054</c:v>
                </c:pt>
                <c:pt idx="501">
                  <c:v>13.828532369809054</c:v>
                </c:pt>
                <c:pt idx="502">
                  <c:v>13.828532369809054</c:v>
                </c:pt>
                <c:pt idx="503">
                  <c:v>13.828532369809054</c:v>
                </c:pt>
                <c:pt idx="504">
                  <c:v>13.828532369809054</c:v>
                </c:pt>
                <c:pt idx="505">
                  <c:v>13.828532369809054</c:v>
                </c:pt>
                <c:pt idx="506">
                  <c:v>13.828532369809054</c:v>
                </c:pt>
                <c:pt idx="507">
                  <c:v>13.828532369809054</c:v>
                </c:pt>
                <c:pt idx="508">
                  <c:v>13.828532369809054</c:v>
                </c:pt>
                <c:pt idx="509">
                  <c:v>13.828532369809054</c:v>
                </c:pt>
                <c:pt idx="510">
                  <c:v>13.828532369809054</c:v>
                </c:pt>
                <c:pt idx="511">
                  <c:v>13.828532369809054</c:v>
                </c:pt>
                <c:pt idx="512">
                  <c:v>13.828532369809054</c:v>
                </c:pt>
                <c:pt idx="513">
                  <c:v>13.828532369809054</c:v>
                </c:pt>
                <c:pt idx="514">
                  <c:v>13.828532369809054</c:v>
                </c:pt>
                <c:pt idx="515">
                  <c:v>13.828532369809054</c:v>
                </c:pt>
                <c:pt idx="516">
                  <c:v>13.828532369809054</c:v>
                </c:pt>
                <c:pt idx="517">
                  <c:v>13.828532369809054</c:v>
                </c:pt>
                <c:pt idx="518">
                  <c:v>13.828532369809054</c:v>
                </c:pt>
                <c:pt idx="519">
                  <c:v>13.828532369809054</c:v>
                </c:pt>
                <c:pt idx="520">
                  <c:v>13.828532369809054</c:v>
                </c:pt>
                <c:pt idx="521">
                  <c:v>13.828532369809054</c:v>
                </c:pt>
                <c:pt idx="522">
                  <c:v>13.828532369809054</c:v>
                </c:pt>
                <c:pt idx="523">
                  <c:v>13.828532369809054</c:v>
                </c:pt>
                <c:pt idx="524">
                  <c:v>13.828532369809054</c:v>
                </c:pt>
                <c:pt idx="525">
                  <c:v>13.828532369809054</c:v>
                </c:pt>
                <c:pt idx="526">
                  <c:v>13.828532369809054</c:v>
                </c:pt>
                <c:pt idx="527">
                  <c:v>13.828532369809054</c:v>
                </c:pt>
                <c:pt idx="528">
                  <c:v>13.828532369809054</c:v>
                </c:pt>
                <c:pt idx="529">
                  <c:v>13.828532369809054</c:v>
                </c:pt>
                <c:pt idx="530">
                  <c:v>13.828532369809054</c:v>
                </c:pt>
                <c:pt idx="531">
                  <c:v>13.828532369809054</c:v>
                </c:pt>
                <c:pt idx="532">
                  <c:v>13.828532369809054</c:v>
                </c:pt>
                <c:pt idx="533">
                  <c:v>13.828532369809054</c:v>
                </c:pt>
                <c:pt idx="534">
                  <c:v>13.828532369809054</c:v>
                </c:pt>
                <c:pt idx="535">
                  <c:v>13.828532369809054</c:v>
                </c:pt>
                <c:pt idx="536">
                  <c:v>13.828532369809054</c:v>
                </c:pt>
                <c:pt idx="537">
                  <c:v>13.828532369809054</c:v>
                </c:pt>
                <c:pt idx="538">
                  <c:v>13.828532369809054</c:v>
                </c:pt>
                <c:pt idx="539">
                  <c:v>13.828532369809054</c:v>
                </c:pt>
                <c:pt idx="540">
                  <c:v>13.828532369809054</c:v>
                </c:pt>
                <c:pt idx="541">
                  <c:v>13.828532369809054</c:v>
                </c:pt>
                <c:pt idx="542">
                  <c:v>13.828532369809054</c:v>
                </c:pt>
                <c:pt idx="543">
                  <c:v>13.828532369809054</c:v>
                </c:pt>
                <c:pt idx="544">
                  <c:v>13.828532369809054</c:v>
                </c:pt>
                <c:pt idx="545">
                  <c:v>13.828532369809054</c:v>
                </c:pt>
                <c:pt idx="546">
                  <c:v>13.828532369809054</c:v>
                </c:pt>
                <c:pt idx="547">
                  <c:v>13.828532369809054</c:v>
                </c:pt>
                <c:pt idx="548">
                  <c:v>13.828532369809054</c:v>
                </c:pt>
                <c:pt idx="549">
                  <c:v>13.828532369809054</c:v>
                </c:pt>
                <c:pt idx="550">
                  <c:v>13.828532369809054</c:v>
                </c:pt>
                <c:pt idx="551">
                  <c:v>13.828532369809054</c:v>
                </c:pt>
                <c:pt idx="552">
                  <c:v>13.828532369809054</c:v>
                </c:pt>
                <c:pt idx="553">
                  <c:v>13.828532369809054</c:v>
                </c:pt>
                <c:pt idx="554">
                  <c:v>13.828532369809054</c:v>
                </c:pt>
                <c:pt idx="555">
                  <c:v>13.828532369809054</c:v>
                </c:pt>
                <c:pt idx="556">
                  <c:v>13.828532369809054</c:v>
                </c:pt>
                <c:pt idx="557">
                  <c:v>13.828532369809054</c:v>
                </c:pt>
                <c:pt idx="558">
                  <c:v>13.828532369809054</c:v>
                </c:pt>
                <c:pt idx="559">
                  <c:v>13.828532369809054</c:v>
                </c:pt>
                <c:pt idx="560">
                  <c:v>13.828532369809054</c:v>
                </c:pt>
                <c:pt idx="561">
                  <c:v>13.828532369809054</c:v>
                </c:pt>
                <c:pt idx="562">
                  <c:v>13.828532369809054</c:v>
                </c:pt>
                <c:pt idx="563">
                  <c:v>13.828532369809054</c:v>
                </c:pt>
                <c:pt idx="564">
                  <c:v>13.828532369809054</c:v>
                </c:pt>
                <c:pt idx="565">
                  <c:v>13.828532369809054</c:v>
                </c:pt>
                <c:pt idx="566">
                  <c:v>13.828532369809054</c:v>
                </c:pt>
                <c:pt idx="567">
                  <c:v>13.828532369809054</c:v>
                </c:pt>
                <c:pt idx="568">
                  <c:v>13.828532369809054</c:v>
                </c:pt>
                <c:pt idx="569">
                  <c:v>13.828532369809054</c:v>
                </c:pt>
                <c:pt idx="570">
                  <c:v>13.828532369809054</c:v>
                </c:pt>
                <c:pt idx="571">
                  <c:v>13.828532369809054</c:v>
                </c:pt>
                <c:pt idx="572">
                  <c:v>13.828532369809054</c:v>
                </c:pt>
                <c:pt idx="573">
                  <c:v>13.828532369809054</c:v>
                </c:pt>
                <c:pt idx="574">
                  <c:v>13.828532369809054</c:v>
                </c:pt>
                <c:pt idx="575">
                  <c:v>13.828532369809054</c:v>
                </c:pt>
                <c:pt idx="576">
                  <c:v>13.828532369809054</c:v>
                </c:pt>
                <c:pt idx="577">
                  <c:v>13.828532369809054</c:v>
                </c:pt>
                <c:pt idx="578">
                  <c:v>13.828532369809054</c:v>
                </c:pt>
                <c:pt idx="579">
                  <c:v>13.828532369809054</c:v>
                </c:pt>
                <c:pt idx="580">
                  <c:v>13.828532369809054</c:v>
                </c:pt>
                <c:pt idx="581">
                  <c:v>13.828532369809054</c:v>
                </c:pt>
                <c:pt idx="582">
                  <c:v>13.828532369809054</c:v>
                </c:pt>
                <c:pt idx="583">
                  <c:v>13.828532369809054</c:v>
                </c:pt>
                <c:pt idx="584">
                  <c:v>13.828532369809054</c:v>
                </c:pt>
                <c:pt idx="585">
                  <c:v>13.828532369809054</c:v>
                </c:pt>
                <c:pt idx="586">
                  <c:v>13.828532369809054</c:v>
                </c:pt>
                <c:pt idx="587">
                  <c:v>13.828532369809054</c:v>
                </c:pt>
                <c:pt idx="588">
                  <c:v>13.828532369809054</c:v>
                </c:pt>
                <c:pt idx="589">
                  <c:v>13.828532369809054</c:v>
                </c:pt>
                <c:pt idx="590">
                  <c:v>13.828532369809054</c:v>
                </c:pt>
                <c:pt idx="591">
                  <c:v>13.828532369809054</c:v>
                </c:pt>
                <c:pt idx="592">
                  <c:v>13.828532369809054</c:v>
                </c:pt>
                <c:pt idx="593">
                  <c:v>13.828532369809054</c:v>
                </c:pt>
                <c:pt idx="594">
                  <c:v>13.828532369809054</c:v>
                </c:pt>
                <c:pt idx="595">
                  <c:v>13.828532369809054</c:v>
                </c:pt>
                <c:pt idx="596">
                  <c:v>13.828532369809054</c:v>
                </c:pt>
                <c:pt idx="597">
                  <c:v>13.828532369809054</c:v>
                </c:pt>
                <c:pt idx="598">
                  <c:v>13.828532369809054</c:v>
                </c:pt>
                <c:pt idx="599">
                  <c:v>13.828532369809054</c:v>
                </c:pt>
                <c:pt idx="600">
                  <c:v>13.828532369809054</c:v>
                </c:pt>
                <c:pt idx="601">
                  <c:v>13.828532369809054</c:v>
                </c:pt>
                <c:pt idx="602">
                  <c:v>13.828532369809054</c:v>
                </c:pt>
                <c:pt idx="603">
                  <c:v>13.828532369809054</c:v>
                </c:pt>
                <c:pt idx="604">
                  <c:v>13.828532369809054</c:v>
                </c:pt>
                <c:pt idx="605">
                  <c:v>13.828532369809054</c:v>
                </c:pt>
                <c:pt idx="606">
                  <c:v>13.828532369809054</c:v>
                </c:pt>
                <c:pt idx="607">
                  <c:v>13.828532369809054</c:v>
                </c:pt>
                <c:pt idx="608">
                  <c:v>13.828532369809054</c:v>
                </c:pt>
                <c:pt idx="609">
                  <c:v>13.828532369809054</c:v>
                </c:pt>
                <c:pt idx="610">
                  <c:v>13.828532369809054</c:v>
                </c:pt>
                <c:pt idx="611">
                  <c:v>13.828532369809054</c:v>
                </c:pt>
                <c:pt idx="612">
                  <c:v>13.828532369809054</c:v>
                </c:pt>
                <c:pt idx="613">
                  <c:v>13.828532369809054</c:v>
                </c:pt>
                <c:pt idx="614">
                  <c:v>13.828532369809054</c:v>
                </c:pt>
                <c:pt idx="615">
                  <c:v>13.828532369809054</c:v>
                </c:pt>
                <c:pt idx="616">
                  <c:v>13.828532369809054</c:v>
                </c:pt>
                <c:pt idx="617">
                  <c:v>13.828532369809054</c:v>
                </c:pt>
                <c:pt idx="618">
                  <c:v>13.828532369809054</c:v>
                </c:pt>
                <c:pt idx="619">
                  <c:v>13.828532369809054</c:v>
                </c:pt>
                <c:pt idx="620">
                  <c:v>13.828532369809054</c:v>
                </c:pt>
                <c:pt idx="621">
                  <c:v>13.828532369809054</c:v>
                </c:pt>
                <c:pt idx="622">
                  <c:v>13.828532369809054</c:v>
                </c:pt>
                <c:pt idx="623">
                  <c:v>13.828532369809054</c:v>
                </c:pt>
                <c:pt idx="624">
                  <c:v>13.828532369809054</c:v>
                </c:pt>
                <c:pt idx="625">
                  <c:v>13.828532369809054</c:v>
                </c:pt>
                <c:pt idx="626">
                  <c:v>13.828532369809054</c:v>
                </c:pt>
                <c:pt idx="627">
                  <c:v>13.828532369809054</c:v>
                </c:pt>
                <c:pt idx="628">
                  <c:v>13.828532369809054</c:v>
                </c:pt>
                <c:pt idx="629">
                  <c:v>13.828532369809054</c:v>
                </c:pt>
                <c:pt idx="630">
                  <c:v>13.828532369809054</c:v>
                </c:pt>
                <c:pt idx="631">
                  <c:v>13.828532369809054</c:v>
                </c:pt>
                <c:pt idx="632">
                  <c:v>13.828532369809054</c:v>
                </c:pt>
                <c:pt idx="633">
                  <c:v>13.828532369809054</c:v>
                </c:pt>
                <c:pt idx="634">
                  <c:v>13.828532369809054</c:v>
                </c:pt>
                <c:pt idx="635">
                  <c:v>13.828532369809054</c:v>
                </c:pt>
                <c:pt idx="636">
                  <c:v>13.828532369809054</c:v>
                </c:pt>
                <c:pt idx="637">
                  <c:v>13.828532369809054</c:v>
                </c:pt>
                <c:pt idx="638">
                  <c:v>13.828532369809054</c:v>
                </c:pt>
                <c:pt idx="639">
                  <c:v>13.828532369809054</c:v>
                </c:pt>
                <c:pt idx="640">
                  <c:v>13.828532369809054</c:v>
                </c:pt>
                <c:pt idx="641">
                  <c:v>13.828532369809054</c:v>
                </c:pt>
                <c:pt idx="642">
                  <c:v>13.828532369809054</c:v>
                </c:pt>
                <c:pt idx="643">
                  <c:v>13.828532369809054</c:v>
                </c:pt>
                <c:pt idx="644">
                  <c:v>13.828532369809054</c:v>
                </c:pt>
                <c:pt idx="645">
                  <c:v>13.828532369809054</c:v>
                </c:pt>
                <c:pt idx="646">
                  <c:v>13.828532369809054</c:v>
                </c:pt>
                <c:pt idx="647">
                  <c:v>13.828532369809054</c:v>
                </c:pt>
                <c:pt idx="648">
                  <c:v>13.828532369809054</c:v>
                </c:pt>
                <c:pt idx="649">
                  <c:v>13.828532369809054</c:v>
                </c:pt>
                <c:pt idx="650">
                  <c:v>13.828532369809054</c:v>
                </c:pt>
                <c:pt idx="651">
                  <c:v>13.828532369809054</c:v>
                </c:pt>
                <c:pt idx="652">
                  <c:v>13.828532369809054</c:v>
                </c:pt>
                <c:pt idx="653">
                  <c:v>13.828532369809054</c:v>
                </c:pt>
                <c:pt idx="654">
                  <c:v>13.828532369809054</c:v>
                </c:pt>
                <c:pt idx="655">
                  <c:v>13.828532369809054</c:v>
                </c:pt>
                <c:pt idx="656">
                  <c:v>13.828532369809054</c:v>
                </c:pt>
                <c:pt idx="657">
                  <c:v>13.828532369809054</c:v>
                </c:pt>
                <c:pt idx="658">
                  <c:v>13.828532369809054</c:v>
                </c:pt>
                <c:pt idx="659">
                  <c:v>13.828532369809054</c:v>
                </c:pt>
                <c:pt idx="660">
                  <c:v>13.828532369809054</c:v>
                </c:pt>
                <c:pt idx="661">
                  <c:v>13.828532369809054</c:v>
                </c:pt>
                <c:pt idx="662">
                  <c:v>13.828532369809054</c:v>
                </c:pt>
                <c:pt idx="663">
                  <c:v>13.828532369809054</c:v>
                </c:pt>
                <c:pt idx="664">
                  <c:v>13.828532369809054</c:v>
                </c:pt>
                <c:pt idx="665">
                  <c:v>13.828532369809054</c:v>
                </c:pt>
                <c:pt idx="666">
                  <c:v>13.828532369809054</c:v>
                </c:pt>
                <c:pt idx="667">
                  <c:v>13.828532369809054</c:v>
                </c:pt>
                <c:pt idx="668">
                  <c:v>13.828532369809054</c:v>
                </c:pt>
                <c:pt idx="669">
                  <c:v>13.828532369809054</c:v>
                </c:pt>
                <c:pt idx="670">
                  <c:v>13.828532369809054</c:v>
                </c:pt>
                <c:pt idx="671">
                  <c:v>13.828532369809054</c:v>
                </c:pt>
                <c:pt idx="672">
                  <c:v>13.828532369809054</c:v>
                </c:pt>
                <c:pt idx="673">
                  <c:v>13.828532369809054</c:v>
                </c:pt>
                <c:pt idx="674">
                  <c:v>13.828532369809054</c:v>
                </c:pt>
                <c:pt idx="675">
                  <c:v>13.828532369809054</c:v>
                </c:pt>
                <c:pt idx="676">
                  <c:v>13.828532369809054</c:v>
                </c:pt>
                <c:pt idx="677">
                  <c:v>13.828532369809054</c:v>
                </c:pt>
                <c:pt idx="678">
                  <c:v>13.828532369809054</c:v>
                </c:pt>
                <c:pt idx="679">
                  <c:v>13.828532369809054</c:v>
                </c:pt>
                <c:pt idx="680">
                  <c:v>13.828532369809054</c:v>
                </c:pt>
                <c:pt idx="681">
                  <c:v>13.828532369809054</c:v>
                </c:pt>
                <c:pt idx="682">
                  <c:v>13.828532369809054</c:v>
                </c:pt>
                <c:pt idx="683">
                  <c:v>13.828532369809054</c:v>
                </c:pt>
                <c:pt idx="684">
                  <c:v>13.828532369809054</c:v>
                </c:pt>
                <c:pt idx="685">
                  <c:v>13.828532369809054</c:v>
                </c:pt>
                <c:pt idx="686">
                  <c:v>13.828532369809054</c:v>
                </c:pt>
                <c:pt idx="687">
                  <c:v>13.828532369809054</c:v>
                </c:pt>
                <c:pt idx="688">
                  <c:v>13.828532369809054</c:v>
                </c:pt>
                <c:pt idx="689">
                  <c:v>13.828532369809054</c:v>
                </c:pt>
                <c:pt idx="690">
                  <c:v>13.828532369809054</c:v>
                </c:pt>
                <c:pt idx="691">
                  <c:v>13.828532369809054</c:v>
                </c:pt>
                <c:pt idx="692">
                  <c:v>13.828532369809054</c:v>
                </c:pt>
                <c:pt idx="693">
                  <c:v>13.828532369809054</c:v>
                </c:pt>
                <c:pt idx="694">
                  <c:v>13.828532369809054</c:v>
                </c:pt>
                <c:pt idx="695">
                  <c:v>13.828532369809054</c:v>
                </c:pt>
                <c:pt idx="696">
                  <c:v>13.828532369809054</c:v>
                </c:pt>
                <c:pt idx="697">
                  <c:v>13.828532369809054</c:v>
                </c:pt>
                <c:pt idx="698">
                  <c:v>13.828532369809054</c:v>
                </c:pt>
                <c:pt idx="699">
                  <c:v>13.828532369809054</c:v>
                </c:pt>
                <c:pt idx="700">
                  <c:v>13.828532369809054</c:v>
                </c:pt>
                <c:pt idx="701">
                  <c:v>13.828532369809054</c:v>
                </c:pt>
                <c:pt idx="702">
                  <c:v>13.828532369809054</c:v>
                </c:pt>
                <c:pt idx="703">
                  <c:v>13.828532369809054</c:v>
                </c:pt>
                <c:pt idx="704">
                  <c:v>13.828532369809054</c:v>
                </c:pt>
                <c:pt idx="705">
                  <c:v>13.828532369809054</c:v>
                </c:pt>
                <c:pt idx="706">
                  <c:v>13.828532369809054</c:v>
                </c:pt>
                <c:pt idx="707">
                  <c:v>13.828532369809054</c:v>
                </c:pt>
                <c:pt idx="708">
                  <c:v>13.828532369809054</c:v>
                </c:pt>
                <c:pt idx="709">
                  <c:v>13.828532369809054</c:v>
                </c:pt>
                <c:pt idx="710">
                  <c:v>13.828532369809054</c:v>
                </c:pt>
                <c:pt idx="711">
                  <c:v>13.828532369809054</c:v>
                </c:pt>
                <c:pt idx="712">
                  <c:v>13.828532369809054</c:v>
                </c:pt>
                <c:pt idx="713">
                  <c:v>13.828532369809054</c:v>
                </c:pt>
                <c:pt idx="714">
                  <c:v>13.828532369809054</c:v>
                </c:pt>
                <c:pt idx="715">
                  <c:v>13.828532369809054</c:v>
                </c:pt>
                <c:pt idx="716">
                  <c:v>13.828532369809054</c:v>
                </c:pt>
                <c:pt idx="717">
                  <c:v>13.828532369809054</c:v>
                </c:pt>
                <c:pt idx="718">
                  <c:v>13.828532369809054</c:v>
                </c:pt>
                <c:pt idx="719">
                  <c:v>13.828532369809054</c:v>
                </c:pt>
                <c:pt idx="720">
                  <c:v>13.828532369809054</c:v>
                </c:pt>
                <c:pt idx="721">
                  <c:v>13.828532369809054</c:v>
                </c:pt>
                <c:pt idx="722">
                  <c:v>13.828532369809054</c:v>
                </c:pt>
                <c:pt idx="723">
                  <c:v>13.828532369809054</c:v>
                </c:pt>
                <c:pt idx="724">
                  <c:v>13.828532369809054</c:v>
                </c:pt>
                <c:pt idx="725">
                  <c:v>13.828532369809054</c:v>
                </c:pt>
                <c:pt idx="726">
                  <c:v>13.828532369809054</c:v>
                </c:pt>
                <c:pt idx="727">
                  <c:v>13.828532369809054</c:v>
                </c:pt>
                <c:pt idx="728">
                  <c:v>13.828532369809054</c:v>
                </c:pt>
                <c:pt idx="729">
                  <c:v>13.828532369809054</c:v>
                </c:pt>
                <c:pt idx="730">
                  <c:v>13.828532369809054</c:v>
                </c:pt>
                <c:pt idx="731">
                  <c:v>13.828532369809054</c:v>
                </c:pt>
                <c:pt idx="732">
                  <c:v>13.828532369809054</c:v>
                </c:pt>
                <c:pt idx="733">
                  <c:v>13.828532369809054</c:v>
                </c:pt>
                <c:pt idx="734">
                  <c:v>13.828532369809054</c:v>
                </c:pt>
                <c:pt idx="735">
                  <c:v>13.828532369809054</c:v>
                </c:pt>
                <c:pt idx="736">
                  <c:v>13.828532369809054</c:v>
                </c:pt>
                <c:pt idx="737">
                  <c:v>13.828532369809054</c:v>
                </c:pt>
                <c:pt idx="738">
                  <c:v>13.828532369809054</c:v>
                </c:pt>
                <c:pt idx="739">
                  <c:v>13.828532369809054</c:v>
                </c:pt>
                <c:pt idx="740">
                  <c:v>13.828532369809054</c:v>
                </c:pt>
                <c:pt idx="741">
                  <c:v>13.828532369809054</c:v>
                </c:pt>
                <c:pt idx="742">
                  <c:v>13.828532369809054</c:v>
                </c:pt>
                <c:pt idx="743">
                  <c:v>13.828532369809054</c:v>
                </c:pt>
                <c:pt idx="744">
                  <c:v>13.828532369809054</c:v>
                </c:pt>
                <c:pt idx="745">
                  <c:v>13.828532369809054</c:v>
                </c:pt>
                <c:pt idx="746">
                  <c:v>13.828532369809054</c:v>
                </c:pt>
                <c:pt idx="747">
                  <c:v>13.828532369809054</c:v>
                </c:pt>
                <c:pt idx="748">
                  <c:v>13.828532369809054</c:v>
                </c:pt>
                <c:pt idx="749">
                  <c:v>13.828532369809054</c:v>
                </c:pt>
                <c:pt idx="750">
                  <c:v>13.828532369809054</c:v>
                </c:pt>
                <c:pt idx="751">
                  <c:v>13.828532369809054</c:v>
                </c:pt>
                <c:pt idx="752">
                  <c:v>13.828532369809054</c:v>
                </c:pt>
                <c:pt idx="753">
                  <c:v>13.828532369809054</c:v>
                </c:pt>
                <c:pt idx="754">
                  <c:v>13.828532369809054</c:v>
                </c:pt>
                <c:pt idx="755">
                  <c:v>13.828532369809054</c:v>
                </c:pt>
                <c:pt idx="756">
                  <c:v>13.828532369809054</c:v>
                </c:pt>
                <c:pt idx="757">
                  <c:v>13.828532369809054</c:v>
                </c:pt>
                <c:pt idx="758">
                  <c:v>13.828532369809054</c:v>
                </c:pt>
                <c:pt idx="759">
                  <c:v>13.828532369809054</c:v>
                </c:pt>
                <c:pt idx="760">
                  <c:v>13.828532369809054</c:v>
                </c:pt>
                <c:pt idx="761">
                  <c:v>13.828532369809054</c:v>
                </c:pt>
                <c:pt idx="762">
                  <c:v>13.828532369809054</c:v>
                </c:pt>
                <c:pt idx="763">
                  <c:v>13.828532369809054</c:v>
                </c:pt>
                <c:pt idx="764">
                  <c:v>13.828532369809054</c:v>
                </c:pt>
                <c:pt idx="765">
                  <c:v>13.828532369809054</c:v>
                </c:pt>
                <c:pt idx="766">
                  <c:v>13.828532369809054</c:v>
                </c:pt>
                <c:pt idx="767">
                  <c:v>13.828532369809054</c:v>
                </c:pt>
                <c:pt idx="768">
                  <c:v>13.828532369809054</c:v>
                </c:pt>
                <c:pt idx="769">
                  <c:v>13.828532369809054</c:v>
                </c:pt>
                <c:pt idx="770">
                  <c:v>13.828532369809054</c:v>
                </c:pt>
                <c:pt idx="771">
                  <c:v>13.828532369809054</c:v>
                </c:pt>
                <c:pt idx="772">
                  <c:v>13.828532369809054</c:v>
                </c:pt>
                <c:pt idx="773">
                  <c:v>13.828532369809054</c:v>
                </c:pt>
                <c:pt idx="774">
                  <c:v>13.828532369809054</c:v>
                </c:pt>
                <c:pt idx="775">
                  <c:v>13.828532369809054</c:v>
                </c:pt>
                <c:pt idx="776">
                  <c:v>13.828532369809054</c:v>
                </c:pt>
                <c:pt idx="777">
                  <c:v>13.828532369809054</c:v>
                </c:pt>
                <c:pt idx="778">
                  <c:v>13.828532369809054</c:v>
                </c:pt>
                <c:pt idx="779">
                  <c:v>13.828532369809054</c:v>
                </c:pt>
                <c:pt idx="780">
                  <c:v>13.828532369809054</c:v>
                </c:pt>
                <c:pt idx="781">
                  <c:v>13.828532369809054</c:v>
                </c:pt>
                <c:pt idx="782">
                  <c:v>13.828532369809054</c:v>
                </c:pt>
                <c:pt idx="783">
                  <c:v>13.828532369809054</c:v>
                </c:pt>
                <c:pt idx="784">
                  <c:v>13.828532369809054</c:v>
                </c:pt>
                <c:pt idx="785">
                  <c:v>13.828532369809054</c:v>
                </c:pt>
                <c:pt idx="786">
                  <c:v>13.828532369809054</c:v>
                </c:pt>
                <c:pt idx="787">
                  <c:v>13.828532369809054</c:v>
                </c:pt>
                <c:pt idx="788">
                  <c:v>13.828532369809054</c:v>
                </c:pt>
                <c:pt idx="789">
                  <c:v>13.828532369809054</c:v>
                </c:pt>
                <c:pt idx="790">
                  <c:v>13.828532369809054</c:v>
                </c:pt>
                <c:pt idx="791">
                  <c:v>13.828532369809054</c:v>
                </c:pt>
                <c:pt idx="792">
                  <c:v>13.828532369809054</c:v>
                </c:pt>
                <c:pt idx="793">
                  <c:v>13.828532369809054</c:v>
                </c:pt>
                <c:pt idx="794">
                  <c:v>13.828532369809054</c:v>
                </c:pt>
                <c:pt idx="795">
                  <c:v>13.828532369809054</c:v>
                </c:pt>
                <c:pt idx="796">
                  <c:v>13.828532369809054</c:v>
                </c:pt>
                <c:pt idx="797">
                  <c:v>13.828532369809054</c:v>
                </c:pt>
                <c:pt idx="798">
                  <c:v>13.828532369809054</c:v>
                </c:pt>
                <c:pt idx="799">
                  <c:v>13.828532369809054</c:v>
                </c:pt>
                <c:pt idx="800">
                  <c:v>13.828532369809054</c:v>
                </c:pt>
                <c:pt idx="801">
                  <c:v>13.828532369809054</c:v>
                </c:pt>
                <c:pt idx="802">
                  <c:v>13.828532369809054</c:v>
                </c:pt>
                <c:pt idx="803">
                  <c:v>13.828532369809054</c:v>
                </c:pt>
                <c:pt idx="804">
                  <c:v>13.828532369809054</c:v>
                </c:pt>
                <c:pt idx="805">
                  <c:v>13.828532369809054</c:v>
                </c:pt>
                <c:pt idx="806">
                  <c:v>13.828532369809054</c:v>
                </c:pt>
                <c:pt idx="807">
                  <c:v>13.828532369809054</c:v>
                </c:pt>
                <c:pt idx="808">
                  <c:v>13.828532369809054</c:v>
                </c:pt>
                <c:pt idx="809">
                  <c:v>13.828532369809054</c:v>
                </c:pt>
                <c:pt idx="810">
                  <c:v>13.828532369809054</c:v>
                </c:pt>
                <c:pt idx="811">
                  <c:v>13.828532369809054</c:v>
                </c:pt>
                <c:pt idx="812">
                  <c:v>13.828532369809054</c:v>
                </c:pt>
                <c:pt idx="813">
                  <c:v>13.828532369809054</c:v>
                </c:pt>
                <c:pt idx="814">
                  <c:v>13.828532369809054</c:v>
                </c:pt>
                <c:pt idx="815">
                  <c:v>13.828532369809054</c:v>
                </c:pt>
                <c:pt idx="816">
                  <c:v>13.828532369809054</c:v>
                </c:pt>
                <c:pt idx="817">
                  <c:v>13.828532369809054</c:v>
                </c:pt>
                <c:pt idx="818">
                  <c:v>13.828532369809054</c:v>
                </c:pt>
                <c:pt idx="819">
                  <c:v>13.828532369809054</c:v>
                </c:pt>
                <c:pt idx="820">
                  <c:v>13.828532369809054</c:v>
                </c:pt>
                <c:pt idx="821">
                  <c:v>13.828532369809054</c:v>
                </c:pt>
                <c:pt idx="822">
                  <c:v>13.828532369809054</c:v>
                </c:pt>
                <c:pt idx="823">
                  <c:v>13.828532369809054</c:v>
                </c:pt>
                <c:pt idx="824">
                  <c:v>13.828532369809054</c:v>
                </c:pt>
                <c:pt idx="825">
                  <c:v>13.828532369809054</c:v>
                </c:pt>
                <c:pt idx="826">
                  <c:v>13.828532369809054</c:v>
                </c:pt>
                <c:pt idx="827">
                  <c:v>13.828532369809054</c:v>
                </c:pt>
                <c:pt idx="828">
                  <c:v>13.828532369809054</c:v>
                </c:pt>
                <c:pt idx="829">
                  <c:v>13.828532369809054</c:v>
                </c:pt>
                <c:pt idx="830">
                  <c:v>13.828532369809054</c:v>
                </c:pt>
                <c:pt idx="831">
                  <c:v>13.828532369809054</c:v>
                </c:pt>
                <c:pt idx="832">
                  <c:v>13.828532369809054</c:v>
                </c:pt>
                <c:pt idx="833">
                  <c:v>13.828532369809054</c:v>
                </c:pt>
                <c:pt idx="834">
                  <c:v>13.828532369809054</c:v>
                </c:pt>
                <c:pt idx="835">
                  <c:v>13.828532369809054</c:v>
                </c:pt>
                <c:pt idx="836">
                  <c:v>13.828532369809054</c:v>
                </c:pt>
                <c:pt idx="837">
                  <c:v>13.828532369809054</c:v>
                </c:pt>
                <c:pt idx="838">
                  <c:v>13.828532369809054</c:v>
                </c:pt>
                <c:pt idx="839">
                  <c:v>13.828532369809054</c:v>
                </c:pt>
                <c:pt idx="840">
                  <c:v>13.828532369809054</c:v>
                </c:pt>
                <c:pt idx="841">
                  <c:v>13.828532369809054</c:v>
                </c:pt>
                <c:pt idx="842">
                  <c:v>13.828532369809054</c:v>
                </c:pt>
                <c:pt idx="843">
                  <c:v>13.828532369809054</c:v>
                </c:pt>
                <c:pt idx="844">
                  <c:v>13.828532369809054</c:v>
                </c:pt>
                <c:pt idx="845">
                  <c:v>13.828532369809054</c:v>
                </c:pt>
                <c:pt idx="846">
                  <c:v>13.828532369809054</c:v>
                </c:pt>
                <c:pt idx="847">
                  <c:v>13.828532369809054</c:v>
                </c:pt>
                <c:pt idx="848">
                  <c:v>13.828532369809054</c:v>
                </c:pt>
                <c:pt idx="849">
                  <c:v>13.828532369809054</c:v>
                </c:pt>
                <c:pt idx="850">
                  <c:v>13.828532369809054</c:v>
                </c:pt>
                <c:pt idx="851">
                  <c:v>13.828532369809054</c:v>
                </c:pt>
                <c:pt idx="852">
                  <c:v>13.828532369809054</c:v>
                </c:pt>
                <c:pt idx="853">
                  <c:v>13.828532369809054</c:v>
                </c:pt>
                <c:pt idx="854">
                  <c:v>13.828532369809054</c:v>
                </c:pt>
                <c:pt idx="855">
                  <c:v>13.828532369809054</c:v>
                </c:pt>
                <c:pt idx="856">
                  <c:v>13.828532369809054</c:v>
                </c:pt>
                <c:pt idx="857">
                  <c:v>13.828532369809054</c:v>
                </c:pt>
                <c:pt idx="858">
                  <c:v>13.828532369809054</c:v>
                </c:pt>
                <c:pt idx="859">
                  <c:v>13.828532369809054</c:v>
                </c:pt>
                <c:pt idx="860">
                  <c:v>13.828532369809054</c:v>
                </c:pt>
                <c:pt idx="861">
                  <c:v>13.828532369809054</c:v>
                </c:pt>
                <c:pt idx="862">
                  <c:v>13.828532369809054</c:v>
                </c:pt>
                <c:pt idx="863">
                  <c:v>13.828532369809054</c:v>
                </c:pt>
                <c:pt idx="864">
                  <c:v>13.828532369809054</c:v>
                </c:pt>
                <c:pt idx="865">
                  <c:v>13.828532369809054</c:v>
                </c:pt>
                <c:pt idx="866">
                  <c:v>13.828532369809054</c:v>
                </c:pt>
                <c:pt idx="867">
                  <c:v>13.828532369809054</c:v>
                </c:pt>
                <c:pt idx="868">
                  <c:v>13.828532369809054</c:v>
                </c:pt>
                <c:pt idx="869">
                  <c:v>13.828532369809054</c:v>
                </c:pt>
                <c:pt idx="870">
                  <c:v>13.828532369809054</c:v>
                </c:pt>
                <c:pt idx="871">
                  <c:v>13.828532369809054</c:v>
                </c:pt>
                <c:pt idx="872">
                  <c:v>13.828532369809054</c:v>
                </c:pt>
                <c:pt idx="873">
                  <c:v>13.828532369809054</c:v>
                </c:pt>
                <c:pt idx="874">
                  <c:v>13.828532369809054</c:v>
                </c:pt>
                <c:pt idx="875">
                  <c:v>13.828532369809054</c:v>
                </c:pt>
                <c:pt idx="876">
                  <c:v>13.828532369809054</c:v>
                </c:pt>
                <c:pt idx="877">
                  <c:v>13.828532369809054</c:v>
                </c:pt>
                <c:pt idx="878">
                  <c:v>13.828532369809054</c:v>
                </c:pt>
                <c:pt idx="879">
                  <c:v>13.828532369809054</c:v>
                </c:pt>
                <c:pt idx="880">
                  <c:v>13.828532369809054</c:v>
                </c:pt>
                <c:pt idx="881">
                  <c:v>13.828532369809054</c:v>
                </c:pt>
                <c:pt idx="882">
                  <c:v>13.828532369809054</c:v>
                </c:pt>
                <c:pt idx="883">
                  <c:v>13.828532369809054</c:v>
                </c:pt>
                <c:pt idx="884">
                  <c:v>13.828532369809054</c:v>
                </c:pt>
                <c:pt idx="885">
                  <c:v>13.828532369809054</c:v>
                </c:pt>
                <c:pt idx="886">
                  <c:v>13.828532369809054</c:v>
                </c:pt>
                <c:pt idx="887">
                  <c:v>13.828532369809054</c:v>
                </c:pt>
                <c:pt idx="888">
                  <c:v>13.828532369809054</c:v>
                </c:pt>
                <c:pt idx="889">
                  <c:v>13.828532369809054</c:v>
                </c:pt>
                <c:pt idx="890">
                  <c:v>13.828532369809054</c:v>
                </c:pt>
                <c:pt idx="891">
                  <c:v>13.828532369809054</c:v>
                </c:pt>
                <c:pt idx="892">
                  <c:v>13.828532369809054</c:v>
                </c:pt>
                <c:pt idx="893">
                  <c:v>13.828532369809054</c:v>
                </c:pt>
                <c:pt idx="894">
                  <c:v>13.828532369809054</c:v>
                </c:pt>
                <c:pt idx="895">
                  <c:v>13.828532369809054</c:v>
                </c:pt>
                <c:pt idx="896">
                  <c:v>13.828532369809054</c:v>
                </c:pt>
                <c:pt idx="897">
                  <c:v>13.828532369809054</c:v>
                </c:pt>
                <c:pt idx="898">
                  <c:v>13.828532369809054</c:v>
                </c:pt>
                <c:pt idx="899">
                  <c:v>13.828532369809054</c:v>
                </c:pt>
                <c:pt idx="900">
                  <c:v>13.828532369809054</c:v>
                </c:pt>
                <c:pt idx="901">
                  <c:v>13.828532369809054</c:v>
                </c:pt>
                <c:pt idx="902">
                  <c:v>13.828532369809054</c:v>
                </c:pt>
                <c:pt idx="903">
                  <c:v>13.828532369809054</c:v>
                </c:pt>
                <c:pt idx="904">
                  <c:v>13.828532369809054</c:v>
                </c:pt>
                <c:pt idx="905">
                  <c:v>13.828532369809054</c:v>
                </c:pt>
                <c:pt idx="906">
                  <c:v>13.828532369809054</c:v>
                </c:pt>
                <c:pt idx="907">
                  <c:v>13.828532369809054</c:v>
                </c:pt>
                <c:pt idx="908">
                  <c:v>13.828532369809054</c:v>
                </c:pt>
                <c:pt idx="909">
                  <c:v>13.828532369809054</c:v>
                </c:pt>
                <c:pt idx="910">
                  <c:v>13.828532369809054</c:v>
                </c:pt>
                <c:pt idx="911">
                  <c:v>13.828532369809054</c:v>
                </c:pt>
                <c:pt idx="912">
                  <c:v>13.828532369809054</c:v>
                </c:pt>
                <c:pt idx="913">
                  <c:v>13.828532369809054</c:v>
                </c:pt>
                <c:pt idx="914">
                  <c:v>13.828532369809054</c:v>
                </c:pt>
                <c:pt idx="915">
                  <c:v>13.828532369809054</c:v>
                </c:pt>
                <c:pt idx="916">
                  <c:v>13.828532369809054</c:v>
                </c:pt>
                <c:pt idx="917">
                  <c:v>13.828532369809054</c:v>
                </c:pt>
                <c:pt idx="918">
                  <c:v>13.828532369809054</c:v>
                </c:pt>
                <c:pt idx="919">
                  <c:v>13.828532369809054</c:v>
                </c:pt>
                <c:pt idx="920">
                  <c:v>13.828532369809054</c:v>
                </c:pt>
                <c:pt idx="921">
                  <c:v>13.828532369809054</c:v>
                </c:pt>
                <c:pt idx="922">
                  <c:v>13.828532369809054</c:v>
                </c:pt>
                <c:pt idx="923">
                  <c:v>13.828532369809054</c:v>
                </c:pt>
                <c:pt idx="924">
                  <c:v>13.828532369809054</c:v>
                </c:pt>
                <c:pt idx="925">
                  <c:v>13.828532369809054</c:v>
                </c:pt>
                <c:pt idx="926">
                  <c:v>13.828532369809054</c:v>
                </c:pt>
                <c:pt idx="927">
                  <c:v>13.828532369809054</c:v>
                </c:pt>
                <c:pt idx="928">
                  <c:v>13.828532369809054</c:v>
                </c:pt>
                <c:pt idx="929">
                  <c:v>13.828532369809054</c:v>
                </c:pt>
                <c:pt idx="930">
                  <c:v>13.828532369809054</c:v>
                </c:pt>
                <c:pt idx="931">
                  <c:v>13.828532369809054</c:v>
                </c:pt>
                <c:pt idx="932">
                  <c:v>13.828532369809054</c:v>
                </c:pt>
                <c:pt idx="933">
                  <c:v>13.828532369809054</c:v>
                </c:pt>
                <c:pt idx="934">
                  <c:v>13.828532369809054</c:v>
                </c:pt>
                <c:pt idx="935">
                  <c:v>13.828532369809054</c:v>
                </c:pt>
                <c:pt idx="936">
                  <c:v>13.828532369809054</c:v>
                </c:pt>
                <c:pt idx="937">
                  <c:v>13.828532369809054</c:v>
                </c:pt>
                <c:pt idx="938">
                  <c:v>13.828532369809054</c:v>
                </c:pt>
                <c:pt idx="939">
                  <c:v>13.828532369809054</c:v>
                </c:pt>
                <c:pt idx="940">
                  <c:v>13.828532369809054</c:v>
                </c:pt>
                <c:pt idx="941">
                  <c:v>13.828532369809054</c:v>
                </c:pt>
                <c:pt idx="942">
                  <c:v>13.828532369809054</c:v>
                </c:pt>
                <c:pt idx="943">
                  <c:v>13.828532369809054</c:v>
                </c:pt>
                <c:pt idx="944">
                  <c:v>13.828532369809054</c:v>
                </c:pt>
                <c:pt idx="945">
                  <c:v>13.828532369809054</c:v>
                </c:pt>
                <c:pt idx="946">
                  <c:v>13.828532369809054</c:v>
                </c:pt>
                <c:pt idx="947">
                  <c:v>13.828532369809054</c:v>
                </c:pt>
                <c:pt idx="948">
                  <c:v>13.828532369809054</c:v>
                </c:pt>
                <c:pt idx="949">
                  <c:v>13.828532369809054</c:v>
                </c:pt>
                <c:pt idx="950">
                  <c:v>13.828532369809054</c:v>
                </c:pt>
                <c:pt idx="951">
                  <c:v>13.828532369809054</c:v>
                </c:pt>
                <c:pt idx="952">
                  <c:v>13.828532369809054</c:v>
                </c:pt>
                <c:pt idx="953">
                  <c:v>13.828532369809054</c:v>
                </c:pt>
                <c:pt idx="954">
                  <c:v>13.828532369809054</c:v>
                </c:pt>
                <c:pt idx="955">
                  <c:v>13.828532369809054</c:v>
                </c:pt>
                <c:pt idx="956">
                  <c:v>13.828532369809054</c:v>
                </c:pt>
                <c:pt idx="957">
                  <c:v>13.828532369809054</c:v>
                </c:pt>
                <c:pt idx="958">
                  <c:v>13.828532369809054</c:v>
                </c:pt>
                <c:pt idx="959">
                  <c:v>13.828532369809054</c:v>
                </c:pt>
                <c:pt idx="960">
                  <c:v>13.828532369809054</c:v>
                </c:pt>
                <c:pt idx="961">
                  <c:v>13.828532369809054</c:v>
                </c:pt>
                <c:pt idx="962">
                  <c:v>13.828532369809054</c:v>
                </c:pt>
                <c:pt idx="963">
                  <c:v>13.828532369809054</c:v>
                </c:pt>
                <c:pt idx="964">
                  <c:v>13.828532369809054</c:v>
                </c:pt>
                <c:pt idx="965">
                  <c:v>13.828532369809054</c:v>
                </c:pt>
                <c:pt idx="966">
                  <c:v>13.828532369809054</c:v>
                </c:pt>
                <c:pt idx="967">
                  <c:v>13.828532369809054</c:v>
                </c:pt>
                <c:pt idx="968">
                  <c:v>13.828532369809054</c:v>
                </c:pt>
                <c:pt idx="969">
                  <c:v>13.828532369809054</c:v>
                </c:pt>
                <c:pt idx="970">
                  <c:v>13.828532369809054</c:v>
                </c:pt>
                <c:pt idx="971">
                  <c:v>13.828532369809054</c:v>
                </c:pt>
                <c:pt idx="972">
                  <c:v>13.828532369809054</c:v>
                </c:pt>
                <c:pt idx="973">
                  <c:v>13.828532369809054</c:v>
                </c:pt>
                <c:pt idx="974">
                  <c:v>13.828532369809054</c:v>
                </c:pt>
                <c:pt idx="975">
                  <c:v>13.828532369809054</c:v>
                </c:pt>
                <c:pt idx="976">
                  <c:v>13.828532369809054</c:v>
                </c:pt>
                <c:pt idx="977">
                  <c:v>13.828532369809054</c:v>
                </c:pt>
                <c:pt idx="978">
                  <c:v>13.828532369809054</c:v>
                </c:pt>
                <c:pt idx="979">
                  <c:v>13.828532369809054</c:v>
                </c:pt>
                <c:pt idx="980">
                  <c:v>13.828532369809054</c:v>
                </c:pt>
                <c:pt idx="981">
                  <c:v>13.828532369809054</c:v>
                </c:pt>
                <c:pt idx="982">
                  <c:v>13.828532369809054</c:v>
                </c:pt>
                <c:pt idx="983">
                  <c:v>13.828532369809054</c:v>
                </c:pt>
                <c:pt idx="984">
                  <c:v>13.828532369809054</c:v>
                </c:pt>
                <c:pt idx="985">
                  <c:v>13.828532369809054</c:v>
                </c:pt>
                <c:pt idx="986">
                  <c:v>13.828532369809054</c:v>
                </c:pt>
                <c:pt idx="987">
                  <c:v>13.828532369809054</c:v>
                </c:pt>
                <c:pt idx="988">
                  <c:v>13.828532369809054</c:v>
                </c:pt>
                <c:pt idx="989">
                  <c:v>13.828532369809054</c:v>
                </c:pt>
                <c:pt idx="990">
                  <c:v>13.828532369809054</c:v>
                </c:pt>
                <c:pt idx="991">
                  <c:v>13.828532369809054</c:v>
                </c:pt>
                <c:pt idx="992">
                  <c:v>13.828532369809054</c:v>
                </c:pt>
                <c:pt idx="993">
                  <c:v>13.828532369809054</c:v>
                </c:pt>
                <c:pt idx="994">
                  <c:v>13.828532369809054</c:v>
                </c:pt>
                <c:pt idx="995">
                  <c:v>13.828532369809054</c:v>
                </c:pt>
                <c:pt idx="996">
                  <c:v>13.828532369809054</c:v>
                </c:pt>
                <c:pt idx="997">
                  <c:v>13.828532369809054</c:v>
                </c:pt>
                <c:pt idx="998">
                  <c:v>13.828532369809054</c:v>
                </c:pt>
                <c:pt idx="999">
                  <c:v>13.828532369809054</c:v>
                </c:pt>
                <c:pt idx="1000">
                  <c:v>13.828532369809054</c:v>
                </c:pt>
                <c:pt idx="1001">
                  <c:v>13.828532369809054</c:v>
                </c:pt>
                <c:pt idx="1002">
                  <c:v>13.828532369809054</c:v>
                </c:pt>
                <c:pt idx="1003">
                  <c:v>13.828532369809054</c:v>
                </c:pt>
                <c:pt idx="1004">
                  <c:v>13.828532369809054</c:v>
                </c:pt>
                <c:pt idx="1005">
                  <c:v>13.828532369809054</c:v>
                </c:pt>
                <c:pt idx="1006">
                  <c:v>13.828532369809054</c:v>
                </c:pt>
                <c:pt idx="1007">
                  <c:v>13.828532369809054</c:v>
                </c:pt>
                <c:pt idx="1008">
                  <c:v>13.828532369809054</c:v>
                </c:pt>
                <c:pt idx="1009">
                  <c:v>13.828532369809054</c:v>
                </c:pt>
                <c:pt idx="1010">
                  <c:v>13.828532369809054</c:v>
                </c:pt>
                <c:pt idx="1011">
                  <c:v>13.828532369809054</c:v>
                </c:pt>
                <c:pt idx="1012">
                  <c:v>13.828532369809054</c:v>
                </c:pt>
                <c:pt idx="1013">
                  <c:v>13.828532369809054</c:v>
                </c:pt>
                <c:pt idx="1014">
                  <c:v>13.828532369809054</c:v>
                </c:pt>
                <c:pt idx="1015">
                  <c:v>13.828532369809054</c:v>
                </c:pt>
                <c:pt idx="1016">
                  <c:v>13.828532369809054</c:v>
                </c:pt>
                <c:pt idx="1017">
                  <c:v>13.828532369809054</c:v>
                </c:pt>
                <c:pt idx="1018">
                  <c:v>13.828532369809054</c:v>
                </c:pt>
                <c:pt idx="1019">
                  <c:v>13.828532369809054</c:v>
                </c:pt>
                <c:pt idx="1020">
                  <c:v>13.828532369809054</c:v>
                </c:pt>
                <c:pt idx="1021">
                  <c:v>13.828532369809054</c:v>
                </c:pt>
                <c:pt idx="1022">
                  <c:v>13.828532369809054</c:v>
                </c:pt>
                <c:pt idx="1023">
                  <c:v>13.828532369809054</c:v>
                </c:pt>
                <c:pt idx="1024">
                  <c:v>13.828532369809054</c:v>
                </c:pt>
                <c:pt idx="1025">
                  <c:v>13.828532369809054</c:v>
                </c:pt>
                <c:pt idx="1026">
                  <c:v>13.828532369809054</c:v>
                </c:pt>
                <c:pt idx="1027">
                  <c:v>13.828532369809054</c:v>
                </c:pt>
                <c:pt idx="1028">
                  <c:v>13.828532369809054</c:v>
                </c:pt>
                <c:pt idx="1029">
                  <c:v>13.828532369809054</c:v>
                </c:pt>
                <c:pt idx="1030">
                  <c:v>13.828532369809054</c:v>
                </c:pt>
                <c:pt idx="1031">
                  <c:v>13.828532369809054</c:v>
                </c:pt>
                <c:pt idx="1032">
                  <c:v>13.828532369809054</c:v>
                </c:pt>
                <c:pt idx="1033">
                  <c:v>13.828532369809054</c:v>
                </c:pt>
                <c:pt idx="1034">
                  <c:v>13.828532369809054</c:v>
                </c:pt>
                <c:pt idx="1035">
                  <c:v>13.828532369809054</c:v>
                </c:pt>
                <c:pt idx="1036">
                  <c:v>13.828532369809054</c:v>
                </c:pt>
                <c:pt idx="1037">
                  <c:v>13.828532369809054</c:v>
                </c:pt>
                <c:pt idx="1038">
                  <c:v>13.828532369809054</c:v>
                </c:pt>
                <c:pt idx="1039">
                  <c:v>13.828532369809054</c:v>
                </c:pt>
                <c:pt idx="1040">
                  <c:v>13.828532369809054</c:v>
                </c:pt>
                <c:pt idx="1041">
                  <c:v>13.828532369809054</c:v>
                </c:pt>
                <c:pt idx="1042">
                  <c:v>13.828532369809054</c:v>
                </c:pt>
                <c:pt idx="1043">
                  <c:v>13.828532369809054</c:v>
                </c:pt>
                <c:pt idx="1044">
                  <c:v>13.828532369809054</c:v>
                </c:pt>
                <c:pt idx="1045">
                  <c:v>13.828532369809054</c:v>
                </c:pt>
                <c:pt idx="1046">
                  <c:v>13.828532369809054</c:v>
                </c:pt>
                <c:pt idx="1047">
                  <c:v>13.828532369809054</c:v>
                </c:pt>
                <c:pt idx="1048">
                  <c:v>13.828532369809054</c:v>
                </c:pt>
                <c:pt idx="1049">
                  <c:v>13.828532369809054</c:v>
                </c:pt>
                <c:pt idx="1050">
                  <c:v>13.828532369809054</c:v>
                </c:pt>
                <c:pt idx="1051">
                  <c:v>13.828532369809054</c:v>
                </c:pt>
                <c:pt idx="1052">
                  <c:v>13.828532369809054</c:v>
                </c:pt>
                <c:pt idx="1053">
                  <c:v>13.828532369809054</c:v>
                </c:pt>
                <c:pt idx="1054">
                  <c:v>13.828532369809054</c:v>
                </c:pt>
                <c:pt idx="1055">
                  <c:v>13.828532369809054</c:v>
                </c:pt>
                <c:pt idx="1056">
                  <c:v>13.828532369809054</c:v>
                </c:pt>
                <c:pt idx="1057">
                  <c:v>13.828532369809054</c:v>
                </c:pt>
                <c:pt idx="1058">
                  <c:v>13.828532369809054</c:v>
                </c:pt>
                <c:pt idx="1059">
                  <c:v>13.828532369809054</c:v>
                </c:pt>
                <c:pt idx="1060">
                  <c:v>13.828532369809054</c:v>
                </c:pt>
                <c:pt idx="1061">
                  <c:v>13.828532369809054</c:v>
                </c:pt>
                <c:pt idx="1062">
                  <c:v>13.828532369809054</c:v>
                </c:pt>
                <c:pt idx="1063">
                  <c:v>13.828532369809054</c:v>
                </c:pt>
                <c:pt idx="1064">
                  <c:v>13.828532369809054</c:v>
                </c:pt>
                <c:pt idx="1065">
                  <c:v>13.828532369809054</c:v>
                </c:pt>
                <c:pt idx="1066">
                  <c:v>13.828532369809054</c:v>
                </c:pt>
                <c:pt idx="1067">
                  <c:v>13.828532369809054</c:v>
                </c:pt>
                <c:pt idx="1068">
                  <c:v>13.828532369809054</c:v>
                </c:pt>
                <c:pt idx="1069">
                  <c:v>13.828532369809054</c:v>
                </c:pt>
                <c:pt idx="1070">
                  <c:v>13.828532369809054</c:v>
                </c:pt>
                <c:pt idx="1071">
                  <c:v>13.828532369809054</c:v>
                </c:pt>
                <c:pt idx="1072">
                  <c:v>13.828532369809054</c:v>
                </c:pt>
                <c:pt idx="1073">
                  <c:v>13.828532369809054</c:v>
                </c:pt>
                <c:pt idx="1074">
                  <c:v>13.828532369809054</c:v>
                </c:pt>
                <c:pt idx="1075">
                  <c:v>13.828532369809054</c:v>
                </c:pt>
                <c:pt idx="1076">
                  <c:v>13.828532369809054</c:v>
                </c:pt>
                <c:pt idx="1077">
                  <c:v>13.828532369809054</c:v>
                </c:pt>
                <c:pt idx="1078">
                  <c:v>13.828532369809054</c:v>
                </c:pt>
                <c:pt idx="1079">
                  <c:v>13.828532369809054</c:v>
                </c:pt>
                <c:pt idx="1080">
                  <c:v>13.828532369809054</c:v>
                </c:pt>
                <c:pt idx="1081">
                  <c:v>13.828532369809054</c:v>
                </c:pt>
                <c:pt idx="1082">
                  <c:v>13.828532369809054</c:v>
                </c:pt>
                <c:pt idx="1083">
                  <c:v>13.828532369809054</c:v>
                </c:pt>
                <c:pt idx="1084">
                  <c:v>13.828532369809054</c:v>
                </c:pt>
                <c:pt idx="1085">
                  <c:v>13.828532369809054</c:v>
                </c:pt>
                <c:pt idx="1086">
                  <c:v>13.828532369809054</c:v>
                </c:pt>
                <c:pt idx="1087">
                  <c:v>13.828532369809054</c:v>
                </c:pt>
                <c:pt idx="1088">
                  <c:v>13.828532369809054</c:v>
                </c:pt>
                <c:pt idx="1089">
                  <c:v>13.828532369809054</c:v>
                </c:pt>
                <c:pt idx="1090">
                  <c:v>13.828532369809054</c:v>
                </c:pt>
                <c:pt idx="1091">
                  <c:v>13.828532369809054</c:v>
                </c:pt>
                <c:pt idx="1092">
                  <c:v>13.828532369809054</c:v>
                </c:pt>
                <c:pt idx="1093">
                  <c:v>13.828532369809054</c:v>
                </c:pt>
                <c:pt idx="1094">
                  <c:v>13.828532369809054</c:v>
                </c:pt>
                <c:pt idx="1095">
                  <c:v>13.828532369809054</c:v>
                </c:pt>
                <c:pt idx="1096">
                  <c:v>13.828532369809054</c:v>
                </c:pt>
                <c:pt idx="1097">
                  <c:v>13.828532369809054</c:v>
                </c:pt>
                <c:pt idx="1098">
                  <c:v>13.828532369809054</c:v>
                </c:pt>
                <c:pt idx="1099">
                  <c:v>13.828532369809054</c:v>
                </c:pt>
                <c:pt idx="1100">
                  <c:v>13.828532369809054</c:v>
                </c:pt>
                <c:pt idx="1101">
                  <c:v>13.828532369809054</c:v>
                </c:pt>
                <c:pt idx="1102">
                  <c:v>13.828532369809054</c:v>
                </c:pt>
                <c:pt idx="1103">
                  <c:v>13.828532369809054</c:v>
                </c:pt>
                <c:pt idx="1104">
                  <c:v>13.828532369809054</c:v>
                </c:pt>
                <c:pt idx="1105">
                  <c:v>13.828532369809054</c:v>
                </c:pt>
                <c:pt idx="1106">
                  <c:v>13.828532369809054</c:v>
                </c:pt>
                <c:pt idx="1107">
                  <c:v>13.828532369809054</c:v>
                </c:pt>
                <c:pt idx="1108">
                  <c:v>13.828532369809054</c:v>
                </c:pt>
                <c:pt idx="1109">
                  <c:v>13.828532369809054</c:v>
                </c:pt>
                <c:pt idx="1110">
                  <c:v>13.828532369809054</c:v>
                </c:pt>
                <c:pt idx="1111">
                  <c:v>13.828532369809054</c:v>
                </c:pt>
                <c:pt idx="1112">
                  <c:v>13.828532369809054</c:v>
                </c:pt>
                <c:pt idx="1113">
                  <c:v>13.828532369809054</c:v>
                </c:pt>
                <c:pt idx="1114">
                  <c:v>13.828532369809054</c:v>
                </c:pt>
                <c:pt idx="1115">
                  <c:v>13.828532369809054</c:v>
                </c:pt>
                <c:pt idx="1116">
                  <c:v>13.828532369809054</c:v>
                </c:pt>
                <c:pt idx="1117">
                  <c:v>13.828532369809054</c:v>
                </c:pt>
                <c:pt idx="1118">
                  <c:v>13.828532369809054</c:v>
                </c:pt>
                <c:pt idx="1119">
                  <c:v>13.828532369809054</c:v>
                </c:pt>
                <c:pt idx="1120">
                  <c:v>13.828532369809054</c:v>
                </c:pt>
                <c:pt idx="1121">
                  <c:v>13.828532369809054</c:v>
                </c:pt>
                <c:pt idx="1122">
                  <c:v>13.828532369809054</c:v>
                </c:pt>
                <c:pt idx="1123">
                  <c:v>13.828532369809054</c:v>
                </c:pt>
                <c:pt idx="1124">
                  <c:v>13.828532369809054</c:v>
                </c:pt>
                <c:pt idx="1125">
                  <c:v>13.828532369809054</c:v>
                </c:pt>
                <c:pt idx="1126">
                  <c:v>13.828532369809054</c:v>
                </c:pt>
                <c:pt idx="1127">
                  <c:v>13.828532369809054</c:v>
                </c:pt>
                <c:pt idx="1128">
                  <c:v>13.828532369809054</c:v>
                </c:pt>
                <c:pt idx="1129">
                  <c:v>13.828532369809054</c:v>
                </c:pt>
                <c:pt idx="1130">
                  <c:v>13.828532369809054</c:v>
                </c:pt>
                <c:pt idx="1131">
                  <c:v>13.828532369809054</c:v>
                </c:pt>
                <c:pt idx="1132">
                  <c:v>13.828532369809054</c:v>
                </c:pt>
                <c:pt idx="1133">
                  <c:v>13.828532369809054</c:v>
                </c:pt>
                <c:pt idx="1134">
                  <c:v>13.828532369809054</c:v>
                </c:pt>
                <c:pt idx="1135">
                  <c:v>13.828532369809054</c:v>
                </c:pt>
                <c:pt idx="1136">
                  <c:v>13.828532369809054</c:v>
                </c:pt>
                <c:pt idx="1137">
                  <c:v>13.828532369809054</c:v>
                </c:pt>
                <c:pt idx="1138">
                  <c:v>13.828532369809054</c:v>
                </c:pt>
                <c:pt idx="1139">
                  <c:v>13.828532369809054</c:v>
                </c:pt>
                <c:pt idx="1140">
                  <c:v>13.828532369809054</c:v>
                </c:pt>
                <c:pt idx="1141">
                  <c:v>13.828532369809054</c:v>
                </c:pt>
                <c:pt idx="1142">
                  <c:v>13.828532369809054</c:v>
                </c:pt>
                <c:pt idx="1143">
                  <c:v>13.828532369809054</c:v>
                </c:pt>
                <c:pt idx="1144">
                  <c:v>13.828532369809054</c:v>
                </c:pt>
                <c:pt idx="1145">
                  <c:v>13.828532369809054</c:v>
                </c:pt>
                <c:pt idx="1146">
                  <c:v>13.828532369809054</c:v>
                </c:pt>
                <c:pt idx="1147">
                  <c:v>13.828532369809054</c:v>
                </c:pt>
                <c:pt idx="1148">
                  <c:v>13.828532369809054</c:v>
                </c:pt>
                <c:pt idx="1149">
                  <c:v>13.828532369809054</c:v>
                </c:pt>
                <c:pt idx="1150">
                  <c:v>13.828532369809054</c:v>
                </c:pt>
                <c:pt idx="1151">
                  <c:v>13.828532369809054</c:v>
                </c:pt>
                <c:pt idx="1152">
                  <c:v>13.828532369809054</c:v>
                </c:pt>
                <c:pt idx="1153">
                  <c:v>13.828532369809054</c:v>
                </c:pt>
                <c:pt idx="1154">
                  <c:v>13.828532369809054</c:v>
                </c:pt>
                <c:pt idx="1155">
                  <c:v>13.828532369809054</c:v>
                </c:pt>
                <c:pt idx="1156">
                  <c:v>13.828532369809054</c:v>
                </c:pt>
                <c:pt idx="1157">
                  <c:v>13.828532369809054</c:v>
                </c:pt>
                <c:pt idx="1158">
                  <c:v>13.828532369809054</c:v>
                </c:pt>
                <c:pt idx="1159">
                  <c:v>13.828532369809054</c:v>
                </c:pt>
                <c:pt idx="1160">
                  <c:v>13.828532369809054</c:v>
                </c:pt>
                <c:pt idx="1161">
                  <c:v>13.828532369809054</c:v>
                </c:pt>
                <c:pt idx="1162">
                  <c:v>13.828532369809054</c:v>
                </c:pt>
                <c:pt idx="1163">
                  <c:v>13.828532369809054</c:v>
                </c:pt>
                <c:pt idx="1164">
                  <c:v>13.828532369809054</c:v>
                </c:pt>
                <c:pt idx="1165">
                  <c:v>13.828532369809054</c:v>
                </c:pt>
                <c:pt idx="1166">
                  <c:v>13.828532369809054</c:v>
                </c:pt>
                <c:pt idx="1167">
                  <c:v>13.828532369809054</c:v>
                </c:pt>
                <c:pt idx="1168">
                  <c:v>13.828532369809054</c:v>
                </c:pt>
                <c:pt idx="1169">
                  <c:v>13.828532369809054</c:v>
                </c:pt>
                <c:pt idx="1170">
                  <c:v>13.828532369809054</c:v>
                </c:pt>
                <c:pt idx="1171">
                  <c:v>13.828532369809054</c:v>
                </c:pt>
                <c:pt idx="1172">
                  <c:v>13.828532369809054</c:v>
                </c:pt>
                <c:pt idx="1173">
                  <c:v>13.828532369809054</c:v>
                </c:pt>
                <c:pt idx="1174">
                  <c:v>13.828532369809054</c:v>
                </c:pt>
                <c:pt idx="1175">
                  <c:v>13.828532369809054</c:v>
                </c:pt>
                <c:pt idx="1176">
                  <c:v>13.828532369809054</c:v>
                </c:pt>
                <c:pt idx="1177">
                  <c:v>13.828532369809054</c:v>
                </c:pt>
                <c:pt idx="1178">
                  <c:v>13.828532369809054</c:v>
                </c:pt>
                <c:pt idx="1179">
                  <c:v>13.828532369809054</c:v>
                </c:pt>
                <c:pt idx="1180">
                  <c:v>13.828532369809054</c:v>
                </c:pt>
                <c:pt idx="1181">
                  <c:v>13.828532369809054</c:v>
                </c:pt>
                <c:pt idx="1182">
                  <c:v>13.828532369809054</c:v>
                </c:pt>
                <c:pt idx="1183">
                  <c:v>13.828532369809054</c:v>
                </c:pt>
                <c:pt idx="1184">
                  <c:v>13.828532369809054</c:v>
                </c:pt>
                <c:pt idx="1185">
                  <c:v>13.828532369809054</c:v>
                </c:pt>
                <c:pt idx="1186">
                  <c:v>13.828532369809054</c:v>
                </c:pt>
                <c:pt idx="1187">
                  <c:v>13.828532369809054</c:v>
                </c:pt>
                <c:pt idx="1188">
                  <c:v>13.828532369809054</c:v>
                </c:pt>
                <c:pt idx="1189">
                  <c:v>13.828532369809054</c:v>
                </c:pt>
                <c:pt idx="1190">
                  <c:v>13.828532369809054</c:v>
                </c:pt>
                <c:pt idx="1191">
                  <c:v>13.828532369809054</c:v>
                </c:pt>
                <c:pt idx="1192">
                  <c:v>13.828532369809054</c:v>
                </c:pt>
                <c:pt idx="1193">
                  <c:v>13.828532369809054</c:v>
                </c:pt>
                <c:pt idx="1194">
                  <c:v>13.828532369809054</c:v>
                </c:pt>
                <c:pt idx="1195">
                  <c:v>13.828532369809054</c:v>
                </c:pt>
                <c:pt idx="1196">
                  <c:v>13.828532369809054</c:v>
                </c:pt>
                <c:pt idx="1197">
                  <c:v>13.828532369809054</c:v>
                </c:pt>
                <c:pt idx="1198">
                  <c:v>13.828532369809054</c:v>
                </c:pt>
                <c:pt idx="1199">
                  <c:v>13.828532369809054</c:v>
                </c:pt>
                <c:pt idx="1200">
                  <c:v>13.828532369809054</c:v>
                </c:pt>
                <c:pt idx="1201">
                  <c:v>13.828532369809054</c:v>
                </c:pt>
                <c:pt idx="1202">
                  <c:v>13.828532369809054</c:v>
                </c:pt>
                <c:pt idx="1203">
                  <c:v>13.828532369809054</c:v>
                </c:pt>
                <c:pt idx="1204">
                  <c:v>13.828532369809054</c:v>
                </c:pt>
                <c:pt idx="1205">
                  <c:v>13.828532369809054</c:v>
                </c:pt>
                <c:pt idx="1206">
                  <c:v>13.828532369809054</c:v>
                </c:pt>
                <c:pt idx="1207">
                  <c:v>13.828532369809054</c:v>
                </c:pt>
                <c:pt idx="1208">
                  <c:v>13.828532369809054</c:v>
                </c:pt>
                <c:pt idx="1209">
                  <c:v>13.828532369809054</c:v>
                </c:pt>
                <c:pt idx="1210">
                  <c:v>13.828532369809054</c:v>
                </c:pt>
                <c:pt idx="1211">
                  <c:v>13.828532369809054</c:v>
                </c:pt>
                <c:pt idx="1212">
                  <c:v>13.828532369809054</c:v>
                </c:pt>
                <c:pt idx="1213">
                  <c:v>13.828532369809054</c:v>
                </c:pt>
                <c:pt idx="1214">
                  <c:v>13.828532369809054</c:v>
                </c:pt>
                <c:pt idx="1215">
                  <c:v>13.828532369809054</c:v>
                </c:pt>
                <c:pt idx="1216">
                  <c:v>13.828532369809054</c:v>
                </c:pt>
                <c:pt idx="1217">
                  <c:v>13.828532369809054</c:v>
                </c:pt>
                <c:pt idx="1218">
                  <c:v>13.828532369809054</c:v>
                </c:pt>
                <c:pt idx="1219">
                  <c:v>13.828532369809054</c:v>
                </c:pt>
                <c:pt idx="1220">
                  <c:v>13.828532369809054</c:v>
                </c:pt>
                <c:pt idx="1221">
                  <c:v>13.828532369809054</c:v>
                </c:pt>
                <c:pt idx="1222">
                  <c:v>13.828532369809054</c:v>
                </c:pt>
                <c:pt idx="1223">
                  <c:v>13.828532369809054</c:v>
                </c:pt>
                <c:pt idx="1224">
                  <c:v>13.828532369809054</c:v>
                </c:pt>
                <c:pt idx="1225">
                  <c:v>13.828532369809054</c:v>
                </c:pt>
                <c:pt idx="1226">
                  <c:v>13.828532369809054</c:v>
                </c:pt>
                <c:pt idx="1227">
                  <c:v>13.828532369809054</c:v>
                </c:pt>
                <c:pt idx="1228">
                  <c:v>13.828532369809054</c:v>
                </c:pt>
                <c:pt idx="1229">
                  <c:v>13.828532369809054</c:v>
                </c:pt>
                <c:pt idx="1230">
                  <c:v>13.828532369809054</c:v>
                </c:pt>
                <c:pt idx="1231">
                  <c:v>13.828532369809054</c:v>
                </c:pt>
                <c:pt idx="1232">
                  <c:v>13.828532369809054</c:v>
                </c:pt>
                <c:pt idx="1233">
                  <c:v>13.828532369809054</c:v>
                </c:pt>
                <c:pt idx="1234">
                  <c:v>13.828532369809054</c:v>
                </c:pt>
                <c:pt idx="1235">
                  <c:v>13.828532369809054</c:v>
                </c:pt>
                <c:pt idx="1236">
                  <c:v>13.828532369809054</c:v>
                </c:pt>
                <c:pt idx="1237">
                  <c:v>13.828532369809054</c:v>
                </c:pt>
                <c:pt idx="1238">
                  <c:v>13.828532369809054</c:v>
                </c:pt>
                <c:pt idx="1239">
                  <c:v>13.828532369809054</c:v>
                </c:pt>
                <c:pt idx="1240">
                  <c:v>13.828532369809054</c:v>
                </c:pt>
                <c:pt idx="1241">
                  <c:v>13.828532369809054</c:v>
                </c:pt>
                <c:pt idx="1242">
                  <c:v>13.828532369809054</c:v>
                </c:pt>
                <c:pt idx="1243">
                  <c:v>13.828532369809054</c:v>
                </c:pt>
                <c:pt idx="1244">
                  <c:v>13.828532369809054</c:v>
                </c:pt>
                <c:pt idx="1245">
                  <c:v>13.828532369809054</c:v>
                </c:pt>
                <c:pt idx="1246">
                  <c:v>13.828532369809054</c:v>
                </c:pt>
                <c:pt idx="1247">
                  <c:v>13.828532369809054</c:v>
                </c:pt>
                <c:pt idx="1248">
                  <c:v>13.828532369809054</c:v>
                </c:pt>
                <c:pt idx="1249">
                  <c:v>13.828532369809054</c:v>
                </c:pt>
                <c:pt idx="1250">
                  <c:v>13.828532369809054</c:v>
                </c:pt>
                <c:pt idx="1251">
                  <c:v>13.828532369809054</c:v>
                </c:pt>
                <c:pt idx="1252">
                  <c:v>13.828532369809054</c:v>
                </c:pt>
                <c:pt idx="1253">
                  <c:v>13.828532369809054</c:v>
                </c:pt>
                <c:pt idx="1254">
                  <c:v>13.828532369809054</c:v>
                </c:pt>
                <c:pt idx="1255">
                  <c:v>13.828532369809054</c:v>
                </c:pt>
                <c:pt idx="1256">
                  <c:v>13.828532369809054</c:v>
                </c:pt>
                <c:pt idx="1257">
                  <c:v>13.828532369809054</c:v>
                </c:pt>
                <c:pt idx="1258">
                  <c:v>13.828532369809054</c:v>
                </c:pt>
                <c:pt idx="1259">
                  <c:v>13.828532369809054</c:v>
                </c:pt>
                <c:pt idx="1260">
                  <c:v>13.828532369809054</c:v>
                </c:pt>
                <c:pt idx="1261">
                  <c:v>13.828532369809054</c:v>
                </c:pt>
                <c:pt idx="1262">
                  <c:v>13.828532369809054</c:v>
                </c:pt>
                <c:pt idx="1263">
                  <c:v>13.828532369809054</c:v>
                </c:pt>
                <c:pt idx="1264">
                  <c:v>13.828532369809054</c:v>
                </c:pt>
                <c:pt idx="1265">
                  <c:v>13.828532369809054</c:v>
                </c:pt>
                <c:pt idx="1266">
                  <c:v>13.828532369809054</c:v>
                </c:pt>
                <c:pt idx="1267">
                  <c:v>13.828532369809054</c:v>
                </c:pt>
                <c:pt idx="1268">
                  <c:v>13.828532369809054</c:v>
                </c:pt>
                <c:pt idx="1269">
                  <c:v>13.828532369809054</c:v>
                </c:pt>
                <c:pt idx="1270">
                  <c:v>13.828532369809054</c:v>
                </c:pt>
                <c:pt idx="1271">
                  <c:v>13.828532369809054</c:v>
                </c:pt>
                <c:pt idx="1272">
                  <c:v>13.828532369809054</c:v>
                </c:pt>
                <c:pt idx="1273">
                  <c:v>13.828532369809054</c:v>
                </c:pt>
                <c:pt idx="1274">
                  <c:v>13.828532369809054</c:v>
                </c:pt>
                <c:pt idx="1275">
                  <c:v>13.828532369809054</c:v>
                </c:pt>
                <c:pt idx="1276">
                  <c:v>13.828532369809054</c:v>
                </c:pt>
                <c:pt idx="1277">
                  <c:v>13.828532369809054</c:v>
                </c:pt>
                <c:pt idx="1278">
                  <c:v>13.828532369809054</c:v>
                </c:pt>
                <c:pt idx="1279">
                  <c:v>13.828532369809054</c:v>
                </c:pt>
                <c:pt idx="1280">
                  <c:v>13.828532369809054</c:v>
                </c:pt>
                <c:pt idx="1281">
                  <c:v>13.828532369809054</c:v>
                </c:pt>
                <c:pt idx="1282">
                  <c:v>13.828532369809054</c:v>
                </c:pt>
                <c:pt idx="1283">
                  <c:v>13.828532369809054</c:v>
                </c:pt>
                <c:pt idx="1284">
                  <c:v>13.828532369809054</c:v>
                </c:pt>
                <c:pt idx="1285">
                  <c:v>13.828532369809054</c:v>
                </c:pt>
                <c:pt idx="1286">
                  <c:v>13.828532369809054</c:v>
                </c:pt>
                <c:pt idx="1287">
                  <c:v>13.828532369809054</c:v>
                </c:pt>
                <c:pt idx="1288">
                  <c:v>13.828532369809054</c:v>
                </c:pt>
                <c:pt idx="1289">
                  <c:v>13.828532369809054</c:v>
                </c:pt>
                <c:pt idx="1290">
                  <c:v>13.828532369809054</c:v>
                </c:pt>
                <c:pt idx="1291">
                  <c:v>13.828532369809054</c:v>
                </c:pt>
                <c:pt idx="1292">
                  <c:v>13.828532369809054</c:v>
                </c:pt>
                <c:pt idx="1293">
                  <c:v>13.828532369809054</c:v>
                </c:pt>
                <c:pt idx="1294">
                  <c:v>13.828532369809054</c:v>
                </c:pt>
                <c:pt idx="1295">
                  <c:v>13.828532369809054</c:v>
                </c:pt>
                <c:pt idx="1296">
                  <c:v>13.828532369809054</c:v>
                </c:pt>
                <c:pt idx="1297">
                  <c:v>13.828532369809054</c:v>
                </c:pt>
                <c:pt idx="1298">
                  <c:v>13.828532369809054</c:v>
                </c:pt>
                <c:pt idx="1299">
                  <c:v>13.828532369809054</c:v>
                </c:pt>
                <c:pt idx="1300">
                  <c:v>13.828532369809054</c:v>
                </c:pt>
                <c:pt idx="1301">
                  <c:v>13.828532369809054</c:v>
                </c:pt>
                <c:pt idx="1302">
                  <c:v>13.828532369809054</c:v>
                </c:pt>
                <c:pt idx="1303">
                  <c:v>13.828532369809054</c:v>
                </c:pt>
                <c:pt idx="1304">
                  <c:v>13.828532369809054</c:v>
                </c:pt>
                <c:pt idx="1305">
                  <c:v>13.828532369809054</c:v>
                </c:pt>
                <c:pt idx="1306">
                  <c:v>13.828532369809054</c:v>
                </c:pt>
                <c:pt idx="1307">
                  <c:v>13.828532369809054</c:v>
                </c:pt>
                <c:pt idx="1308">
                  <c:v>13.828532369809054</c:v>
                </c:pt>
                <c:pt idx="1309">
                  <c:v>13.828532369809054</c:v>
                </c:pt>
                <c:pt idx="1310">
                  <c:v>13.828532369809054</c:v>
                </c:pt>
                <c:pt idx="1311">
                  <c:v>13.828532369809054</c:v>
                </c:pt>
                <c:pt idx="1312">
                  <c:v>13.828532369809054</c:v>
                </c:pt>
                <c:pt idx="1313">
                  <c:v>13.828532369809054</c:v>
                </c:pt>
                <c:pt idx="1314">
                  <c:v>13.828532369809054</c:v>
                </c:pt>
                <c:pt idx="1315">
                  <c:v>13.828532369809054</c:v>
                </c:pt>
                <c:pt idx="1316">
                  <c:v>13.828532369809054</c:v>
                </c:pt>
                <c:pt idx="1317">
                  <c:v>13.828532369809054</c:v>
                </c:pt>
                <c:pt idx="1318">
                  <c:v>13.828532369809054</c:v>
                </c:pt>
                <c:pt idx="1319">
                  <c:v>13.828532369809054</c:v>
                </c:pt>
                <c:pt idx="1320">
                  <c:v>13.828532369809054</c:v>
                </c:pt>
                <c:pt idx="1321">
                  <c:v>13.828532369809054</c:v>
                </c:pt>
                <c:pt idx="1322">
                  <c:v>13.828532369809054</c:v>
                </c:pt>
                <c:pt idx="1323">
                  <c:v>13.828532369809054</c:v>
                </c:pt>
                <c:pt idx="1324">
                  <c:v>13.828532369809054</c:v>
                </c:pt>
                <c:pt idx="1325">
                  <c:v>13.828532369809054</c:v>
                </c:pt>
                <c:pt idx="1326">
                  <c:v>13.828532369809054</c:v>
                </c:pt>
                <c:pt idx="1327">
                  <c:v>13.828532369809054</c:v>
                </c:pt>
                <c:pt idx="1328">
                  <c:v>13.828532369809054</c:v>
                </c:pt>
                <c:pt idx="1329">
                  <c:v>13.828532369809054</c:v>
                </c:pt>
                <c:pt idx="1330">
                  <c:v>13.828532369809054</c:v>
                </c:pt>
                <c:pt idx="1331">
                  <c:v>13.828532369809054</c:v>
                </c:pt>
                <c:pt idx="1332">
                  <c:v>13.828532369809054</c:v>
                </c:pt>
                <c:pt idx="1333">
                  <c:v>13.828532369809054</c:v>
                </c:pt>
                <c:pt idx="1334">
                  <c:v>13.828532369809054</c:v>
                </c:pt>
                <c:pt idx="1335">
                  <c:v>13.828532369809054</c:v>
                </c:pt>
                <c:pt idx="1336">
                  <c:v>13.828532369809054</c:v>
                </c:pt>
                <c:pt idx="1337">
                  <c:v>13.828532369809054</c:v>
                </c:pt>
                <c:pt idx="1338">
                  <c:v>13.828532369809054</c:v>
                </c:pt>
                <c:pt idx="1339">
                  <c:v>13.828532369809054</c:v>
                </c:pt>
                <c:pt idx="1340">
                  <c:v>13.828532369809054</c:v>
                </c:pt>
                <c:pt idx="1341">
                  <c:v>13.828532369809054</c:v>
                </c:pt>
                <c:pt idx="1342">
                  <c:v>13.828532369809054</c:v>
                </c:pt>
                <c:pt idx="1343">
                  <c:v>13.828532369809054</c:v>
                </c:pt>
                <c:pt idx="1344">
                  <c:v>13.828532369809054</c:v>
                </c:pt>
                <c:pt idx="1345">
                  <c:v>13.828532369809054</c:v>
                </c:pt>
                <c:pt idx="1346">
                  <c:v>13.828532369809054</c:v>
                </c:pt>
                <c:pt idx="1347">
                  <c:v>13.828532369809054</c:v>
                </c:pt>
                <c:pt idx="1348">
                  <c:v>13.828532369809054</c:v>
                </c:pt>
                <c:pt idx="1349">
                  <c:v>13.828532369809054</c:v>
                </c:pt>
                <c:pt idx="1350">
                  <c:v>13.828532369809054</c:v>
                </c:pt>
                <c:pt idx="1351">
                  <c:v>13.828532369809054</c:v>
                </c:pt>
                <c:pt idx="1352">
                  <c:v>13.828532369809054</c:v>
                </c:pt>
                <c:pt idx="1353">
                  <c:v>13.828532369809054</c:v>
                </c:pt>
                <c:pt idx="1354">
                  <c:v>13.828532369809054</c:v>
                </c:pt>
                <c:pt idx="1355">
                  <c:v>13.828532369809054</c:v>
                </c:pt>
                <c:pt idx="1356">
                  <c:v>13.828532369809054</c:v>
                </c:pt>
                <c:pt idx="1357">
                  <c:v>13.828532369809054</c:v>
                </c:pt>
                <c:pt idx="1358">
                  <c:v>13.828532369809054</c:v>
                </c:pt>
                <c:pt idx="1359">
                  <c:v>13.828532369809054</c:v>
                </c:pt>
                <c:pt idx="1360">
                  <c:v>13.828532369809054</c:v>
                </c:pt>
                <c:pt idx="1361">
                  <c:v>13.828532369809054</c:v>
                </c:pt>
                <c:pt idx="1362">
                  <c:v>13.828532369809054</c:v>
                </c:pt>
                <c:pt idx="1363">
                  <c:v>13.828532369809054</c:v>
                </c:pt>
                <c:pt idx="1364">
                  <c:v>13.828532369809054</c:v>
                </c:pt>
                <c:pt idx="1365">
                  <c:v>13.828532369809054</c:v>
                </c:pt>
                <c:pt idx="1366">
                  <c:v>13.828532369809054</c:v>
                </c:pt>
                <c:pt idx="1367">
                  <c:v>13.828532369809054</c:v>
                </c:pt>
                <c:pt idx="1368">
                  <c:v>13.828532369809054</c:v>
                </c:pt>
                <c:pt idx="1369">
                  <c:v>13.828532369809054</c:v>
                </c:pt>
                <c:pt idx="1370">
                  <c:v>13.828532369809054</c:v>
                </c:pt>
                <c:pt idx="1371">
                  <c:v>13.828532369809054</c:v>
                </c:pt>
                <c:pt idx="1372">
                  <c:v>13.828532369809054</c:v>
                </c:pt>
                <c:pt idx="1373">
                  <c:v>13.828532369809054</c:v>
                </c:pt>
                <c:pt idx="1374">
                  <c:v>13.828532369809054</c:v>
                </c:pt>
                <c:pt idx="1375">
                  <c:v>13.828532369809054</c:v>
                </c:pt>
                <c:pt idx="1376">
                  <c:v>13.828532369809054</c:v>
                </c:pt>
                <c:pt idx="1377">
                  <c:v>13.828532369809054</c:v>
                </c:pt>
                <c:pt idx="1378">
                  <c:v>13.828532369809054</c:v>
                </c:pt>
                <c:pt idx="1379">
                  <c:v>13.828532369809054</c:v>
                </c:pt>
                <c:pt idx="1380">
                  <c:v>13.828532369809054</c:v>
                </c:pt>
                <c:pt idx="1381">
                  <c:v>13.828532369809054</c:v>
                </c:pt>
                <c:pt idx="1382">
                  <c:v>13.828532369809054</c:v>
                </c:pt>
                <c:pt idx="1383">
                  <c:v>13.828532369809054</c:v>
                </c:pt>
                <c:pt idx="1384">
                  <c:v>13.828532369809054</c:v>
                </c:pt>
                <c:pt idx="1385">
                  <c:v>13.828532369809054</c:v>
                </c:pt>
                <c:pt idx="1386">
                  <c:v>13.828532369809054</c:v>
                </c:pt>
                <c:pt idx="1387">
                  <c:v>13.828532369809054</c:v>
                </c:pt>
                <c:pt idx="1388">
                  <c:v>13.828532369809054</c:v>
                </c:pt>
                <c:pt idx="1389">
                  <c:v>13.828532369809054</c:v>
                </c:pt>
                <c:pt idx="1390">
                  <c:v>13.828532369809054</c:v>
                </c:pt>
                <c:pt idx="1391">
                  <c:v>13.828532369809054</c:v>
                </c:pt>
                <c:pt idx="1392">
                  <c:v>13.828532369809054</c:v>
                </c:pt>
                <c:pt idx="1393">
                  <c:v>13.828532369809054</c:v>
                </c:pt>
                <c:pt idx="1394">
                  <c:v>13.828532369809054</c:v>
                </c:pt>
                <c:pt idx="1395">
                  <c:v>13.828532369809054</c:v>
                </c:pt>
                <c:pt idx="1396">
                  <c:v>13.828532369809054</c:v>
                </c:pt>
                <c:pt idx="1397">
                  <c:v>13.828532369809054</c:v>
                </c:pt>
                <c:pt idx="1398">
                  <c:v>13.828532369809054</c:v>
                </c:pt>
                <c:pt idx="1399">
                  <c:v>13.828532369809054</c:v>
                </c:pt>
                <c:pt idx="1400">
                  <c:v>13.828532369809054</c:v>
                </c:pt>
                <c:pt idx="1401">
                  <c:v>13.828532369809054</c:v>
                </c:pt>
                <c:pt idx="1402">
                  <c:v>13.828532369809054</c:v>
                </c:pt>
                <c:pt idx="1403">
                  <c:v>13.828532369809054</c:v>
                </c:pt>
                <c:pt idx="1404">
                  <c:v>13.828532369809054</c:v>
                </c:pt>
                <c:pt idx="1405">
                  <c:v>13.828532369809054</c:v>
                </c:pt>
                <c:pt idx="1406">
                  <c:v>13.828532369809054</c:v>
                </c:pt>
                <c:pt idx="1407">
                  <c:v>13.828532369809054</c:v>
                </c:pt>
                <c:pt idx="1408">
                  <c:v>13.828532369809054</c:v>
                </c:pt>
                <c:pt idx="1409">
                  <c:v>13.828532369809054</c:v>
                </c:pt>
                <c:pt idx="1410">
                  <c:v>13.828532369809054</c:v>
                </c:pt>
                <c:pt idx="1411">
                  <c:v>13.828532369809054</c:v>
                </c:pt>
                <c:pt idx="1412">
                  <c:v>13.828532369809054</c:v>
                </c:pt>
                <c:pt idx="1413">
                  <c:v>13.828532369809054</c:v>
                </c:pt>
                <c:pt idx="1414">
                  <c:v>13.828532369809054</c:v>
                </c:pt>
                <c:pt idx="1415">
                  <c:v>13.828532369809054</c:v>
                </c:pt>
                <c:pt idx="1416">
                  <c:v>13.828532369809054</c:v>
                </c:pt>
                <c:pt idx="1417">
                  <c:v>13.828532369809054</c:v>
                </c:pt>
                <c:pt idx="1418">
                  <c:v>13.828532369809054</c:v>
                </c:pt>
                <c:pt idx="1419">
                  <c:v>13.828532369809054</c:v>
                </c:pt>
                <c:pt idx="1420">
                  <c:v>13.828532369809054</c:v>
                </c:pt>
                <c:pt idx="1421">
                  <c:v>13.828532369809054</c:v>
                </c:pt>
                <c:pt idx="1422">
                  <c:v>13.828532369809054</c:v>
                </c:pt>
                <c:pt idx="1423">
                  <c:v>13.828532369809054</c:v>
                </c:pt>
                <c:pt idx="1424">
                  <c:v>13.828532369809054</c:v>
                </c:pt>
                <c:pt idx="1425">
                  <c:v>13.828532369809054</c:v>
                </c:pt>
                <c:pt idx="1426">
                  <c:v>13.828532369809054</c:v>
                </c:pt>
                <c:pt idx="1427">
                  <c:v>13.828532369809054</c:v>
                </c:pt>
                <c:pt idx="1428">
                  <c:v>13.828532369809054</c:v>
                </c:pt>
                <c:pt idx="1429">
                  <c:v>13.828532369809054</c:v>
                </c:pt>
                <c:pt idx="1430">
                  <c:v>13.828532369809054</c:v>
                </c:pt>
                <c:pt idx="1431">
                  <c:v>13.828532369809054</c:v>
                </c:pt>
                <c:pt idx="1432">
                  <c:v>13.828532369809054</c:v>
                </c:pt>
                <c:pt idx="1433">
                  <c:v>13.828532369809054</c:v>
                </c:pt>
                <c:pt idx="1434">
                  <c:v>13.828532369809054</c:v>
                </c:pt>
                <c:pt idx="1435">
                  <c:v>13.828532369809054</c:v>
                </c:pt>
                <c:pt idx="1436">
                  <c:v>13.828532369809054</c:v>
                </c:pt>
                <c:pt idx="1437">
                  <c:v>13.828532369809054</c:v>
                </c:pt>
                <c:pt idx="1438">
                  <c:v>13.828532369809054</c:v>
                </c:pt>
                <c:pt idx="1439">
                  <c:v>13.828532369809054</c:v>
                </c:pt>
                <c:pt idx="1440">
                  <c:v>13.828532369809054</c:v>
                </c:pt>
                <c:pt idx="1441">
                  <c:v>13.828532369809054</c:v>
                </c:pt>
                <c:pt idx="1442">
                  <c:v>13.828532369809054</c:v>
                </c:pt>
                <c:pt idx="1443">
                  <c:v>13.828532369809054</c:v>
                </c:pt>
                <c:pt idx="1444">
                  <c:v>13.828532369809054</c:v>
                </c:pt>
                <c:pt idx="1445">
                  <c:v>13.828532369809054</c:v>
                </c:pt>
                <c:pt idx="1446">
                  <c:v>13.828532369809054</c:v>
                </c:pt>
                <c:pt idx="1447">
                  <c:v>13.828532369809054</c:v>
                </c:pt>
                <c:pt idx="1448">
                  <c:v>13.828532369809054</c:v>
                </c:pt>
                <c:pt idx="1449">
                  <c:v>13.828532369809054</c:v>
                </c:pt>
                <c:pt idx="1450">
                  <c:v>13.828532369809054</c:v>
                </c:pt>
                <c:pt idx="1451">
                  <c:v>13.828532369809054</c:v>
                </c:pt>
                <c:pt idx="1452">
                  <c:v>13.828532369809054</c:v>
                </c:pt>
                <c:pt idx="1453">
                  <c:v>13.828532369809054</c:v>
                </c:pt>
                <c:pt idx="1454">
                  <c:v>13.828532369809054</c:v>
                </c:pt>
                <c:pt idx="1455">
                  <c:v>13.828532369809054</c:v>
                </c:pt>
                <c:pt idx="1456">
                  <c:v>13.828532369809054</c:v>
                </c:pt>
                <c:pt idx="1457">
                  <c:v>13.828532369809054</c:v>
                </c:pt>
                <c:pt idx="1458">
                  <c:v>13.828532369809054</c:v>
                </c:pt>
                <c:pt idx="1459">
                  <c:v>13.828532369809054</c:v>
                </c:pt>
                <c:pt idx="1460">
                  <c:v>13.828532369809054</c:v>
                </c:pt>
                <c:pt idx="1461">
                  <c:v>13.828532369809054</c:v>
                </c:pt>
                <c:pt idx="1462">
                  <c:v>13.828532369809054</c:v>
                </c:pt>
                <c:pt idx="1463">
                  <c:v>13.828532369809054</c:v>
                </c:pt>
                <c:pt idx="1464">
                  <c:v>13.828532369809054</c:v>
                </c:pt>
                <c:pt idx="1465">
                  <c:v>13.828532369809054</c:v>
                </c:pt>
                <c:pt idx="1466">
                  <c:v>13.828532369809054</c:v>
                </c:pt>
                <c:pt idx="1467">
                  <c:v>13.828532369809054</c:v>
                </c:pt>
                <c:pt idx="1468">
                  <c:v>13.828532369809054</c:v>
                </c:pt>
                <c:pt idx="1469">
                  <c:v>13.828532369809054</c:v>
                </c:pt>
                <c:pt idx="1470">
                  <c:v>13.828532369809054</c:v>
                </c:pt>
                <c:pt idx="1471">
                  <c:v>13.828532369809054</c:v>
                </c:pt>
                <c:pt idx="1472">
                  <c:v>13.828532369809054</c:v>
                </c:pt>
                <c:pt idx="1473">
                  <c:v>13.828532369809054</c:v>
                </c:pt>
                <c:pt idx="1474">
                  <c:v>13.828532369809054</c:v>
                </c:pt>
                <c:pt idx="1475">
                  <c:v>13.828532369809054</c:v>
                </c:pt>
                <c:pt idx="1476">
                  <c:v>13.828532369809054</c:v>
                </c:pt>
                <c:pt idx="1477">
                  <c:v>13.828532369809054</c:v>
                </c:pt>
                <c:pt idx="1478">
                  <c:v>13.828532369809054</c:v>
                </c:pt>
                <c:pt idx="1479">
                  <c:v>13.828532369809054</c:v>
                </c:pt>
                <c:pt idx="1480">
                  <c:v>13.828532369809054</c:v>
                </c:pt>
                <c:pt idx="1481">
                  <c:v>13.828532369809054</c:v>
                </c:pt>
                <c:pt idx="1482">
                  <c:v>13.828532369809054</c:v>
                </c:pt>
                <c:pt idx="1483">
                  <c:v>13.828532369809054</c:v>
                </c:pt>
                <c:pt idx="1484">
                  <c:v>13.828532369809054</c:v>
                </c:pt>
                <c:pt idx="1485">
                  <c:v>13.828532369809054</c:v>
                </c:pt>
                <c:pt idx="1486">
                  <c:v>13.828532369809054</c:v>
                </c:pt>
                <c:pt idx="1487">
                  <c:v>13.828532369809054</c:v>
                </c:pt>
                <c:pt idx="1488">
                  <c:v>13.828532369809054</c:v>
                </c:pt>
                <c:pt idx="1489">
                  <c:v>13.828532369809054</c:v>
                </c:pt>
                <c:pt idx="1490">
                  <c:v>13.828532369809054</c:v>
                </c:pt>
                <c:pt idx="1491">
                  <c:v>13.828532369809054</c:v>
                </c:pt>
                <c:pt idx="1492">
                  <c:v>13.828532369809054</c:v>
                </c:pt>
                <c:pt idx="1493">
                  <c:v>13.828532369809054</c:v>
                </c:pt>
                <c:pt idx="1494">
                  <c:v>13.828532369809054</c:v>
                </c:pt>
                <c:pt idx="1495">
                  <c:v>13.828532369809054</c:v>
                </c:pt>
                <c:pt idx="1496">
                  <c:v>13.828532369809054</c:v>
                </c:pt>
                <c:pt idx="1497">
                  <c:v>13.828532369809054</c:v>
                </c:pt>
                <c:pt idx="1498">
                  <c:v>13.828532369809054</c:v>
                </c:pt>
                <c:pt idx="1499">
                  <c:v>13.828532369809054</c:v>
                </c:pt>
                <c:pt idx="1500">
                  <c:v>13.828532369809054</c:v>
                </c:pt>
                <c:pt idx="1501">
                  <c:v>13.828532369809054</c:v>
                </c:pt>
                <c:pt idx="1502">
                  <c:v>13.828532369809054</c:v>
                </c:pt>
                <c:pt idx="1503">
                  <c:v>13.828532369809054</c:v>
                </c:pt>
                <c:pt idx="1504">
                  <c:v>13.828532369809054</c:v>
                </c:pt>
                <c:pt idx="1505">
                  <c:v>13.828532369809054</c:v>
                </c:pt>
                <c:pt idx="1506">
                  <c:v>13.828532369809054</c:v>
                </c:pt>
                <c:pt idx="1507">
                  <c:v>13.828532369809054</c:v>
                </c:pt>
                <c:pt idx="1508">
                  <c:v>13.828532369809054</c:v>
                </c:pt>
                <c:pt idx="1509">
                  <c:v>13.828532369809054</c:v>
                </c:pt>
                <c:pt idx="1510">
                  <c:v>13.828532369809054</c:v>
                </c:pt>
                <c:pt idx="1511">
                  <c:v>13.828532369809054</c:v>
                </c:pt>
                <c:pt idx="1512">
                  <c:v>13.828532369809054</c:v>
                </c:pt>
                <c:pt idx="1513">
                  <c:v>13.828532369809054</c:v>
                </c:pt>
                <c:pt idx="1514">
                  <c:v>13.828532369809054</c:v>
                </c:pt>
                <c:pt idx="1515">
                  <c:v>13.828532369809054</c:v>
                </c:pt>
                <c:pt idx="1516">
                  <c:v>13.828532369809054</c:v>
                </c:pt>
                <c:pt idx="1517">
                  <c:v>13.828532369809054</c:v>
                </c:pt>
                <c:pt idx="1518">
                  <c:v>13.828532369809054</c:v>
                </c:pt>
                <c:pt idx="1519">
                  <c:v>13.828532369809054</c:v>
                </c:pt>
                <c:pt idx="1520">
                  <c:v>13.828532369809054</c:v>
                </c:pt>
                <c:pt idx="1521">
                  <c:v>13.828532369809054</c:v>
                </c:pt>
                <c:pt idx="1522">
                  <c:v>13.828532369809054</c:v>
                </c:pt>
                <c:pt idx="1523">
                  <c:v>13.828532369809054</c:v>
                </c:pt>
                <c:pt idx="1524">
                  <c:v>13.828532369809054</c:v>
                </c:pt>
                <c:pt idx="1525">
                  <c:v>13.828532369809054</c:v>
                </c:pt>
                <c:pt idx="1526">
                  <c:v>13.828532369809054</c:v>
                </c:pt>
                <c:pt idx="1527">
                  <c:v>13.828532369809054</c:v>
                </c:pt>
                <c:pt idx="1528">
                  <c:v>13.828532369809054</c:v>
                </c:pt>
                <c:pt idx="1529">
                  <c:v>13.828532369809054</c:v>
                </c:pt>
                <c:pt idx="1530">
                  <c:v>13.828532369809054</c:v>
                </c:pt>
                <c:pt idx="1531">
                  <c:v>13.828532369809054</c:v>
                </c:pt>
                <c:pt idx="1532">
                  <c:v>13.828532369809054</c:v>
                </c:pt>
                <c:pt idx="1533">
                  <c:v>13.828532369809054</c:v>
                </c:pt>
                <c:pt idx="1534">
                  <c:v>13.828532369809054</c:v>
                </c:pt>
                <c:pt idx="1535">
                  <c:v>13.828532369809054</c:v>
                </c:pt>
                <c:pt idx="1536">
                  <c:v>13.828532369809054</c:v>
                </c:pt>
                <c:pt idx="1537">
                  <c:v>13.828532369809054</c:v>
                </c:pt>
                <c:pt idx="1538">
                  <c:v>13.828532369809054</c:v>
                </c:pt>
                <c:pt idx="1539">
                  <c:v>13.828532369809054</c:v>
                </c:pt>
                <c:pt idx="1540">
                  <c:v>13.828532369809054</c:v>
                </c:pt>
                <c:pt idx="1541">
                  <c:v>13.828532369809054</c:v>
                </c:pt>
                <c:pt idx="1542">
                  <c:v>13.828532369809054</c:v>
                </c:pt>
                <c:pt idx="1543">
                  <c:v>13.828532369809054</c:v>
                </c:pt>
                <c:pt idx="1544">
                  <c:v>13.828532369809054</c:v>
                </c:pt>
                <c:pt idx="1545">
                  <c:v>13.828532369809054</c:v>
                </c:pt>
                <c:pt idx="1546">
                  <c:v>13.828532369809054</c:v>
                </c:pt>
                <c:pt idx="1547">
                  <c:v>13.828532369809054</c:v>
                </c:pt>
                <c:pt idx="1548">
                  <c:v>13.828532369809054</c:v>
                </c:pt>
                <c:pt idx="1549">
                  <c:v>13.828532369809054</c:v>
                </c:pt>
                <c:pt idx="1550">
                  <c:v>13.828532369809054</c:v>
                </c:pt>
                <c:pt idx="1551">
                  <c:v>13.828532369809054</c:v>
                </c:pt>
                <c:pt idx="1552">
                  <c:v>13.828532369809054</c:v>
                </c:pt>
                <c:pt idx="1553">
                  <c:v>13.828532369809054</c:v>
                </c:pt>
                <c:pt idx="1554">
                  <c:v>13.828532369809054</c:v>
                </c:pt>
                <c:pt idx="1555">
                  <c:v>13.828532369809054</c:v>
                </c:pt>
                <c:pt idx="1556">
                  <c:v>13.828532369809054</c:v>
                </c:pt>
                <c:pt idx="1557">
                  <c:v>13.828532369809054</c:v>
                </c:pt>
                <c:pt idx="1558">
                  <c:v>13.828532369809054</c:v>
                </c:pt>
                <c:pt idx="1559">
                  <c:v>13.828532369809054</c:v>
                </c:pt>
                <c:pt idx="1560">
                  <c:v>13.828532369809054</c:v>
                </c:pt>
                <c:pt idx="1561">
                  <c:v>13.828532369809054</c:v>
                </c:pt>
                <c:pt idx="1562">
                  <c:v>13.828532369809054</c:v>
                </c:pt>
                <c:pt idx="1563">
                  <c:v>13.828532369809054</c:v>
                </c:pt>
                <c:pt idx="1564">
                  <c:v>13.828532369809054</c:v>
                </c:pt>
                <c:pt idx="1565">
                  <c:v>13.828532369809054</c:v>
                </c:pt>
                <c:pt idx="1566">
                  <c:v>13.828532369809054</c:v>
                </c:pt>
                <c:pt idx="1567">
                  <c:v>13.828532369809054</c:v>
                </c:pt>
                <c:pt idx="1568">
                  <c:v>13.828532369809054</c:v>
                </c:pt>
                <c:pt idx="1569">
                  <c:v>13.828532369809054</c:v>
                </c:pt>
                <c:pt idx="1570">
                  <c:v>13.828532369809054</c:v>
                </c:pt>
                <c:pt idx="1571">
                  <c:v>13.828532369809054</c:v>
                </c:pt>
                <c:pt idx="1572">
                  <c:v>13.828532369809054</c:v>
                </c:pt>
                <c:pt idx="1573">
                  <c:v>13.828532369809054</c:v>
                </c:pt>
                <c:pt idx="1574">
                  <c:v>13.828532369809054</c:v>
                </c:pt>
                <c:pt idx="1575">
                  <c:v>13.828532369809054</c:v>
                </c:pt>
                <c:pt idx="1576">
                  <c:v>13.828532369809054</c:v>
                </c:pt>
                <c:pt idx="1577">
                  <c:v>13.828532369809054</c:v>
                </c:pt>
                <c:pt idx="1578">
                  <c:v>13.828532369809054</c:v>
                </c:pt>
                <c:pt idx="1579">
                  <c:v>13.828532369809054</c:v>
                </c:pt>
                <c:pt idx="1580">
                  <c:v>13.828532369809054</c:v>
                </c:pt>
                <c:pt idx="1581">
                  <c:v>13.828532369809054</c:v>
                </c:pt>
                <c:pt idx="1582">
                  <c:v>13.828532369809054</c:v>
                </c:pt>
                <c:pt idx="1583">
                  <c:v>13.828532369809054</c:v>
                </c:pt>
                <c:pt idx="1584">
                  <c:v>13.828532369809054</c:v>
                </c:pt>
                <c:pt idx="1585">
                  <c:v>13.828532369809054</c:v>
                </c:pt>
                <c:pt idx="1586">
                  <c:v>13.828532369809054</c:v>
                </c:pt>
                <c:pt idx="1587">
                  <c:v>13.828532369809054</c:v>
                </c:pt>
                <c:pt idx="1588">
                  <c:v>13.828532369809054</c:v>
                </c:pt>
                <c:pt idx="1589">
                  <c:v>13.828532369809054</c:v>
                </c:pt>
                <c:pt idx="1590">
                  <c:v>13.828532369809054</c:v>
                </c:pt>
                <c:pt idx="1591">
                  <c:v>13.828532369809054</c:v>
                </c:pt>
                <c:pt idx="1592">
                  <c:v>13.828532369809054</c:v>
                </c:pt>
                <c:pt idx="1593">
                  <c:v>13.828532369809054</c:v>
                </c:pt>
                <c:pt idx="1594">
                  <c:v>13.828532369809054</c:v>
                </c:pt>
                <c:pt idx="1595">
                  <c:v>13.828532369809054</c:v>
                </c:pt>
                <c:pt idx="1596">
                  <c:v>13.828532369809054</c:v>
                </c:pt>
                <c:pt idx="1597">
                  <c:v>13.828532369809054</c:v>
                </c:pt>
                <c:pt idx="1598">
                  <c:v>13.828532369809054</c:v>
                </c:pt>
                <c:pt idx="1599">
                  <c:v>13.828532369809054</c:v>
                </c:pt>
                <c:pt idx="1600">
                  <c:v>13.828532369809054</c:v>
                </c:pt>
                <c:pt idx="1601">
                  <c:v>13.828532369809054</c:v>
                </c:pt>
                <c:pt idx="1602">
                  <c:v>13.828532369809054</c:v>
                </c:pt>
                <c:pt idx="1603">
                  <c:v>13.828532369809054</c:v>
                </c:pt>
                <c:pt idx="1604">
                  <c:v>13.828532369809054</c:v>
                </c:pt>
                <c:pt idx="1605">
                  <c:v>13.828532369809054</c:v>
                </c:pt>
                <c:pt idx="1606">
                  <c:v>13.828532369809054</c:v>
                </c:pt>
                <c:pt idx="1607">
                  <c:v>13.828532369809054</c:v>
                </c:pt>
                <c:pt idx="1608">
                  <c:v>13.828532369809054</c:v>
                </c:pt>
                <c:pt idx="1609">
                  <c:v>13.828532369809054</c:v>
                </c:pt>
                <c:pt idx="1610">
                  <c:v>13.828532369809054</c:v>
                </c:pt>
                <c:pt idx="1611">
                  <c:v>13.828532369809054</c:v>
                </c:pt>
                <c:pt idx="1612">
                  <c:v>13.828532369809054</c:v>
                </c:pt>
                <c:pt idx="1613">
                  <c:v>13.828532369809054</c:v>
                </c:pt>
                <c:pt idx="1614">
                  <c:v>13.828532369809054</c:v>
                </c:pt>
                <c:pt idx="1615">
                  <c:v>13.828532369809054</c:v>
                </c:pt>
                <c:pt idx="1616">
                  <c:v>13.828532369809054</c:v>
                </c:pt>
                <c:pt idx="1617">
                  <c:v>13.828532369809054</c:v>
                </c:pt>
                <c:pt idx="1618">
                  <c:v>13.828532369809054</c:v>
                </c:pt>
                <c:pt idx="1619">
                  <c:v>13.828532369809054</c:v>
                </c:pt>
                <c:pt idx="1620">
                  <c:v>13.828532369809054</c:v>
                </c:pt>
                <c:pt idx="1621">
                  <c:v>13.828532369809054</c:v>
                </c:pt>
                <c:pt idx="1622">
                  <c:v>13.828532369809054</c:v>
                </c:pt>
                <c:pt idx="1623">
                  <c:v>13.828532369809054</c:v>
                </c:pt>
                <c:pt idx="1624">
                  <c:v>13.828532369809054</c:v>
                </c:pt>
                <c:pt idx="1625">
                  <c:v>13.828532369809054</c:v>
                </c:pt>
                <c:pt idx="1626">
                  <c:v>13.828532369809054</c:v>
                </c:pt>
                <c:pt idx="1627">
                  <c:v>13.828532369809054</c:v>
                </c:pt>
                <c:pt idx="1628">
                  <c:v>13.828532369809054</c:v>
                </c:pt>
                <c:pt idx="1629">
                  <c:v>13.828532369809054</c:v>
                </c:pt>
                <c:pt idx="1630">
                  <c:v>13.828532369809054</c:v>
                </c:pt>
                <c:pt idx="1631">
                  <c:v>13.828532369809054</c:v>
                </c:pt>
                <c:pt idx="1632">
                  <c:v>13.828532369809054</c:v>
                </c:pt>
                <c:pt idx="1633">
                  <c:v>13.828532369809054</c:v>
                </c:pt>
                <c:pt idx="1634">
                  <c:v>13.828532369809054</c:v>
                </c:pt>
                <c:pt idx="1635">
                  <c:v>13.828532369809054</c:v>
                </c:pt>
                <c:pt idx="1636">
                  <c:v>13.828532369809054</c:v>
                </c:pt>
                <c:pt idx="1637">
                  <c:v>13.828532369809054</c:v>
                </c:pt>
                <c:pt idx="1638">
                  <c:v>13.828532369809054</c:v>
                </c:pt>
                <c:pt idx="1639">
                  <c:v>13.828532369809054</c:v>
                </c:pt>
                <c:pt idx="1640">
                  <c:v>13.828532369809054</c:v>
                </c:pt>
                <c:pt idx="1641">
                  <c:v>13.828532369809054</c:v>
                </c:pt>
                <c:pt idx="1642">
                  <c:v>13.828532369809054</c:v>
                </c:pt>
                <c:pt idx="1643">
                  <c:v>13.828532369809054</c:v>
                </c:pt>
                <c:pt idx="1644">
                  <c:v>13.828532369809054</c:v>
                </c:pt>
                <c:pt idx="1645">
                  <c:v>13.828532369809054</c:v>
                </c:pt>
                <c:pt idx="1646">
                  <c:v>13.828532369809054</c:v>
                </c:pt>
                <c:pt idx="1647">
                  <c:v>13.828532369809054</c:v>
                </c:pt>
                <c:pt idx="1648">
                  <c:v>13.828532369809054</c:v>
                </c:pt>
                <c:pt idx="1649">
                  <c:v>13.828532369809054</c:v>
                </c:pt>
                <c:pt idx="1650">
                  <c:v>13.828532369809054</c:v>
                </c:pt>
                <c:pt idx="1651">
                  <c:v>13.828532369809054</c:v>
                </c:pt>
                <c:pt idx="1652">
                  <c:v>13.828532369809054</c:v>
                </c:pt>
                <c:pt idx="1653">
                  <c:v>13.828532369809054</c:v>
                </c:pt>
                <c:pt idx="1654">
                  <c:v>13.828532369809054</c:v>
                </c:pt>
                <c:pt idx="1655">
                  <c:v>13.828532369809054</c:v>
                </c:pt>
                <c:pt idx="1656">
                  <c:v>13.828532369809054</c:v>
                </c:pt>
                <c:pt idx="1657">
                  <c:v>13.828532369809054</c:v>
                </c:pt>
                <c:pt idx="1658">
                  <c:v>13.828532369809054</c:v>
                </c:pt>
                <c:pt idx="1659">
                  <c:v>13.828532369809054</c:v>
                </c:pt>
                <c:pt idx="1660">
                  <c:v>13.828532369809054</c:v>
                </c:pt>
                <c:pt idx="1661">
                  <c:v>13.828532369809054</c:v>
                </c:pt>
                <c:pt idx="1662">
                  <c:v>13.828532369809054</c:v>
                </c:pt>
                <c:pt idx="1663">
                  <c:v>13.828532369809054</c:v>
                </c:pt>
                <c:pt idx="1664">
                  <c:v>13.828532369809054</c:v>
                </c:pt>
                <c:pt idx="1665">
                  <c:v>13.828532369809054</c:v>
                </c:pt>
                <c:pt idx="1666">
                  <c:v>13.828532369809054</c:v>
                </c:pt>
                <c:pt idx="1667">
                  <c:v>13.828532369809054</c:v>
                </c:pt>
                <c:pt idx="1668">
                  <c:v>13.828532369809054</c:v>
                </c:pt>
                <c:pt idx="1669">
                  <c:v>13.828532369809054</c:v>
                </c:pt>
                <c:pt idx="1670">
                  <c:v>13.828532369809054</c:v>
                </c:pt>
                <c:pt idx="1671">
                  <c:v>13.828532369809054</c:v>
                </c:pt>
                <c:pt idx="1672">
                  <c:v>13.828532369809054</c:v>
                </c:pt>
                <c:pt idx="1673">
                  <c:v>13.828532369809054</c:v>
                </c:pt>
                <c:pt idx="1674">
                  <c:v>13.828532369809054</c:v>
                </c:pt>
                <c:pt idx="1675">
                  <c:v>13.828532369809054</c:v>
                </c:pt>
                <c:pt idx="1676">
                  <c:v>13.828532369809054</c:v>
                </c:pt>
                <c:pt idx="1677">
                  <c:v>13.828532369809054</c:v>
                </c:pt>
                <c:pt idx="1678">
                  <c:v>13.828532369809054</c:v>
                </c:pt>
                <c:pt idx="1679">
                  <c:v>13.828532369809054</c:v>
                </c:pt>
                <c:pt idx="1680">
                  <c:v>13.828532369809054</c:v>
                </c:pt>
                <c:pt idx="1681">
                  <c:v>13.828532369809054</c:v>
                </c:pt>
                <c:pt idx="1682">
                  <c:v>13.828532369809054</c:v>
                </c:pt>
                <c:pt idx="1683">
                  <c:v>13.828532369809054</c:v>
                </c:pt>
                <c:pt idx="1684">
                  <c:v>13.828532369809054</c:v>
                </c:pt>
                <c:pt idx="1685">
                  <c:v>13.828532369809054</c:v>
                </c:pt>
                <c:pt idx="1686">
                  <c:v>13.828532369809054</c:v>
                </c:pt>
                <c:pt idx="1687">
                  <c:v>13.828532369809054</c:v>
                </c:pt>
                <c:pt idx="1688">
                  <c:v>13.828532369809054</c:v>
                </c:pt>
                <c:pt idx="1689">
                  <c:v>13.828532369809054</c:v>
                </c:pt>
                <c:pt idx="1690">
                  <c:v>13.828532369809054</c:v>
                </c:pt>
                <c:pt idx="1691">
                  <c:v>13.828532369809054</c:v>
                </c:pt>
                <c:pt idx="1692">
                  <c:v>13.828532369809054</c:v>
                </c:pt>
                <c:pt idx="1693">
                  <c:v>13.828532369809054</c:v>
                </c:pt>
                <c:pt idx="1694">
                  <c:v>13.828532369809054</c:v>
                </c:pt>
                <c:pt idx="1695">
                  <c:v>13.828532369809054</c:v>
                </c:pt>
                <c:pt idx="1696">
                  <c:v>13.828532369809054</c:v>
                </c:pt>
                <c:pt idx="1697">
                  <c:v>13.828532369809054</c:v>
                </c:pt>
                <c:pt idx="1698">
                  <c:v>13.828532369809054</c:v>
                </c:pt>
                <c:pt idx="1699">
                  <c:v>13.828532369809054</c:v>
                </c:pt>
                <c:pt idx="1700">
                  <c:v>13.828532369809054</c:v>
                </c:pt>
                <c:pt idx="1701">
                  <c:v>13.828532369809054</c:v>
                </c:pt>
                <c:pt idx="1702">
                  <c:v>13.828532369809054</c:v>
                </c:pt>
                <c:pt idx="1703">
                  <c:v>13.828532369809054</c:v>
                </c:pt>
                <c:pt idx="1704">
                  <c:v>13.828532369809054</c:v>
                </c:pt>
                <c:pt idx="1705">
                  <c:v>13.828532369809054</c:v>
                </c:pt>
                <c:pt idx="1706">
                  <c:v>13.828532369809054</c:v>
                </c:pt>
                <c:pt idx="1707">
                  <c:v>13.828532369809054</c:v>
                </c:pt>
                <c:pt idx="1708">
                  <c:v>13.828532369809054</c:v>
                </c:pt>
                <c:pt idx="1709">
                  <c:v>13.828532369809054</c:v>
                </c:pt>
                <c:pt idx="1710">
                  <c:v>13.828532369809054</c:v>
                </c:pt>
                <c:pt idx="1711">
                  <c:v>13.828532369809054</c:v>
                </c:pt>
                <c:pt idx="1712">
                  <c:v>13.828532369809054</c:v>
                </c:pt>
                <c:pt idx="1713">
                  <c:v>13.828532369809054</c:v>
                </c:pt>
                <c:pt idx="1714">
                  <c:v>13.828532369809054</c:v>
                </c:pt>
                <c:pt idx="1715">
                  <c:v>13.828532369809054</c:v>
                </c:pt>
                <c:pt idx="1716">
                  <c:v>13.828532369809054</c:v>
                </c:pt>
                <c:pt idx="1717">
                  <c:v>13.828532369809054</c:v>
                </c:pt>
                <c:pt idx="1718">
                  <c:v>13.828532369809054</c:v>
                </c:pt>
                <c:pt idx="1719">
                  <c:v>13.828532369809054</c:v>
                </c:pt>
                <c:pt idx="1720">
                  <c:v>13.828532369809054</c:v>
                </c:pt>
                <c:pt idx="1721">
                  <c:v>13.828532369809054</c:v>
                </c:pt>
                <c:pt idx="1722">
                  <c:v>13.828532369809054</c:v>
                </c:pt>
                <c:pt idx="1723">
                  <c:v>13.828532369809054</c:v>
                </c:pt>
                <c:pt idx="1724">
                  <c:v>13.828532369809054</c:v>
                </c:pt>
                <c:pt idx="1725">
                  <c:v>13.828532369809054</c:v>
                </c:pt>
                <c:pt idx="1726">
                  <c:v>13.828532369809054</c:v>
                </c:pt>
                <c:pt idx="1727">
                  <c:v>13.828532369809054</c:v>
                </c:pt>
                <c:pt idx="1728">
                  <c:v>13.828532369809054</c:v>
                </c:pt>
                <c:pt idx="1729">
                  <c:v>13.828532369809054</c:v>
                </c:pt>
                <c:pt idx="1730">
                  <c:v>13.828532369809054</c:v>
                </c:pt>
                <c:pt idx="1731">
                  <c:v>13.828532369809054</c:v>
                </c:pt>
                <c:pt idx="1732">
                  <c:v>13.828532369809054</c:v>
                </c:pt>
                <c:pt idx="1733">
                  <c:v>13.828532369809054</c:v>
                </c:pt>
                <c:pt idx="1734">
                  <c:v>13.828532369809054</c:v>
                </c:pt>
                <c:pt idx="1735">
                  <c:v>13.828532369809054</c:v>
                </c:pt>
                <c:pt idx="1736">
                  <c:v>13.828532369809054</c:v>
                </c:pt>
                <c:pt idx="1737">
                  <c:v>13.828532369809054</c:v>
                </c:pt>
                <c:pt idx="1738">
                  <c:v>13.828532369809054</c:v>
                </c:pt>
                <c:pt idx="1739">
                  <c:v>13.828532369809054</c:v>
                </c:pt>
                <c:pt idx="1740">
                  <c:v>13.828532369809054</c:v>
                </c:pt>
                <c:pt idx="1741">
                  <c:v>13.828532369809054</c:v>
                </c:pt>
                <c:pt idx="1742">
                  <c:v>13.828532369809054</c:v>
                </c:pt>
                <c:pt idx="1743">
                  <c:v>13.828532369809054</c:v>
                </c:pt>
                <c:pt idx="1744">
                  <c:v>13.828532369809054</c:v>
                </c:pt>
                <c:pt idx="1745">
                  <c:v>13.828532369809054</c:v>
                </c:pt>
                <c:pt idx="1746">
                  <c:v>13.828532369809054</c:v>
                </c:pt>
                <c:pt idx="1747">
                  <c:v>13.828532369809054</c:v>
                </c:pt>
                <c:pt idx="1748">
                  <c:v>13.828532369809054</c:v>
                </c:pt>
                <c:pt idx="1749">
                  <c:v>13.828532369809054</c:v>
                </c:pt>
                <c:pt idx="1750">
                  <c:v>13.828532369809054</c:v>
                </c:pt>
                <c:pt idx="1751">
                  <c:v>13.828532369809054</c:v>
                </c:pt>
                <c:pt idx="1752">
                  <c:v>13.828532369809054</c:v>
                </c:pt>
                <c:pt idx="1753">
                  <c:v>13.828532369809054</c:v>
                </c:pt>
                <c:pt idx="1754">
                  <c:v>13.828532369809054</c:v>
                </c:pt>
                <c:pt idx="1755">
                  <c:v>13.828532369809054</c:v>
                </c:pt>
                <c:pt idx="1756">
                  <c:v>13.828532369809054</c:v>
                </c:pt>
                <c:pt idx="1757">
                  <c:v>13.828532369809054</c:v>
                </c:pt>
                <c:pt idx="1758">
                  <c:v>13.828532369809054</c:v>
                </c:pt>
                <c:pt idx="1759">
                  <c:v>13.828532369809054</c:v>
                </c:pt>
                <c:pt idx="1760">
                  <c:v>13.828532369809054</c:v>
                </c:pt>
                <c:pt idx="1761">
                  <c:v>13.828532369809054</c:v>
                </c:pt>
                <c:pt idx="1762">
                  <c:v>13.828532369809054</c:v>
                </c:pt>
                <c:pt idx="1763">
                  <c:v>13.828532369809054</c:v>
                </c:pt>
                <c:pt idx="1764">
                  <c:v>13.828532369809054</c:v>
                </c:pt>
                <c:pt idx="1765">
                  <c:v>13.828532369809054</c:v>
                </c:pt>
                <c:pt idx="1766">
                  <c:v>13.828532369809054</c:v>
                </c:pt>
                <c:pt idx="1767">
                  <c:v>13.828532369809054</c:v>
                </c:pt>
                <c:pt idx="1768">
                  <c:v>13.828532369809054</c:v>
                </c:pt>
                <c:pt idx="1769">
                  <c:v>13.828532369809054</c:v>
                </c:pt>
                <c:pt idx="1770">
                  <c:v>13.828532369809054</c:v>
                </c:pt>
                <c:pt idx="1771">
                  <c:v>13.828532369809054</c:v>
                </c:pt>
                <c:pt idx="1772">
                  <c:v>13.828532369809054</c:v>
                </c:pt>
                <c:pt idx="1773">
                  <c:v>13.828532369809054</c:v>
                </c:pt>
                <c:pt idx="1774">
                  <c:v>13.828532369809054</c:v>
                </c:pt>
                <c:pt idx="1775">
                  <c:v>13.828532369809054</c:v>
                </c:pt>
                <c:pt idx="1776">
                  <c:v>13.828532369809054</c:v>
                </c:pt>
                <c:pt idx="1777">
                  <c:v>13.828532369809054</c:v>
                </c:pt>
                <c:pt idx="1778">
                  <c:v>13.828532369809054</c:v>
                </c:pt>
                <c:pt idx="1779">
                  <c:v>13.828532369809054</c:v>
                </c:pt>
                <c:pt idx="1780">
                  <c:v>13.828532369809054</c:v>
                </c:pt>
                <c:pt idx="1781">
                  <c:v>13.828532369809054</c:v>
                </c:pt>
                <c:pt idx="1782">
                  <c:v>13.828532369809054</c:v>
                </c:pt>
                <c:pt idx="1783">
                  <c:v>13.828532369809054</c:v>
                </c:pt>
                <c:pt idx="1784">
                  <c:v>13.828532369809054</c:v>
                </c:pt>
                <c:pt idx="1785">
                  <c:v>13.828532369809054</c:v>
                </c:pt>
                <c:pt idx="1786">
                  <c:v>13.828532369809054</c:v>
                </c:pt>
                <c:pt idx="1787">
                  <c:v>13.828532369809054</c:v>
                </c:pt>
                <c:pt idx="1788">
                  <c:v>13.828532369809054</c:v>
                </c:pt>
                <c:pt idx="1789">
                  <c:v>13.828532369809054</c:v>
                </c:pt>
                <c:pt idx="1790">
                  <c:v>13.828532369809054</c:v>
                </c:pt>
                <c:pt idx="1791">
                  <c:v>13.828532369809054</c:v>
                </c:pt>
                <c:pt idx="1792">
                  <c:v>13.828532369809054</c:v>
                </c:pt>
                <c:pt idx="1793">
                  <c:v>13.828532369809054</c:v>
                </c:pt>
                <c:pt idx="1794">
                  <c:v>13.828532369809054</c:v>
                </c:pt>
                <c:pt idx="1795">
                  <c:v>13.828532369809054</c:v>
                </c:pt>
                <c:pt idx="1796">
                  <c:v>13.828532369809054</c:v>
                </c:pt>
                <c:pt idx="1797">
                  <c:v>13.828532369809054</c:v>
                </c:pt>
                <c:pt idx="1798">
                  <c:v>13.828532369809054</c:v>
                </c:pt>
                <c:pt idx="1799">
                  <c:v>13.828532369809054</c:v>
                </c:pt>
                <c:pt idx="1800">
                  <c:v>13.828532369809054</c:v>
                </c:pt>
                <c:pt idx="1801">
                  <c:v>13.828532369809054</c:v>
                </c:pt>
                <c:pt idx="1802">
                  <c:v>13.828532369809054</c:v>
                </c:pt>
                <c:pt idx="1803">
                  <c:v>13.828532369809054</c:v>
                </c:pt>
                <c:pt idx="1804">
                  <c:v>13.828532369809054</c:v>
                </c:pt>
                <c:pt idx="1805">
                  <c:v>13.828532369809054</c:v>
                </c:pt>
                <c:pt idx="1806">
                  <c:v>13.828532369809054</c:v>
                </c:pt>
                <c:pt idx="1807">
                  <c:v>13.828532369809054</c:v>
                </c:pt>
                <c:pt idx="1808">
                  <c:v>13.828532369809054</c:v>
                </c:pt>
                <c:pt idx="1809">
                  <c:v>13.828532369809054</c:v>
                </c:pt>
                <c:pt idx="1810">
                  <c:v>13.828532369809054</c:v>
                </c:pt>
                <c:pt idx="1811">
                  <c:v>13.828532369809054</c:v>
                </c:pt>
                <c:pt idx="1812">
                  <c:v>13.828532369809054</c:v>
                </c:pt>
                <c:pt idx="1813">
                  <c:v>13.828532369809054</c:v>
                </c:pt>
                <c:pt idx="1814">
                  <c:v>13.828532369809054</c:v>
                </c:pt>
                <c:pt idx="1815">
                  <c:v>13.828532369809054</c:v>
                </c:pt>
                <c:pt idx="1816">
                  <c:v>13.828532369809054</c:v>
                </c:pt>
                <c:pt idx="1817">
                  <c:v>13.828532369809054</c:v>
                </c:pt>
                <c:pt idx="1818">
                  <c:v>13.828532369809054</c:v>
                </c:pt>
                <c:pt idx="1819">
                  <c:v>13.828532369809054</c:v>
                </c:pt>
                <c:pt idx="1820">
                  <c:v>13.828532369809054</c:v>
                </c:pt>
                <c:pt idx="1821">
                  <c:v>13.828532369809054</c:v>
                </c:pt>
                <c:pt idx="1822">
                  <c:v>13.828532369809054</c:v>
                </c:pt>
                <c:pt idx="1823">
                  <c:v>13.828532369809054</c:v>
                </c:pt>
                <c:pt idx="1824">
                  <c:v>13.828532369809054</c:v>
                </c:pt>
                <c:pt idx="1825">
                  <c:v>13.828532369809054</c:v>
                </c:pt>
                <c:pt idx="1826">
                  <c:v>13.828532369809054</c:v>
                </c:pt>
                <c:pt idx="1827">
                  <c:v>13.828532369809054</c:v>
                </c:pt>
                <c:pt idx="1828">
                  <c:v>13.828532369809054</c:v>
                </c:pt>
                <c:pt idx="1829">
                  <c:v>13.828532369809054</c:v>
                </c:pt>
                <c:pt idx="1830">
                  <c:v>13.828532369809054</c:v>
                </c:pt>
                <c:pt idx="1831">
                  <c:v>13.828532369809054</c:v>
                </c:pt>
                <c:pt idx="1832">
                  <c:v>13.828532369809054</c:v>
                </c:pt>
                <c:pt idx="1833">
                  <c:v>13.828532369809054</c:v>
                </c:pt>
                <c:pt idx="1834">
                  <c:v>13.828532369809054</c:v>
                </c:pt>
                <c:pt idx="1835">
                  <c:v>13.828532369809054</c:v>
                </c:pt>
                <c:pt idx="1836">
                  <c:v>13.828532369809054</c:v>
                </c:pt>
                <c:pt idx="1837">
                  <c:v>13.828532369809054</c:v>
                </c:pt>
                <c:pt idx="1838">
                  <c:v>13.828532369809054</c:v>
                </c:pt>
                <c:pt idx="1839">
                  <c:v>13.828532369809054</c:v>
                </c:pt>
                <c:pt idx="1840">
                  <c:v>13.828532369809054</c:v>
                </c:pt>
                <c:pt idx="1841">
                  <c:v>13.828532369809054</c:v>
                </c:pt>
                <c:pt idx="1842">
                  <c:v>13.828532369809054</c:v>
                </c:pt>
                <c:pt idx="1843">
                  <c:v>13.828532369809054</c:v>
                </c:pt>
                <c:pt idx="1844">
                  <c:v>13.828532369809054</c:v>
                </c:pt>
                <c:pt idx="1845">
                  <c:v>13.828532369809054</c:v>
                </c:pt>
                <c:pt idx="1846">
                  <c:v>13.828532369809054</c:v>
                </c:pt>
                <c:pt idx="1847">
                  <c:v>13.828532369809054</c:v>
                </c:pt>
                <c:pt idx="1848">
                  <c:v>13.828532369809054</c:v>
                </c:pt>
                <c:pt idx="1849">
                  <c:v>13.828532369809054</c:v>
                </c:pt>
                <c:pt idx="1850">
                  <c:v>13.828532369809054</c:v>
                </c:pt>
                <c:pt idx="1851">
                  <c:v>13.828532369809054</c:v>
                </c:pt>
                <c:pt idx="1852">
                  <c:v>13.828532369809054</c:v>
                </c:pt>
                <c:pt idx="1853">
                  <c:v>13.828532369809054</c:v>
                </c:pt>
                <c:pt idx="1854">
                  <c:v>13.828532369809054</c:v>
                </c:pt>
                <c:pt idx="1855">
                  <c:v>13.828532369809054</c:v>
                </c:pt>
                <c:pt idx="1856">
                  <c:v>13.828532369809054</c:v>
                </c:pt>
                <c:pt idx="1857">
                  <c:v>13.828532369809054</c:v>
                </c:pt>
                <c:pt idx="1858">
                  <c:v>13.828532369809054</c:v>
                </c:pt>
                <c:pt idx="1859">
                  <c:v>13.828532369809054</c:v>
                </c:pt>
                <c:pt idx="1860">
                  <c:v>13.828532369809054</c:v>
                </c:pt>
                <c:pt idx="1861">
                  <c:v>13.828532369809054</c:v>
                </c:pt>
                <c:pt idx="1862">
                  <c:v>13.828532369809054</c:v>
                </c:pt>
                <c:pt idx="1863">
                  <c:v>13.828532369809054</c:v>
                </c:pt>
                <c:pt idx="1864">
                  <c:v>13.828532369809054</c:v>
                </c:pt>
                <c:pt idx="1865">
                  <c:v>13.828532369809054</c:v>
                </c:pt>
                <c:pt idx="1866">
                  <c:v>13.828532369809054</c:v>
                </c:pt>
                <c:pt idx="1867">
                  <c:v>13.828532369809054</c:v>
                </c:pt>
                <c:pt idx="1868">
                  <c:v>13.828532369809054</c:v>
                </c:pt>
                <c:pt idx="1869">
                  <c:v>13.828532369809054</c:v>
                </c:pt>
                <c:pt idx="1870">
                  <c:v>13.828532369809054</c:v>
                </c:pt>
                <c:pt idx="1871">
                  <c:v>13.828532369809054</c:v>
                </c:pt>
                <c:pt idx="1872">
                  <c:v>13.828532369809054</c:v>
                </c:pt>
                <c:pt idx="1873">
                  <c:v>13.828532369809054</c:v>
                </c:pt>
                <c:pt idx="1874">
                  <c:v>13.828532369809054</c:v>
                </c:pt>
                <c:pt idx="1875">
                  <c:v>13.828532369809054</c:v>
                </c:pt>
                <c:pt idx="1876">
                  <c:v>13.828532369809054</c:v>
                </c:pt>
                <c:pt idx="1877">
                  <c:v>13.828532369809054</c:v>
                </c:pt>
                <c:pt idx="1878">
                  <c:v>13.828532369809054</c:v>
                </c:pt>
                <c:pt idx="1879">
                  <c:v>13.828532369809054</c:v>
                </c:pt>
                <c:pt idx="1880">
                  <c:v>13.828532369809054</c:v>
                </c:pt>
                <c:pt idx="1881">
                  <c:v>13.828532369809054</c:v>
                </c:pt>
                <c:pt idx="1882">
                  <c:v>13.828532369809054</c:v>
                </c:pt>
                <c:pt idx="1883">
                  <c:v>13.828532369809054</c:v>
                </c:pt>
                <c:pt idx="1884">
                  <c:v>13.828532369809054</c:v>
                </c:pt>
                <c:pt idx="1885">
                  <c:v>13.828532369809054</c:v>
                </c:pt>
                <c:pt idx="1886">
                  <c:v>13.828532369809054</c:v>
                </c:pt>
                <c:pt idx="1887">
                  <c:v>13.828532369809054</c:v>
                </c:pt>
                <c:pt idx="1888">
                  <c:v>13.828532369809054</c:v>
                </c:pt>
                <c:pt idx="1889">
                  <c:v>13.828532369809054</c:v>
                </c:pt>
                <c:pt idx="1890">
                  <c:v>13.828532369809054</c:v>
                </c:pt>
                <c:pt idx="1891">
                  <c:v>13.828532369809054</c:v>
                </c:pt>
                <c:pt idx="1892">
                  <c:v>13.828532369809054</c:v>
                </c:pt>
                <c:pt idx="1893">
                  <c:v>13.828532369809054</c:v>
                </c:pt>
                <c:pt idx="1894">
                  <c:v>13.828532369809054</c:v>
                </c:pt>
                <c:pt idx="1895">
                  <c:v>13.828532369809054</c:v>
                </c:pt>
                <c:pt idx="1896">
                  <c:v>13.828532369809054</c:v>
                </c:pt>
                <c:pt idx="1897">
                  <c:v>13.828532369809054</c:v>
                </c:pt>
                <c:pt idx="1898">
                  <c:v>13.828532369809054</c:v>
                </c:pt>
                <c:pt idx="1899">
                  <c:v>13.828532369809054</c:v>
                </c:pt>
                <c:pt idx="1900">
                  <c:v>13.828532369809054</c:v>
                </c:pt>
                <c:pt idx="1901">
                  <c:v>13.828532369809054</c:v>
                </c:pt>
                <c:pt idx="1902">
                  <c:v>13.828532369809054</c:v>
                </c:pt>
                <c:pt idx="1903">
                  <c:v>13.828532369809054</c:v>
                </c:pt>
                <c:pt idx="1904">
                  <c:v>13.828532369809054</c:v>
                </c:pt>
                <c:pt idx="1905">
                  <c:v>13.828532369809054</c:v>
                </c:pt>
                <c:pt idx="1906">
                  <c:v>13.828532369809054</c:v>
                </c:pt>
                <c:pt idx="1907">
                  <c:v>13.828532369809054</c:v>
                </c:pt>
                <c:pt idx="1908">
                  <c:v>13.828532369809054</c:v>
                </c:pt>
                <c:pt idx="1909">
                  <c:v>13.828532369809054</c:v>
                </c:pt>
                <c:pt idx="1910">
                  <c:v>13.828532369809054</c:v>
                </c:pt>
                <c:pt idx="1911">
                  <c:v>13.828532369809054</c:v>
                </c:pt>
                <c:pt idx="1912">
                  <c:v>13.828532369809054</c:v>
                </c:pt>
                <c:pt idx="1913">
                  <c:v>13.828532369809054</c:v>
                </c:pt>
                <c:pt idx="1914">
                  <c:v>13.828532369809054</c:v>
                </c:pt>
                <c:pt idx="1915">
                  <c:v>13.828532369809054</c:v>
                </c:pt>
                <c:pt idx="1916">
                  <c:v>13.828532369809054</c:v>
                </c:pt>
                <c:pt idx="1917">
                  <c:v>13.828532369809054</c:v>
                </c:pt>
                <c:pt idx="1918">
                  <c:v>13.828532369809054</c:v>
                </c:pt>
                <c:pt idx="1919">
                  <c:v>13.828532369809054</c:v>
                </c:pt>
                <c:pt idx="1920">
                  <c:v>13.828532369809054</c:v>
                </c:pt>
                <c:pt idx="1921">
                  <c:v>13.828532369809054</c:v>
                </c:pt>
                <c:pt idx="1922">
                  <c:v>13.828532369809054</c:v>
                </c:pt>
                <c:pt idx="1923">
                  <c:v>13.828532369809054</c:v>
                </c:pt>
                <c:pt idx="1924">
                  <c:v>13.828532369809054</c:v>
                </c:pt>
                <c:pt idx="1925">
                  <c:v>13.828532369809054</c:v>
                </c:pt>
                <c:pt idx="1926">
                  <c:v>13.828532369809054</c:v>
                </c:pt>
                <c:pt idx="1927">
                  <c:v>13.828532369809054</c:v>
                </c:pt>
                <c:pt idx="1928">
                  <c:v>13.828532369809054</c:v>
                </c:pt>
                <c:pt idx="1929">
                  <c:v>13.828532369809054</c:v>
                </c:pt>
                <c:pt idx="1930">
                  <c:v>13.828532369809054</c:v>
                </c:pt>
                <c:pt idx="1931">
                  <c:v>13.828532369809054</c:v>
                </c:pt>
                <c:pt idx="1932">
                  <c:v>13.828532369809054</c:v>
                </c:pt>
                <c:pt idx="1933">
                  <c:v>13.828532369809054</c:v>
                </c:pt>
                <c:pt idx="1934">
                  <c:v>13.828532369809054</c:v>
                </c:pt>
                <c:pt idx="1935">
                  <c:v>13.828532369809054</c:v>
                </c:pt>
                <c:pt idx="1936">
                  <c:v>13.828532369809054</c:v>
                </c:pt>
                <c:pt idx="1937">
                  <c:v>13.828532369809054</c:v>
                </c:pt>
                <c:pt idx="1938">
                  <c:v>13.828532369809054</c:v>
                </c:pt>
                <c:pt idx="1939">
                  <c:v>13.828532369809054</c:v>
                </c:pt>
                <c:pt idx="1940">
                  <c:v>13.828532369809054</c:v>
                </c:pt>
                <c:pt idx="1941">
                  <c:v>13.828532369809054</c:v>
                </c:pt>
                <c:pt idx="1942">
                  <c:v>13.828532369809054</c:v>
                </c:pt>
                <c:pt idx="1943">
                  <c:v>13.828532369809054</c:v>
                </c:pt>
                <c:pt idx="1944">
                  <c:v>13.828532369809054</c:v>
                </c:pt>
                <c:pt idx="1945">
                  <c:v>13.828532369809054</c:v>
                </c:pt>
                <c:pt idx="1946">
                  <c:v>13.828532369809054</c:v>
                </c:pt>
                <c:pt idx="1947">
                  <c:v>13.828532369809054</c:v>
                </c:pt>
                <c:pt idx="1948">
                  <c:v>13.828532369809054</c:v>
                </c:pt>
                <c:pt idx="1949">
                  <c:v>13.828532369809054</c:v>
                </c:pt>
                <c:pt idx="1950">
                  <c:v>13.828532369809054</c:v>
                </c:pt>
                <c:pt idx="1951">
                  <c:v>13.828532369809054</c:v>
                </c:pt>
                <c:pt idx="1952">
                  <c:v>13.828532369809054</c:v>
                </c:pt>
                <c:pt idx="1953">
                  <c:v>13.828532369809054</c:v>
                </c:pt>
                <c:pt idx="1954">
                  <c:v>13.828532369809054</c:v>
                </c:pt>
                <c:pt idx="1955">
                  <c:v>13.828532369809054</c:v>
                </c:pt>
                <c:pt idx="1956">
                  <c:v>13.828532369809054</c:v>
                </c:pt>
                <c:pt idx="1957">
                  <c:v>13.828532369809054</c:v>
                </c:pt>
                <c:pt idx="1958">
                  <c:v>13.828532369809054</c:v>
                </c:pt>
                <c:pt idx="1959">
                  <c:v>13.828532369809054</c:v>
                </c:pt>
                <c:pt idx="1960">
                  <c:v>13.828532369809054</c:v>
                </c:pt>
                <c:pt idx="1961">
                  <c:v>13.828532369809054</c:v>
                </c:pt>
                <c:pt idx="1962">
                  <c:v>13.828532369809054</c:v>
                </c:pt>
                <c:pt idx="1963">
                  <c:v>13.828532369809054</c:v>
                </c:pt>
                <c:pt idx="1964">
                  <c:v>13.828532369809054</c:v>
                </c:pt>
                <c:pt idx="1965">
                  <c:v>13.828532369809054</c:v>
                </c:pt>
                <c:pt idx="1966">
                  <c:v>13.828532369809054</c:v>
                </c:pt>
                <c:pt idx="1967">
                  <c:v>13.828532369809054</c:v>
                </c:pt>
                <c:pt idx="1968">
                  <c:v>13.828532369809054</c:v>
                </c:pt>
                <c:pt idx="1969">
                  <c:v>13.828532369809054</c:v>
                </c:pt>
                <c:pt idx="1970">
                  <c:v>13.828532369809054</c:v>
                </c:pt>
                <c:pt idx="1971">
                  <c:v>13.828532369809054</c:v>
                </c:pt>
                <c:pt idx="1972">
                  <c:v>13.828532369809054</c:v>
                </c:pt>
                <c:pt idx="1973">
                  <c:v>13.828532369809054</c:v>
                </c:pt>
                <c:pt idx="1974">
                  <c:v>13.828532369809054</c:v>
                </c:pt>
                <c:pt idx="1975">
                  <c:v>13.828532369809054</c:v>
                </c:pt>
                <c:pt idx="1976">
                  <c:v>13.828532369809054</c:v>
                </c:pt>
                <c:pt idx="1977">
                  <c:v>13.828532369809054</c:v>
                </c:pt>
                <c:pt idx="1978">
                  <c:v>13.828532369809054</c:v>
                </c:pt>
                <c:pt idx="1979">
                  <c:v>13.828532369809054</c:v>
                </c:pt>
                <c:pt idx="1980">
                  <c:v>13.828532369809054</c:v>
                </c:pt>
                <c:pt idx="1981">
                  <c:v>13.828532369809054</c:v>
                </c:pt>
                <c:pt idx="1982">
                  <c:v>13.828532369809054</c:v>
                </c:pt>
                <c:pt idx="1983">
                  <c:v>13.828532369809054</c:v>
                </c:pt>
                <c:pt idx="1984">
                  <c:v>13.828532369809054</c:v>
                </c:pt>
                <c:pt idx="1985">
                  <c:v>13.828532369809054</c:v>
                </c:pt>
                <c:pt idx="1986">
                  <c:v>13.828532369809054</c:v>
                </c:pt>
                <c:pt idx="1987">
                  <c:v>13.828532369809054</c:v>
                </c:pt>
                <c:pt idx="1988">
                  <c:v>13.828532369809054</c:v>
                </c:pt>
                <c:pt idx="1989">
                  <c:v>13.828532369809054</c:v>
                </c:pt>
                <c:pt idx="1990">
                  <c:v>13.828532369809054</c:v>
                </c:pt>
                <c:pt idx="1991">
                  <c:v>13.828532369809054</c:v>
                </c:pt>
                <c:pt idx="1992">
                  <c:v>13.828532369809054</c:v>
                </c:pt>
                <c:pt idx="1993">
                  <c:v>13.828532369809054</c:v>
                </c:pt>
                <c:pt idx="1994">
                  <c:v>13.828532369809054</c:v>
                </c:pt>
                <c:pt idx="1995">
                  <c:v>13.828532369809054</c:v>
                </c:pt>
                <c:pt idx="1996">
                  <c:v>13.828532369809054</c:v>
                </c:pt>
                <c:pt idx="1997">
                  <c:v>13.828532369809054</c:v>
                </c:pt>
                <c:pt idx="1998">
                  <c:v>13.828532369809054</c:v>
                </c:pt>
                <c:pt idx="1999">
                  <c:v>13.828532369809054</c:v>
                </c:pt>
                <c:pt idx="2000">
                  <c:v>13.828532369809054</c:v>
                </c:pt>
                <c:pt idx="2001">
                  <c:v>13.828532369809054</c:v>
                </c:pt>
                <c:pt idx="2002">
                  <c:v>13.828532369809054</c:v>
                </c:pt>
                <c:pt idx="2003">
                  <c:v>13.828532369809054</c:v>
                </c:pt>
                <c:pt idx="2004">
                  <c:v>13.828532369809054</c:v>
                </c:pt>
                <c:pt idx="2005">
                  <c:v>13.828532369809054</c:v>
                </c:pt>
                <c:pt idx="2006">
                  <c:v>13.828532369809054</c:v>
                </c:pt>
                <c:pt idx="2007">
                  <c:v>13.828532369809054</c:v>
                </c:pt>
                <c:pt idx="2008">
                  <c:v>13.828532369809054</c:v>
                </c:pt>
                <c:pt idx="2009">
                  <c:v>13.828532369809054</c:v>
                </c:pt>
                <c:pt idx="2010">
                  <c:v>13.828532369809054</c:v>
                </c:pt>
                <c:pt idx="2011">
                  <c:v>13.828532369809054</c:v>
                </c:pt>
                <c:pt idx="2012">
                  <c:v>13.828532369809054</c:v>
                </c:pt>
                <c:pt idx="2013">
                  <c:v>13.828532369809054</c:v>
                </c:pt>
                <c:pt idx="2014">
                  <c:v>13.828532369809054</c:v>
                </c:pt>
                <c:pt idx="2015">
                  <c:v>13.828532369809054</c:v>
                </c:pt>
                <c:pt idx="2016">
                  <c:v>13.828532369809054</c:v>
                </c:pt>
                <c:pt idx="2017">
                  <c:v>13.828532369809054</c:v>
                </c:pt>
                <c:pt idx="2018">
                  <c:v>13.828532369809054</c:v>
                </c:pt>
                <c:pt idx="2019">
                  <c:v>13.828532369809054</c:v>
                </c:pt>
                <c:pt idx="2020">
                  <c:v>13.828532369809054</c:v>
                </c:pt>
                <c:pt idx="2021">
                  <c:v>13.828532369809054</c:v>
                </c:pt>
                <c:pt idx="2022">
                  <c:v>13.828532369809054</c:v>
                </c:pt>
                <c:pt idx="2023">
                  <c:v>13.828532369809054</c:v>
                </c:pt>
                <c:pt idx="2024">
                  <c:v>13.828532369809054</c:v>
                </c:pt>
                <c:pt idx="2025">
                  <c:v>13.828532369809054</c:v>
                </c:pt>
                <c:pt idx="2026">
                  <c:v>13.828532369809054</c:v>
                </c:pt>
                <c:pt idx="2027">
                  <c:v>13.828532369809054</c:v>
                </c:pt>
                <c:pt idx="2028">
                  <c:v>13.828532369809054</c:v>
                </c:pt>
                <c:pt idx="2029">
                  <c:v>13.828532369809054</c:v>
                </c:pt>
                <c:pt idx="2030">
                  <c:v>13.828532369809054</c:v>
                </c:pt>
                <c:pt idx="2031">
                  <c:v>13.828532369809054</c:v>
                </c:pt>
                <c:pt idx="2032">
                  <c:v>13.828532369809054</c:v>
                </c:pt>
                <c:pt idx="2033">
                  <c:v>13.828532369809054</c:v>
                </c:pt>
                <c:pt idx="2034">
                  <c:v>13.828532369809054</c:v>
                </c:pt>
                <c:pt idx="2035">
                  <c:v>13.828532369809054</c:v>
                </c:pt>
                <c:pt idx="2036">
                  <c:v>13.828532369809054</c:v>
                </c:pt>
                <c:pt idx="2037">
                  <c:v>13.828532369809054</c:v>
                </c:pt>
                <c:pt idx="2038">
                  <c:v>13.828532369809054</c:v>
                </c:pt>
                <c:pt idx="2039">
                  <c:v>13.828532369809054</c:v>
                </c:pt>
                <c:pt idx="2040">
                  <c:v>13.828532369809054</c:v>
                </c:pt>
                <c:pt idx="2041">
                  <c:v>13.828532369809054</c:v>
                </c:pt>
                <c:pt idx="2042">
                  <c:v>13.828532369809054</c:v>
                </c:pt>
                <c:pt idx="2043">
                  <c:v>13.828532369809054</c:v>
                </c:pt>
                <c:pt idx="2044">
                  <c:v>13.828532369809054</c:v>
                </c:pt>
                <c:pt idx="2045">
                  <c:v>13.828532369809054</c:v>
                </c:pt>
                <c:pt idx="2046">
                  <c:v>13.828532369809054</c:v>
                </c:pt>
                <c:pt idx="2047">
                  <c:v>13.828532369809054</c:v>
                </c:pt>
                <c:pt idx="2048">
                  <c:v>13.828532369809054</c:v>
                </c:pt>
                <c:pt idx="2049">
                  <c:v>13.828532369809054</c:v>
                </c:pt>
                <c:pt idx="2050">
                  <c:v>13.828532369809054</c:v>
                </c:pt>
                <c:pt idx="2051">
                  <c:v>13.828532369809054</c:v>
                </c:pt>
                <c:pt idx="2052">
                  <c:v>13.828532369809054</c:v>
                </c:pt>
                <c:pt idx="2053">
                  <c:v>13.828532369809054</c:v>
                </c:pt>
                <c:pt idx="2054">
                  <c:v>13.828532369809054</c:v>
                </c:pt>
                <c:pt idx="2055">
                  <c:v>13.828532369809054</c:v>
                </c:pt>
                <c:pt idx="2056">
                  <c:v>13.828532369809054</c:v>
                </c:pt>
                <c:pt idx="2057">
                  <c:v>13.828532369809054</c:v>
                </c:pt>
                <c:pt idx="2058">
                  <c:v>13.828532369809054</c:v>
                </c:pt>
                <c:pt idx="2059">
                  <c:v>13.828532369809054</c:v>
                </c:pt>
                <c:pt idx="2060">
                  <c:v>13.828532369809054</c:v>
                </c:pt>
                <c:pt idx="2061">
                  <c:v>13.828532369809054</c:v>
                </c:pt>
                <c:pt idx="2062">
                  <c:v>13.828532369809054</c:v>
                </c:pt>
                <c:pt idx="2063">
                  <c:v>13.828532369809054</c:v>
                </c:pt>
                <c:pt idx="2064">
                  <c:v>13.828532369809054</c:v>
                </c:pt>
                <c:pt idx="2065">
                  <c:v>13.828532369809054</c:v>
                </c:pt>
                <c:pt idx="2066">
                  <c:v>13.828532369809054</c:v>
                </c:pt>
                <c:pt idx="2067">
                  <c:v>13.828532369809054</c:v>
                </c:pt>
                <c:pt idx="2068">
                  <c:v>13.828532369809054</c:v>
                </c:pt>
                <c:pt idx="2069">
                  <c:v>13.828532369809054</c:v>
                </c:pt>
                <c:pt idx="2070">
                  <c:v>13.828532369809054</c:v>
                </c:pt>
                <c:pt idx="2071">
                  <c:v>13.828532369809054</c:v>
                </c:pt>
                <c:pt idx="2072">
                  <c:v>13.828532369809054</c:v>
                </c:pt>
                <c:pt idx="2073">
                  <c:v>13.828532369809054</c:v>
                </c:pt>
                <c:pt idx="2074">
                  <c:v>13.828532369809054</c:v>
                </c:pt>
                <c:pt idx="2075">
                  <c:v>13.828532369809054</c:v>
                </c:pt>
                <c:pt idx="2076">
                  <c:v>13.828532369809054</c:v>
                </c:pt>
                <c:pt idx="2077">
                  <c:v>13.828532369809054</c:v>
                </c:pt>
                <c:pt idx="2078">
                  <c:v>13.828532369809054</c:v>
                </c:pt>
                <c:pt idx="2079">
                  <c:v>13.828532369809054</c:v>
                </c:pt>
                <c:pt idx="2080">
                  <c:v>13.828532369809054</c:v>
                </c:pt>
                <c:pt idx="2081">
                  <c:v>13.828532369809054</c:v>
                </c:pt>
                <c:pt idx="2082">
                  <c:v>13.828532369809054</c:v>
                </c:pt>
                <c:pt idx="2083">
                  <c:v>13.828532369809054</c:v>
                </c:pt>
                <c:pt idx="2084">
                  <c:v>13.828532369809054</c:v>
                </c:pt>
                <c:pt idx="2085">
                  <c:v>13.828532369809054</c:v>
                </c:pt>
                <c:pt idx="2086">
                  <c:v>13.828532369809054</c:v>
                </c:pt>
                <c:pt idx="2087">
                  <c:v>13.828532369809054</c:v>
                </c:pt>
                <c:pt idx="2088">
                  <c:v>13.828532369809054</c:v>
                </c:pt>
                <c:pt idx="2089">
                  <c:v>13.828532369809054</c:v>
                </c:pt>
                <c:pt idx="2090">
                  <c:v>13.828532369809054</c:v>
                </c:pt>
                <c:pt idx="2091">
                  <c:v>13.828532369809054</c:v>
                </c:pt>
                <c:pt idx="2092">
                  <c:v>13.828532369809054</c:v>
                </c:pt>
                <c:pt idx="2093">
                  <c:v>13.828532369809054</c:v>
                </c:pt>
                <c:pt idx="2094">
                  <c:v>13.828532369809054</c:v>
                </c:pt>
                <c:pt idx="2095">
                  <c:v>13.828532369809054</c:v>
                </c:pt>
                <c:pt idx="2096">
                  <c:v>13.828532369809054</c:v>
                </c:pt>
                <c:pt idx="2097">
                  <c:v>13.828532369809054</c:v>
                </c:pt>
                <c:pt idx="2098">
                  <c:v>13.828532369809054</c:v>
                </c:pt>
                <c:pt idx="2099">
                  <c:v>13.828532369809054</c:v>
                </c:pt>
                <c:pt idx="2100">
                  <c:v>13.828532369809054</c:v>
                </c:pt>
                <c:pt idx="2101">
                  <c:v>13.828532369809054</c:v>
                </c:pt>
                <c:pt idx="2102">
                  <c:v>13.828532369809054</c:v>
                </c:pt>
                <c:pt idx="2103">
                  <c:v>13.828532369809054</c:v>
                </c:pt>
                <c:pt idx="2104">
                  <c:v>13.828532369809054</c:v>
                </c:pt>
                <c:pt idx="2105">
                  <c:v>13.828532369809054</c:v>
                </c:pt>
                <c:pt idx="2106">
                  <c:v>13.828532369809054</c:v>
                </c:pt>
                <c:pt idx="2107">
                  <c:v>13.828532369809054</c:v>
                </c:pt>
                <c:pt idx="2108">
                  <c:v>13.828532369809054</c:v>
                </c:pt>
                <c:pt idx="2109">
                  <c:v>13.828532369809054</c:v>
                </c:pt>
                <c:pt idx="2110">
                  <c:v>13.828532369809054</c:v>
                </c:pt>
                <c:pt idx="2111">
                  <c:v>13.828532369809054</c:v>
                </c:pt>
                <c:pt idx="2112">
                  <c:v>13.828532369809054</c:v>
                </c:pt>
                <c:pt idx="2113">
                  <c:v>13.828532369809054</c:v>
                </c:pt>
                <c:pt idx="2114">
                  <c:v>13.828532369809054</c:v>
                </c:pt>
                <c:pt idx="2115">
                  <c:v>13.828532369809054</c:v>
                </c:pt>
                <c:pt idx="2116">
                  <c:v>13.828532369809054</c:v>
                </c:pt>
                <c:pt idx="2117">
                  <c:v>13.828532369809054</c:v>
                </c:pt>
                <c:pt idx="2118">
                  <c:v>13.828532369809054</c:v>
                </c:pt>
                <c:pt idx="2119">
                  <c:v>13.828532369809054</c:v>
                </c:pt>
                <c:pt idx="2120">
                  <c:v>13.828532369809054</c:v>
                </c:pt>
                <c:pt idx="2121">
                  <c:v>13.828532369809054</c:v>
                </c:pt>
                <c:pt idx="2122">
                  <c:v>13.828532369809054</c:v>
                </c:pt>
                <c:pt idx="2123">
                  <c:v>13.828532369809054</c:v>
                </c:pt>
                <c:pt idx="2124">
                  <c:v>13.828532369809054</c:v>
                </c:pt>
                <c:pt idx="2125">
                  <c:v>13.828532369809054</c:v>
                </c:pt>
                <c:pt idx="2126">
                  <c:v>13.828532369809054</c:v>
                </c:pt>
                <c:pt idx="2127">
                  <c:v>13.828532369809054</c:v>
                </c:pt>
                <c:pt idx="2128">
                  <c:v>13.828532369809054</c:v>
                </c:pt>
                <c:pt idx="2129">
                  <c:v>13.828532369809054</c:v>
                </c:pt>
                <c:pt idx="2130">
                  <c:v>13.828532369809054</c:v>
                </c:pt>
                <c:pt idx="2131">
                  <c:v>13.828532369809054</c:v>
                </c:pt>
                <c:pt idx="2132">
                  <c:v>13.828532369809054</c:v>
                </c:pt>
                <c:pt idx="2133">
                  <c:v>13.828532369809054</c:v>
                </c:pt>
                <c:pt idx="2134">
                  <c:v>13.828532369809054</c:v>
                </c:pt>
                <c:pt idx="2135">
                  <c:v>13.828532369809054</c:v>
                </c:pt>
                <c:pt idx="2136">
                  <c:v>13.828532369809054</c:v>
                </c:pt>
                <c:pt idx="2137">
                  <c:v>13.828532369809054</c:v>
                </c:pt>
                <c:pt idx="2138">
                  <c:v>13.828532369809054</c:v>
                </c:pt>
                <c:pt idx="2139">
                  <c:v>13.828532369809054</c:v>
                </c:pt>
                <c:pt idx="2140">
                  <c:v>13.828532369809054</c:v>
                </c:pt>
                <c:pt idx="2141">
                  <c:v>13.828532369809054</c:v>
                </c:pt>
                <c:pt idx="2142">
                  <c:v>13.828532369809054</c:v>
                </c:pt>
                <c:pt idx="2143">
                  <c:v>13.828532369809054</c:v>
                </c:pt>
                <c:pt idx="2144">
                  <c:v>13.828532369809054</c:v>
                </c:pt>
                <c:pt idx="2145">
                  <c:v>13.828532369809054</c:v>
                </c:pt>
                <c:pt idx="2146">
                  <c:v>13.828532369809054</c:v>
                </c:pt>
                <c:pt idx="2147">
                  <c:v>13.828532369809054</c:v>
                </c:pt>
                <c:pt idx="2148">
                  <c:v>13.828532369809054</c:v>
                </c:pt>
                <c:pt idx="2149">
                  <c:v>13.828532369809054</c:v>
                </c:pt>
                <c:pt idx="2150">
                  <c:v>13.828532369809054</c:v>
                </c:pt>
                <c:pt idx="2151">
                  <c:v>13.828532369809054</c:v>
                </c:pt>
                <c:pt idx="2152">
                  <c:v>13.828532369809054</c:v>
                </c:pt>
                <c:pt idx="2153">
                  <c:v>13.828532369809054</c:v>
                </c:pt>
                <c:pt idx="2154">
                  <c:v>13.828532369809054</c:v>
                </c:pt>
                <c:pt idx="2155">
                  <c:v>13.828532369809054</c:v>
                </c:pt>
                <c:pt idx="2156">
                  <c:v>13.828532369809054</c:v>
                </c:pt>
                <c:pt idx="2157">
                  <c:v>13.828532369809054</c:v>
                </c:pt>
                <c:pt idx="2158">
                  <c:v>13.828532369809054</c:v>
                </c:pt>
                <c:pt idx="2159">
                  <c:v>13.828532369809054</c:v>
                </c:pt>
                <c:pt idx="2160">
                  <c:v>13.828532369809054</c:v>
                </c:pt>
                <c:pt idx="2161">
                  <c:v>13.828532369809054</c:v>
                </c:pt>
                <c:pt idx="2162">
                  <c:v>13.828532369809054</c:v>
                </c:pt>
                <c:pt idx="2163">
                  <c:v>13.828532369809054</c:v>
                </c:pt>
                <c:pt idx="2164">
                  <c:v>13.828532369809054</c:v>
                </c:pt>
                <c:pt idx="2165">
                  <c:v>13.828532369809054</c:v>
                </c:pt>
                <c:pt idx="2166">
                  <c:v>13.828532369809054</c:v>
                </c:pt>
                <c:pt idx="2167">
                  <c:v>13.828532369809054</c:v>
                </c:pt>
                <c:pt idx="2168">
                  <c:v>13.828532369809054</c:v>
                </c:pt>
                <c:pt idx="2169">
                  <c:v>13.828532369809054</c:v>
                </c:pt>
                <c:pt idx="2170">
                  <c:v>13.828532369809054</c:v>
                </c:pt>
                <c:pt idx="2171">
                  <c:v>13.828532369809054</c:v>
                </c:pt>
                <c:pt idx="2172">
                  <c:v>13.828532369809054</c:v>
                </c:pt>
                <c:pt idx="2173">
                  <c:v>13.828532369809054</c:v>
                </c:pt>
                <c:pt idx="2174">
                  <c:v>13.828532369809054</c:v>
                </c:pt>
                <c:pt idx="2175">
                  <c:v>13.828532369809054</c:v>
                </c:pt>
                <c:pt idx="2176">
                  <c:v>13.828532369809054</c:v>
                </c:pt>
                <c:pt idx="2177">
                  <c:v>13.828532369809054</c:v>
                </c:pt>
                <c:pt idx="2178">
                  <c:v>13.828532369809054</c:v>
                </c:pt>
                <c:pt idx="2179">
                  <c:v>13.828532369809054</c:v>
                </c:pt>
                <c:pt idx="2180">
                  <c:v>13.828532369809054</c:v>
                </c:pt>
                <c:pt idx="2181">
                  <c:v>13.828532369809054</c:v>
                </c:pt>
                <c:pt idx="2182">
                  <c:v>13.828532369809054</c:v>
                </c:pt>
                <c:pt idx="2183">
                  <c:v>13.828532369809054</c:v>
                </c:pt>
                <c:pt idx="2184">
                  <c:v>13.828532369809054</c:v>
                </c:pt>
                <c:pt idx="2185">
                  <c:v>13.828532369809054</c:v>
                </c:pt>
                <c:pt idx="2186">
                  <c:v>13.828532369809054</c:v>
                </c:pt>
                <c:pt idx="2187">
                  <c:v>13.828532369809054</c:v>
                </c:pt>
                <c:pt idx="2188">
                  <c:v>13.828532369809054</c:v>
                </c:pt>
                <c:pt idx="2189">
                  <c:v>13.828532369809054</c:v>
                </c:pt>
                <c:pt idx="2190">
                  <c:v>13.828532369809054</c:v>
                </c:pt>
                <c:pt idx="2191">
                  <c:v>13.828532369809054</c:v>
                </c:pt>
                <c:pt idx="2192">
                  <c:v>13.828532369809054</c:v>
                </c:pt>
                <c:pt idx="2193">
                  <c:v>13.828532369809054</c:v>
                </c:pt>
                <c:pt idx="2194">
                  <c:v>13.828532369809054</c:v>
                </c:pt>
                <c:pt idx="2195">
                  <c:v>13.828532369809054</c:v>
                </c:pt>
                <c:pt idx="2196">
                  <c:v>13.828532369809054</c:v>
                </c:pt>
                <c:pt idx="2197">
                  <c:v>13.828532369809054</c:v>
                </c:pt>
                <c:pt idx="2198">
                  <c:v>13.828532369809054</c:v>
                </c:pt>
                <c:pt idx="2199">
                  <c:v>13.828532369809054</c:v>
                </c:pt>
                <c:pt idx="2200">
                  <c:v>13.828532369809054</c:v>
                </c:pt>
                <c:pt idx="2201">
                  <c:v>13.828532369809054</c:v>
                </c:pt>
                <c:pt idx="2202">
                  <c:v>13.828532369809054</c:v>
                </c:pt>
                <c:pt idx="2203">
                  <c:v>13.828532369809054</c:v>
                </c:pt>
                <c:pt idx="2204">
                  <c:v>13.828532369809054</c:v>
                </c:pt>
                <c:pt idx="2205">
                  <c:v>13.828532369809054</c:v>
                </c:pt>
                <c:pt idx="2206">
                  <c:v>13.828532369809054</c:v>
                </c:pt>
                <c:pt idx="2207">
                  <c:v>13.828532369809054</c:v>
                </c:pt>
                <c:pt idx="2208">
                  <c:v>13.828532369809054</c:v>
                </c:pt>
                <c:pt idx="2209">
                  <c:v>13.828532369809054</c:v>
                </c:pt>
                <c:pt idx="2210">
                  <c:v>13.828532369809054</c:v>
                </c:pt>
                <c:pt idx="2211">
                  <c:v>13.828532369809054</c:v>
                </c:pt>
                <c:pt idx="2212">
                  <c:v>13.828532369809054</c:v>
                </c:pt>
                <c:pt idx="2213">
                  <c:v>13.828532369809054</c:v>
                </c:pt>
                <c:pt idx="2214">
                  <c:v>13.828532369809054</c:v>
                </c:pt>
                <c:pt idx="2215">
                  <c:v>13.828532369809054</c:v>
                </c:pt>
                <c:pt idx="2216">
                  <c:v>13.828532369809054</c:v>
                </c:pt>
                <c:pt idx="2217">
                  <c:v>13.828532369809054</c:v>
                </c:pt>
                <c:pt idx="2218">
                  <c:v>13.828532369809054</c:v>
                </c:pt>
                <c:pt idx="2219">
                  <c:v>13.828532369809054</c:v>
                </c:pt>
                <c:pt idx="2220">
                  <c:v>13.828532369809054</c:v>
                </c:pt>
                <c:pt idx="2221">
                  <c:v>13.828532369809054</c:v>
                </c:pt>
                <c:pt idx="2222">
                  <c:v>13.828532369809054</c:v>
                </c:pt>
                <c:pt idx="2223">
                  <c:v>13.828532369809054</c:v>
                </c:pt>
                <c:pt idx="2224">
                  <c:v>13.828532369809054</c:v>
                </c:pt>
                <c:pt idx="2225">
                  <c:v>13.828532369809054</c:v>
                </c:pt>
                <c:pt idx="2226">
                  <c:v>13.828532369809054</c:v>
                </c:pt>
                <c:pt idx="2227">
                  <c:v>13.828532369809054</c:v>
                </c:pt>
                <c:pt idx="2228">
                  <c:v>13.828532369809054</c:v>
                </c:pt>
                <c:pt idx="2229">
                  <c:v>13.828532369809054</c:v>
                </c:pt>
                <c:pt idx="2230">
                  <c:v>13.828532369809054</c:v>
                </c:pt>
                <c:pt idx="2231">
                  <c:v>13.828532369809054</c:v>
                </c:pt>
                <c:pt idx="2232">
                  <c:v>13.828532369809054</c:v>
                </c:pt>
                <c:pt idx="2233">
                  <c:v>13.828532369809054</c:v>
                </c:pt>
                <c:pt idx="2234">
                  <c:v>13.828532369809054</c:v>
                </c:pt>
                <c:pt idx="2235">
                  <c:v>13.828532369809054</c:v>
                </c:pt>
                <c:pt idx="2236">
                  <c:v>13.828532369809054</c:v>
                </c:pt>
                <c:pt idx="2237">
                  <c:v>13.828532369809054</c:v>
                </c:pt>
                <c:pt idx="2238">
                  <c:v>13.828532369809054</c:v>
                </c:pt>
                <c:pt idx="2239">
                  <c:v>13.828532369809054</c:v>
                </c:pt>
                <c:pt idx="2240">
                  <c:v>13.828532369809054</c:v>
                </c:pt>
                <c:pt idx="2241">
                  <c:v>13.828532369809054</c:v>
                </c:pt>
                <c:pt idx="2242">
                  <c:v>13.828532369809054</c:v>
                </c:pt>
                <c:pt idx="2243">
                  <c:v>13.828532369809054</c:v>
                </c:pt>
                <c:pt idx="2244">
                  <c:v>13.828532369809054</c:v>
                </c:pt>
                <c:pt idx="2245">
                  <c:v>13.828532369809054</c:v>
                </c:pt>
                <c:pt idx="2246">
                  <c:v>13.828532369809054</c:v>
                </c:pt>
                <c:pt idx="2247">
                  <c:v>13.828532369809054</c:v>
                </c:pt>
                <c:pt idx="2248">
                  <c:v>13.828532369809054</c:v>
                </c:pt>
                <c:pt idx="2249">
                  <c:v>13.828532369809054</c:v>
                </c:pt>
                <c:pt idx="2250">
                  <c:v>13.828532369809054</c:v>
                </c:pt>
                <c:pt idx="2251">
                  <c:v>13.828532369809054</c:v>
                </c:pt>
                <c:pt idx="2252">
                  <c:v>13.828532369809054</c:v>
                </c:pt>
                <c:pt idx="2253">
                  <c:v>13.828532369809054</c:v>
                </c:pt>
                <c:pt idx="2254">
                  <c:v>13.828532369809054</c:v>
                </c:pt>
                <c:pt idx="2255">
                  <c:v>13.828532369809054</c:v>
                </c:pt>
                <c:pt idx="2256">
                  <c:v>13.828532369809054</c:v>
                </c:pt>
                <c:pt idx="2257">
                  <c:v>13.828532369809054</c:v>
                </c:pt>
                <c:pt idx="2258">
                  <c:v>13.828532369809054</c:v>
                </c:pt>
                <c:pt idx="2259">
                  <c:v>13.828532369809054</c:v>
                </c:pt>
                <c:pt idx="2260">
                  <c:v>13.828532369809054</c:v>
                </c:pt>
                <c:pt idx="2261">
                  <c:v>13.828532369809054</c:v>
                </c:pt>
                <c:pt idx="2262">
                  <c:v>13.828532369809054</c:v>
                </c:pt>
                <c:pt idx="2263">
                  <c:v>13.828532369809054</c:v>
                </c:pt>
                <c:pt idx="2264">
                  <c:v>13.828532369809054</c:v>
                </c:pt>
                <c:pt idx="2265">
                  <c:v>13.828532369809054</c:v>
                </c:pt>
                <c:pt idx="2266">
                  <c:v>13.828532369809054</c:v>
                </c:pt>
                <c:pt idx="2267">
                  <c:v>13.828532369809054</c:v>
                </c:pt>
                <c:pt idx="2268">
                  <c:v>13.828532369809054</c:v>
                </c:pt>
                <c:pt idx="2269">
                  <c:v>13.828532369809054</c:v>
                </c:pt>
                <c:pt idx="2270">
                  <c:v>13.828532369809054</c:v>
                </c:pt>
                <c:pt idx="2271">
                  <c:v>13.828532369809054</c:v>
                </c:pt>
                <c:pt idx="2272">
                  <c:v>13.828532369809054</c:v>
                </c:pt>
                <c:pt idx="2273">
                  <c:v>13.828532369809054</c:v>
                </c:pt>
                <c:pt idx="2274">
                  <c:v>13.828532369809054</c:v>
                </c:pt>
                <c:pt idx="2275">
                  <c:v>13.828532369809054</c:v>
                </c:pt>
                <c:pt idx="2276">
                  <c:v>13.828532369809054</c:v>
                </c:pt>
                <c:pt idx="2277">
                  <c:v>13.828532369809054</c:v>
                </c:pt>
                <c:pt idx="2278">
                  <c:v>13.828532369809054</c:v>
                </c:pt>
                <c:pt idx="2279">
                  <c:v>13.828532369809054</c:v>
                </c:pt>
                <c:pt idx="2280">
                  <c:v>13.828532369809054</c:v>
                </c:pt>
                <c:pt idx="2281">
                  <c:v>13.828532369809054</c:v>
                </c:pt>
                <c:pt idx="2282">
                  <c:v>13.828532369809054</c:v>
                </c:pt>
                <c:pt idx="2283">
                  <c:v>13.828532369809054</c:v>
                </c:pt>
                <c:pt idx="2284">
                  <c:v>13.828532369809054</c:v>
                </c:pt>
                <c:pt idx="2285">
                  <c:v>13.828532369809054</c:v>
                </c:pt>
                <c:pt idx="2286">
                  <c:v>13.828532369809054</c:v>
                </c:pt>
                <c:pt idx="2287">
                  <c:v>13.828532369809054</c:v>
                </c:pt>
                <c:pt idx="2288">
                  <c:v>13.828532369809054</c:v>
                </c:pt>
                <c:pt idx="2289">
                  <c:v>13.828532369809054</c:v>
                </c:pt>
                <c:pt idx="2290">
                  <c:v>13.828532369809054</c:v>
                </c:pt>
                <c:pt idx="2291">
                  <c:v>13.828532369809054</c:v>
                </c:pt>
                <c:pt idx="2292">
                  <c:v>13.828532369809054</c:v>
                </c:pt>
                <c:pt idx="2293">
                  <c:v>13.828532369809054</c:v>
                </c:pt>
                <c:pt idx="2294">
                  <c:v>13.828532369809054</c:v>
                </c:pt>
                <c:pt idx="2295">
                  <c:v>13.828532369809054</c:v>
                </c:pt>
                <c:pt idx="2296">
                  <c:v>13.828532369809054</c:v>
                </c:pt>
                <c:pt idx="2297">
                  <c:v>13.828532369809054</c:v>
                </c:pt>
                <c:pt idx="2298">
                  <c:v>13.828532369809054</c:v>
                </c:pt>
                <c:pt idx="2299">
                  <c:v>13.828532369809054</c:v>
                </c:pt>
                <c:pt idx="2300">
                  <c:v>13.828532369809054</c:v>
                </c:pt>
                <c:pt idx="2301">
                  <c:v>13.828532369809054</c:v>
                </c:pt>
                <c:pt idx="2302">
                  <c:v>13.828532369809054</c:v>
                </c:pt>
                <c:pt idx="2303">
                  <c:v>13.828532369809054</c:v>
                </c:pt>
                <c:pt idx="2304">
                  <c:v>13.828532369809054</c:v>
                </c:pt>
                <c:pt idx="2305">
                  <c:v>13.828532369809054</c:v>
                </c:pt>
                <c:pt idx="2306">
                  <c:v>13.828532369809054</c:v>
                </c:pt>
                <c:pt idx="2307">
                  <c:v>13.828532369809054</c:v>
                </c:pt>
                <c:pt idx="2308">
                  <c:v>13.828532369809054</c:v>
                </c:pt>
                <c:pt idx="2309">
                  <c:v>13.828532369809054</c:v>
                </c:pt>
                <c:pt idx="2310">
                  <c:v>13.828532369809054</c:v>
                </c:pt>
                <c:pt idx="2311">
                  <c:v>13.828532369809054</c:v>
                </c:pt>
                <c:pt idx="2312">
                  <c:v>13.828532369809054</c:v>
                </c:pt>
                <c:pt idx="2313">
                  <c:v>13.828532369809054</c:v>
                </c:pt>
                <c:pt idx="2314">
                  <c:v>13.828532369809054</c:v>
                </c:pt>
                <c:pt idx="2315">
                  <c:v>13.828532369809054</c:v>
                </c:pt>
                <c:pt idx="2316">
                  <c:v>13.828532369809054</c:v>
                </c:pt>
                <c:pt idx="2317">
                  <c:v>13.828532369809054</c:v>
                </c:pt>
                <c:pt idx="2318">
                  <c:v>13.828532369809054</c:v>
                </c:pt>
                <c:pt idx="2319">
                  <c:v>13.828532369809054</c:v>
                </c:pt>
                <c:pt idx="2320">
                  <c:v>13.828532369809054</c:v>
                </c:pt>
                <c:pt idx="2321">
                  <c:v>13.828532369809054</c:v>
                </c:pt>
                <c:pt idx="2322">
                  <c:v>13.828532369809054</c:v>
                </c:pt>
                <c:pt idx="2323">
                  <c:v>13.828532369809054</c:v>
                </c:pt>
                <c:pt idx="2324">
                  <c:v>13.828532369809054</c:v>
                </c:pt>
                <c:pt idx="2325">
                  <c:v>13.828532369809054</c:v>
                </c:pt>
                <c:pt idx="2326">
                  <c:v>13.828532369809054</c:v>
                </c:pt>
                <c:pt idx="2327">
                  <c:v>13.828532369809054</c:v>
                </c:pt>
                <c:pt idx="2328">
                  <c:v>13.828532369809054</c:v>
                </c:pt>
                <c:pt idx="2329">
                  <c:v>13.828532369809054</c:v>
                </c:pt>
                <c:pt idx="2330">
                  <c:v>13.828532369809054</c:v>
                </c:pt>
                <c:pt idx="2331">
                  <c:v>13.828532369809054</c:v>
                </c:pt>
                <c:pt idx="2332">
                  <c:v>13.828532369809054</c:v>
                </c:pt>
                <c:pt idx="2333">
                  <c:v>13.828532369809054</c:v>
                </c:pt>
                <c:pt idx="2334">
                  <c:v>13.828532369809054</c:v>
                </c:pt>
                <c:pt idx="2335">
                  <c:v>13.828532369809054</c:v>
                </c:pt>
                <c:pt idx="2336">
                  <c:v>13.828532369809054</c:v>
                </c:pt>
                <c:pt idx="2337">
                  <c:v>13.828532369809054</c:v>
                </c:pt>
                <c:pt idx="2338">
                  <c:v>13.828532369809054</c:v>
                </c:pt>
                <c:pt idx="2339">
                  <c:v>13.828532369809054</c:v>
                </c:pt>
                <c:pt idx="2340">
                  <c:v>13.828532369809054</c:v>
                </c:pt>
                <c:pt idx="2341">
                  <c:v>13.828532369809054</c:v>
                </c:pt>
                <c:pt idx="2342">
                  <c:v>13.828532369809054</c:v>
                </c:pt>
                <c:pt idx="2343">
                  <c:v>13.828532369809054</c:v>
                </c:pt>
                <c:pt idx="2344">
                  <c:v>13.828532369809054</c:v>
                </c:pt>
                <c:pt idx="2345">
                  <c:v>13.828532369809054</c:v>
                </c:pt>
                <c:pt idx="2346">
                  <c:v>13.828532369809054</c:v>
                </c:pt>
                <c:pt idx="2347">
                  <c:v>13.828532369809054</c:v>
                </c:pt>
                <c:pt idx="2348">
                  <c:v>13.828532369809054</c:v>
                </c:pt>
                <c:pt idx="2349">
                  <c:v>13.828532369809054</c:v>
                </c:pt>
                <c:pt idx="2350">
                  <c:v>13.828532369809054</c:v>
                </c:pt>
                <c:pt idx="2351">
                  <c:v>13.828532369809054</c:v>
                </c:pt>
                <c:pt idx="2352">
                  <c:v>13.828532369809054</c:v>
                </c:pt>
                <c:pt idx="2353">
                  <c:v>13.828532369809054</c:v>
                </c:pt>
                <c:pt idx="2354">
                  <c:v>13.828532369809054</c:v>
                </c:pt>
                <c:pt idx="2355">
                  <c:v>13.828532369809054</c:v>
                </c:pt>
                <c:pt idx="2356">
                  <c:v>13.828532369809054</c:v>
                </c:pt>
                <c:pt idx="2357">
                  <c:v>13.828532369809054</c:v>
                </c:pt>
                <c:pt idx="2358">
                  <c:v>13.828532369809054</c:v>
                </c:pt>
                <c:pt idx="2359">
                  <c:v>13.828532369809054</c:v>
                </c:pt>
                <c:pt idx="2360">
                  <c:v>13.828532369809054</c:v>
                </c:pt>
                <c:pt idx="2361">
                  <c:v>13.828532369809054</c:v>
                </c:pt>
                <c:pt idx="2362">
                  <c:v>13.828532369809054</c:v>
                </c:pt>
                <c:pt idx="2363">
                  <c:v>13.828532369809054</c:v>
                </c:pt>
                <c:pt idx="2364">
                  <c:v>13.828532369809054</c:v>
                </c:pt>
                <c:pt idx="2365">
                  <c:v>13.828532369809054</c:v>
                </c:pt>
                <c:pt idx="2366">
                  <c:v>13.828532369809054</c:v>
                </c:pt>
                <c:pt idx="2367">
                  <c:v>13.828532369809054</c:v>
                </c:pt>
                <c:pt idx="2368">
                  <c:v>13.828532369809054</c:v>
                </c:pt>
                <c:pt idx="2369">
                  <c:v>13.828532369809054</c:v>
                </c:pt>
                <c:pt idx="2370">
                  <c:v>13.828532369809054</c:v>
                </c:pt>
                <c:pt idx="2371">
                  <c:v>13.828532369809054</c:v>
                </c:pt>
                <c:pt idx="2372">
                  <c:v>13.828532369809054</c:v>
                </c:pt>
                <c:pt idx="2373">
                  <c:v>13.828532369809054</c:v>
                </c:pt>
                <c:pt idx="2374">
                  <c:v>13.828532369809054</c:v>
                </c:pt>
                <c:pt idx="2375">
                  <c:v>13.828532369809054</c:v>
                </c:pt>
                <c:pt idx="2376">
                  <c:v>13.828532369809054</c:v>
                </c:pt>
                <c:pt idx="2377">
                  <c:v>13.828532369809054</c:v>
                </c:pt>
                <c:pt idx="2378">
                  <c:v>13.828532369809054</c:v>
                </c:pt>
                <c:pt idx="2379">
                  <c:v>13.828532369809054</c:v>
                </c:pt>
                <c:pt idx="2380">
                  <c:v>13.828532369809054</c:v>
                </c:pt>
                <c:pt idx="2381">
                  <c:v>13.828532369809054</c:v>
                </c:pt>
                <c:pt idx="2382">
                  <c:v>13.828532369809054</c:v>
                </c:pt>
                <c:pt idx="2383">
                  <c:v>13.828532369809054</c:v>
                </c:pt>
                <c:pt idx="2384">
                  <c:v>13.828532369809054</c:v>
                </c:pt>
                <c:pt idx="2385">
                  <c:v>13.828532369809054</c:v>
                </c:pt>
                <c:pt idx="2386">
                  <c:v>13.828532369809054</c:v>
                </c:pt>
                <c:pt idx="2387">
                  <c:v>13.828532369809054</c:v>
                </c:pt>
                <c:pt idx="2388">
                  <c:v>13.828532369809054</c:v>
                </c:pt>
                <c:pt idx="2389">
                  <c:v>13.828532369809054</c:v>
                </c:pt>
                <c:pt idx="2390">
                  <c:v>13.828532369809054</c:v>
                </c:pt>
                <c:pt idx="2391">
                  <c:v>13.828532369809054</c:v>
                </c:pt>
                <c:pt idx="2392">
                  <c:v>13.828532369809054</c:v>
                </c:pt>
                <c:pt idx="2393">
                  <c:v>13.828532369809054</c:v>
                </c:pt>
                <c:pt idx="2394">
                  <c:v>13.828532369809054</c:v>
                </c:pt>
                <c:pt idx="2395">
                  <c:v>13.828532369809054</c:v>
                </c:pt>
                <c:pt idx="2396">
                  <c:v>13.828532369809054</c:v>
                </c:pt>
                <c:pt idx="2397">
                  <c:v>13.828532369809054</c:v>
                </c:pt>
                <c:pt idx="2398">
                  <c:v>13.828532369809054</c:v>
                </c:pt>
                <c:pt idx="2399">
                  <c:v>13.828532369809054</c:v>
                </c:pt>
                <c:pt idx="2400">
                  <c:v>13.828532369809054</c:v>
                </c:pt>
                <c:pt idx="2401">
                  <c:v>13.828532369809054</c:v>
                </c:pt>
                <c:pt idx="2402">
                  <c:v>13.828532369809054</c:v>
                </c:pt>
                <c:pt idx="2403">
                  <c:v>13.828532369809054</c:v>
                </c:pt>
                <c:pt idx="2404">
                  <c:v>13.828532369809054</c:v>
                </c:pt>
                <c:pt idx="2405">
                  <c:v>13.828532369809054</c:v>
                </c:pt>
                <c:pt idx="2406">
                  <c:v>13.828532369809054</c:v>
                </c:pt>
                <c:pt idx="2407">
                  <c:v>13.828532369809054</c:v>
                </c:pt>
                <c:pt idx="2408">
                  <c:v>13.828532369809054</c:v>
                </c:pt>
                <c:pt idx="2409">
                  <c:v>13.828532369809054</c:v>
                </c:pt>
                <c:pt idx="2410">
                  <c:v>13.828532369809054</c:v>
                </c:pt>
                <c:pt idx="2411">
                  <c:v>13.828532369809054</c:v>
                </c:pt>
                <c:pt idx="2412">
                  <c:v>13.828532369809054</c:v>
                </c:pt>
                <c:pt idx="2413">
                  <c:v>13.828532369809054</c:v>
                </c:pt>
                <c:pt idx="2414">
                  <c:v>13.828532369809054</c:v>
                </c:pt>
                <c:pt idx="2415">
                  <c:v>13.828532369809054</c:v>
                </c:pt>
                <c:pt idx="2416">
                  <c:v>13.828532369809054</c:v>
                </c:pt>
                <c:pt idx="2417">
                  <c:v>13.828532369809054</c:v>
                </c:pt>
                <c:pt idx="2418">
                  <c:v>13.828532369809054</c:v>
                </c:pt>
                <c:pt idx="2419">
                  <c:v>13.828532369809054</c:v>
                </c:pt>
                <c:pt idx="2420">
                  <c:v>13.828532369809054</c:v>
                </c:pt>
                <c:pt idx="2421">
                  <c:v>13.828532369809054</c:v>
                </c:pt>
                <c:pt idx="2422">
                  <c:v>13.828532369809054</c:v>
                </c:pt>
                <c:pt idx="2423">
                  <c:v>13.828532369809054</c:v>
                </c:pt>
                <c:pt idx="2424">
                  <c:v>13.828532369809054</c:v>
                </c:pt>
                <c:pt idx="2425">
                  <c:v>13.828532369809054</c:v>
                </c:pt>
                <c:pt idx="2426">
                  <c:v>13.828532369809054</c:v>
                </c:pt>
                <c:pt idx="2427">
                  <c:v>13.828532369809054</c:v>
                </c:pt>
                <c:pt idx="2428">
                  <c:v>13.828532369809054</c:v>
                </c:pt>
                <c:pt idx="2429">
                  <c:v>13.828532369809054</c:v>
                </c:pt>
                <c:pt idx="2430">
                  <c:v>13.828532369809054</c:v>
                </c:pt>
                <c:pt idx="2431">
                  <c:v>13.828532369809054</c:v>
                </c:pt>
                <c:pt idx="2432">
                  <c:v>13.828532369809054</c:v>
                </c:pt>
                <c:pt idx="2433">
                  <c:v>13.828532369809054</c:v>
                </c:pt>
                <c:pt idx="2434">
                  <c:v>13.828532369809054</c:v>
                </c:pt>
                <c:pt idx="2435">
                  <c:v>13.828532369809054</c:v>
                </c:pt>
                <c:pt idx="2436">
                  <c:v>13.828532369809054</c:v>
                </c:pt>
                <c:pt idx="2437">
                  <c:v>13.828532369809054</c:v>
                </c:pt>
                <c:pt idx="2438">
                  <c:v>13.828532369809054</c:v>
                </c:pt>
                <c:pt idx="2439">
                  <c:v>13.828532369809054</c:v>
                </c:pt>
                <c:pt idx="2440">
                  <c:v>13.828532369809054</c:v>
                </c:pt>
                <c:pt idx="2441">
                  <c:v>13.828532369809054</c:v>
                </c:pt>
                <c:pt idx="2442">
                  <c:v>13.828532369809054</c:v>
                </c:pt>
                <c:pt idx="2443">
                  <c:v>13.828532369809054</c:v>
                </c:pt>
                <c:pt idx="2444">
                  <c:v>13.828532369809054</c:v>
                </c:pt>
                <c:pt idx="2445">
                  <c:v>13.828532369809054</c:v>
                </c:pt>
                <c:pt idx="2446">
                  <c:v>13.828532369809054</c:v>
                </c:pt>
                <c:pt idx="2447">
                  <c:v>13.828532369809054</c:v>
                </c:pt>
                <c:pt idx="2448">
                  <c:v>13.828532369809054</c:v>
                </c:pt>
                <c:pt idx="2449">
                  <c:v>13.828532369809054</c:v>
                </c:pt>
                <c:pt idx="2450">
                  <c:v>13.828532369809054</c:v>
                </c:pt>
                <c:pt idx="2451">
                  <c:v>13.828532369809054</c:v>
                </c:pt>
                <c:pt idx="2452">
                  <c:v>13.828532369809054</c:v>
                </c:pt>
                <c:pt idx="2453">
                  <c:v>13.828532369809054</c:v>
                </c:pt>
                <c:pt idx="2454">
                  <c:v>13.828532369809054</c:v>
                </c:pt>
                <c:pt idx="2455">
                  <c:v>13.828532369809054</c:v>
                </c:pt>
                <c:pt idx="2456">
                  <c:v>13.828532369809054</c:v>
                </c:pt>
                <c:pt idx="2457">
                  <c:v>13.828532369809054</c:v>
                </c:pt>
                <c:pt idx="2458">
                  <c:v>13.828532369809054</c:v>
                </c:pt>
                <c:pt idx="2459">
                  <c:v>13.828532369809054</c:v>
                </c:pt>
                <c:pt idx="2460">
                  <c:v>13.828532369809054</c:v>
                </c:pt>
                <c:pt idx="2461">
                  <c:v>13.828532369809054</c:v>
                </c:pt>
                <c:pt idx="2462">
                  <c:v>13.828532369809054</c:v>
                </c:pt>
                <c:pt idx="2463">
                  <c:v>13.828532369809054</c:v>
                </c:pt>
                <c:pt idx="2464">
                  <c:v>13.828532369809054</c:v>
                </c:pt>
                <c:pt idx="2465">
                  <c:v>13.828532369809054</c:v>
                </c:pt>
                <c:pt idx="2466">
                  <c:v>13.828532369809054</c:v>
                </c:pt>
                <c:pt idx="2467">
                  <c:v>13.828532369809054</c:v>
                </c:pt>
                <c:pt idx="2468">
                  <c:v>13.828532369809054</c:v>
                </c:pt>
                <c:pt idx="2469">
                  <c:v>13.828532369809054</c:v>
                </c:pt>
                <c:pt idx="2470">
                  <c:v>13.828532369809054</c:v>
                </c:pt>
                <c:pt idx="2471">
                  <c:v>13.828532369809054</c:v>
                </c:pt>
                <c:pt idx="2472">
                  <c:v>13.828532369809054</c:v>
                </c:pt>
                <c:pt idx="2473">
                  <c:v>13.828532369809054</c:v>
                </c:pt>
                <c:pt idx="2474">
                  <c:v>13.828532369809054</c:v>
                </c:pt>
                <c:pt idx="2475">
                  <c:v>13.828532369809054</c:v>
                </c:pt>
                <c:pt idx="2476">
                  <c:v>13.828532369809054</c:v>
                </c:pt>
                <c:pt idx="2477">
                  <c:v>13.828532369809054</c:v>
                </c:pt>
                <c:pt idx="2478">
                  <c:v>13.828532369809054</c:v>
                </c:pt>
                <c:pt idx="2479">
                  <c:v>13.828532369809054</c:v>
                </c:pt>
                <c:pt idx="2480">
                  <c:v>13.828532369809054</c:v>
                </c:pt>
                <c:pt idx="2481">
                  <c:v>13.828532369809054</c:v>
                </c:pt>
                <c:pt idx="2482">
                  <c:v>13.828532369809054</c:v>
                </c:pt>
                <c:pt idx="2483">
                  <c:v>13.828532369809054</c:v>
                </c:pt>
                <c:pt idx="2484">
                  <c:v>13.828532369809054</c:v>
                </c:pt>
                <c:pt idx="2485">
                  <c:v>13.828532369809054</c:v>
                </c:pt>
                <c:pt idx="2486">
                  <c:v>13.828532369809054</c:v>
                </c:pt>
                <c:pt idx="2487">
                  <c:v>13.828532369809054</c:v>
                </c:pt>
                <c:pt idx="2488">
                  <c:v>13.828532369809054</c:v>
                </c:pt>
                <c:pt idx="2489">
                  <c:v>13.828532369809054</c:v>
                </c:pt>
                <c:pt idx="2490">
                  <c:v>13.828532369809054</c:v>
                </c:pt>
                <c:pt idx="2491">
                  <c:v>13.828532369809054</c:v>
                </c:pt>
                <c:pt idx="2492">
                  <c:v>13.828532369809054</c:v>
                </c:pt>
                <c:pt idx="2493">
                  <c:v>13.828532369809054</c:v>
                </c:pt>
                <c:pt idx="2494">
                  <c:v>13.828532369809054</c:v>
                </c:pt>
                <c:pt idx="2495">
                  <c:v>13.828532369809054</c:v>
                </c:pt>
                <c:pt idx="2496">
                  <c:v>13.828532369809054</c:v>
                </c:pt>
                <c:pt idx="2497">
                  <c:v>13.828532369809054</c:v>
                </c:pt>
                <c:pt idx="2498">
                  <c:v>13.828532369809054</c:v>
                </c:pt>
                <c:pt idx="2499">
                  <c:v>13.828532369809054</c:v>
                </c:pt>
                <c:pt idx="2500">
                  <c:v>13.828532369809054</c:v>
                </c:pt>
                <c:pt idx="2501">
                  <c:v>13.828532369809054</c:v>
                </c:pt>
                <c:pt idx="2502">
                  <c:v>13.828532369809054</c:v>
                </c:pt>
                <c:pt idx="2503">
                  <c:v>13.828532369809054</c:v>
                </c:pt>
                <c:pt idx="2504">
                  <c:v>13.828532369809054</c:v>
                </c:pt>
                <c:pt idx="2505">
                  <c:v>13.828532369809054</c:v>
                </c:pt>
                <c:pt idx="2506">
                  <c:v>13.828532369809054</c:v>
                </c:pt>
                <c:pt idx="2507">
                  <c:v>13.828532369809054</c:v>
                </c:pt>
                <c:pt idx="2508">
                  <c:v>13.828532369809054</c:v>
                </c:pt>
                <c:pt idx="2509">
                  <c:v>13.828532369809054</c:v>
                </c:pt>
                <c:pt idx="2510">
                  <c:v>13.828532369809054</c:v>
                </c:pt>
                <c:pt idx="2511">
                  <c:v>13.828532369809054</c:v>
                </c:pt>
                <c:pt idx="2512">
                  <c:v>13.828532369809054</c:v>
                </c:pt>
                <c:pt idx="2513">
                  <c:v>13.828532369809054</c:v>
                </c:pt>
                <c:pt idx="2514">
                  <c:v>13.828532369809054</c:v>
                </c:pt>
                <c:pt idx="2515">
                  <c:v>13.828532369809054</c:v>
                </c:pt>
                <c:pt idx="2516">
                  <c:v>13.828532369809054</c:v>
                </c:pt>
                <c:pt idx="2517">
                  <c:v>13.828532369809054</c:v>
                </c:pt>
                <c:pt idx="2518">
                  <c:v>13.828532369809054</c:v>
                </c:pt>
                <c:pt idx="2519">
                  <c:v>13.828532369809054</c:v>
                </c:pt>
                <c:pt idx="2520">
                  <c:v>13.828532369809054</c:v>
                </c:pt>
                <c:pt idx="2521">
                  <c:v>13.828532369809054</c:v>
                </c:pt>
                <c:pt idx="2522">
                  <c:v>13.828532369809054</c:v>
                </c:pt>
                <c:pt idx="2523">
                  <c:v>13.828532369809054</c:v>
                </c:pt>
                <c:pt idx="2524">
                  <c:v>13.828532369809054</c:v>
                </c:pt>
                <c:pt idx="2525">
                  <c:v>13.828532369809054</c:v>
                </c:pt>
                <c:pt idx="2526">
                  <c:v>13.828532369809054</c:v>
                </c:pt>
                <c:pt idx="2527">
                  <c:v>13.828532369809054</c:v>
                </c:pt>
                <c:pt idx="2528">
                  <c:v>13.828532369809054</c:v>
                </c:pt>
                <c:pt idx="2529">
                  <c:v>13.828532369809054</c:v>
                </c:pt>
                <c:pt idx="2530">
                  <c:v>13.828532369809054</c:v>
                </c:pt>
                <c:pt idx="2531">
                  <c:v>13.828532369809054</c:v>
                </c:pt>
                <c:pt idx="2532">
                  <c:v>13.828532369809054</c:v>
                </c:pt>
                <c:pt idx="2533">
                  <c:v>13.828532369809054</c:v>
                </c:pt>
                <c:pt idx="2534">
                  <c:v>13.828532369809054</c:v>
                </c:pt>
                <c:pt idx="2535">
                  <c:v>13.828532369809054</c:v>
                </c:pt>
                <c:pt idx="2536">
                  <c:v>13.828532369809054</c:v>
                </c:pt>
                <c:pt idx="2537">
                  <c:v>13.828532369809054</c:v>
                </c:pt>
                <c:pt idx="2538">
                  <c:v>13.828532369809054</c:v>
                </c:pt>
                <c:pt idx="2539">
                  <c:v>13.828532369809054</c:v>
                </c:pt>
                <c:pt idx="2540">
                  <c:v>13.828532369809054</c:v>
                </c:pt>
                <c:pt idx="2541">
                  <c:v>13.828532369809054</c:v>
                </c:pt>
                <c:pt idx="2542">
                  <c:v>13.828532369809054</c:v>
                </c:pt>
                <c:pt idx="2543">
                  <c:v>13.828532369809054</c:v>
                </c:pt>
                <c:pt idx="2544">
                  <c:v>13.828532369809054</c:v>
                </c:pt>
                <c:pt idx="2545">
                  <c:v>13.828532369809054</c:v>
                </c:pt>
                <c:pt idx="2546">
                  <c:v>13.828532369809054</c:v>
                </c:pt>
                <c:pt idx="2547">
                  <c:v>13.828532369809054</c:v>
                </c:pt>
                <c:pt idx="2548">
                  <c:v>13.828532369809054</c:v>
                </c:pt>
                <c:pt idx="2549">
                  <c:v>13.828532369809054</c:v>
                </c:pt>
                <c:pt idx="2550">
                  <c:v>13.828532369809054</c:v>
                </c:pt>
                <c:pt idx="2551">
                  <c:v>13.828532369809054</c:v>
                </c:pt>
                <c:pt idx="2552">
                  <c:v>13.828532369809054</c:v>
                </c:pt>
                <c:pt idx="2553">
                  <c:v>13.828532369809054</c:v>
                </c:pt>
                <c:pt idx="2554">
                  <c:v>13.828532369809054</c:v>
                </c:pt>
                <c:pt idx="2555">
                  <c:v>13.828532369809054</c:v>
                </c:pt>
                <c:pt idx="2556">
                  <c:v>13.828532369809054</c:v>
                </c:pt>
                <c:pt idx="2557">
                  <c:v>13.828532369809054</c:v>
                </c:pt>
                <c:pt idx="2558">
                  <c:v>13.828532369809054</c:v>
                </c:pt>
                <c:pt idx="2559">
                  <c:v>13.828532369809054</c:v>
                </c:pt>
                <c:pt idx="2560">
                  <c:v>13.828532369809054</c:v>
                </c:pt>
                <c:pt idx="2561">
                  <c:v>13.828532369809054</c:v>
                </c:pt>
                <c:pt idx="2562">
                  <c:v>13.828532369809054</c:v>
                </c:pt>
                <c:pt idx="2563">
                  <c:v>13.828532369809054</c:v>
                </c:pt>
                <c:pt idx="2564">
                  <c:v>13.828532369809054</c:v>
                </c:pt>
                <c:pt idx="2565">
                  <c:v>13.828532369809054</c:v>
                </c:pt>
                <c:pt idx="2566">
                  <c:v>13.828532369809054</c:v>
                </c:pt>
                <c:pt idx="2567">
                  <c:v>13.828532369809054</c:v>
                </c:pt>
                <c:pt idx="2568">
                  <c:v>13.828532369809054</c:v>
                </c:pt>
                <c:pt idx="2569">
                  <c:v>13.828532369809054</c:v>
                </c:pt>
                <c:pt idx="2570">
                  <c:v>13.828532369809054</c:v>
                </c:pt>
                <c:pt idx="2571">
                  <c:v>13.828532369809054</c:v>
                </c:pt>
                <c:pt idx="2572">
                  <c:v>13.828532369809054</c:v>
                </c:pt>
                <c:pt idx="2573">
                  <c:v>13.828532369809054</c:v>
                </c:pt>
                <c:pt idx="2574">
                  <c:v>13.828532369809054</c:v>
                </c:pt>
                <c:pt idx="2575">
                  <c:v>13.828532369809054</c:v>
                </c:pt>
                <c:pt idx="2576">
                  <c:v>13.828532369809054</c:v>
                </c:pt>
                <c:pt idx="2577">
                  <c:v>13.828532369809054</c:v>
                </c:pt>
                <c:pt idx="2578">
                  <c:v>13.828532369809054</c:v>
                </c:pt>
                <c:pt idx="2579">
                  <c:v>13.828532369809054</c:v>
                </c:pt>
                <c:pt idx="2580">
                  <c:v>13.828532369809054</c:v>
                </c:pt>
                <c:pt idx="2581">
                  <c:v>13.828532369809054</c:v>
                </c:pt>
                <c:pt idx="2582">
                  <c:v>13.828532369809054</c:v>
                </c:pt>
                <c:pt idx="2583">
                  <c:v>13.828532369809054</c:v>
                </c:pt>
                <c:pt idx="2584">
                  <c:v>13.828532369809054</c:v>
                </c:pt>
                <c:pt idx="2585">
                  <c:v>13.828532369809054</c:v>
                </c:pt>
                <c:pt idx="2586">
                  <c:v>13.828532369809054</c:v>
                </c:pt>
                <c:pt idx="2587">
                  <c:v>13.828532369809054</c:v>
                </c:pt>
                <c:pt idx="2588">
                  <c:v>13.828532369809054</c:v>
                </c:pt>
                <c:pt idx="2589">
                  <c:v>13.828532369809054</c:v>
                </c:pt>
                <c:pt idx="2590">
                  <c:v>13.828532369809054</c:v>
                </c:pt>
                <c:pt idx="2591">
                  <c:v>13.828532369809054</c:v>
                </c:pt>
                <c:pt idx="2592">
                  <c:v>13.828532369809054</c:v>
                </c:pt>
                <c:pt idx="2593">
                  <c:v>13.828532369809054</c:v>
                </c:pt>
                <c:pt idx="2594">
                  <c:v>13.828532369809054</c:v>
                </c:pt>
                <c:pt idx="2595">
                  <c:v>13.828532369809054</c:v>
                </c:pt>
                <c:pt idx="2596">
                  <c:v>13.828532369809054</c:v>
                </c:pt>
                <c:pt idx="2597">
                  <c:v>13.828532369809054</c:v>
                </c:pt>
                <c:pt idx="2598">
                  <c:v>13.828532369809054</c:v>
                </c:pt>
                <c:pt idx="2599">
                  <c:v>13.828532369809054</c:v>
                </c:pt>
                <c:pt idx="2600">
                  <c:v>13.828532369809054</c:v>
                </c:pt>
                <c:pt idx="2601">
                  <c:v>13.828532369809054</c:v>
                </c:pt>
                <c:pt idx="2602">
                  <c:v>13.828532369809054</c:v>
                </c:pt>
                <c:pt idx="2603">
                  <c:v>13.828532369809054</c:v>
                </c:pt>
                <c:pt idx="2604">
                  <c:v>13.828532369809054</c:v>
                </c:pt>
                <c:pt idx="2605">
                  <c:v>13.828532369809054</c:v>
                </c:pt>
                <c:pt idx="2606">
                  <c:v>13.828532369809054</c:v>
                </c:pt>
                <c:pt idx="2607">
                  <c:v>13.828532369809054</c:v>
                </c:pt>
                <c:pt idx="2608">
                  <c:v>13.828532369809054</c:v>
                </c:pt>
                <c:pt idx="2609">
                  <c:v>13.828532369809054</c:v>
                </c:pt>
                <c:pt idx="2610">
                  <c:v>13.828532369809054</c:v>
                </c:pt>
                <c:pt idx="2611">
                  <c:v>13.828532369809054</c:v>
                </c:pt>
                <c:pt idx="2612">
                  <c:v>13.828532369809054</c:v>
                </c:pt>
                <c:pt idx="2613">
                  <c:v>13.828532369809054</c:v>
                </c:pt>
                <c:pt idx="2614">
                  <c:v>13.828532369809054</c:v>
                </c:pt>
                <c:pt idx="2615">
                  <c:v>13.828532369809054</c:v>
                </c:pt>
                <c:pt idx="2616">
                  <c:v>13.828532369809054</c:v>
                </c:pt>
                <c:pt idx="2617">
                  <c:v>13.828532369809054</c:v>
                </c:pt>
                <c:pt idx="2618">
                  <c:v>13.828532369809054</c:v>
                </c:pt>
                <c:pt idx="2619">
                  <c:v>13.828532369809054</c:v>
                </c:pt>
                <c:pt idx="2620">
                  <c:v>13.828532369809054</c:v>
                </c:pt>
                <c:pt idx="2621">
                  <c:v>13.828532369809054</c:v>
                </c:pt>
                <c:pt idx="2622">
                  <c:v>13.828532369809054</c:v>
                </c:pt>
                <c:pt idx="2623">
                  <c:v>13.828532369809054</c:v>
                </c:pt>
                <c:pt idx="2624">
                  <c:v>13.828532369809054</c:v>
                </c:pt>
                <c:pt idx="2625">
                  <c:v>13.828532369809054</c:v>
                </c:pt>
                <c:pt idx="2626">
                  <c:v>13.828532369809054</c:v>
                </c:pt>
                <c:pt idx="2627">
                  <c:v>13.828532369809054</c:v>
                </c:pt>
                <c:pt idx="2628">
                  <c:v>13.828532369809054</c:v>
                </c:pt>
                <c:pt idx="2629">
                  <c:v>13.828532369809054</c:v>
                </c:pt>
                <c:pt idx="2630">
                  <c:v>13.828532369809054</c:v>
                </c:pt>
                <c:pt idx="2631">
                  <c:v>13.828532369809054</c:v>
                </c:pt>
                <c:pt idx="2632">
                  <c:v>13.828532369809054</c:v>
                </c:pt>
                <c:pt idx="2633">
                  <c:v>13.828532369809054</c:v>
                </c:pt>
                <c:pt idx="2634">
                  <c:v>13.828532369809054</c:v>
                </c:pt>
                <c:pt idx="2635">
                  <c:v>13.828532369809054</c:v>
                </c:pt>
                <c:pt idx="2636">
                  <c:v>13.828532369809054</c:v>
                </c:pt>
                <c:pt idx="2637">
                  <c:v>13.828532369809054</c:v>
                </c:pt>
                <c:pt idx="2638">
                  <c:v>13.828532369809054</c:v>
                </c:pt>
                <c:pt idx="2639">
                  <c:v>13.828532369809054</c:v>
                </c:pt>
                <c:pt idx="2640">
                  <c:v>13.828532369809054</c:v>
                </c:pt>
                <c:pt idx="2641">
                  <c:v>13.828532369809054</c:v>
                </c:pt>
                <c:pt idx="2642">
                  <c:v>13.828532369809054</c:v>
                </c:pt>
                <c:pt idx="2643">
                  <c:v>13.828532369809054</c:v>
                </c:pt>
                <c:pt idx="2644">
                  <c:v>13.828532369809054</c:v>
                </c:pt>
                <c:pt idx="2645">
                  <c:v>13.828532369809054</c:v>
                </c:pt>
                <c:pt idx="2646">
                  <c:v>13.828532369809054</c:v>
                </c:pt>
                <c:pt idx="2647">
                  <c:v>13.828532369809054</c:v>
                </c:pt>
                <c:pt idx="2648">
                  <c:v>13.828532369809054</c:v>
                </c:pt>
                <c:pt idx="2649">
                  <c:v>13.828532369809054</c:v>
                </c:pt>
                <c:pt idx="2650">
                  <c:v>13.828532369809054</c:v>
                </c:pt>
                <c:pt idx="2651">
                  <c:v>13.828532369809054</c:v>
                </c:pt>
                <c:pt idx="2652">
                  <c:v>13.828532369809054</c:v>
                </c:pt>
                <c:pt idx="2653">
                  <c:v>13.828532369809054</c:v>
                </c:pt>
                <c:pt idx="2654">
                  <c:v>13.828532369809054</c:v>
                </c:pt>
                <c:pt idx="2655">
                  <c:v>13.828532369809054</c:v>
                </c:pt>
                <c:pt idx="2656">
                  <c:v>13.828532369809054</c:v>
                </c:pt>
                <c:pt idx="2657">
                  <c:v>13.828532369809054</c:v>
                </c:pt>
                <c:pt idx="2658">
                  <c:v>13.828532369809054</c:v>
                </c:pt>
                <c:pt idx="2659">
                  <c:v>13.828532369809054</c:v>
                </c:pt>
                <c:pt idx="2660">
                  <c:v>13.828532369809054</c:v>
                </c:pt>
                <c:pt idx="2661">
                  <c:v>13.828532369809054</c:v>
                </c:pt>
                <c:pt idx="2662">
                  <c:v>13.828532369809054</c:v>
                </c:pt>
                <c:pt idx="2663">
                  <c:v>13.828532369809054</c:v>
                </c:pt>
                <c:pt idx="2664">
                  <c:v>13.828532369809054</c:v>
                </c:pt>
                <c:pt idx="2665">
                  <c:v>13.828532369809054</c:v>
                </c:pt>
                <c:pt idx="2666">
                  <c:v>13.828532369809054</c:v>
                </c:pt>
                <c:pt idx="2667">
                  <c:v>13.828532369809054</c:v>
                </c:pt>
                <c:pt idx="2668">
                  <c:v>13.828532369809054</c:v>
                </c:pt>
                <c:pt idx="2669">
                  <c:v>13.828532369809054</c:v>
                </c:pt>
                <c:pt idx="2670">
                  <c:v>13.828532369809054</c:v>
                </c:pt>
                <c:pt idx="2671">
                  <c:v>13.828532369809054</c:v>
                </c:pt>
                <c:pt idx="2672">
                  <c:v>13.828532369809054</c:v>
                </c:pt>
                <c:pt idx="2673">
                  <c:v>13.828532369809054</c:v>
                </c:pt>
                <c:pt idx="2674">
                  <c:v>13.828532369809054</c:v>
                </c:pt>
                <c:pt idx="2675">
                  <c:v>13.828532369809054</c:v>
                </c:pt>
                <c:pt idx="2676">
                  <c:v>13.828532369809054</c:v>
                </c:pt>
                <c:pt idx="2677">
                  <c:v>13.828532369809054</c:v>
                </c:pt>
                <c:pt idx="2678">
                  <c:v>13.828532369809054</c:v>
                </c:pt>
                <c:pt idx="2679">
                  <c:v>13.828532369809054</c:v>
                </c:pt>
                <c:pt idx="2680">
                  <c:v>13.828532369809054</c:v>
                </c:pt>
                <c:pt idx="2681">
                  <c:v>13.828532369809054</c:v>
                </c:pt>
                <c:pt idx="2682">
                  <c:v>13.828532369809054</c:v>
                </c:pt>
                <c:pt idx="2683">
                  <c:v>13.828532369809054</c:v>
                </c:pt>
                <c:pt idx="2684">
                  <c:v>13.828532369809054</c:v>
                </c:pt>
                <c:pt idx="2685">
                  <c:v>13.828532369809054</c:v>
                </c:pt>
                <c:pt idx="2686">
                  <c:v>13.828532369809054</c:v>
                </c:pt>
                <c:pt idx="2687">
                  <c:v>13.828532369809054</c:v>
                </c:pt>
                <c:pt idx="2688">
                  <c:v>13.828532369809054</c:v>
                </c:pt>
                <c:pt idx="2689">
                  <c:v>13.828532369809054</c:v>
                </c:pt>
                <c:pt idx="2690">
                  <c:v>13.828532369809054</c:v>
                </c:pt>
                <c:pt idx="2691">
                  <c:v>13.828532369809054</c:v>
                </c:pt>
                <c:pt idx="2692">
                  <c:v>13.828532369809054</c:v>
                </c:pt>
                <c:pt idx="2693">
                  <c:v>13.828532369809054</c:v>
                </c:pt>
                <c:pt idx="2694">
                  <c:v>13.828532369809054</c:v>
                </c:pt>
                <c:pt idx="2695">
                  <c:v>13.828532369809054</c:v>
                </c:pt>
                <c:pt idx="2696">
                  <c:v>13.828532369809054</c:v>
                </c:pt>
                <c:pt idx="2697">
                  <c:v>13.828532369809054</c:v>
                </c:pt>
                <c:pt idx="2698">
                  <c:v>13.828532369809054</c:v>
                </c:pt>
                <c:pt idx="2699">
                  <c:v>13.828532369809054</c:v>
                </c:pt>
                <c:pt idx="2700">
                  <c:v>13.828532369809054</c:v>
                </c:pt>
                <c:pt idx="2701">
                  <c:v>13.828532369809054</c:v>
                </c:pt>
                <c:pt idx="2702">
                  <c:v>13.828532369809054</c:v>
                </c:pt>
                <c:pt idx="2703">
                  <c:v>13.828532369809054</c:v>
                </c:pt>
                <c:pt idx="2704">
                  <c:v>13.828532369809054</c:v>
                </c:pt>
                <c:pt idx="2705">
                  <c:v>13.828532369809054</c:v>
                </c:pt>
                <c:pt idx="2706">
                  <c:v>13.828532369809054</c:v>
                </c:pt>
                <c:pt idx="2707">
                  <c:v>13.828532369809054</c:v>
                </c:pt>
                <c:pt idx="2708">
                  <c:v>13.828532369809054</c:v>
                </c:pt>
                <c:pt idx="2709">
                  <c:v>13.828532369809054</c:v>
                </c:pt>
                <c:pt idx="2710">
                  <c:v>13.828532369809054</c:v>
                </c:pt>
                <c:pt idx="2711">
                  <c:v>13.828532369809054</c:v>
                </c:pt>
                <c:pt idx="2712">
                  <c:v>13.828532369809054</c:v>
                </c:pt>
                <c:pt idx="2713">
                  <c:v>13.828532369809054</c:v>
                </c:pt>
                <c:pt idx="2714">
                  <c:v>13.828532369809054</c:v>
                </c:pt>
                <c:pt idx="2715">
                  <c:v>13.828532369809054</c:v>
                </c:pt>
                <c:pt idx="2716">
                  <c:v>13.828532369809054</c:v>
                </c:pt>
                <c:pt idx="2717">
                  <c:v>13.828532369809054</c:v>
                </c:pt>
                <c:pt idx="2718">
                  <c:v>13.828532369809054</c:v>
                </c:pt>
                <c:pt idx="2719">
                  <c:v>13.828532369809054</c:v>
                </c:pt>
                <c:pt idx="2720">
                  <c:v>13.828532369809054</c:v>
                </c:pt>
                <c:pt idx="2721">
                  <c:v>13.828532369809054</c:v>
                </c:pt>
                <c:pt idx="2722">
                  <c:v>13.828532369809054</c:v>
                </c:pt>
                <c:pt idx="2723">
                  <c:v>13.828532369809054</c:v>
                </c:pt>
                <c:pt idx="2724">
                  <c:v>13.828532369809054</c:v>
                </c:pt>
                <c:pt idx="2725">
                  <c:v>13.828532369809054</c:v>
                </c:pt>
                <c:pt idx="2726">
                  <c:v>13.828532369809054</c:v>
                </c:pt>
                <c:pt idx="2727">
                  <c:v>13.828532369809054</c:v>
                </c:pt>
                <c:pt idx="2728">
                  <c:v>13.828532369809054</c:v>
                </c:pt>
                <c:pt idx="2729">
                  <c:v>13.828532369809054</c:v>
                </c:pt>
                <c:pt idx="2730">
                  <c:v>13.828532369809054</c:v>
                </c:pt>
                <c:pt idx="2731">
                  <c:v>13.828532369809054</c:v>
                </c:pt>
                <c:pt idx="2732">
                  <c:v>13.828532369809054</c:v>
                </c:pt>
                <c:pt idx="2733">
                  <c:v>13.828532369809054</c:v>
                </c:pt>
                <c:pt idx="2734">
                  <c:v>13.828532369809054</c:v>
                </c:pt>
                <c:pt idx="2735">
                  <c:v>13.828532369809054</c:v>
                </c:pt>
                <c:pt idx="2736">
                  <c:v>13.828532369809054</c:v>
                </c:pt>
                <c:pt idx="2737">
                  <c:v>13.828532369809054</c:v>
                </c:pt>
                <c:pt idx="2738">
                  <c:v>13.828532369809054</c:v>
                </c:pt>
                <c:pt idx="2739">
                  <c:v>13.828532369809054</c:v>
                </c:pt>
                <c:pt idx="2740">
                  <c:v>13.828532369809054</c:v>
                </c:pt>
                <c:pt idx="2741">
                  <c:v>13.828532369809054</c:v>
                </c:pt>
                <c:pt idx="2742">
                  <c:v>13.828532369809054</c:v>
                </c:pt>
                <c:pt idx="2743">
                  <c:v>13.828532369809054</c:v>
                </c:pt>
                <c:pt idx="2744">
                  <c:v>13.828532369809054</c:v>
                </c:pt>
                <c:pt idx="2745">
                  <c:v>13.828532369809054</c:v>
                </c:pt>
                <c:pt idx="2746">
                  <c:v>13.828532369809054</c:v>
                </c:pt>
                <c:pt idx="2747">
                  <c:v>13.828532369809054</c:v>
                </c:pt>
                <c:pt idx="2748">
                  <c:v>13.828532369809054</c:v>
                </c:pt>
                <c:pt idx="2749">
                  <c:v>13.828532369809054</c:v>
                </c:pt>
                <c:pt idx="2750">
                  <c:v>13.828532369809054</c:v>
                </c:pt>
                <c:pt idx="2751">
                  <c:v>13.828532369809054</c:v>
                </c:pt>
                <c:pt idx="2752">
                  <c:v>13.828532369809054</c:v>
                </c:pt>
                <c:pt idx="2753">
                  <c:v>13.828532369809054</c:v>
                </c:pt>
                <c:pt idx="2754">
                  <c:v>13.828532369809054</c:v>
                </c:pt>
                <c:pt idx="2755">
                  <c:v>13.828532369809054</c:v>
                </c:pt>
                <c:pt idx="2756">
                  <c:v>13.828532369809054</c:v>
                </c:pt>
                <c:pt idx="2757">
                  <c:v>13.828532369809054</c:v>
                </c:pt>
                <c:pt idx="2758">
                  <c:v>13.828532369809054</c:v>
                </c:pt>
                <c:pt idx="2759">
                  <c:v>13.828532369809054</c:v>
                </c:pt>
                <c:pt idx="2760">
                  <c:v>13.828532369809054</c:v>
                </c:pt>
                <c:pt idx="2761">
                  <c:v>13.828532369809054</c:v>
                </c:pt>
                <c:pt idx="2762">
                  <c:v>13.828532369809054</c:v>
                </c:pt>
                <c:pt idx="2763">
                  <c:v>13.828532369809054</c:v>
                </c:pt>
                <c:pt idx="2764">
                  <c:v>13.828532369809054</c:v>
                </c:pt>
                <c:pt idx="2765">
                  <c:v>13.828532369809054</c:v>
                </c:pt>
                <c:pt idx="2766">
                  <c:v>13.828532369809054</c:v>
                </c:pt>
                <c:pt idx="2767">
                  <c:v>13.828532369809054</c:v>
                </c:pt>
                <c:pt idx="2768">
                  <c:v>13.828532369809054</c:v>
                </c:pt>
                <c:pt idx="2769">
                  <c:v>13.828532369809054</c:v>
                </c:pt>
                <c:pt idx="2770">
                  <c:v>13.828532369809054</c:v>
                </c:pt>
                <c:pt idx="2771">
                  <c:v>13.828532369809054</c:v>
                </c:pt>
                <c:pt idx="2772">
                  <c:v>13.828532369809054</c:v>
                </c:pt>
                <c:pt idx="2773">
                  <c:v>13.828532369809054</c:v>
                </c:pt>
                <c:pt idx="2774">
                  <c:v>13.828532369809054</c:v>
                </c:pt>
                <c:pt idx="2775">
                  <c:v>13.828532369809054</c:v>
                </c:pt>
                <c:pt idx="2776">
                  <c:v>13.828532369809054</c:v>
                </c:pt>
                <c:pt idx="2777">
                  <c:v>13.828532369809054</c:v>
                </c:pt>
                <c:pt idx="2778">
                  <c:v>13.828532369809054</c:v>
                </c:pt>
                <c:pt idx="2779">
                  <c:v>13.828532369809054</c:v>
                </c:pt>
                <c:pt idx="2780">
                  <c:v>13.828532369809054</c:v>
                </c:pt>
                <c:pt idx="2781">
                  <c:v>13.828532369809054</c:v>
                </c:pt>
                <c:pt idx="2782">
                  <c:v>13.828532369809054</c:v>
                </c:pt>
                <c:pt idx="2783">
                  <c:v>13.828532369809054</c:v>
                </c:pt>
                <c:pt idx="2784">
                  <c:v>13.828532369809054</c:v>
                </c:pt>
                <c:pt idx="2785">
                  <c:v>13.828532369809054</c:v>
                </c:pt>
                <c:pt idx="2786">
                  <c:v>13.828532369809054</c:v>
                </c:pt>
                <c:pt idx="2787">
                  <c:v>13.828532369809054</c:v>
                </c:pt>
                <c:pt idx="2788">
                  <c:v>13.828532369809054</c:v>
                </c:pt>
                <c:pt idx="2789">
                  <c:v>13.828532369809054</c:v>
                </c:pt>
                <c:pt idx="2790">
                  <c:v>13.828532369809054</c:v>
                </c:pt>
                <c:pt idx="2791">
                  <c:v>13.828532369809054</c:v>
                </c:pt>
                <c:pt idx="2792">
                  <c:v>13.828532369809054</c:v>
                </c:pt>
                <c:pt idx="2793">
                  <c:v>13.828532369809054</c:v>
                </c:pt>
                <c:pt idx="2794">
                  <c:v>13.828532369809054</c:v>
                </c:pt>
                <c:pt idx="2795">
                  <c:v>13.828532369809054</c:v>
                </c:pt>
                <c:pt idx="2796">
                  <c:v>13.828532369809054</c:v>
                </c:pt>
                <c:pt idx="2797">
                  <c:v>13.828532369809054</c:v>
                </c:pt>
                <c:pt idx="2798">
                  <c:v>13.828532369809054</c:v>
                </c:pt>
                <c:pt idx="2799">
                  <c:v>13.828532369809054</c:v>
                </c:pt>
                <c:pt idx="2800">
                  <c:v>13.828532369809054</c:v>
                </c:pt>
                <c:pt idx="2801">
                  <c:v>13.828532369809054</c:v>
                </c:pt>
                <c:pt idx="2802">
                  <c:v>13.828532369809054</c:v>
                </c:pt>
                <c:pt idx="2803">
                  <c:v>13.828532369809054</c:v>
                </c:pt>
                <c:pt idx="2804">
                  <c:v>13.828532369809054</c:v>
                </c:pt>
                <c:pt idx="2805">
                  <c:v>13.828532369809054</c:v>
                </c:pt>
                <c:pt idx="2806">
                  <c:v>13.828532369809054</c:v>
                </c:pt>
                <c:pt idx="2807">
                  <c:v>13.828532369809054</c:v>
                </c:pt>
                <c:pt idx="2808">
                  <c:v>13.828532369809054</c:v>
                </c:pt>
                <c:pt idx="2809">
                  <c:v>13.828532369809054</c:v>
                </c:pt>
                <c:pt idx="2810">
                  <c:v>13.828532369809054</c:v>
                </c:pt>
                <c:pt idx="2811">
                  <c:v>13.828532369809054</c:v>
                </c:pt>
                <c:pt idx="2812">
                  <c:v>13.828532369809054</c:v>
                </c:pt>
                <c:pt idx="2813">
                  <c:v>13.828532369809054</c:v>
                </c:pt>
                <c:pt idx="2814">
                  <c:v>13.828532369809054</c:v>
                </c:pt>
                <c:pt idx="2815">
                  <c:v>13.828532369809054</c:v>
                </c:pt>
                <c:pt idx="2816">
                  <c:v>13.828532369809054</c:v>
                </c:pt>
                <c:pt idx="2817">
                  <c:v>13.828532369809054</c:v>
                </c:pt>
                <c:pt idx="2818">
                  <c:v>13.828532369809054</c:v>
                </c:pt>
                <c:pt idx="2819">
                  <c:v>13.828532369809054</c:v>
                </c:pt>
                <c:pt idx="2820">
                  <c:v>13.828532369809054</c:v>
                </c:pt>
                <c:pt idx="2821">
                  <c:v>13.828532369809054</c:v>
                </c:pt>
                <c:pt idx="2822">
                  <c:v>13.828532369809054</c:v>
                </c:pt>
                <c:pt idx="2823">
                  <c:v>13.828532369809054</c:v>
                </c:pt>
                <c:pt idx="2824">
                  <c:v>13.828532369809054</c:v>
                </c:pt>
                <c:pt idx="2825">
                  <c:v>13.828532369809054</c:v>
                </c:pt>
                <c:pt idx="2826">
                  <c:v>13.828532369809054</c:v>
                </c:pt>
                <c:pt idx="2827">
                  <c:v>13.828532369809054</c:v>
                </c:pt>
                <c:pt idx="2828">
                  <c:v>13.828532369809054</c:v>
                </c:pt>
                <c:pt idx="2829">
                  <c:v>13.828532369809054</c:v>
                </c:pt>
                <c:pt idx="2830">
                  <c:v>13.828532369809054</c:v>
                </c:pt>
                <c:pt idx="2831">
                  <c:v>13.828532369809054</c:v>
                </c:pt>
                <c:pt idx="2832">
                  <c:v>13.828532369809054</c:v>
                </c:pt>
                <c:pt idx="2833">
                  <c:v>13.828532369809054</c:v>
                </c:pt>
                <c:pt idx="2834">
                  <c:v>13.828532369809054</c:v>
                </c:pt>
                <c:pt idx="2835">
                  <c:v>13.828532369809054</c:v>
                </c:pt>
                <c:pt idx="2836">
                  <c:v>13.828532369809054</c:v>
                </c:pt>
                <c:pt idx="2837">
                  <c:v>13.828532369809054</c:v>
                </c:pt>
                <c:pt idx="2838">
                  <c:v>13.828532369809054</c:v>
                </c:pt>
                <c:pt idx="2839">
                  <c:v>13.828532369809054</c:v>
                </c:pt>
                <c:pt idx="2840">
                  <c:v>13.828532369809054</c:v>
                </c:pt>
                <c:pt idx="2841">
                  <c:v>13.828532369809054</c:v>
                </c:pt>
                <c:pt idx="2842">
                  <c:v>13.828532369809054</c:v>
                </c:pt>
                <c:pt idx="2843">
                  <c:v>13.828532369809054</c:v>
                </c:pt>
                <c:pt idx="2844">
                  <c:v>13.828532369809054</c:v>
                </c:pt>
                <c:pt idx="2845">
                  <c:v>13.828532369809054</c:v>
                </c:pt>
                <c:pt idx="2846">
                  <c:v>13.828532369809054</c:v>
                </c:pt>
                <c:pt idx="2847">
                  <c:v>13.828532369809054</c:v>
                </c:pt>
                <c:pt idx="2848">
                  <c:v>13.828532369809054</c:v>
                </c:pt>
                <c:pt idx="2849">
                  <c:v>13.828532369809054</c:v>
                </c:pt>
                <c:pt idx="2850">
                  <c:v>13.828532369809054</c:v>
                </c:pt>
                <c:pt idx="2851">
                  <c:v>13.828532369809054</c:v>
                </c:pt>
                <c:pt idx="2852">
                  <c:v>13.828532369809054</c:v>
                </c:pt>
                <c:pt idx="2853">
                  <c:v>13.828532369809054</c:v>
                </c:pt>
                <c:pt idx="2854">
                  <c:v>13.828532369809054</c:v>
                </c:pt>
                <c:pt idx="2855">
                  <c:v>13.828532369809054</c:v>
                </c:pt>
                <c:pt idx="2856">
                  <c:v>13.828532369809054</c:v>
                </c:pt>
                <c:pt idx="2857">
                  <c:v>13.828532369809054</c:v>
                </c:pt>
                <c:pt idx="2858">
                  <c:v>13.828532369809054</c:v>
                </c:pt>
                <c:pt idx="2859">
                  <c:v>13.828532369809054</c:v>
                </c:pt>
                <c:pt idx="2860">
                  <c:v>13.828532369809054</c:v>
                </c:pt>
                <c:pt idx="2861">
                  <c:v>13.828532369809054</c:v>
                </c:pt>
                <c:pt idx="2862">
                  <c:v>13.828532369809054</c:v>
                </c:pt>
                <c:pt idx="2863">
                  <c:v>13.828532369809054</c:v>
                </c:pt>
                <c:pt idx="2864">
                  <c:v>13.828532369809054</c:v>
                </c:pt>
                <c:pt idx="2865">
                  <c:v>13.828532369809054</c:v>
                </c:pt>
                <c:pt idx="2866">
                  <c:v>13.828532369809054</c:v>
                </c:pt>
                <c:pt idx="2867">
                  <c:v>13.828532369809054</c:v>
                </c:pt>
                <c:pt idx="2868">
                  <c:v>13.828532369809054</c:v>
                </c:pt>
                <c:pt idx="2869">
                  <c:v>13.828532369809054</c:v>
                </c:pt>
                <c:pt idx="2870">
                  <c:v>13.828532369809054</c:v>
                </c:pt>
                <c:pt idx="2871">
                  <c:v>13.828532369809054</c:v>
                </c:pt>
                <c:pt idx="2872">
                  <c:v>13.828532369809054</c:v>
                </c:pt>
                <c:pt idx="2873">
                  <c:v>13.828532369809054</c:v>
                </c:pt>
                <c:pt idx="2874">
                  <c:v>13.828532369809054</c:v>
                </c:pt>
                <c:pt idx="2875">
                  <c:v>13.828532369809054</c:v>
                </c:pt>
                <c:pt idx="2876">
                  <c:v>13.828532369809054</c:v>
                </c:pt>
                <c:pt idx="2877">
                  <c:v>13.828532369809054</c:v>
                </c:pt>
                <c:pt idx="2878">
                  <c:v>13.828532369809054</c:v>
                </c:pt>
                <c:pt idx="2879">
                  <c:v>13.828532369809054</c:v>
                </c:pt>
                <c:pt idx="2880">
                  <c:v>13.828532369809054</c:v>
                </c:pt>
                <c:pt idx="2881">
                  <c:v>13.828532369809054</c:v>
                </c:pt>
                <c:pt idx="2882">
                  <c:v>13.828532369809054</c:v>
                </c:pt>
                <c:pt idx="2883">
                  <c:v>13.828532369809054</c:v>
                </c:pt>
                <c:pt idx="2884">
                  <c:v>13.828532369809054</c:v>
                </c:pt>
                <c:pt idx="2885">
                  <c:v>13.828532369809054</c:v>
                </c:pt>
                <c:pt idx="2886">
                  <c:v>13.828532369809054</c:v>
                </c:pt>
                <c:pt idx="2887">
                  <c:v>13.828532369809054</c:v>
                </c:pt>
                <c:pt idx="2888">
                  <c:v>13.828532369809054</c:v>
                </c:pt>
                <c:pt idx="2889">
                  <c:v>13.828532369809054</c:v>
                </c:pt>
                <c:pt idx="2890">
                  <c:v>13.828532369809054</c:v>
                </c:pt>
                <c:pt idx="2891">
                  <c:v>13.828532369809054</c:v>
                </c:pt>
                <c:pt idx="2892">
                  <c:v>13.828532369809054</c:v>
                </c:pt>
                <c:pt idx="2893">
                  <c:v>13.828532369809054</c:v>
                </c:pt>
                <c:pt idx="2894">
                  <c:v>13.828532369809054</c:v>
                </c:pt>
                <c:pt idx="2895">
                  <c:v>13.828532369809054</c:v>
                </c:pt>
                <c:pt idx="2896">
                  <c:v>13.828532369809054</c:v>
                </c:pt>
                <c:pt idx="2897">
                  <c:v>13.828532369809054</c:v>
                </c:pt>
                <c:pt idx="2898">
                  <c:v>13.828532369809054</c:v>
                </c:pt>
                <c:pt idx="2899">
                  <c:v>13.828532369809054</c:v>
                </c:pt>
                <c:pt idx="2900">
                  <c:v>13.828532369809054</c:v>
                </c:pt>
                <c:pt idx="2901">
                  <c:v>13.828532369809054</c:v>
                </c:pt>
                <c:pt idx="2902">
                  <c:v>13.828532369809054</c:v>
                </c:pt>
                <c:pt idx="2903">
                  <c:v>13.828532369809054</c:v>
                </c:pt>
                <c:pt idx="2904">
                  <c:v>13.828532369809054</c:v>
                </c:pt>
                <c:pt idx="2905">
                  <c:v>13.828532369809054</c:v>
                </c:pt>
                <c:pt idx="2906">
                  <c:v>13.828532369809054</c:v>
                </c:pt>
                <c:pt idx="2907">
                  <c:v>13.828532369809054</c:v>
                </c:pt>
                <c:pt idx="2908">
                  <c:v>13.828532369809054</c:v>
                </c:pt>
                <c:pt idx="2909">
                  <c:v>13.828532369809054</c:v>
                </c:pt>
                <c:pt idx="2910">
                  <c:v>13.828532369809054</c:v>
                </c:pt>
                <c:pt idx="2911">
                  <c:v>13.828532369809054</c:v>
                </c:pt>
                <c:pt idx="2912">
                  <c:v>13.828532369809054</c:v>
                </c:pt>
                <c:pt idx="2913">
                  <c:v>13.828532369809054</c:v>
                </c:pt>
                <c:pt idx="2914">
                  <c:v>13.828532369809054</c:v>
                </c:pt>
                <c:pt idx="2915">
                  <c:v>13.828532369809054</c:v>
                </c:pt>
                <c:pt idx="2916">
                  <c:v>13.828532369809054</c:v>
                </c:pt>
                <c:pt idx="2917">
                  <c:v>13.828532369809054</c:v>
                </c:pt>
                <c:pt idx="2918">
                  <c:v>13.828532369809054</c:v>
                </c:pt>
                <c:pt idx="2919">
                  <c:v>13.828532369809054</c:v>
                </c:pt>
                <c:pt idx="2920">
                  <c:v>13.828532369809054</c:v>
                </c:pt>
                <c:pt idx="2921">
                  <c:v>13.828532369809054</c:v>
                </c:pt>
                <c:pt idx="2922">
                  <c:v>13.828532369809054</c:v>
                </c:pt>
                <c:pt idx="2923">
                  <c:v>13.828532369809054</c:v>
                </c:pt>
                <c:pt idx="2924">
                  <c:v>13.828532369809054</c:v>
                </c:pt>
                <c:pt idx="2925">
                  <c:v>13.828532369809054</c:v>
                </c:pt>
                <c:pt idx="2926">
                  <c:v>13.828532369809054</c:v>
                </c:pt>
                <c:pt idx="2927">
                  <c:v>13.828532369809054</c:v>
                </c:pt>
                <c:pt idx="2928">
                  <c:v>13.828532369809054</c:v>
                </c:pt>
                <c:pt idx="2929">
                  <c:v>13.828532369809054</c:v>
                </c:pt>
                <c:pt idx="2930">
                  <c:v>13.828532369809054</c:v>
                </c:pt>
                <c:pt idx="2931">
                  <c:v>13.828532369809054</c:v>
                </c:pt>
                <c:pt idx="2932">
                  <c:v>13.828532369809054</c:v>
                </c:pt>
                <c:pt idx="2933">
                  <c:v>13.828532369809054</c:v>
                </c:pt>
                <c:pt idx="2934">
                  <c:v>13.828532369809054</c:v>
                </c:pt>
                <c:pt idx="2935">
                  <c:v>13.828532369809054</c:v>
                </c:pt>
                <c:pt idx="2936">
                  <c:v>13.828532369809054</c:v>
                </c:pt>
                <c:pt idx="2937">
                  <c:v>13.828532369809054</c:v>
                </c:pt>
                <c:pt idx="2938">
                  <c:v>13.828532369809054</c:v>
                </c:pt>
                <c:pt idx="2939">
                  <c:v>13.828532369809054</c:v>
                </c:pt>
                <c:pt idx="2940">
                  <c:v>13.828532369809054</c:v>
                </c:pt>
                <c:pt idx="2941">
                  <c:v>13.828532369809054</c:v>
                </c:pt>
                <c:pt idx="2942">
                  <c:v>13.828532369809054</c:v>
                </c:pt>
                <c:pt idx="2943">
                  <c:v>13.828532369809054</c:v>
                </c:pt>
                <c:pt idx="2944">
                  <c:v>13.828532369809054</c:v>
                </c:pt>
                <c:pt idx="2945">
                  <c:v>13.828532369809054</c:v>
                </c:pt>
                <c:pt idx="2946">
                  <c:v>13.828532369809054</c:v>
                </c:pt>
                <c:pt idx="2947">
                  <c:v>13.828532369809054</c:v>
                </c:pt>
                <c:pt idx="2948">
                  <c:v>13.828532369809054</c:v>
                </c:pt>
                <c:pt idx="2949">
                  <c:v>13.828532369809054</c:v>
                </c:pt>
                <c:pt idx="2950">
                  <c:v>13.828532369809054</c:v>
                </c:pt>
                <c:pt idx="2951">
                  <c:v>13.828532369809054</c:v>
                </c:pt>
                <c:pt idx="2952">
                  <c:v>13.828532369809054</c:v>
                </c:pt>
                <c:pt idx="2953">
                  <c:v>13.828532369809054</c:v>
                </c:pt>
                <c:pt idx="2954">
                  <c:v>13.828532369809054</c:v>
                </c:pt>
                <c:pt idx="2955">
                  <c:v>13.828532369809054</c:v>
                </c:pt>
                <c:pt idx="2956">
                  <c:v>13.828532369809054</c:v>
                </c:pt>
                <c:pt idx="2957">
                  <c:v>13.828532369809054</c:v>
                </c:pt>
                <c:pt idx="2958">
                  <c:v>13.828532369809054</c:v>
                </c:pt>
                <c:pt idx="2959">
                  <c:v>13.828532369809054</c:v>
                </c:pt>
                <c:pt idx="2960">
                  <c:v>13.828532369809054</c:v>
                </c:pt>
                <c:pt idx="2961">
                  <c:v>13.828532369809054</c:v>
                </c:pt>
                <c:pt idx="2962">
                  <c:v>13.828532369809054</c:v>
                </c:pt>
                <c:pt idx="2963">
                  <c:v>13.828532369809054</c:v>
                </c:pt>
                <c:pt idx="2964">
                  <c:v>13.828532369809054</c:v>
                </c:pt>
                <c:pt idx="2965">
                  <c:v>13.828532369809054</c:v>
                </c:pt>
                <c:pt idx="2966">
                  <c:v>13.828532369809054</c:v>
                </c:pt>
                <c:pt idx="2967">
                  <c:v>13.828532369809054</c:v>
                </c:pt>
                <c:pt idx="2968">
                  <c:v>13.828532369809054</c:v>
                </c:pt>
                <c:pt idx="2969">
                  <c:v>13.828532369809054</c:v>
                </c:pt>
                <c:pt idx="2970">
                  <c:v>13.828532369809054</c:v>
                </c:pt>
                <c:pt idx="2971">
                  <c:v>13.828532369809054</c:v>
                </c:pt>
                <c:pt idx="2972">
                  <c:v>13.828532369809054</c:v>
                </c:pt>
                <c:pt idx="2973">
                  <c:v>13.828532369809054</c:v>
                </c:pt>
                <c:pt idx="2974">
                  <c:v>13.828532369809054</c:v>
                </c:pt>
                <c:pt idx="2975">
                  <c:v>13.828532369809054</c:v>
                </c:pt>
                <c:pt idx="2976">
                  <c:v>13.828532369809054</c:v>
                </c:pt>
                <c:pt idx="2977">
                  <c:v>13.828532369809054</c:v>
                </c:pt>
                <c:pt idx="2978">
                  <c:v>13.828532369809054</c:v>
                </c:pt>
                <c:pt idx="2979">
                  <c:v>13.828532369809054</c:v>
                </c:pt>
                <c:pt idx="2980">
                  <c:v>13.828532369809054</c:v>
                </c:pt>
                <c:pt idx="2981">
                  <c:v>13.828532369809054</c:v>
                </c:pt>
                <c:pt idx="2982">
                  <c:v>13.828532369809054</c:v>
                </c:pt>
                <c:pt idx="2983">
                  <c:v>13.828532369809054</c:v>
                </c:pt>
                <c:pt idx="2984">
                  <c:v>13.828532369809054</c:v>
                </c:pt>
                <c:pt idx="2985">
                  <c:v>13.828532369809054</c:v>
                </c:pt>
                <c:pt idx="2986">
                  <c:v>13.828532369809054</c:v>
                </c:pt>
                <c:pt idx="2987">
                  <c:v>13.828532369809054</c:v>
                </c:pt>
                <c:pt idx="2988">
                  <c:v>13.828532369809054</c:v>
                </c:pt>
                <c:pt idx="2989">
                  <c:v>13.828532369809054</c:v>
                </c:pt>
                <c:pt idx="2990">
                  <c:v>13.828532369809054</c:v>
                </c:pt>
                <c:pt idx="2991">
                  <c:v>13.828532369809054</c:v>
                </c:pt>
                <c:pt idx="2992">
                  <c:v>13.828532369809054</c:v>
                </c:pt>
                <c:pt idx="2993">
                  <c:v>13.828532369809054</c:v>
                </c:pt>
                <c:pt idx="2994">
                  <c:v>13.828532369809054</c:v>
                </c:pt>
                <c:pt idx="2995">
                  <c:v>13.828532369809054</c:v>
                </c:pt>
                <c:pt idx="2996">
                  <c:v>13.828532369809054</c:v>
                </c:pt>
                <c:pt idx="2997">
                  <c:v>13.828532369809054</c:v>
                </c:pt>
                <c:pt idx="2998">
                  <c:v>13.828532369809054</c:v>
                </c:pt>
                <c:pt idx="2999">
                  <c:v>13.828532369809054</c:v>
                </c:pt>
                <c:pt idx="3000">
                  <c:v>13.828532369809054</c:v>
                </c:pt>
                <c:pt idx="3001">
                  <c:v>13.828532369809054</c:v>
                </c:pt>
                <c:pt idx="3002">
                  <c:v>13.828532369809054</c:v>
                </c:pt>
                <c:pt idx="3003">
                  <c:v>13.828532369809054</c:v>
                </c:pt>
                <c:pt idx="3004">
                  <c:v>13.828532369809054</c:v>
                </c:pt>
                <c:pt idx="3005">
                  <c:v>13.828532369809054</c:v>
                </c:pt>
                <c:pt idx="3006">
                  <c:v>13.828532369809054</c:v>
                </c:pt>
                <c:pt idx="3007">
                  <c:v>13.828532369809054</c:v>
                </c:pt>
                <c:pt idx="3008">
                  <c:v>13.828532369809054</c:v>
                </c:pt>
                <c:pt idx="3009">
                  <c:v>13.828532369809054</c:v>
                </c:pt>
                <c:pt idx="3010">
                  <c:v>13.828532369809054</c:v>
                </c:pt>
                <c:pt idx="3011">
                  <c:v>13.828532369809054</c:v>
                </c:pt>
                <c:pt idx="3012">
                  <c:v>13.828532369809054</c:v>
                </c:pt>
                <c:pt idx="3013">
                  <c:v>13.828532369809054</c:v>
                </c:pt>
                <c:pt idx="3014">
                  <c:v>13.828532369809054</c:v>
                </c:pt>
                <c:pt idx="3015">
                  <c:v>13.828532369809054</c:v>
                </c:pt>
                <c:pt idx="3016">
                  <c:v>13.828532369809054</c:v>
                </c:pt>
                <c:pt idx="3017">
                  <c:v>13.828532369809054</c:v>
                </c:pt>
                <c:pt idx="3018">
                  <c:v>13.828532369809054</c:v>
                </c:pt>
                <c:pt idx="3019">
                  <c:v>13.828532369809054</c:v>
                </c:pt>
                <c:pt idx="3020">
                  <c:v>13.828532369809054</c:v>
                </c:pt>
                <c:pt idx="3021">
                  <c:v>13.828532369809054</c:v>
                </c:pt>
                <c:pt idx="3022">
                  <c:v>13.828532369809054</c:v>
                </c:pt>
                <c:pt idx="3023">
                  <c:v>13.828532369809054</c:v>
                </c:pt>
                <c:pt idx="3024">
                  <c:v>13.828532369809054</c:v>
                </c:pt>
                <c:pt idx="3025">
                  <c:v>13.828532369809054</c:v>
                </c:pt>
                <c:pt idx="3026">
                  <c:v>13.828532369809054</c:v>
                </c:pt>
                <c:pt idx="3027">
                  <c:v>13.828532369809054</c:v>
                </c:pt>
                <c:pt idx="3028">
                  <c:v>13.828532369809054</c:v>
                </c:pt>
                <c:pt idx="3029">
                  <c:v>13.828532369809054</c:v>
                </c:pt>
                <c:pt idx="3030">
                  <c:v>13.828532369809054</c:v>
                </c:pt>
                <c:pt idx="3031">
                  <c:v>13.828532369809054</c:v>
                </c:pt>
                <c:pt idx="3032">
                  <c:v>13.828532369809054</c:v>
                </c:pt>
                <c:pt idx="3033">
                  <c:v>13.828532369809054</c:v>
                </c:pt>
                <c:pt idx="3034">
                  <c:v>13.828532369809054</c:v>
                </c:pt>
                <c:pt idx="3035">
                  <c:v>13.828532369809054</c:v>
                </c:pt>
                <c:pt idx="3036">
                  <c:v>13.828532369809054</c:v>
                </c:pt>
                <c:pt idx="3037">
                  <c:v>13.828532369809054</c:v>
                </c:pt>
                <c:pt idx="3038">
                  <c:v>13.828532369809054</c:v>
                </c:pt>
                <c:pt idx="3039">
                  <c:v>13.828532369809054</c:v>
                </c:pt>
                <c:pt idx="3040">
                  <c:v>13.828532369809054</c:v>
                </c:pt>
                <c:pt idx="3041">
                  <c:v>13.828532369809054</c:v>
                </c:pt>
                <c:pt idx="3042">
                  <c:v>13.828532369809054</c:v>
                </c:pt>
                <c:pt idx="3043">
                  <c:v>13.828532369809054</c:v>
                </c:pt>
                <c:pt idx="3044">
                  <c:v>13.828532369809054</c:v>
                </c:pt>
                <c:pt idx="3045">
                  <c:v>13.828532369809054</c:v>
                </c:pt>
                <c:pt idx="3046">
                  <c:v>13.828532369809054</c:v>
                </c:pt>
                <c:pt idx="3047">
                  <c:v>13.828532369809054</c:v>
                </c:pt>
                <c:pt idx="3048">
                  <c:v>13.828532369809054</c:v>
                </c:pt>
                <c:pt idx="3049">
                  <c:v>13.828532369809054</c:v>
                </c:pt>
                <c:pt idx="3050">
                  <c:v>13.828532369809054</c:v>
                </c:pt>
                <c:pt idx="3051">
                  <c:v>13.828532369809054</c:v>
                </c:pt>
                <c:pt idx="3052">
                  <c:v>13.828532369809054</c:v>
                </c:pt>
                <c:pt idx="3053">
                  <c:v>13.828532369809054</c:v>
                </c:pt>
                <c:pt idx="3054">
                  <c:v>13.828532369809054</c:v>
                </c:pt>
                <c:pt idx="3055">
                  <c:v>13.828532369809054</c:v>
                </c:pt>
                <c:pt idx="3056">
                  <c:v>13.828532369809054</c:v>
                </c:pt>
                <c:pt idx="3057">
                  <c:v>13.828532369809054</c:v>
                </c:pt>
                <c:pt idx="3058">
                  <c:v>13.828532369809054</c:v>
                </c:pt>
                <c:pt idx="3059">
                  <c:v>13.828532369809054</c:v>
                </c:pt>
                <c:pt idx="3060">
                  <c:v>13.828532369809054</c:v>
                </c:pt>
                <c:pt idx="3061">
                  <c:v>13.828532369809054</c:v>
                </c:pt>
                <c:pt idx="3062">
                  <c:v>13.828532369809054</c:v>
                </c:pt>
                <c:pt idx="3063">
                  <c:v>13.828532369809054</c:v>
                </c:pt>
                <c:pt idx="3064">
                  <c:v>13.828532369809054</c:v>
                </c:pt>
                <c:pt idx="3065">
                  <c:v>13.828532369809054</c:v>
                </c:pt>
                <c:pt idx="3066">
                  <c:v>13.828532369809054</c:v>
                </c:pt>
                <c:pt idx="3067">
                  <c:v>13.828532369809054</c:v>
                </c:pt>
                <c:pt idx="3068">
                  <c:v>13.828532369809054</c:v>
                </c:pt>
                <c:pt idx="3069">
                  <c:v>13.828532369809054</c:v>
                </c:pt>
                <c:pt idx="3070">
                  <c:v>13.828532369809054</c:v>
                </c:pt>
                <c:pt idx="3071">
                  <c:v>13.828532369809054</c:v>
                </c:pt>
                <c:pt idx="3072">
                  <c:v>13.828532369809054</c:v>
                </c:pt>
                <c:pt idx="3073">
                  <c:v>13.828532369809054</c:v>
                </c:pt>
                <c:pt idx="3074">
                  <c:v>13.828532369809054</c:v>
                </c:pt>
                <c:pt idx="3075">
                  <c:v>13.828532369809054</c:v>
                </c:pt>
                <c:pt idx="3076">
                  <c:v>13.828532369809054</c:v>
                </c:pt>
                <c:pt idx="3077">
                  <c:v>13.828532369809054</c:v>
                </c:pt>
                <c:pt idx="3078">
                  <c:v>13.828532369809054</c:v>
                </c:pt>
                <c:pt idx="3079">
                  <c:v>13.828532369809054</c:v>
                </c:pt>
                <c:pt idx="3080">
                  <c:v>13.828532369809054</c:v>
                </c:pt>
                <c:pt idx="3081">
                  <c:v>13.828532369809054</c:v>
                </c:pt>
                <c:pt idx="3082">
                  <c:v>13.828532369809054</c:v>
                </c:pt>
                <c:pt idx="3083">
                  <c:v>13.828532369809054</c:v>
                </c:pt>
                <c:pt idx="3084">
                  <c:v>13.828532369809054</c:v>
                </c:pt>
                <c:pt idx="3085">
                  <c:v>13.828532369809054</c:v>
                </c:pt>
                <c:pt idx="3086">
                  <c:v>13.828532369809054</c:v>
                </c:pt>
                <c:pt idx="3087">
                  <c:v>13.828532369809054</c:v>
                </c:pt>
                <c:pt idx="3088">
                  <c:v>13.828532369809054</c:v>
                </c:pt>
                <c:pt idx="3089">
                  <c:v>13.828532369809054</c:v>
                </c:pt>
                <c:pt idx="3090">
                  <c:v>13.828532369809054</c:v>
                </c:pt>
                <c:pt idx="3091">
                  <c:v>13.828532369809054</c:v>
                </c:pt>
                <c:pt idx="3092">
                  <c:v>13.828532369809054</c:v>
                </c:pt>
                <c:pt idx="3093">
                  <c:v>13.828532369809054</c:v>
                </c:pt>
                <c:pt idx="3094">
                  <c:v>13.828532369809054</c:v>
                </c:pt>
                <c:pt idx="3095">
                  <c:v>13.828532369809054</c:v>
                </c:pt>
                <c:pt idx="3096">
                  <c:v>13.828532369809054</c:v>
                </c:pt>
                <c:pt idx="3097">
                  <c:v>13.828532369809054</c:v>
                </c:pt>
                <c:pt idx="3098">
                  <c:v>13.828532369809054</c:v>
                </c:pt>
                <c:pt idx="3099">
                  <c:v>13.828532369809054</c:v>
                </c:pt>
                <c:pt idx="3100">
                  <c:v>13.828532369809054</c:v>
                </c:pt>
                <c:pt idx="3101">
                  <c:v>13.828532369809054</c:v>
                </c:pt>
                <c:pt idx="3102">
                  <c:v>13.828532369809054</c:v>
                </c:pt>
                <c:pt idx="3103">
                  <c:v>13.828532369809054</c:v>
                </c:pt>
                <c:pt idx="3104">
                  <c:v>13.828532369809054</c:v>
                </c:pt>
                <c:pt idx="3105">
                  <c:v>13.828532369809054</c:v>
                </c:pt>
                <c:pt idx="3106">
                  <c:v>13.828532369809054</c:v>
                </c:pt>
                <c:pt idx="3107">
                  <c:v>13.828532369809054</c:v>
                </c:pt>
                <c:pt idx="3108">
                  <c:v>13.828532369809054</c:v>
                </c:pt>
                <c:pt idx="3109">
                  <c:v>13.828532369809054</c:v>
                </c:pt>
                <c:pt idx="3110">
                  <c:v>13.828532369809054</c:v>
                </c:pt>
                <c:pt idx="3111">
                  <c:v>13.828532369809054</c:v>
                </c:pt>
                <c:pt idx="3112">
                  <c:v>13.828532369809054</c:v>
                </c:pt>
                <c:pt idx="3113">
                  <c:v>13.828532369809054</c:v>
                </c:pt>
                <c:pt idx="3114">
                  <c:v>13.828532369809054</c:v>
                </c:pt>
                <c:pt idx="3115">
                  <c:v>13.828532369809054</c:v>
                </c:pt>
                <c:pt idx="3116">
                  <c:v>13.828532369809054</c:v>
                </c:pt>
                <c:pt idx="3117">
                  <c:v>13.828532369809054</c:v>
                </c:pt>
                <c:pt idx="3118">
                  <c:v>13.828532369809054</c:v>
                </c:pt>
                <c:pt idx="3119">
                  <c:v>13.828532369809054</c:v>
                </c:pt>
                <c:pt idx="3120">
                  <c:v>13.828532369809054</c:v>
                </c:pt>
                <c:pt idx="3121">
                  <c:v>13.828532369809054</c:v>
                </c:pt>
                <c:pt idx="3122">
                  <c:v>13.828532369809054</c:v>
                </c:pt>
                <c:pt idx="3123">
                  <c:v>13.828532369809054</c:v>
                </c:pt>
                <c:pt idx="3124">
                  <c:v>13.828532369809054</c:v>
                </c:pt>
                <c:pt idx="3125">
                  <c:v>13.828532369809054</c:v>
                </c:pt>
                <c:pt idx="3126">
                  <c:v>13.828532369809054</c:v>
                </c:pt>
                <c:pt idx="3127">
                  <c:v>13.828532369809054</c:v>
                </c:pt>
                <c:pt idx="3128">
                  <c:v>13.828532369809054</c:v>
                </c:pt>
                <c:pt idx="3129">
                  <c:v>13.828532369809054</c:v>
                </c:pt>
                <c:pt idx="3130">
                  <c:v>13.828532369809054</c:v>
                </c:pt>
                <c:pt idx="3131">
                  <c:v>13.828532369809054</c:v>
                </c:pt>
                <c:pt idx="3132">
                  <c:v>13.828532369809054</c:v>
                </c:pt>
                <c:pt idx="3133">
                  <c:v>13.828532369809054</c:v>
                </c:pt>
                <c:pt idx="3134">
                  <c:v>13.828532369809054</c:v>
                </c:pt>
                <c:pt idx="3135">
                  <c:v>13.828532369809054</c:v>
                </c:pt>
                <c:pt idx="3136">
                  <c:v>13.828532369809054</c:v>
                </c:pt>
                <c:pt idx="3137">
                  <c:v>13.828532369809054</c:v>
                </c:pt>
                <c:pt idx="3138">
                  <c:v>13.828532369809054</c:v>
                </c:pt>
                <c:pt idx="3139">
                  <c:v>13.828532369809054</c:v>
                </c:pt>
                <c:pt idx="3140">
                  <c:v>13.828532369809054</c:v>
                </c:pt>
                <c:pt idx="3141">
                  <c:v>13.828532369809054</c:v>
                </c:pt>
                <c:pt idx="3142">
                  <c:v>13.828532369809054</c:v>
                </c:pt>
                <c:pt idx="3143">
                  <c:v>13.828532369809054</c:v>
                </c:pt>
                <c:pt idx="3144">
                  <c:v>13.828532369809054</c:v>
                </c:pt>
                <c:pt idx="3145">
                  <c:v>13.828532369809054</c:v>
                </c:pt>
                <c:pt idx="3146">
                  <c:v>13.828532369809054</c:v>
                </c:pt>
                <c:pt idx="3147">
                  <c:v>13.828532369809054</c:v>
                </c:pt>
                <c:pt idx="3148">
                  <c:v>13.828532369809054</c:v>
                </c:pt>
                <c:pt idx="3149">
                  <c:v>13.828532369809054</c:v>
                </c:pt>
                <c:pt idx="3150">
                  <c:v>13.828532369809054</c:v>
                </c:pt>
                <c:pt idx="3151">
                  <c:v>13.828532369809054</c:v>
                </c:pt>
                <c:pt idx="3152">
                  <c:v>13.828532369809054</c:v>
                </c:pt>
                <c:pt idx="3153">
                  <c:v>13.828532369809054</c:v>
                </c:pt>
                <c:pt idx="3154">
                  <c:v>13.828532369809054</c:v>
                </c:pt>
                <c:pt idx="3155">
                  <c:v>13.828532369809054</c:v>
                </c:pt>
                <c:pt idx="3156">
                  <c:v>13.828532369809054</c:v>
                </c:pt>
                <c:pt idx="3157">
                  <c:v>13.828532369809054</c:v>
                </c:pt>
                <c:pt idx="3158">
                  <c:v>13.828532369809054</c:v>
                </c:pt>
                <c:pt idx="3159">
                  <c:v>13.828532369809054</c:v>
                </c:pt>
                <c:pt idx="3160">
                  <c:v>13.828532369809054</c:v>
                </c:pt>
                <c:pt idx="3161">
                  <c:v>13.828532369809054</c:v>
                </c:pt>
                <c:pt idx="3162">
                  <c:v>13.828532369809054</c:v>
                </c:pt>
                <c:pt idx="3163">
                  <c:v>13.828532369809054</c:v>
                </c:pt>
                <c:pt idx="3164">
                  <c:v>13.828532369809054</c:v>
                </c:pt>
                <c:pt idx="3165">
                  <c:v>13.828532369809054</c:v>
                </c:pt>
                <c:pt idx="3166">
                  <c:v>13.828532369809054</c:v>
                </c:pt>
                <c:pt idx="3167">
                  <c:v>13.828532369809054</c:v>
                </c:pt>
                <c:pt idx="3168">
                  <c:v>13.828532369809054</c:v>
                </c:pt>
                <c:pt idx="3169">
                  <c:v>13.828532369809054</c:v>
                </c:pt>
                <c:pt idx="3170">
                  <c:v>13.828532369809054</c:v>
                </c:pt>
                <c:pt idx="3171">
                  <c:v>13.828532369809054</c:v>
                </c:pt>
                <c:pt idx="3172">
                  <c:v>13.828532369809054</c:v>
                </c:pt>
                <c:pt idx="3173">
                  <c:v>13.828532369809054</c:v>
                </c:pt>
                <c:pt idx="3174">
                  <c:v>13.828532369809054</c:v>
                </c:pt>
                <c:pt idx="3175">
                  <c:v>13.828532369809054</c:v>
                </c:pt>
                <c:pt idx="3176">
                  <c:v>13.828532369809054</c:v>
                </c:pt>
                <c:pt idx="3177">
                  <c:v>13.828532369809054</c:v>
                </c:pt>
                <c:pt idx="3178">
                  <c:v>13.828532369809054</c:v>
                </c:pt>
                <c:pt idx="3179">
                  <c:v>13.828532369809054</c:v>
                </c:pt>
                <c:pt idx="3180">
                  <c:v>13.828532369809054</c:v>
                </c:pt>
                <c:pt idx="3181">
                  <c:v>13.828532369809054</c:v>
                </c:pt>
                <c:pt idx="3182">
                  <c:v>13.828532369809054</c:v>
                </c:pt>
                <c:pt idx="3183">
                  <c:v>13.828532369809054</c:v>
                </c:pt>
                <c:pt idx="3184">
                  <c:v>13.828532369809054</c:v>
                </c:pt>
                <c:pt idx="3185">
                  <c:v>13.828532369809054</c:v>
                </c:pt>
                <c:pt idx="3186">
                  <c:v>13.828532369809054</c:v>
                </c:pt>
                <c:pt idx="3187">
                  <c:v>13.828532369809054</c:v>
                </c:pt>
                <c:pt idx="3188">
                  <c:v>13.828532369809054</c:v>
                </c:pt>
                <c:pt idx="3189">
                  <c:v>13.828532369809054</c:v>
                </c:pt>
                <c:pt idx="3190">
                  <c:v>13.828532369809054</c:v>
                </c:pt>
                <c:pt idx="3191">
                  <c:v>13.828532369809054</c:v>
                </c:pt>
                <c:pt idx="3192">
                  <c:v>13.828532369809054</c:v>
                </c:pt>
                <c:pt idx="3193">
                  <c:v>13.828532369809054</c:v>
                </c:pt>
                <c:pt idx="3194">
                  <c:v>13.828532369809054</c:v>
                </c:pt>
                <c:pt idx="3195">
                  <c:v>13.828532369809054</c:v>
                </c:pt>
                <c:pt idx="3196">
                  <c:v>13.828532369809054</c:v>
                </c:pt>
                <c:pt idx="3197">
                  <c:v>13.828532369809054</c:v>
                </c:pt>
                <c:pt idx="3198">
                  <c:v>13.828532369809054</c:v>
                </c:pt>
                <c:pt idx="3199">
                  <c:v>13.828532369809054</c:v>
                </c:pt>
                <c:pt idx="3200">
                  <c:v>13.828532369809054</c:v>
                </c:pt>
                <c:pt idx="3201">
                  <c:v>13.828532369809054</c:v>
                </c:pt>
                <c:pt idx="3202">
                  <c:v>13.828532369809054</c:v>
                </c:pt>
                <c:pt idx="3203">
                  <c:v>13.828532369809054</c:v>
                </c:pt>
                <c:pt idx="3204">
                  <c:v>13.828532369809054</c:v>
                </c:pt>
                <c:pt idx="3205">
                  <c:v>13.828532369809054</c:v>
                </c:pt>
                <c:pt idx="3206">
                  <c:v>13.828532369809054</c:v>
                </c:pt>
                <c:pt idx="3207">
                  <c:v>13.828532369809054</c:v>
                </c:pt>
                <c:pt idx="3208">
                  <c:v>13.828532369809054</c:v>
                </c:pt>
                <c:pt idx="3209">
                  <c:v>13.828532369809054</c:v>
                </c:pt>
                <c:pt idx="3210">
                  <c:v>13.828532369809054</c:v>
                </c:pt>
                <c:pt idx="3211">
                  <c:v>13.828532369809054</c:v>
                </c:pt>
                <c:pt idx="3212">
                  <c:v>13.828532369809054</c:v>
                </c:pt>
                <c:pt idx="3213">
                  <c:v>13.828532369809054</c:v>
                </c:pt>
                <c:pt idx="3214">
                  <c:v>13.828532369809054</c:v>
                </c:pt>
                <c:pt idx="3215">
                  <c:v>13.828532369809054</c:v>
                </c:pt>
                <c:pt idx="3216">
                  <c:v>13.828532369809054</c:v>
                </c:pt>
                <c:pt idx="3217">
                  <c:v>13.828532369809054</c:v>
                </c:pt>
                <c:pt idx="3218">
                  <c:v>13.828532369809054</c:v>
                </c:pt>
                <c:pt idx="3219">
                  <c:v>13.828532369809054</c:v>
                </c:pt>
                <c:pt idx="3220">
                  <c:v>13.828532369809054</c:v>
                </c:pt>
                <c:pt idx="3221">
                  <c:v>13.828532369809054</c:v>
                </c:pt>
                <c:pt idx="3222">
                  <c:v>13.828532369809054</c:v>
                </c:pt>
                <c:pt idx="3223">
                  <c:v>13.828532369809054</c:v>
                </c:pt>
                <c:pt idx="3224">
                  <c:v>13.828532369809054</c:v>
                </c:pt>
                <c:pt idx="3225">
                  <c:v>13.828532369809054</c:v>
                </c:pt>
                <c:pt idx="3226">
                  <c:v>13.828532369809054</c:v>
                </c:pt>
                <c:pt idx="3227">
                  <c:v>13.828532369809054</c:v>
                </c:pt>
                <c:pt idx="3228">
                  <c:v>13.828532369809054</c:v>
                </c:pt>
                <c:pt idx="3229">
                  <c:v>13.828532369809054</c:v>
                </c:pt>
                <c:pt idx="3230">
                  <c:v>13.828532369809054</c:v>
                </c:pt>
                <c:pt idx="3231">
                  <c:v>13.828532369809054</c:v>
                </c:pt>
                <c:pt idx="3232">
                  <c:v>13.828532369809054</c:v>
                </c:pt>
                <c:pt idx="3233">
                  <c:v>13.828532369809054</c:v>
                </c:pt>
                <c:pt idx="3234">
                  <c:v>13.828532369809054</c:v>
                </c:pt>
                <c:pt idx="3235">
                  <c:v>13.828532369809054</c:v>
                </c:pt>
                <c:pt idx="3236">
                  <c:v>13.828532369809054</c:v>
                </c:pt>
                <c:pt idx="3237">
                  <c:v>13.828532369809054</c:v>
                </c:pt>
                <c:pt idx="3238">
                  <c:v>13.828532369809054</c:v>
                </c:pt>
                <c:pt idx="3239">
                  <c:v>13.828532369809054</c:v>
                </c:pt>
                <c:pt idx="3240">
                  <c:v>13.828532369809054</c:v>
                </c:pt>
                <c:pt idx="3241">
                  <c:v>13.828532369809054</c:v>
                </c:pt>
                <c:pt idx="3242">
                  <c:v>13.828532369809054</c:v>
                </c:pt>
                <c:pt idx="3243">
                  <c:v>13.828532369809054</c:v>
                </c:pt>
                <c:pt idx="3244">
                  <c:v>13.828532369809054</c:v>
                </c:pt>
                <c:pt idx="3245">
                  <c:v>13.828532369809054</c:v>
                </c:pt>
                <c:pt idx="3246">
                  <c:v>13.828532369809054</c:v>
                </c:pt>
                <c:pt idx="3247">
                  <c:v>13.828532369809054</c:v>
                </c:pt>
                <c:pt idx="3248">
                  <c:v>13.828532369809054</c:v>
                </c:pt>
                <c:pt idx="3249">
                  <c:v>13.828532369809054</c:v>
                </c:pt>
                <c:pt idx="3250">
                  <c:v>13.828532369809054</c:v>
                </c:pt>
                <c:pt idx="3251">
                  <c:v>13.828532369809054</c:v>
                </c:pt>
                <c:pt idx="3252">
                  <c:v>13.828532369809054</c:v>
                </c:pt>
                <c:pt idx="3253">
                  <c:v>13.828532369809054</c:v>
                </c:pt>
                <c:pt idx="3254">
                  <c:v>13.828532369809054</c:v>
                </c:pt>
                <c:pt idx="3255">
                  <c:v>13.828532369809054</c:v>
                </c:pt>
                <c:pt idx="3256">
                  <c:v>13.828532369809054</c:v>
                </c:pt>
                <c:pt idx="3257">
                  <c:v>13.828532369809054</c:v>
                </c:pt>
                <c:pt idx="3258">
                  <c:v>13.828532369809054</c:v>
                </c:pt>
                <c:pt idx="3259">
                  <c:v>13.828532369809054</c:v>
                </c:pt>
                <c:pt idx="3260">
                  <c:v>13.828532369809054</c:v>
                </c:pt>
                <c:pt idx="3261">
                  <c:v>13.828532369809054</c:v>
                </c:pt>
                <c:pt idx="3262">
                  <c:v>13.828532369809054</c:v>
                </c:pt>
                <c:pt idx="3263">
                  <c:v>13.828532369809054</c:v>
                </c:pt>
                <c:pt idx="3264">
                  <c:v>13.828532369809054</c:v>
                </c:pt>
                <c:pt idx="3265">
                  <c:v>13.828532369809054</c:v>
                </c:pt>
                <c:pt idx="3266">
                  <c:v>13.828532369809054</c:v>
                </c:pt>
                <c:pt idx="3267">
                  <c:v>13.828532369809054</c:v>
                </c:pt>
                <c:pt idx="3268">
                  <c:v>13.828532369809054</c:v>
                </c:pt>
                <c:pt idx="3269">
                  <c:v>13.828532369809054</c:v>
                </c:pt>
                <c:pt idx="3270">
                  <c:v>13.828532369809054</c:v>
                </c:pt>
                <c:pt idx="3271">
                  <c:v>13.828532369809054</c:v>
                </c:pt>
                <c:pt idx="3272">
                  <c:v>13.828532369809054</c:v>
                </c:pt>
                <c:pt idx="3273">
                  <c:v>13.828532369809054</c:v>
                </c:pt>
                <c:pt idx="3274">
                  <c:v>13.828532369809054</c:v>
                </c:pt>
                <c:pt idx="3275">
                  <c:v>13.828532369809054</c:v>
                </c:pt>
                <c:pt idx="3276">
                  <c:v>13.828532369809054</c:v>
                </c:pt>
                <c:pt idx="3277">
                  <c:v>13.828532369809054</c:v>
                </c:pt>
                <c:pt idx="3278">
                  <c:v>13.828532369809054</c:v>
                </c:pt>
                <c:pt idx="3279">
                  <c:v>13.828532369809054</c:v>
                </c:pt>
                <c:pt idx="3280">
                  <c:v>13.828532369809054</c:v>
                </c:pt>
                <c:pt idx="3281">
                  <c:v>13.828532369809054</c:v>
                </c:pt>
                <c:pt idx="3282">
                  <c:v>13.828532369809054</c:v>
                </c:pt>
                <c:pt idx="3283">
                  <c:v>13.828532369809054</c:v>
                </c:pt>
                <c:pt idx="3284">
                  <c:v>13.828532369809054</c:v>
                </c:pt>
                <c:pt idx="3285">
                  <c:v>13.828532369809054</c:v>
                </c:pt>
                <c:pt idx="3286">
                  <c:v>13.828532369809054</c:v>
                </c:pt>
                <c:pt idx="3287">
                  <c:v>13.828532369809054</c:v>
                </c:pt>
                <c:pt idx="3288">
                  <c:v>13.828532369809054</c:v>
                </c:pt>
                <c:pt idx="3289">
                  <c:v>13.828532369809054</c:v>
                </c:pt>
                <c:pt idx="3290">
                  <c:v>13.828532369809054</c:v>
                </c:pt>
                <c:pt idx="3291">
                  <c:v>13.828532369809054</c:v>
                </c:pt>
                <c:pt idx="3292">
                  <c:v>13.828532369809054</c:v>
                </c:pt>
                <c:pt idx="3293">
                  <c:v>13.828532369809054</c:v>
                </c:pt>
                <c:pt idx="3294">
                  <c:v>13.828532369809054</c:v>
                </c:pt>
                <c:pt idx="3295">
                  <c:v>13.828532369809054</c:v>
                </c:pt>
                <c:pt idx="3296">
                  <c:v>13.828532369809054</c:v>
                </c:pt>
                <c:pt idx="3297">
                  <c:v>13.828532369809054</c:v>
                </c:pt>
                <c:pt idx="3298">
                  <c:v>13.828532369809054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D6-47F1-A783-B3B1148D7A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3967520"/>
        <c:axId val="1643975424"/>
      </c:lineChart>
      <c:dateAx>
        <c:axId val="1643967520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3975424"/>
        <c:crosses val="autoZero"/>
        <c:auto val="1"/>
        <c:lblOffset val="100"/>
        <c:baseTimeUnit val="days"/>
        <c:majorUnit val="2"/>
        <c:majorTimeUnit val="years"/>
      </c:dateAx>
      <c:valAx>
        <c:axId val="1643975424"/>
        <c:scaling>
          <c:orientation val="minMax"/>
        </c:scaling>
        <c:delete val="0"/>
        <c:axPos val="l"/>
        <c:numFmt formatCode="0.00\x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3967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'[STI Model.xlsx]Sheet2'!$J$4</c:f>
              <c:strCache>
                <c:ptCount val="1"/>
                <c:pt idx="0">
                  <c:v>Securities / Interest Earning Assets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cat>
            <c:numRef>
              <c:f>'[STI Model.xlsx]Sheet2'!$I$5:$I$110</c:f>
              <c:numCache>
                <c:formatCode>m/d/yyyy</c:formatCode>
                <c:ptCount val="106"/>
                <c:pt idx="0">
                  <c:v>32963</c:v>
                </c:pt>
                <c:pt idx="1">
                  <c:v>33054</c:v>
                </c:pt>
                <c:pt idx="2">
                  <c:v>33146</c:v>
                </c:pt>
                <c:pt idx="3">
                  <c:v>33238</c:v>
                </c:pt>
                <c:pt idx="4">
                  <c:v>33328</c:v>
                </c:pt>
                <c:pt idx="5">
                  <c:v>33419</c:v>
                </c:pt>
                <c:pt idx="6">
                  <c:v>33511</c:v>
                </c:pt>
                <c:pt idx="7">
                  <c:v>33603</c:v>
                </c:pt>
                <c:pt idx="8">
                  <c:v>33694</c:v>
                </c:pt>
                <c:pt idx="9">
                  <c:v>33785</c:v>
                </c:pt>
                <c:pt idx="10">
                  <c:v>33877</c:v>
                </c:pt>
                <c:pt idx="11">
                  <c:v>33969</c:v>
                </c:pt>
                <c:pt idx="12">
                  <c:v>34059</c:v>
                </c:pt>
                <c:pt idx="13">
                  <c:v>34150</c:v>
                </c:pt>
                <c:pt idx="14">
                  <c:v>34242</c:v>
                </c:pt>
                <c:pt idx="15">
                  <c:v>34334</c:v>
                </c:pt>
                <c:pt idx="16">
                  <c:v>34424</c:v>
                </c:pt>
                <c:pt idx="17">
                  <c:v>34515</c:v>
                </c:pt>
                <c:pt idx="18">
                  <c:v>34607</c:v>
                </c:pt>
                <c:pt idx="19">
                  <c:v>34699</c:v>
                </c:pt>
                <c:pt idx="20">
                  <c:v>34789</c:v>
                </c:pt>
                <c:pt idx="21">
                  <c:v>34880</c:v>
                </c:pt>
                <c:pt idx="22">
                  <c:v>34972</c:v>
                </c:pt>
                <c:pt idx="23">
                  <c:v>35064</c:v>
                </c:pt>
                <c:pt idx="24">
                  <c:v>35155</c:v>
                </c:pt>
                <c:pt idx="25">
                  <c:v>35246</c:v>
                </c:pt>
                <c:pt idx="26">
                  <c:v>35338</c:v>
                </c:pt>
                <c:pt idx="27">
                  <c:v>35430</c:v>
                </c:pt>
                <c:pt idx="28">
                  <c:v>35520</c:v>
                </c:pt>
                <c:pt idx="29">
                  <c:v>35611</c:v>
                </c:pt>
                <c:pt idx="30">
                  <c:v>35703</c:v>
                </c:pt>
                <c:pt idx="31">
                  <c:v>35795</c:v>
                </c:pt>
                <c:pt idx="32">
                  <c:v>35885</c:v>
                </c:pt>
                <c:pt idx="33">
                  <c:v>35976</c:v>
                </c:pt>
                <c:pt idx="34">
                  <c:v>36068</c:v>
                </c:pt>
                <c:pt idx="35">
                  <c:v>36160</c:v>
                </c:pt>
                <c:pt idx="36">
                  <c:v>36250</c:v>
                </c:pt>
                <c:pt idx="37">
                  <c:v>36341</c:v>
                </c:pt>
                <c:pt idx="38">
                  <c:v>36433</c:v>
                </c:pt>
                <c:pt idx="39">
                  <c:v>36525</c:v>
                </c:pt>
                <c:pt idx="40">
                  <c:v>36616</c:v>
                </c:pt>
                <c:pt idx="41">
                  <c:v>36707</c:v>
                </c:pt>
                <c:pt idx="42">
                  <c:v>36799</c:v>
                </c:pt>
                <c:pt idx="43">
                  <c:v>36891</c:v>
                </c:pt>
                <c:pt idx="44">
                  <c:v>36981</c:v>
                </c:pt>
                <c:pt idx="45">
                  <c:v>37072</c:v>
                </c:pt>
                <c:pt idx="46">
                  <c:v>37164</c:v>
                </c:pt>
                <c:pt idx="47">
                  <c:v>37256</c:v>
                </c:pt>
                <c:pt idx="48">
                  <c:v>37346</c:v>
                </c:pt>
                <c:pt idx="49">
                  <c:v>37437</c:v>
                </c:pt>
                <c:pt idx="50">
                  <c:v>37529</c:v>
                </c:pt>
                <c:pt idx="51">
                  <c:v>37621</c:v>
                </c:pt>
                <c:pt idx="52">
                  <c:v>37711</c:v>
                </c:pt>
                <c:pt idx="53">
                  <c:v>37802</c:v>
                </c:pt>
                <c:pt idx="54">
                  <c:v>37894</c:v>
                </c:pt>
                <c:pt idx="55">
                  <c:v>37986</c:v>
                </c:pt>
                <c:pt idx="56">
                  <c:v>38077</c:v>
                </c:pt>
                <c:pt idx="57">
                  <c:v>38168</c:v>
                </c:pt>
                <c:pt idx="58">
                  <c:v>38260</c:v>
                </c:pt>
                <c:pt idx="59">
                  <c:v>38352</c:v>
                </c:pt>
                <c:pt idx="60">
                  <c:v>38533</c:v>
                </c:pt>
                <c:pt idx="61">
                  <c:v>38717</c:v>
                </c:pt>
                <c:pt idx="62">
                  <c:v>39082</c:v>
                </c:pt>
                <c:pt idx="63">
                  <c:v>39172</c:v>
                </c:pt>
                <c:pt idx="64">
                  <c:v>39263</c:v>
                </c:pt>
                <c:pt idx="65">
                  <c:v>39355</c:v>
                </c:pt>
                <c:pt idx="66">
                  <c:v>39447</c:v>
                </c:pt>
                <c:pt idx="67">
                  <c:v>39538</c:v>
                </c:pt>
                <c:pt idx="68">
                  <c:v>39629</c:v>
                </c:pt>
                <c:pt idx="69">
                  <c:v>39721</c:v>
                </c:pt>
                <c:pt idx="70">
                  <c:v>39903</c:v>
                </c:pt>
                <c:pt idx="71">
                  <c:v>39994</c:v>
                </c:pt>
                <c:pt idx="72">
                  <c:v>40086</c:v>
                </c:pt>
                <c:pt idx="73">
                  <c:v>40178</c:v>
                </c:pt>
                <c:pt idx="74">
                  <c:v>40268</c:v>
                </c:pt>
                <c:pt idx="75">
                  <c:v>40359</c:v>
                </c:pt>
                <c:pt idx="76">
                  <c:v>40451</c:v>
                </c:pt>
                <c:pt idx="77">
                  <c:v>40543</c:v>
                </c:pt>
                <c:pt idx="78">
                  <c:v>40633</c:v>
                </c:pt>
                <c:pt idx="79">
                  <c:v>40724</c:v>
                </c:pt>
                <c:pt idx="80">
                  <c:v>40816</c:v>
                </c:pt>
                <c:pt idx="81">
                  <c:v>40908</c:v>
                </c:pt>
                <c:pt idx="82">
                  <c:v>40999</c:v>
                </c:pt>
                <c:pt idx="83">
                  <c:v>41090</c:v>
                </c:pt>
                <c:pt idx="84">
                  <c:v>41182</c:v>
                </c:pt>
                <c:pt idx="85">
                  <c:v>41274</c:v>
                </c:pt>
                <c:pt idx="86">
                  <c:v>41364</c:v>
                </c:pt>
                <c:pt idx="87">
                  <c:v>41455</c:v>
                </c:pt>
                <c:pt idx="88">
                  <c:v>41547</c:v>
                </c:pt>
                <c:pt idx="89">
                  <c:v>41639</c:v>
                </c:pt>
                <c:pt idx="90">
                  <c:v>41729</c:v>
                </c:pt>
                <c:pt idx="91">
                  <c:v>41820</c:v>
                </c:pt>
                <c:pt idx="92">
                  <c:v>41912</c:v>
                </c:pt>
                <c:pt idx="93">
                  <c:v>42004</c:v>
                </c:pt>
                <c:pt idx="94">
                  <c:v>42094</c:v>
                </c:pt>
                <c:pt idx="95">
                  <c:v>42185</c:v>
                </c:pt>
                <c:pt idx="96">
                  <c:v>42277</c:v>
                </c:pt>
                <c:pt idx="97">
                  <c:v>42369</c:v>
                </c:pt>
                <c:pt idx="98">
                  <c:v>42460</c:v>
                </c:pt>
                <c:pt idx="99">
                  <c:v>42551</c:v>
                </c:pt>
                <c:pt idx="100">
                  <c:v>42643</c:v>
                </c:pt>
                <c:pt idx="101">
                  <c:v>42735</c:v>
                </c:pt>
                <c:pt idx="102">
                  <c:v>42825</c:v>
                </c:pt>
                <c:pt idx="103">
                  <c:v>42916</c:v>
                </c:pt>
                <c:pt idx="104">
                  <c:v>43008</c:v>
                </c:pt>
                <c:pt idx="105">
                  <c:v>43100</c:v>
                </c:pt>
              </c:numCache>
            </c:numRef>
          </c:cat>
          <c:val>
            <c:numRef>
              <c:f>'[STI Model.xlsx]Sheet2'!$J$4:$J$110</c:f>
              <c:numCache>
                <c:formatCode>0.00%</c:formatCode>
                <c:ptCount val="107"/>
                <c:pt idx="0" formatCode="General">
                  <c:v>0</c:v>
                </c:pt>
                <c:pt idx="1">
                  <c:v>0.19074711261777183</c:v>
                </c:pt>
                <c:pt idx="2">
                  <c:v>0.19794554261849545</c:v>
                </c:pt>
                <c:pt idx="3">
                  <c:v>0.211416859271187</c:v>
                </c:pt>
                <c:pt idx="4">
                  <c:v>0.20924334336526781</c:v>
                </c:pt>
                <c:pt idx="5">
                  <c:v>0.20520703567433085</c:v>
                </c:pt>
                <c:pt idx="6">
                  <c:v>0.21506888278070982</c:v>
                </c:pt>
                <c:pt idx="7">
                  <c:v>0.23208184057387093</c:v>
                </c:pt>
                <c:pt idx="8">
                  <c:v>0.24643239951112178</c:v>
                </c:pt>
                <c:pt idx="9">
                  <c:v>0.25850276879492357</c:v>
                </c:pt>
                <c:pt idx="10">
                  <c:v>0.26453315352908985</c:v>
                </c:pt>
                <c:pt idx="11">
                  <c:v>0.25964428037087173</c:v>
                </c:pt>
                <c:pt idx="12">
                  <c:v>0.26349228382455514</c:v>
                </c:pt>
                <c:pt idx="13">
                  <c:v>0.25708633201127923</c:v>
                </c:pt>
                <c:pt idx="14">
                  <c:v>0.26511038831696054</c:v>
                </c:pt>
                <c:pt idx="15">
                  <c:v>0.26991454277254678</c:v>
                </c:pt>
                <c:pt idx="16">
                  <c:v>0.28962120082319465</c:v>
                </c:pt>
                <c:pt idx="17">
                  <c:v>0.27948352627614298</c:v>
                </c:pt>
                <c:pt idx="18">
                  <c:v>0.26495178294907751</c:v>
                </c:pt>
                <c:pt idx="19">
                  <c:v>0.25949942167564144</c:v>
                </c:pt>
                <c:pt idx="20">
                  <c:v>0.24168620942362407</c:v>
                </c:pt>
                <c:pt idx="21">
                  <c:v>0.24044441551451745</c:v>
                </c:pt>
                <c:pt idx="22">
                  <c:v>0.23746290226100747</c:v>
                </c:pt>
                <c:pt idx="23">
                  <c:v>0.24044035494555896</c:v>
                </c:pt>
                <c:pt idx="24">
                  <c:v>0.2304911660283305</c:v>
                </c:pt>
                <c:pt idx="25">
                  <c:v>0.24188795554140821</c:v>
                </c:pt>
                <c:pt idx="26">
                  <c:v>0.24587604260226098</c:v>
                </c:pt>
                <c:pt idx="27">
                  <c:v>0.23992634883486066</c:v>
                </c:pt>
                <c:pt idx="28">
                  <c:v>0.2225521047278223</c:v>
                </c:pt>
                <c:pt idx="29">
                  <c:v>0.22691645475502062</c:v>
                </c:pt>
                <c:pt idx="30">
                  <c:v>0.23991481770391587</c:v>
                </c:pt>
                <c:pt idx="31">
                  <c:v>0.22714834860461411</c:v>
                </c:pt>
                <c:pt idx="32">
                  <c:v>0.21669401325891288</c:v>
                </c:pt>
                <c:pt idx="33">
                  <c:v>0.22046737861851623</c:v>
                </c:pt>
                <c:pt idx="34">
                  <c:v>0.22323510031994148</c:v>
                </c:pt>
                <c:pt idx="35">
                  <c:v>0.20357923522747376</c:v>
                </c:pt>
                <c:pt idx="36">
                  <c:v>0.2521086365657641</c:v>
                </c:pt>
                <c:pt idx="37">
                  <c:v>0.21696685630954565</c:v>
                </c:pt>
                <c:pt idx="38">
                  <c:v>0.21815764857923448</c:v>
                </c:pt>
                <c:pt idx="39">
                  <c:v>0.21434121705108375</c:v>
                </c:pt>
                <c:pt idx="40">
                  <c:v>0.22923357779853776</c:v>
                </c:pt>
                <c:pt idx="41">
                  <c:v>0.21274661626236724</c:v>
                </c:pt>
                <c:pt idx="42">
                  <c:v>0.20976517907392755</c:v>
                </c:pt>
                <c:pt idx="43">
                  <c:v>0.2081980764320969</c:v>
                </c:pt>
                <c:pt idx="44">
                  <c:v>0.22635971882730313</c:v>
                </c:pt>
                <c:pt idx="45">
                  <c:v>0.25302820979262841</c:v>
                </c:pt>
                <c:pt idx="46">
                  <c:v>0.24445644811850797</c:v>
                </c:pt>
                <c:pt idx="47">
                  <c:v>0.24668183656532838</c:v>
                </c:pt>
                <c:pt idx="48">
                  <c:v>0.25249047977194672</c:v>
                </c:pt>
                <c:pt idx="49">
                  <c:v>0.26020353097486332</c:v>
                </c:pt>
                <c:pt idx="50">
                  <c:v>0.25298496795042569</c:v>
                </c:pt>
                <c:pt idx="51">
                  <c:v>0.26755657466797883</c:v>
                </c:pt>
                <c:pt idx="52">
                  <c:v>0.2347702329857223</c:v>
                </c:pt>
                <c:pt idx="53">
                  <c:v>0.31315070794022265</c:v>
                </c:pt>
                <c:pt idx="54">
                  <c:v>0.30119959134894431</c:v>
                </c:pt>
                <c:pt idx="55">
                  <c:v>0.31571209626154512</c:v>
                </c:pt>
                <c:pt idx="56">
                  <c:v>0.2867271677572078</c:v>
                </c:pt>
                <c:pt idx="57">
                  <c:v>0.29753007301684242</c:v>
                </c:pt>
                <c:pt idx="58">
                  <c:v>0.27794576676370053</c:v>
                </c:pt>
                <c:pt idx="59">
                  <c:v>0.22598819101151252</c:v>
                </c:pt>
                <c:pt idx="60">
                  <c:v>0.22114531220586969</c:v>
                </c:pt>
                <c:pt idx="61">
                  <c:v>0.21498786537649606</c:v>
                </c:pt>
                <c:pt idx="62">
                  <c:v>0.19554366830134925</c:v>
                </c:pt>
                <c:pt idx="63">
                  <c:v>0.18179286964201652</c:v>
                </c:pt>
                <c:pt idx="64">
                  <c:v>0.21797259290218685</c:v>
                </c:pt>
                <c:pt idx="65">
                  <c:v>0.17472011695299142</c:v>
                </c:pt>
                <c:pt idx="66">
                  <c:v>0.15390717239459578</c:v>
                </c:pt>
                <c:pt idx="67">
                  <c:v>0.16415294687683632</c:v>
                </c:pt>
                <c:pt idx="68">
                  <c:v>0.16532094524973556</c:v>
                </c:pt>
                <c:pt idx="69">
                  <c:v>0.15165605636462895</c:v>
                </c:pt>
                <c:pt idx="70">
                  <c:v>0.14649870253514766</c:v>
                </c:pt>
                <c:pt idx="71">
                  <c:v>0.14624266684779769</c:v>
                </c:pt>
                <c:pt idx="72">
                  <c:v>0.15161900127587749</c:v>
                </c:pt>
                <c:pt idx="73">
                  <c:v>0.16086410359868328</c:v>
                </c:pt>
                <c:pt idx="74">
                  <c:v>0.19487202113095742</c:v>
                </c:pt>
                <c:pt idx="75">
                  <c:v>0.18950114293088474</c:v>
                </c:pt>
                <c:pt idx="76">
                  <c:v>0.19515381871464929</c:v>
                </c:pt>
                <c:pt idx="77">
                  <c:v>0.21596730619454874</c:v>
                </c:pt>
                <c:pt idx="78">
                  <c:v>0.19461993541277509</c:v>
                </c:pt>
                <c:pt idx="79">
                  <c:v>0.20412225642818455</c:v>
                </c:pt>
                <c:pt idx="80">
                  <c:v>0.20603340612957732</c:v>
                </c:pt>
                <c:pt idx="81">
                  <c:v>0.21001996562506522</c:v>
                </c:pt>
                <c:pt idx="82">
                  <c:v>0.21639924525367105</c:v>
                </c:pt>
                <c:pt idx="83">
                  <c:v>0.20692274111203321</c:v>
                </c:pt>
                <c:pt idx="84">
                  <c:v>0.189190443052656</c:v>
                </c:pt>
                <c:pt idx="85">
                  <c:v>0.17207384715043389</c:v>
                </c:pt>
                <c:pt idx="86">
                  <c:v>0.17518409870509971</c:v>
                </c:pt>
                <c:pt idx="87">
                  <c:v>0.18675674607877998</c:v>
                </c:pt>
                <c:pt idx="88">
                  <c:v>0.17613214668586616</c:v>
                </c:pt>
                <c:pt idx="89">
                  <c:v>0.17950308593131825</c:v>
                </c:pt>
                <c:pt idx="90">
                  <c:v>0.16666772697487706</c:v>
                </c:pt>
                <c:pt idx="91">
                  <c:v>0.17572243036325133</c:v>
                </c:pt>
                <c:pt idx="92">
                  <c:v>0.18293893706974207</c:v>
                </c:pt>
                <c:pt idx="93">
                  <c:v>0.20000130264306276</c:v>
                </c:pt>
                <c:pt idx="94">
                  <c:v>0.20485068833454093</c:v>
                </c:pt>
                <c:pt idx="95">
                  <c:v>0.2057728179277494</c:v>
                </c:pt>
                <c:pt idx="96">
                  <c:v>0.20629676168364386</c:v>
                </c:pt>
                <c:pt idx="97">
                  <c:v>0.20404585640236597</c:v>
                </c:pt>
                <c:pt idx="98">
                  <c:v>0.20143619733277637</c:v>
                </c:pt>
                <c:pt idx="99">
                  <c:v>0.20213703060140939</c:v>
                </c:pt>
                <c:pt idx="100">
                  <c:v>0.20401203373701912</c:v>
                </c:pt>
                <c:pt idx="101">
                  <c:v>0.20829386691925172</c:v>
                </c:pt>
                <c:pt idx="102">
                  <c:v>0.21193046096579357</c:v>
                </c:pt>
                <c:pt idx="103">
                  <c:v>0.21452229148676941</c:v>
                </c:pt>
                <c:pt idx="104">
                  <c:v>0.20992388554985728</c:v>
                </c:pt>
                <c:pt idx="105">
                  <c:v>0.20896419198131658</c:v>
                </c:pt>
                <c:pt idx="106">
                  <c:v>0.20308501880159313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A3-4CE8-A580-7CE4D595F4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4251919"/>
        <c:axId val="1284252751"/>
      </c:barChart>
      <c:lineChart>
        <c:grouping val="standard"/>
        <c:varyColors val="0"/>
        <c:ser>
          <c:idx val="1"/>
          <c:order val="1"/>
          <c:tx>
            <c:strRef>
              <c:f>'[STI Model.xlsx]Sheet2'!$K$4</c:f>
              <c:strCache>
                <c:ptCount val="1"/>
                <c:pt idx="0">
                  <c:v>10yr - 3mo Yield Spread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'[STI Model.xlsx]Sheet2'!$I$5:$I$110</c:f>
              <c:numCache>
                <c:formatCode>m/d/yyyy</c:formatCode>
                <c:ptCount val="106"/>
                <c:pt idx="0">
                  <c:v>32963</c:v>
                </c:pt>
                <c:pt idx="1">
                  <c:v>33054</c:v>
                </c:pt>
                <c:pt idx="2">
                  <c:v>33146</c:v>
                </c:pt>
                <c:pt idx="3">
                  <c:v>33238</c:v>
                </c:pt>
                <c:pt idx="4">
                  <c:v>33328</c:v>
                </c:pt>
                <c:pt idx="5">
                  <c:v>33419</c:v>
                </c:pt>
                <c:pt idx="6">
                  <c:v>33511</c:v>
                </c:pt>
                <c:pt idx="7">
                  <c:v>33603</c:v>
                </c:pt>
                <c:pt idx="8">
                  <c:v>33694</c:v>
                </c:pt>
                <c:pt idx="9">
                  <c:v>33785</c:v>
                </c:pt>
                <c:pt idx="10">
                  <c:v>33877</c:v>
                </c:pt>
                <c:pt idx="11">
                  <c:v>33969</c:v>
                </c:pt>
                <c:pt idx="12">
                  <c:v>34059</c:v>
                </c:pt>
                <c:pt idx="13">
                  <c:v>34150</c:v>
                </c:pt>
                <c:pt idx="14">
                  <c:v>34242</c:v>
                </c:pt>
                <c:pt idx="15">
                  <c:v>34334</c:v>
                </c:pt>
                <c:pt idx="16">
                  <c:v>34424</c:v>
                </c:pt>
                <c:pt idx="17">
                  <c:v>34515</c:v>
                </c:pt>
                <c:pt idx="18">
                  <c:v>34607</c:v>
                </c:pt>
                <c:pt idx="19">
                  <c:v>34699</c:v>
                </c:pt>
                <c:pt idx="20">
                  <c:v>34789</c:v>
                </c:pt>
                <c:pt idx="21">
                  <c:v>34880</c:v>
                </c:pt>
                <c:pt idx="22">
                  <c:v>34972</c:v>
                </c:pt>
                <c:pt idx="23">
                  <c:v>35064</c:v>
                </c:pt>
                <c:pt idx="24">
                  <c:v>35155</c:v>
                </c:pt>
                <c:pt idx="25">
                  <c:v>35246</c:v>
                </c:pt>
                <c:pt idx="26">
                  <c:v>35338</c:v>
                </c:pt>
                <c:pt idx="27">
                  <c:v>35430</c:v>
                </c:pt>
                <c:pt idx="28">
                  <c:v>35520</c:v>
                </c:pt>
                <c:pt idx="29">
                  <c:v>35611</c:v>
                </c:pt>
                <c:pt idx="30">
                  <c:v>35703</c:v>
                </c:pt>
                <c:pt idx="31">
                  <c:v>35795</c:v>
                </c:pt>
                <c:pt idx="32">
                  <c:v>35885</c:v>
                </c:pt>
                <c:pt idx="33">
                  <c:v>35976</c:v>
                </c:pt>
                <c:pt idx="34">
                  <c:v>36068</c:v>
                </c:pt>
                <c:pt idx="35">
                  <c:v>36160</c:v>
                </c:pt>
                <c:pt idx="36">
                  <c:v>36250</c:v>
                </c:pt>
                <c:pt idx="37">
                  <c:v>36341</c:v>
                </c:pt>
                <c:pt idx="38">
                  <c:v>36433</c:v>
                </c:pt>
                <c:pt idx="39">
                  <c:v>36525</c:v>
                </c:pt>
                <c:pt idx="40">
                  <c:v>36616</c:v>
                </c:pt>
                <c:pt idx="41">
                  <c:v>36707</c:v>
                </c:pt>
                <c:pt idx="42">
                  <c:v>36799</c:v>
                </c:pt>
                <c:pt idx="43">
                  <c:v>36891</c:v>
                </c:pt>
                <c:pt idx="44">
                  <c:v>36981</c:v>
                </c:pt>
                <c:pt idx="45">
                  <c:v>37072</c:v>
                </c:pt>
                <c:pt idx="46">
                  <c:v>37164</c:v>
                </c:pt>
                <c:pt idx="47">
                  <c:v>37256</c:v>
                </c:pt>
                <c:pt idx="48">
                  <c:v>37346</c:v>
                </c:pt>
                <c:pt idx="49">
                  <c:v>37437</c:v>
                </c:pt>
                <c:pt idx="50">
                  <c:v>37529</c:v>
                </c:pt>
                <c:pt idx="51">
                  <c:v>37621</c:v>
                </c:pt>
                <c:pt idx="52">
                  <c:v>37711</c:v>
                </c:pt>
                <c:pt idx="53">
                  <c:v>37802</c:v>
                </c:pt>
                <c:pt idx="54">
                  <c:v>37894</c:v>
                </c:pt>
                <c:pt idx="55">
                  <c:v>37986</c:v>
                </c:pt>
                <c:pt idx="56">
                  <c:v>38077</c:v>
                </c:pt>
                <c:pt idx="57">
                  <c:v>38168</c:v>
                </c:pt>
                <c:pt idx="58">
                  <c:v>38260</c:v>
                </c:pt>
                <c:pt idx="59">
                  <c:v>38352</c:v>
                </c:pt>
                <c:pt idx="60">
                  <c:v>38533</c:v>
                </c:pt>
                <c:pt idx="61">
                  <c:v>38717</c:v>
                </c:pt>
                <c:pt idx="62">
                  <c:v>39082</c:v>
                </c:pt>
                <c:pt idx="63">
                  <c:v>39172</c:v>
                </c:pt>
                <c:pt idx="64">
                  <c:v>39263</c:v>
                </c:pt>
                <c:pt idx="65">
                  <c:v>39355</c:v>
                </c:pt>
                <c:pt idx="66">
                  <c:v>39447</c:v>
                </c:pt>
                <c:pt idx="67">
                  <c:v>39538</c:v>
                </c:pt>
                <c:pt idx="68">
                  <c:v>39629</c:v>
                </c:pt>
                <c:pt idx="69">
                  <c:v>39721</c:v>
                </c:pt>
                <c:pt idx="70">
                  <c:v>39903</c:v>
                </c:pt>
                <c:pt idx="71">
                  <c:v>39994</c:v>
                </c:pt>
                <c:pt idx="72">
                  <c:v>40086</c:v>
                </c:pt>
                <c:pt idx="73">
                  <c:v>40178</c:v>
                </c:pt>
                <c:pt idx="74">
                  <c:v>40268</c:v>
                </c:pt>
                <c:pt idx="75">
                  <c:v>40359</c:v>
                </c:pt>
                <c:pt idx="76">
                  <c:v>40451</c:v>
                </c:pt>
                <c:pt idx="77">
                  <c:v>40543</c:v>
                </c:pt>
                <c:pt idx="78">
                  <c:v>40633</c:v>
                </c:pt>
                <c:pt idx="79">
                  <c:v>40724</c:v>
                </c:pt>
                <c:pt idx="80">
                  <c:v>40816</c:v>
                </c:pt>
                <c:pt idx="81">
                  <c:v>40908</c:v>
                </c:pt>
                <c:pt idx="82">
                  <c:v>40999</c:v>
                </c:pt>
                <c:pt idx="83">
                  <c:v>41090</c:v>
                </c:pt>
                <c:pt idx="84">
                  <c:v>41182</c:v>
                </c:pt>
                <c:pt idx="85">
                  <c:v>41274</c:v>
                </c:pt>
                <c:pt idx="86">
                  <c:v>41364</c:v>
                </c:pt>
                <c:pt idx="87">
                  <c:v>41455</c:v>
                </c:pt>
                <c:pt idx="88">
                  <c:v>41547</c:v>
                </c:pt>
                <c:pt idx="89">
                  <c:v>41639</c:v>
                </c:pt>
                <c:pt idx="90">
                  <c:v>41729</c:v>
                </c:pt>
                <c:pt idx="91">
                  <c:v>41820</c:v>
                </c:pt>
                <c:pt idx="92">
                  <c:v>41912</c:v>
                </c:pt>
                <c:pt idx="93">
                  <c:v>42004</c:v>
                </c:pt>
                <c:pt idx="94">
                  <c:v>42094</c:v>
                </c:pt>
                <c:pt idx="95">
                  <c:v>42185</c:v>
                </c:pt>
                <c:pt idx="96">
                  <c:v>42277</c:v>
                </c:pt>
                <c:pt idx="97">
                  <c:v>42369</c:v>
                </c:pt>
                <c:pt idx="98">
                  <c:v>42460</c:v>
                </c:pt>
                <c:pt idx="99">
                  <c:v>42551</c:v>
                </c:pt>
                <c:pt idx="100">
                  <c:v>42643</c:v>
                </c:pt>
                <c:pt idx="101">
                  <c:v>42735</c:v>
                </c:pt>
                <c:pt idx="102">
                  <c:v>42825</c:v>
                </c:pt>
                <c:pt idx="103">
                  <c:v>42916</c:v>
                </c:pt>
                <c:pt idx="104">
                  <c:v>43008</c:v>
                </c:pt>
                <c:pt idx="105">
                  <c:v>43100</c:v>
                </c:pt>
              </c:numCache>
            </c:numRef>
          </c:cat>
          <c:val>
            <c:numRef>
              <c:f>'[STI Model.xlsx]Sheet2'!$K$4:$K$110</c:f>
              <c:numCache>
                <c:formatCode>0.00%</c:formatCode>
                <c:ptCount val="107"/>
                <c:pt idx="0" formatCode="General">
                  <c:v>0</c:v>
                </c:pt>
                <c:pt idx="1">
                  <c:v>6.6E-3</c:v>
                </c:pt>
                <c:pt idx="2">
                  <c:v>9.7999999999999997E-3</c:v>
                </c:pt>
                <c:pt idx="3">
                  <c:v>1.1899999999999999E-2</c:v>
                </c:pt>
                <c:pt idx="4">
                  <c:v>1.8100000000000002E-2</c:v>
                </c:pt>
                <c:pt idx="5">
                  <c:v>2.3900000000000001E-2</c:v>
                </c:pt>
                <c:pt idx="6">
                  <c:v>2.4E-2</c:v>
                </c:pt>
                <c:pt idx="7">
                  <c:v>2.6699999999999998E-2</c:v>
                </c:pt>
                <c:pt idx="8">
                  <c:v>3.3000000000000002E-2</c:v>
                </c:pt>
                <c:pt idx="9">
                  <c:v>3.61E-2</c:v>
                </c:pt>
                <c:pt idx="10">
                  <c:v>3.4700000000000002E-2</c:v>
                </c:pt>
                <c:pt idx="11">
                  <c:v>3.6000000000000004E-2</c:v>
                </c:pt>
                <c:pt idx="12">
                  <c:v>3.2300000000000002E-2</c:v>
                </c:pt>
                <c:pt idx="13">
                  <c:v>2.9500000000000002E-2</c:v>
                </c:pt>
                <c:pt idx="14">
                  <c:v>2.5499999999999998E-2</c:v>
                </c:pt>
                <c:pt idx="15">
                  <c:v>2.4799999999999999E-2</c:v>
                </c:pt>
                <c:pt idx="16">
                  <c:v>2.76E-2</c:v>
                </c:pt>
                <c:pt idx="17">
                  <c:v>2.98E-2</c:v>
                </c:pt>
                <c:pt idx="18">
                  <c:v>2.7200000000000002E-2</c:v>
                </c:pt>
                <c:pt idx="19">
                  <c:v>2.3900000000000001E-2</c:v>
                </c:pt>
                <c:pt idx="20">
                  <c:v>1.55E-2</c:v>
                </c:pt>
                <c:pt idx="21">
                  <c:v>8.3000000000000001E-3</c:v>
                </c:pt>
                <c:pt idx="22">
                  <c:v>8.0000000000000002E-3</c:v>
                </c:pt>
                <c:pt idx="23">
                  <c:v>4.7999999999999996E-3</c:v>
                </c:pt>
                <c:pt idx="24">
                  <c:v>8.3999999999999995E-3</c:v>
                </c:pt>
                <c:pt idx="25">
                  <c:v>1.5600000000000001E-2</c:v>
                </c:pt>
                <c:pt idx="26">
                  <c:v>1.5300000000000001E-2</c:v>
                </c:pt>
                <c:pt idx="27">
                  <c:v>1.24E-2</c:v>
                </c:pt>
                <c:pt idx="28">
                  <c:v>1.37E-2</c:v>
                </c:pt>
                <c:pt idx="29">
                  <c:v>1.5100000000000001E-2</c:v>
                </c:pt>
                <c:pt idx="30">
                  <c:v>1.06E-2</c:v>
                </c:pt>
                <c:pt idx="31">
                  <c:v>6.8000000000000005E-3</c:v>
                </c:pt>
                <c:pt idx="32">
                  <c:v>4.0000000000000001E-3</c:v>
                </c:pt>
                <c:pt idx="33">
                  <c:v>4.7999999999999996E-3</c:v>
                </c:pt>
                <c:pt idx="34">
                  <c:v>2.5000000000000001E-3</c:v>
                </c:pt>
                <c:pt idx="35">
                  <c:v>3.0000000000000001E-3</c:v>
                </c:pt>
                <c:pt idx="36">
                  <c:v>4.7999999999999996E-3</c:v>
                </c:pt>
                <c:pt idx="37">
                  <c:v>9.5999999999999992E-3</c:v>
                </c:pt>
                <c:pt idx="38">
                  <c:v>1.09E-2</c:v>
                </c:pt>
                <c:pt idx="39">
                  <c:v>9.3999999999999986E-3</c:v>
                </c:pt>
                <c:pt idx="40">
                  <c:v>7.6E-3</c:v>
                </c:pt>
                <c:pt idx="41">
                  <c:v>2.8999999999999998E-3</c:v>
                </c:pt>
                <c:pt idx="42">
                  <c:v>-3.0999999999999999E-3</c:v>
                </c:pt>
                <c:pt idx="43">
                  <c:v>-6.3E-3</c:v>
                </c:pt>
                <c:pt idx="44">
                  <c:v>1.1000000000000001E-3</c:v>
                </c:pt>
                <c:pt idx="45">
                  <c:v>1.54E-2</c:v>
                </c:pt>
                <c:pt idx="46">
                  <c:v>1.7100000000000001E-2</c:v>
                </c:pt>
                <c:pt idx="47">
                  <c:v>2.81E-2</c:v>
                </c:pt>
                <c:pt idx="48">
                  <c:v>3.32E-2</c:v>
                </c:pt>
                <c:pt idx="49">
                  <c:v>3.3599999999999998E-2</c:v>
                </c:pt>
                <c:pt idx="50">
                  <c:v>2.6000000000000002E-2</c:v>
                </c:pt>
                <c:pt idx="51">
                  <c:v>2.64E-2</c:v>
                </c:pt>
                <c:pt idx="52">
                  <c:v>2.75E-2</c:v>
                </c:pt>
                <c:pt idx="53">
                  <c:v>2.5600000000000001E-2</c:v>
                </c:pt>
                <c:pt idx="54">
                  <c:v>3.2799999999999996E-2</c:v>
                </c:pt>
                <c:pt idx="55">
                  <c:v>3.3500000000000002E-2</c:v>
                </c:pt>
                <c:pt idx="56">
                  <c:v>3.0800000000000001E-2</c:v>
                </c:pt>
                <c:pt idx="57">
                  <c:v>3.5000000000000003E-2</c:v>
                </c:pt>
                <c:pt idx="58">
                  <c:v>2.7900000000000001E-2</c:v>
                </c:pt>
                <c:pt idx="59">
                  <c:v>2.1299999999999999E-2</c:v>
                </c:pt>
                <c:pt idx="60">
                  <c:v>1.7100000000000001E-2</c:v>
                </c:pt>
                <c:pt idx="61">
                  <c:v>1.23E-2</c:v>
                </c:pt>
                <c:pt idx="62">
                  <c:v>7.8000000000000005E-3</c:v>
                </c:pt>
                <c:pt idx="63">
                  <c:v>5.6999999999999993E-3</c:v>
                </c:pt>
                <c:pt idx="64">
                  <c:v>7.000000000000001E-4</c:v>
                </c:pt>
                <c:pt idx="65">
                  <c:v>2.3999999999999998E-3</c:v>
                </c:pt>
                <c:pt idx="66">
                  <c:v>-1.4000000000000002E-3</c:v>
                </c:pt>
                <c:pt idx="67">
                  <c:v>-4.0000000000000001E-3</c:v>
                </c:pt>
                <c:pt idx="68">
                  <c:v>-4.4000000000000003E-3</c:v>
                </c:pt>
                <c:pt idx="69">
                  <c:v>-2.9999999999999997E-4</c:v>
                </c:pt>
                <c:pt idx="70">
                  <c:v>3.0000000000000001E-3</c:v>
                </c:pt>
                <c:pt idx="71">
                  <c:v>7.8000000000000005E-3</c:v>
                </c:pt>
                <c:pt idx="72">
                  <c:v>1.5600000000000001E-2</c:v>
                </c:pt>
                <c:pt idx="73">
                  <c:v>2.23E-2</c:v>
                </c:pt>
                <c:pt idx="74">
                  <c:v>2.3399999999999997E-2</c:v>
                </c:pt>
                <c:pt idx="75">
                  <c:v>2.92E-2</c:v>
                </c:pt>
                <c:pt idx="76">
                  <c:v>2.52E-2</c:v>
                </c:pt>
                <c:pt idx="77">
                  <c:v>3.15E-2</c:v>
                </c:pt>
                <c:pt idx="78">
                  <c:v>3.3599999999999998E-2</c:v>
                </c:pt>
                <c:pt idx="79">
                  <c:v>3.4000000000000002E-2</c:v>
                </c:pt>
                <c:pt idx="80">
                  <c:v>3.61E-2</c:v>
                </c:pt>
                <c:pt idx="81">
                  <c:v>3.3399999999999999E-2</c:v>
                </c:pt>
                <c:pt idx="82">
                  <c:v>2.63E-2</c:v>
                </c:pt>
                <c:pt idx="83">
                  <c:v>2.7400000000000001E-2</c:v>
                </c:pt>
                <c:pt idx="84">
                  <c:v>3.3300000000000003E-2</c:v>
                </c:pt>
                <c:pt idx="85">
                  <c:v>3.1600000000000003E-2</c:v>
                </c:pt>
                <c:pt idx="86">
                  <c:v>2.3900000000000001E-2</c:v>
                </c:pt>
                <c:pt idx="87">
                  <c:v>2.0299999999999999E-2</c:v>
                </c:pt>
                <c:pt idx="88">
                  <c:v>1.9699999999999999E-2</c:v>
                </c:pt>
                <c:pt idx="89">
                  <c:v>1.7399999999999999E-2</c:v>
                </c:pt>
                <c:pt idx="90">
                  <c:v>1.54E-2</c:v>
                </c:pt>
                <c:pt idx="91">
                  <c:v>1.6200000000000003E-2</c:v>
                </c:pt>
                <c:pt idx="92">
                  <c:v>1.8600000000000002E-2</c:v>
                </c:pt>
                <c:pt idx="93">
                  <c:v>1.9299999999999998E-2</c:v>
                </c:pt>
                <c:pt idx="94">
                  <c:v>2.6699999999999998E-2</c:v>
                </c:pt>
                <c:pt idx="95">
                  <c:v>2.6800000000000001E-2</c:v>
                </c:pt>
                <c:pt idx="96">
                  <c:v>2.7200000000000002E-2</c:v>
                </c:pt>
                <c:pt idx="97">
                  <c:v>2.5899999999999999E-2</c:v>
                </c:pt>
                <c:pt idx="98">
                  <c:v>2.4700000000000003E-2</c:v>
                </c:pt>
                <c:pt idx="99">
                  <c:v>2.2499999999999999E-2</c:v>
                </c:pt>
                <c:pt idx="100">
                  <c:v>1.9400000000000001E-2</c:v>
                </c:pt>
                <c:pt idx="101">
                  <c:v>2.1499999999999998E-2</c:v>
                </c:pt>
                <c:pt idx="102">
                  <c:v>2.18E-2</c:v>
                </c:pt>
                <c:pt idx="103">
                  <c:v>2.07E-2</c:v>
                </c:pt>
                <c:pt idx="104">
                  <c:v>1.6200000000000003E-2</c:v>
                </c:pt>
                <c:pt idx="105">
                  <c:v>1.49E-2</c:v>
                </c:pt>
                <c:pt idx="106">
                  <c:v>1.2699999999999999E-2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A3-4CE8-A580-7CE4D595F4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4256495"/>
        <c:axId val="1284239855"/>
      </c:lineChart>
      <c:dateAx>
        <c:axId val="1284251919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252751"/>
        <c:crosses val="autoZero"/>
        <c:auto val="1"/>
        <c:lblOffset val="100"/>
        <c:baseTimeUnit val="months"/>
        <c:majorUnit val="9"/>
        <c:majorTimeUnit val="years"/>
      </c:dateAx>
      <c:valAx>
        <c:axId val="1284252751"/>
        <c:scaling>
          <c:orientation val="minMax"/>
          <c:min val="0.1200000000000000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Securities</a:t>
                </a:r>
                <a:r>
                  <a:rPr lang="en-US" baseline="0"/>
                  <a:t> / Interest Earing Assets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251919"/>
        <c:crosses val="autoZero"/>
        <c:crossBetween val="between"/>
      </c:valAx>
      <c:valAx>
        <c:axId val="1284239855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10 yr</a:t>
                </a:r>
                <a:r>
                  <a:rPr lang="en-US" baseline="0"/>
                  <a:t> - 3 mo Spread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256495"/>
        <c:crosses val="max"/>
        <c:crossBetween val="between"/>
        <c:majorUnit val="1.0000000000000002E-2"/>
      </c:valAx>
      <c:dateAx>
        <c:axId val="1284256495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284239855"/>
        <c:crosses val="autoZero"/>
        <c:auto val="1"/>
        <c:lblOffset val="100"/>
        <c:baseTimeUnit val="months"/>
      </c:dateAx>
      <c:spPr>
        <a:noFill/>
        <a:ln>
          <a:solidFill>
            <a:schemeClr val="tx1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'[STI Model.xlsx]Securities - IEA vs. Yields'!$J$4</c:f>
              <c:strCache>
                <c:ptCount val="1"/>
                <c:pt idx="0">
                  <c:v>Securities / Interest Earning Assets</c:v>
                </c:pt>
              </c:strCache>
            </c:strRef>
          </c:tx>
          <c:spPr>
            <a:solidFill>
              <a:schemeClr val="accent1"/>
            </a:solidFill>
            <a:ln w="22225" cap="sq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numRef>
              <c:f>'[STI Model.xlsx]Securities - IEA vs. Yields'!$I$5:$I$110</c:f>
              <c:numCache>
                <c:formatCode>m/d/yyyy</c:formatCode>
                <c:ptCount val="106"/>
                <c:pt idx="0">
                  <c:v>32963</c:v>
                </c:pt>
                <c:pt idx="1">
                  <c:v>33054</c:v>
                </c:pt>
                <c:pt idx="2">
                  <c:v>33146</c:v>
                </c:pt>
                <c:pt idx="3">
                  <c:v>33238</c:v>
                </c:pt>
                <c:pt idx="4">
                  <c:v>33328</c:v>
                </c:pt>
                <c:pt idx="5">
                  <c:v>33419</c:v>
                </c:pt>
                <c:pt idx="6">
                  <c:v>33511</c:v>
                </c:pt>
                <c:pt idx="7">
                  <c:v>33603</c:v>
                </c:pt>
                <c:pt idx="8">
                  <c:v>33694</c:v>
                </c:pt>
                <c:pt idx="9">
                  <c:v>33785</c:v>
                </c:pt>
                <c:pt idx="10">
                  <c:v>33877</c:v>
                </c:pt>
                <c:pt idx="11">
                  <c:v>33969</c:v>
                </c:pt>
                <c:pt idx="12">
                  <c:v>34059</c:v>
                </c:pt>
                <c:pt idx="13">
                  <c:v>34150</c:v>
                </c:pt>
                <c:pt idx="14">
                  <c:v>34242</c:v>
                </c:pt>
                <c:pt idx="15">
                  <c:v>34334</c:v>
                </c:pt>
                <c:pt idx="16">
                  <c:v>34424</c:v>
                </c:pt>
                <c:pt idx="17">
                  <c:v>34515</c:v>
                </c:pt>
                <c:pt idx="18">
                  <c:v>34607</c:v>
                </c:pt>
                <c:pt idx="19">
                  <c:v>34699</c:v>
                </c:pt>
                <c:pt idx="20">
                  <c:v>34789</c:v>
                </c:pt>
                <c:pt idx="21">
                  <c:v>34880</c:v>
                </c:pt>
                <c:pt idx="22">
                  <c:v>34972</c:v>
                </c:pt>
                <c:pt idx="23">
                  <c:v>35064</c:v>
                </c:pt>
                <c:pt idx="24">
                  <c:v>35155</c:v>
                </c:pt>
                <c:pt idx="25">
                  <c:v>35246</c:v>
                </c:pt>
                <c:pt idx="26">
                  <c:v>35338</c:v>
                </c:pt>
                <c:pt idx="27">
                  <c:v>35430</c:v>
                </c:pt>
                <c:pt idx="28">
                  <c:v>35520</c:v>
                </c:pt>
                <c:pt idx="29">
                  <c:v>35611</c:v>
                </c:pt>
                <c:pt idx="30">
                  <c:v>35703</c:v>
                </c:pt>
                <c:pt idx="31">
                  <c:v>35795</c:v>
                </c:pt>
                <c:pt idx="32">
                  <c:v>35885</c:v>
                </c:pt>
                <c:pt idx="33">
                  <c:v>35976</c:v>
                </c:pt>
                <c:pt idx="34">
                  <c:v>36068</c:v>
                </c:pt>
                <c:pt idx="35">
                  <c:v>36160</c:v>
                </c:pt>
                <c:pt idx="36">
                  <c:v>36250</c:v>
                </c:pt>
                <c:pt idx="37">
                  <c:v>36341</c:v>
                </c:pt>
                <c:pt idx="38">
                  <c:v>36433</c:v>
                </c:pt>
                <c:pt idx="39">
                  <c:v>36525</c:v>
                </c:pt>
                <c:pt idx="40">
                  <c:v>36616</c:v>
                </c:pt>
                <c:pt idx="41">
                  <c:v>36707</c:v>
                </c:pt>
                <c:pt idx="42">
                  <c:v>36799</c:v>
                </c:pt>
                <c:pt idx="43">
                  <c:v>36891</c:v>
                </c:pt>
                <c:pt idx="44">
                  <c:v>36981</c:v>
                </c:pt>
                <c:pt idx="45">
                  <c:v>37072</c:v>
                </c:pt>
                <c:pt idx="46">
                  <c:v>37164</c:v>
                </c:pt>
                <c:pt idx="47">
                  <c:v>37256</c:v>
                </c:pt>
                <c:pt idx="48">
                  <c:v>37346</c:v>
                </c:pt>
                <c:pt idx="49">
                  <c:v>37437</c:v>
                </c:pt>
                <c:pt idx="50">
                  <c:v>37529</c:v>
                </c:pt>
                <c:pt idx="51">
                  <c:v>37621</c:v>
                </c:pt>
                <c:pt idx="52">
                  <c:v>37711</c:v>
                </c:pt>
                <c:pt idx="53">
                  <c:v>37802</c:v>
                </c:pt>
                <c:pt idx="54">
                  <c:v>37894</c:v>
                </c:pt>
                <c:pt idx="55">
                  <c:v>37986</c:v>
                </c:pt>
                <c:pt idx="56">
                  <c:v>38077</c:v>
                </c:pt>
                <c:pt idx="57">
                  <c:v>38168</c:v>
                </c:pt>
                <c:pt idx="58">
                  <c:v>38260</c:v>
                </c:pt>
                <c:pt idx="59">
                  <c:v>38352</c:v>
                </c:pt>
                <c:pt idx="60">
                  <c:v>38533</c:v>
                </c:pt>
                <c:pt idx="61">
                  <c:v>38717</c:v>
                </c:pt>
                <c:pt idx="62">
                  <c:v>39082</c:v>
                </c:pt>
                <c:pt idx="63">
                  <c:v>39172</c:v>
                </c:pt>
                <c:pt idx="64">
                  <c:v>39263</c:v>
                </c:pt>
                <c:pt idx="65">
                  <c:v>39355</c:v>
                </c:pt>
                <c:pt idx="66">
                  <c:v>39447</c:v>
                </c:pt>
                <c:pt idx="67">
                  <c:v>39538</c:v>
                </c:pt>
                <c:pt idx="68">
                  <c:v>39629</c:v>
                </c:pt>
                <c:pt idx="69">
                  <c:v>39721</c:v>
                </c:pt>
                <c:pt idx="70">
                  <c:v>39903</c:v>
                </c:pt>
                <c:pt idx="71">
                  <c:v>39994</c:v>
                </c:pt>
                <c:pt idx="72">
                  <c:v>40086</c:v>
                </c:pt>
                <c:pt idx="73">
                  <c:v>40178</c:v>
                </c:pt>
                <c:pt idx="74">
                  <c:v>40268</c:v>
                </c:pt>
                <c:pt idx="75">
                  <c:v>40359</c:v>
                </c:pt>
                <c:pt idx="76">
                  <c:v>40451</c:v>
                </c:pt>
                <c:pt idx="77">
                  <c:v>40543</c:v>
                </c:pt>
                <c:pt idx="78">
                  <c:v>40633</c:v>
                </c:pt>
                <c:pt idx="79">
                  <c:v>40724</c:v>
                </c:pt>
                <c:pt idx="80">
                  <c:v>40816</c:v>
                </c:pt>
                <c:pt idx="81">
                  <c:v>40908</c:v>
                </c:pt>
                <c:pt idx="82">
                  <c:v>40999</c:v>
                </c:pt>
                <c:pt idx="83">
                  <c:v>41090</c:v>
                </c:pt>
                <c:pt idx="84">
                  <c:v>41182</c:v>
                </c:pt>
                <c:pt idx="85">
                  <c:v>41274</c:v>
                </c:pt>
                <c:pt idx="86">
                  <c:v>41364</c:v>
                </c:pt>
                <c:pt idx="87">
                  <c:v>41455</c:v>
                </c:pt>
                <c:pt idx="88">
                  <c:v>41547</c:v>
                </c:pt>
                <c:pt idx="89">
                  <c:v>41639</c:v>
                </c:pt>
                <c:pt idx="90">
                  <c:v>41729</c:v>
                </c:pt>
                <c:pt idx="91">
                  <c:v>41820</c:v>
                </c:pt>
                <c:pt idx="92">
                  <c:v>41912</c:v>
                </c:pt>
                <c:pt idx="93">
                  <c:v>42004</c:v>
                </c:pt>
                <c:pt idx="94">
                  <c:v>42094</c:v>
                </c:pt>
                <c:pt idx="95">
                  <c:v>42185</c:v>
                </c:pt>
                <c:pt idx="96">
                  <c:v>42277</c:v>
                </c:pt>
                <c:pt idx="97">
                  <c:v>42369</c:v>
                </c:pt>
                <c:pt idx="98">
                  <c:v>42460</c:v>
                </c:pt>
                <c:pt idx="99">
                  <c:v>42551</c:v>
                </c:pt>
                <c:pt idx="100">
                  <c:v>42643</c:v>
                </c:pt>
                <c:pt idx="101">
                  <c:v>42735</c:v>
                </c:pt>
                <c:pt idx="102">
                  <c:v>42825</c:v>
                </c:pt>
                <c:pt idx="103">
                  <c:v>42916</c:v>
                </c:pt>
                <c:pt idx="104">
                  <c:v>43008</c:v>
                </c:pt>
                <c:pt idx="105">
                  <c:v>43100</c:v>
                </c:pt>
              </c:numCache>
            </c:numRef>
          </c:cat>
          <c:val>
            <c:numRef>
              <c:f>'[STI Model.xlsx]Securities - IEA vs. Yields'!$J$4:$J$110</c:f>
              <c:numCache>
                <c:formatCode>0.00%</c:formatCode>
                <c:ptCount val="107"/>
                <c:pt idx="0" formatCode="General">
                  <c:v>0</c:v>
                </c:pt>
                <c:pt idx="1">
                  <c:v>0.19074711261777183</c:v>
                </c:pt>
                <c:pt idx="2">
                  <c:v>0.19794554261849545</c:v>
                </c:pt>
                <c:pt idx="3">
                  <c:v>0.211416859271187</c:v>
                </c:pt>
                <c:pt idx="4">
                  <c:v>0.20924334336526781</c:v>
                </c:pt>
                <c:pt idx="5">
                  <c:v>0.20520703567433085</c:v>
                </c:pt>
                <c:pt idx="6">
                  <c:v>0.21506888278070982</c:v>
                </c:pt>
                <c:pt idx="7">
                  <c:v>0.23208184057387093</c:v>
                </c:pt>
                <c:pt idx="8">
                  <c:v>0.24643239951112178</c:v>
                </c:pt>
                <c:pt idx="9">
                  <c:v>0.25850276879492357</c:v>
                </c:pt>
                <c:pt idx="10">
                  <c:v>0.26453315352908985</c:v>
                </c:pt>
                <c:pt idx="11">
                  <c:v>0.25964428037087173</c:v>
                </c:pt>
                <c:pt idx="12">
                  <c:v>0.26349228382455514</c:v>
                </c:pt>
                <c:pt idx="13">
                  <c:v>0.25708633201127923</c:v>
                </c:pt>
                <c:pt idx="14">
                  <c:v>0.26511038831696054</c:v>
                </c:pt>
                <c:pt idx="15">
                  <c:v>0.26991454277254678</c:v>
                </c:pt>
                <c:pt idx="16">
                  <c:v>0.28962120082319465</c:v>
                </c:pt>
                <c:pt idx="17">
                  <c:v>0.27948352627614298</c:v>
                </c:pt>
                <c:pt idx="18">
                  <c:v>0.26495178294907751</c:v>
                </c:pt>
                <c:pt idx="19">
                  <c:v>0.25949942167564144</c:v>
                </c:pt>
                <c:pt idx="20">
                  <c:v>0.24168620942362407</c:v>
                </c:pt>
                <c:pt idx="21">
                  <c:v>0.24044441551451745</c:v>
                </c:pt>
                <c:pt idx="22">
                  <c:v>0.23746290226100747</c:v>
                </c:pt>
                <c:pt idx="23">
                  <c:v>0.24044035494555896</c:v>
                </c:pt>
                <c:pt idx="24">
                  <c:v>0.2304911660283305</c:v>
                </c:pt>
                <c:pt idx="25">
                  <c:v>0.24188795554140821</c:v>
                </c:pt>
                <c:pt idx="26">
                  <c:v>0.24587604260226098</c:v>
                </c:pt>
                <c:pt idx="27">
                  <c:v>0.23992634883486066</c:v>
                </c:pt>
                <c:pt idx="28">
                  <c:v>0.2225521047278223</c:v>
                </c:pt>
                <c:pt idx="29">
                  <c:v>0.22691645475502062</c:v>
                </c:pt>
                <c:pt idx="30">
                  <c:v>0.23991481770391587</c:v>
                </c:pt>
                <c:pt idx="31">
                  <c:v>0.22714834860461411</c:v>
                </c:pt>
                <c:pt idx="32">
                  <c:v>0.21669401325891288</c:v>
                </c:pt>
                <c:pt idx="33">
                  <c:v>0.22046737861851623</c:v>
                </c:pt>
                <c:pt idx="34">
                  <c:v>0.22323510031994148</c:v>
                </c:pt>
                <c:pt idx="35">
                  <c:v>0.20357923522747376</c:v>
                </c:pt>
                <c:pt idx="36">
                  <c:v>0.2521086365657641</c:v>
                </c:pt>
                <c:pt idx="37">
                  <c:v>0.21696685630954565</c:v>
                </c:pt>
                <c:pt idx="38">
                  <c:v>0.21815764857923448</c:v>
                </c:pt>
                <c:pt idx="39">
                  <c:v>0.21434121705108375</c:v>
                </c:pt>
                <c:pt idx="40">
                  <c:v>0.22923357779853776</c:v>
                </c:pt>
                <c:pt idx="41">
                  <c:v>0.21274661626236724</c:v>
                </c:pt>
                <c:pt idx="42">
                  <c:v>0.20976517907392755</c:v>
                </c:pt>
                <c:pt idx="43">
                  <c:v>0.2081980764320969</c:v>
                </c:pt>
                <c:pt idx="44">
                  <c:v>0.22635971882730313</c:v>
                </c:pt>
                <c:pt idx="45">
                  <c:v>0.25302820979262841</c:v>
                </c:pt>
                <c:pt idx="46">
                  <c:v>0.24445644811850797</c:v>
                </c:pt>
                <c:pt idx="47">
                  <c:v>0.24668183656532838</c:v>
                </c:pt>
                <c:pt idx="48">
                  <c:v>0.25249047977194672</c:v>
                </c:pt>
                <c:pt idx="49">
                  <c:v>0.26020353097486332</c:v>
                </c:pt>
                <c:pt idx="50">
                  <c:v>0.25298496795042569</c:v>
                </c:pt>
                <c:pt idx="51">
                  <c:v>0.26755657466797883</c:v>
                </c:pt>
                <c:pt idx="52">
                  <c:v>0.2347702329857223</c:v>
                </c:pt>
                <c:pt idx="53">
                  <c:v>0.31315070794022265</c:v>
                </c:pt>
                <c:pt idx="54">
                  <c:v>0.30119959134894431</c:v>
                </c:pt>
                <c:pt idx="55">
                  <c:v>0.31571209626154512</c:v>
                </c:pt>
                <c:pt idx="56">
                  <c:v>0.2867271677572078</c:v>
                </c:pt>
                <c:pt idx="57">
                  <c:v>0.29753007301684242</c:v>
                </c:pt>
                <c:pt idx="58">
                  <c:v>0.27794576676370053</c:v>
                </c:pt>
                <c:pt idx="59">
                  <c:v>0.22598819101151252</c:v>
                </c:pt>
                <c:pt idx="60">
                  <c:v>0.22114531220586969</c:v>
                </c:pt>
                <c:pt idx="61">
                  <c:v>0.21498786537649606</c:v>
                </c:pt>
                <c:pt idx="62">
                  <c:v>0.19554366830134925</c:v>
                </c:pt>
                <c:pt idx="63">
                  <c:v>0.18179286964201652</c:v>
                </c:pt>
                <c:pt idx="64">
                  <c:v>0.21797259290218685</c:v>
                </c:pt>
                <c:pt idx="65">
                  <c:v>0.17472011695299142</c:v>
                </c:pt>
                <c:pt idx="66">
                  <c:v>0.15390717239459578</c:v>
                </c:pt>
                <c:pt idx="67">
                  <c:v>0.16415294687683632</c:v>
                </c:pt>
                <c:pt idx="68">
                  <c:v>0.16532094524973556</c:v>
                </c:pt>
                <c:pt idx="69">
                  <c:v>0.15165605636462895</c:v>
                </c:pt>
                <c:pt idx="70">
                  <c:v>0.14649870253514766</c:v>
                </c:pt>
                <c:pt idx="71">
                  <c:v>0.14624266684779769</c:v>
                </c:pt>
                <c:pt idx="72">
                  <c:v>0.15161900127587749</c:v>
                </c:pt>
                <c:pt idx="73">
                  <c:v>0.16086410359868328</c:v>
                </c:pt>
                <c:pt idx="74">
                  <c:v>0.19487202113095742</c:v>
                </c:pt>
                <c:pt idx="75">
                  <c:v>0.18950114293088474</c:v>
                </c:pt>
                <c:pt idx="76">
                  <c:v>0.19515381871464929</c:v>
                </c:pt>
                <c:pt idx="77">
                  <c:v>0.21596730619454874</c:v>
                </c:pt>
                <c:pt idx="78">
                  <c:v>0.19461993541277509</c:v>
                </c:pt>
                <c:pt idx="79">
                  <c:v>0.20412225642818455</c:v>
                </c:pt>
                <c:pt idx="80">
                  <c:v>0.20603340612957732</c:v>
                </c:pt>
                <c:pt idx="81">
                  <c:v>0.21001996562506522</c:v>
                </c:pt>
                <c:pt idx="82">
                  <c:v>0.21639924525367105</c:v>
                </c:pt>
                <c:pt idx="83">
                  <c:v>0.20692274111203321</c:v>
                </c:pt>
                <c:pt idx="84">
                  <c:v>0.189190443052656</c:v>
                </c:pt>
                <c:pt idx="85">
                  <c:v>0.17207384715043389</c:v>
                </c:pt>
                <c:pt idx="86">
                  <c:v>0.17518409870509971</c:v>
                </c:pt>
                <c:pt idx="87">
                  <c:v>0.18675674607877998</c:v>
                </c:pt>
                <c:pt idx="88">
                  <c:v>0.17613214668586616</c:v>
                </c:pt>
                <c:pt idx="89">
                  <c:v>0.17950308593131825</c:v>
                </c:pt>
                <c:pt idx="90">
                  <c:v>0.16666772697487706</c:v>
                </c:pt>
                <c:pt idx="91">
                  <c:v>0.17572243036325133</c:v>
                </c:pt>
                <c:pt idx="92">
                  <c:v>0.18293893706974207</c:v>
                </c:pt>
                <c:pt idx="93">
                  <c:v>0.20000130264306276</c:v>
                </c:pt>
                <c:pt idx="94">
                  <c:v>0.20485068833454093</c:v>
                </c:pt>
                <c:pt idx="95">
                  <c:v>0.2057728179277494</c:v>
                </c:pt>
                <c:pt idx="96">
                  <c:v>0.20629676168364386</c:v>
                </c:pt>
                <c:pt idx="97">
                  <c:v>0.20404585640236597</c:v>
                </c:pt>
                <c:pt idx="98">
                  <c:v>0.20143619733277637</c:v>
                </c:pt>
                <c:pt idx="99">
                  <c:v>0.20213703060140939</c:v>
                </c:pt>
                <c:pt idx="100">
                  <c:v>0.20401203373701912</c:v>
                </c:pt>
                <c:pt idx="101">
                  <c:v>0.20829386691925172</c:v>
                </c:pt>
                <c:pt idx="102">
                  <c:v>0.21193046096579357</c:v>
                </c:pt>
                <c:pt idx="103">
                  <c:v>0.21452229148676941</c:v>
                </c:pt>
                <c:pt idx="104">
                  <c:v>0.20992388554985728</c:v>
                </c:pt>
                <c:pt idx="105">
                  <c:v>0.20896419198131658</c:v>
                </c:pt>
                <c:pt idx="106">
                  <c:v>0.20308501880159313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9E-4A3C-8BBF-342AC02C0A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6"/>
        <c:axId val="1284251919"/>
        <c:axId val="1284252751"/>
      </c:barChart>
      <c:lineChart>
        <c:grouping val="standard"/>
        <c:varyColors val="0"/>
        <c:ser>
          <c:idx val="1"/>
          <c:order val="1"/>
          <c:tx>
            <c:strRef>
              <c:f>'[STI Model.xlsx]Securities - IEA vs. Yields'!$K$4</c:f>
              <c:strCache>
                <c:ptCount val="1"/>
                <c:pt idx="0">
                  <c:v>10yr - 3mo Yield Spread</c:v>
                </c:pt>
              </c:strCache>
            </c:strRef>
          </c:tx>
          <c:spPr>
            <a:ln w="158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'[STI Model.xlsx]Securities - IEA vs. Yields'!$I$5:$I$110</c:f>
              <c:numCache>
                <c:formatCode>m/d/yyyy</c:formatCode>
                <c:ptCount val="106"/>
                <c:pt idx="0">
                  <c:v>32963</c:v>
                </c:pt>
                <c:pt idx="1">
                  <c:v>33054</c:v>
                </c:pt>
                <c:pt idx="2">
                  <c:v>33146</c:v>
                </c:pt>
                <c:pt idx="3">
                  <c:v>33238</c:v>
                </c:pt>
                <c:pt idx="4">
                  <c:v>33328</c:v>
                </c:pt>
                <c:pt idx="5">
                  <c:v>33419</c:v>
                </c:pt>
                <c:pt idx="6">
                  <c:v>33511</c:v>
                </c:pt>
                <c:pt idx="7">
                  <c:v>33603</c:v>
                </c:pt>
                <c:pt idx="8">
                  <c:v>33694</c:v>
                </c:pt>
                <c:pt idx="9">
                  <c:v>33785</c:v>
                </c:pt>
                <c:pt idx="10">
                  <c:v>33877</c:v>
                </c:pt>
                <c:pt idx="11">
                  <c:v>33969</c:v>
                </c:pt>
                <c:pt idx="12">
                  <c:v>34059</c:v>
                </c:pt>
                <c:pt idx="13">
                  <c:v>34150</c:v>
                </c:pt>
                <c:pt idx="14">
                  <c:v>34242</c:v>
                </c:pt>
                <c:pt idx="15">
                  <c:v>34334</c:v>
                </c:pt>
                <c:pt idx="16">
                  <c:v>34424</c:v>
                </c:pt>
                <c:pt idx="17">
                  <c:v>34515</c:v>
                </c:pt>
                <c:pt idx="18">
                  <c:v>34607</c:v>
                </c:pt>
                <c:pt idx="19">
                  <c:v>34699</c:v>
                </c:pt>
                <c:pt idx="20">
                  <c:v>34789</c:v>
                </c:pt>
                <c:pt idx="21">
                  <c:v>34880</c:v>
                </c:pt>
                <c:pt idx="22">
                  <c:v>34972</c:v>
                </c:pt>
                <c:pt idx="23">
                  <c:v>35064</c:v>
                </c:pt>
                <c:pt idx="24">
                  <c:v>35155</c:v>
                </c:pt>
                <c:pt idx="25">
                  <c:v>35246</c:v>
                </c:pt>
                <c:pt idx="26">
                  <c:v>35338</c:v>
                </c:pt>
                <c:pt idx="27">
                  <c:v>35430</c:v>
                </c:pt>
                <c:pt idx="28">
                  <c:v>35520</c:v>
                </c:pt>
                <c:pt idx="29">
                  <c:v>35611</c:v>
                </c:pt>
                <c:pt idx="30">
                  <c:v>35703</c:v>
                </c:pt>
                <c:pt idx="31">
                  <c:v>35795</c:v>
                </c:pt>
                <c:pt idx="32">
                  <c:v>35885</c:v>
                </c:pt>
                <c:pt idx="33">
                  <c:v>35976</c:v>
                </c:pt>
                <c:pt idx="34">
                  <c:v>36068</c:v>
                </c:pt>
                <c:pt idx="35">
                  <c:v>36160</c:v>
                </c:pt>
                <c:pt idx="36">
                  <c:v>36250</c:v>
                </c:pt>
                <c:pt idx="37">
                  <c:v>36341</c:v>
                </c:pt>
                <c:pt idx="38">
                  <c:v>36433</c:v>
                </c:pt>
                <c:pt idx="39">
                  <c:v>36525</c:v>
                </c:pt>
                <c:pt idx="40">
                  <c:v>36616</c:v>
                </c:pt>
                <c:pt idx="41">
                  <c:v>36707</c:v>
                </c:pt>
                <c:pt idx="42">
                  <c:v>36799</c:v>
                </c:pt>
                <c:pt idx="43">
                  <c:v>36891</c:v>
                </c:pt>
                <c:pt idx="44">
                  <c:v>36981</c:v>
                </c:pt>
                <c:pt idx="45">
                  <c:v>37072</c:v>
                </c:pt>
                <c:pt idx="46">
                  <c:v>37164</c:v>
                </c:pt>
                <c:pt idx="47">
                  <c:v>37256</c:v>
                </c:pt>
                <c:pt idx="48">
                  <c:v>37346</c:v>
                </c:pt>
                <c:pt idx="49">
                  <c:v>37437</c:v>
                </c:pt>
                <c:pt idx="50">
                  <c:v>37529</c:v>
                </c:pt>
                <c:pt idx="51">
                  <c:v>37621</c:v>
                </c:pt>
                <c:pt idx="52">
                  <c:v>37711</c:v>
                </c:pt>
                <c:pt idx="53">
                  <c:v>37802</c:v>
                </c:pt>
                <c:pt idx="54">
                  <c:v>37894</c:v>
                </c:pt>
                <c:pt idx="55">
                  <c:v>37986</c:v>
                </c:pt>
                <c:pt idx="56">
                  <c:v>38077</c:v>
                </c:pt>
                <c:pt idx="57">
                  <c:v>38168</c:v>
                </c:pt>
                <c:pt idx="58">
                  <c:v>38260</c:v>
                </c:pt>
                <c:pt idx="59">
                  <c:v>38352</c:v>
                </c:pt>
                <c:pt idx="60">
                  <c:v>38533</c:v>
                </c:pt>
                <c:pt idx="61">
                  <c:v>38717</c:v>
                </c:pt>
                <c:pt idx="62">
                  <c:v>39082</c:v>
                </c:pt>
                <c:pt idx="63">
                  <c:v>39172</c:v>
                </c:pt>
                <c:pt idx="64">
                  <c:v>39263</c:v>
                </c:pt>
                <c:pt idx="65">
                  <c:v>39355</c:v>
                </c:pt>
                <c:pt idx="66">
                  <c:v>39447</c:v>
                </c:pt>
                <c:pt idx="67">
                  <c:v>39538</c:v>
                </c:pt>
                <c:pt idx="68">
                  <c:v>39629</c:v>
                </c:pt>
                <c:pt idx="69">
                  <c:v>39721</c:v>
                </c:pt>
                <c:pt idx="70">
                  <c:v>39903</c:v>
                </c:pt>
                <c:pt idx="71">
                  <c:v>39994</c:v>
                </c:pt>
                <c:pt idx="72">
                  <c:v>40086</c:v>
                </c:pt>
                <c:pt idx="73">
                  <c:v>40178</c:v>
                </c:pt>
                <c:pt idx="74">
                  <c:v>40268</c:v>
                </c:pt>
                <c:pt idx="75">
                  <c:v>40359</c:v>
                </c:pt>
                <c:pt idx="76">
                  <c:v>40451</c:v>
                </c:pt>
                <c:pt idx="77">
                  <c:v>40543</c:v>
                </c:pt>
                <c:pt idx="78">
                  <c:v>40633</c:v>
                </c:pt>
                <c:pt idx="79">
                  <c:v>40724</c:v>
                </c:pt>
                <c:pt idx="80">
                  <c:v>40816</c:v>
                </c:pt>
                <c:pt idx="81">
                  <c:v>40908</c:v>
                </c:pt>
                <c:pt idx="82">
                  <c:v>40999</c:v>
                </c:pt>
                <c:pt idx="83">
                  <c:v>41090</c:v>
                </c:pt>
                <c:pt idx="84">
                  <c:v>41182</c:v>
                </c:pt>
                <c:pt idx="85">
                  <c:v>41274</c:v>
                </c:pt>
                <c:pt idx="86">
                  <c:v>41364</c:v>
                </c:pt>
                <c:pt idx="87">
                  <c:v>41455</c:v>
                </c:pt>
                <c:pt idx="88">
                  <c:v>41547</c:v>
                </c:pt>
                <c:pt idx="89">
                  <c:v>41639</c:v>
                </c:pt>
                <c:pt idx="90">
                  <c:v>41729</c:v>
                </c:pt>
                <c:pt idx="91">
                  <c:v>41820</c:v>
                </c:pt>
                <c:pt idx="92">
                  <c:v>41912</c:v>
                </c:pt>
                <c:pt idx="93">
                  <c:v>42004</c:v>
                </c:pt>
                <c:pt idx="94">
                  <c:v>42094</c:v>
                </c:pt>
                <c:pt idx="95">
                  <c:v>42185</c:v>
                </c:pt>
                <c:pt idx="96">
                  <c:v>42277</c:v>
                </c:pt>
                <c:pt idx="97">
                  <c:v>42369</c:v>
                </c:pt>
                <c:pt idx="98">
                  <c:v>42460</c:v>
                </c:pt>
                <c:pt idx="99">
                  <c:v>42551</c:v>
                </c:pt>
                <c:pt idx="100">
                  <c:v>42643</c:v>
                </c:pt>
                <c:pt idx="101">
                  <c:v>42735</c:v>
                </c:pt>
                <c:pt idx="102">
                  <c:v>42825</c:v>
                </c:pt>
                <c:pt idx="103">
                  <c:v>42916</c:v>
                </c:pt>
                <c:pt idx="104">
                  <c:v>43008</c:v>
                </c:pt>
                <c:pt idx="105">
                  <c:v>43100</c:v>
                </c:pt>
              </c:numCache>
            </c:numRef>
          </c:cat>
          <c:val>
            <c:numRef>
              <c:f>'[STI Model.xlsx]Securities - IEA vs. Yields'!$K$4:$K$110</c:f>
              <c:numCache>
                <c:formatCode>0.00%</c:formatCode>
                <c:ptCount val="107"/>
                <c:pt idx="0" formatCode="General">
                  <c:v>0</c:v>
                </c:pt>
                <c:pt idx="1">
                  <c:v>6.6E-3</c:v>
                </c:pt>
                <c:pt idx="2">
                  <c:v>9.7999999999999997E-3</c:v>
                </c:pt>
                <c:pt idx="3">
                  <c:v>1.1899999999999999E-2</c:v>
                </c:pt>
                <c:pt idx="4">
                  <c:v>1.8100000000000002E-2</c:v>
                </c:pt>
                <c:pt idx="5">
                  <c:v>2.3900000000000001E-2</c:v>
                </c:pt>
                <c:pt idx="6">
                  <c:v>2.4E-2</c:v>
                </c:pt>
                <c:pt idx="7">
                  <c:v>2.6699999999999998E-2</c:v>
                </c:pt>
                <c:pt idx="8">
                  <c:v>3.3000000000000002E-2</c:v>
                </c:pt>
                <c:pt idx="9">
                  <c:v>3.61E-2</c:v>
                </c:pt>
                <c:pt idx="10">
                  <c:v>3.4700000000000002E-2</c:v>
                </c:pt>
                <c:pt idx="11">
                  <c:v>3.6000000000000004E-2</c:v>
                </c:pt>
                <c:pt idx="12">
                  <c:v>3.2300000000000002E-2</c:v>
                </c:pt>
                <c:pt idx="13">
                  <c:v>2.9500000000000002E-2</c:v>
                </c:pt>
                <c:pt idx="14">
                  <c:v>2.5499999999999998E-2</c:v>
                </c:pt>
                <c:pt idx="15">
                  <c:v>2.4799999999999999E-2</c:v>
                </c:pt>
                <c:pt idx="16">
                  <c:v>2.76E-2</c:v>
                </c:pt>
                <c:pt idx="17">
                  <c:v>2.98E-2</c:v>
                </c:pt>
                <c:pt idx="18">
                  <c:v>2.7200000000000002E-2</c:v>
                </c:pt>
                <c:pt idx="19">
                  <c:v>2.3900000000000001E-2</c:v>
                </c:pt>
                <c:pt idx="20">
                  <c:v>1.55E-2</c:v>
                </c:pt>
                <c:pt idx="21">
                  <c:v>8.3000000000000001E-3</c:v>
                </c:pt>
                <c:pt idx="22">
                  <c:v>8.0000000000000002E-3</c:v>
                </c:pt>
                <c:pt idx="23">
                  <c:v>4.7999999999999996E-3</c:v>
                </c:pt>
                <c:pt idx="24">
                  <c:v>8.3999999999999995E-3</c:v>
                </c:pt>
                <c:pt idx="25">
                  <c:v>1.5600000000000001E-2</c:v>
                </c:pt>
                <c:pt idx="26">
                  <c:v>1.5300000000000001E-2</c:v>
                </c:pt>
                <c:pt idx="27">
                  <c:v>1.24E-2</c:v>
                </c:pt>
                <c:pt idx="28">
                  <c:v>1.37E-2</c:v>
                </c:pt>
                <c:pt idx="29">
                  <c:v>1.5100000000000001E-2</c:v>
                </c:pt>
                <c:pt idx="30">
                  <c:v>1.06E-2</c:v>
                </c:pt>
                <c:pt idx="31">
                  <c:v>6.8000000000000005E-3</c:v>
                </c:pt>
                <c:pt idx="32">
                  <c:v>4.0000000000000001E-3</c:v>
                </c:pt>
                <c:pt idx="33">
                  <c:v>4.7999999999999996E-3</c:v>
                </c:pt>
                <c:pt idx="34">
                  <c:v>2.5000000000000001E-3</c:v>
                </c:pt>
                <c:pt idx="35">
                  <c:v>3.0000000000000001E-3</c:v>
                </c:pt>
                <c:pt idx="36">
                  <c:v>4.7999999999999996E-3</c:v>
                </c:pt>
                <c:pt idx="37">
                  <c:v>9.5999999999999992E-3</c:v>
                </c:pt>
                <c:pt idx="38">
                  <c:v>1.09E-2</c:v>
                </c:pt>
                <c:pt idx="39">
                  <c:v>9.3999999999999986E-3</c:v>
                </c:pt>
                <c:pt idx="40">
                  <c:v>7.6E-3</c:v>
                </c:pt>
                <c:pt idx="41">
                  <c:v>2.8999999999999998E-3</c:v>
                </c:pt>
                <c:pt idx="42">
                  <c:v>-3.0999999999999999E-3</c:v>
                </c:pt>
                <c:pt idx="43">
                  <c:v>-6.3E-3</c:v>
                </c:pt>
                <c:pt idx="44">
                  <c:v>1.1000000000000001E-3</c:v>
                </c:pt>
                <c:pt idx="45">
                  <c:v>1.54E-2</c:v>
                </c:pt>
                <c:pt idx="46">
                  <c:v>1.7100000000000001E-2</c:v>
                </c:pt>
                <c:pt idx="47">
                  <c:v>2.81E-2</c:v>
                </c:pt>
                <c:pt idx="48">
                  <c:v>3.32E-2</c:v>
                </c:pt>
                <c:pt idx="49">
                  <c:v>3.3599999999999998E-2</c:v>
                </c:pt>
                <c:pt idx="50">
                  <c:v>2.6000000000000002E-2</c:v>
                </c:pt>
                <c:pt idx="51">
                  <c:v>2.64E-2</c:v>
                </c:pt>
                <c:pt idx="52">
                  <c:v>2.75E-2</c:v>
                </c:pt>
                <c:pt idx="53">
                  <c:v>2.5600000000000001E-2</c:v>
                </c:pt>
                <c:pt idx="54">
                  <c:v>3.2799999999999996E-2</c:v>
                </c:pt>
                <c:pt idx="55">
                  <c:v>3.3500000000000002E-2</c:v>
                </c:pt>
                <c:pt idx="56">
                  <c:v>3.0800000000000001E-2</c:v>
                </c:pt>
                <c:pt idx="57">
                  <c:v>3.5000000000000003E-2</c:v>
                </c:pt>
                <c:pt idx="58">
                  <c:v>2.7900000000000001E-2</c:v>
                </c:pt>
                <c:pt idx="59">
                  <c:v>2.1299999999999999E-2</c:v>
                </c:pt>
                <c:pt idx="60">
                  <c:v>1.7100000000000001E-2</c:v>
                </c:pt>
                <c:pt idx="61">
                  <c:v>1.23E-2</c:v>
                </c:pt>
                <c:pt idx="62">
                  <c:v>7.8000000000000005E-3</c:v>
                </c:pt>
                <c:pt idx="63">
                  <c:v>5.6999999999999993E-3</c:v>
                </c:pt>
                <c:pt idx="64">
                  <c:v>7.000000000000001E-4</c:v>
                </c:pt>
                <c:pt idx="65">
                  <c:v>2.3999999999999998E-3</c:v>
                </c:pt>
                <c:pt idx="66">
                  <c:v>-1.4000000000000002E-3</c:v>
                </c:pt>
                <c:pt idx="67">
                  <c:v>-4.0000000000000001E-3</c:v>
                </c:pt>
                <c:pt idx="68">
                  <c:v>-4.4000000000000003E-3</c:v>
                </c:pt>
                <c:pt idx="69">
                  <c:v>-2.9999999999999997E-4</c:v>
                </c:pt>
                <c:pt idx="70">
                  <c:v>3.0000000000000001E-3</c:v>
                </c:pt>
                <c:pt idx="71">
                  <c:v>7.8000000000000005E-3</c:v>
                </c:pt>
                <c:pt idx="72">
                  <c:v>1.5600000000000001E-2</c:v>
                </c:pt>
                <c:pt idx="73">
                  <c:v>2.23E-2</c:v>
                </c:pt>
                <c:pt idx="74">
                  <c:v>2.3399999999999997E-2</c:v>
                </c:pt>
                <c:pt idx="75">
                  <c:v>2.92E-2</c:v>
                </c:pt>
                <c:pt idx="76">
                  <c:v>2.52E-2</c:v>
                </c:pt>
                <c:pt idx="77">
                  <c:v>3.15E-2</c:v>
                </c:pt>
                <c:pt idx="78">
                  <c:v>3.3599999999999998E-2</c:v>
                </c:pt>
                <c:pt idx="79">
                  <c:v>3.4000000000000002E-2</c:v>
                </c:pt>
                <c:pt idx="80">
                  <c:v>3.61E-2</c:v>
                </c:pt>
                <c:pt idx="81">
                  <c:v>3.3399999999999999E-2</c:v>
                </c:pt>
                <c:pt idx="82">
                  <c:v>2.63E-2</c:v>
                </c:pt>
                <c:pt idx="83">
                  <c:v>2.7400000000000001E-2</c:v>
                </c:pt>
                <c:pt idx="84">
                  <c:v>3.3300000000000003E-2</c:v>
                </c:pt>
                <c:pt idx="85">
                  <c:v>3.1600000000000003E-2</c:v>
                </c:pt>
                <c:pt idx="86">
                  <c:v>2.3900000000000001E-2</c:v>
                </c:pt>
                <c:pt idx="87">
                  <c:v>2.0299999999999999E-2</c:v>
                </c:pt>
                <c:pt idx="88">
                  <c:v>1.9699999999999999E-2</c:v>
                </c:pt>
                <c:pt idx="89">
                  <c:v>1.7399999999999999E-2</c:v>
                </c:pt>
                <c:pt idx="90">
                  <c:v>1.54E-2</c:v>
                </c:pt>
                <c:pt idx="91">
                  <c:v>1.6200000000000003E-2</c:v>
                </c:pt>
                <c:pt idx="92">
                  <c:v>1.8600000000000002E-2</c:v>
                </c:pt>
                <c:pt idx="93">
                  <c:v>1.9299999999999998E-2</c:v>
                </c:pt>
                <c:pt idx="94">
                  <c:v>2.6699999999999998E-2</c:v>
                </c:pt>
                <c:pt idx="95">
                  <c:v>2.6800000000000001E-2</c:v>
                </c:pt>
                <c:pt idx="96">
                  <c:v>2.7200000000000002E-2</c:v>
                </c:pt>
                <c:pt idx="97">
                  <c:v>2.5899999999999999E-2</c:v>
                </c:pt>
                <c:pt idx="98">
                  <c:v>2.4700000000000003E-2</c:v>
                </c:pt>
                <c:pt idx="99">
                  <c:v>2.2499999999999999E-2</c:v>
                </c:pt>
                <c:pt idx="100">
                  <c:v>1.9400000000000001E-2</c:v>
                </c:pt>
                <c:pt idx="101">
                  <c:v>2.1499999999999998E-2</c:v>
                </c:pt>
                <c:pt idx="102">
                  <c:v>2.18E-2</c:v>
                </c:pt>
                <c:pt idx="103">
                  <c:v>2.07E-2</c:v>
                </c:pt>
                <c:pt idx="104">
                  <c:v>1.6200000000000003E-2</c:v>
                </c:pt>
                <c:pt idx="105">
                  <c:v>1.49E-2</c:v>
                </c:pt>
                <c:pt idx="106">
                  <c:v>1.2699999999999999E-2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9E-4A3C-8BBF-342AC02C0A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4256495"/>
        <c:axId val="1284239855"/>
      </c:lineChart>
      <c:dateAx>
        <c:axId val="1284251919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252751"/>
        <c:crosses val="autoZero"/>
        <c:auto val="1"/>
        <c:lblOffset val="100"/>
        <c:baseTimeUnit val="months"/>
        <c:majorUnit val="9"/>
        <c:majorTimeUnit val="years"/>
      </c:dateAx>
      <c:valAx>
        <c:axId val="1284252751"/>
        <c:scaling>
          <c:orientation val="minMax"/>
          <c:min val="0.1200000000000000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Securities</a:t>
                </a:r>
                <a:r>
                  <a:rPr lang="en-US" baseline="0"/>
                  <a:t> / Interest Earing Assets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251919"/>
        <c:crosses val="autoZero"/>
        <c:crossBetween val="between"/>
      </c:valAx>
      <c:valAx>
        <c:axId val="1284239855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10 yr</a:t>
                </a:r>
                <a:r>
                  <a:rPr lang="en-US" baseline="0"/>
                  <a:t> - 3 mo Spread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256495"/>
        <c:crosses val="max"/>
        <c:crossBetween val="between"/>
        <c:majorUnit val="1.0000000000000002E-2"/>
      </c:valAx>
      <c:dateAx>
        <c:axId val="1284256495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284239855"/>
        <c:crosses val="autoZero"/>
        <c:auto val="1"/>
        <c:lblOffset val="100"/>
        <c:baseTimeUnit val="months"/>
      </c:dateAx>
      <c:spPr>
        <a:noFill/>
        <a:ln>
          <a:solidFill>
            <a:schemeClr val="tx1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'[STI Model.xlsx]NII vs Yiels'!$I$3</c:f>
              <c:strCache>
                <c:ptCount val="1"/>
                <c:pt idx="0">
                  <c:v>Net Interest Margin</c:v>
                </c:pt>
              </c:strCache>
            </c:strRef>
          </c:tx>
          <c:spPr>
            <a:solidFill>
              <a:schemeClr val="accent1"/>
            </a:solidFill>
            <a:ln w="22225" cap="sq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numRef>
              <c:f>'[STI Model.xlsx]NII vs Yiels'!$H$4:$H$111</c:f>
              <c:numCache>
                <c:formatCode>m/d/yyyy</c:formatCode>
                <c:ptCount val="108"/>
                <c:pt idx="0">
                  <c:v>33328</c:v>
                </c:pt>
                <c:pt idx="1">
                  <c:v>33419</c:v>
                </c:pt>
                <c:pt idx="2">
                  <c:v>33511</c:v>
                </c:pt>
                <c:pt idx="3">
                  <c:v>33603</c:v>
                </c:pt>
                <c:pt idx="4">
                  <c:v>33694</c:v>
                </c:pt>
                <c:pt idx="5">
                  <c:v>33785</c:v>
                </c:pt>
                <c:pt idx="6">
                  <c:v>33877</c:v>
                </c:pt>
                <c:pt idx="7">
                  <c:v>33969</c:v>
                </c:pt>
                <c:pt idx="8">
                  <c:v>34059</c:v>
                </c:pt>
                <c:pt idx="9">
                  <c:v>34150</c:v>
                </c:pt>
                <c:pt idx="10">
                  <c:v>34242</c:v>
                </c:pt>
                <c:pt idx="11">
                  <c:v>34334</c:v>
                </c:pt>
                <c:pt idx="12">
                  <c:v>34424</c:v>
                </c:pt>
                <c:pt idx="13">
                  <c:v>34515</c:v>
                </c:pt>
                <c:pt idx="14">
                  <c:v>34607</c:v>
                </c:pt>
                <c:pt idx="15">
                  <c:v>34699</c:v>
                </c:pt>
                <c:pt idx="16">
                  <c:v>34789</c:v>
                </c:pt>
                <c:pt idx="17">
                  <c:v>34880</c:v>
                </c:pt>
                <c:pt idx="18">
                  <c:v>34972</c:v>
                </c:pt>
                <c:pt idx="19">
                  <c:v>35064</c:v>
                </c:pt>
                <c:pt idx="20">
                  <c:v>35155</c:v>
                </c:pt>
                <c:pt idx="21">
                  <c:v>35246</c:v>
                </c:pt>
                <c:pt idx="22">
                  <c:v>35338</c:v>
                </c:pt>
                <c:pt idx="23">
                  <c:v>35430</c:v>
                </c:pt>
                <c:pt idx="24">
                  <c:v>35520</c:v>
                </c:pt>
                <c:pt idx="25">
                  <c:v>35611</c:v>
                </c:pt>
                <c:pt idx="26">
                  <c:v>35703</c:v>
                </c:pt>
                <c:pt idx="27">
                  <c:v>35795</c:v>
                </c:pt>
                <c:pt idx="28">
                  <c:v>35885</c:v>
                </c:pt>
                <c:pt idx="29">
                  <c:v>35976</c:v>
                </c:pt>
                <c:pt idx="30">
                  <c:v>36068</c:v>
                </c:pt>
                <c:pt idx="31">
                  <c:v>36160</c:v>
                </c:pt>
                <c:pt idx="32">
                  <c:v>36250</c:v>
                </c:pt>
                <c:pt idx="33">
                  <c:v>36341</c:v>
                </c:pt>
                <c:pt idx="34">
                  <c:v>36433</c:v>
                </c:pt>
                <c:pt idx="35">
                  <c:v>36525</c:v>
                </c:pt>
                <c:pt idx="36">
                  <c:v>36616</c:v>
                </c:pt>
                <c:pt idx="37">
                  <c:v>36707</c:v>
                </c:pt>
                <c:pt idx="38">
                  <c:v>36799</c:v>
                </c:pt>
                <c:pt idx="39">
                  <c:v>36891</c:v>
                </c:pt>
                <c:pt idx="40">
                  <c:v>36981</c:v>
                </c:pt>
                <c:pt idx="41">
                  <c:v>37072</c:v>
                </c:pt>
                <c:pt idx="42">
                  <c:v>37164</c:v>
                </c:pt>
                <c:pt idx="43">
                  <c:v>37256</c:v>
                </c:pt>
                <c:pt idx="44">
                  <c:v>37346</c:v>
                </c:pt>
                <c:pt idx="45">
                  <c:v>37437</c:v>
                </c:pt>
                <c:pt idx="46">
                  <c:v>37529</c:v>
                </c:pt>
                <c:pt idx="47">
                  <c:v>37621</c:v>
                </c:pt>
                <c:pt idx="48">
                  <c:v>37711</c:v>
                </c:pt>
                <c:pt idx="49">
                  <c:v>37802</c:v>
                </c:pt>
                <c:pt idx="50">
                  <c:v>37894</c:v>
                </c:pt>
                <c:pt idx="51">
                  <c:v>37986</c:v>
                </c:pt>
                <c:pt idx="52">
                  <c:v>38077</c:v>
                </c:pt>
                <c:pt idx="53">
                  <c:v>38168</c:v>
                </c:pt>
                <c:pt idx="54">
                  <c:v>38260</c:v>
                </c:pt>
                <c:pt idx="55">
                  <c:v>38352</c:v>
                </c:pt>
                <c:pt idx="56">
                  <c:v>38442</c:v>
                </c:pt>
                <c:pt idx="57">
                  <c:v>38533</c:v>
                </c:pt>
                <c:pt idx="58">
                  <c:v>38625</c:v>
                </c:pt>
                <c:pt idx="59">
                  <c:v>38717</c:v>
                </c:pt>
                <c:pt idx="60">
                  <c:v>38807</c:v>
                </c:pt>
                <c:pt idx="61">
                  <c:v>38898</c:v>
                </c:pt>
                <c:pt idx="62">
                  <c:v>38990</c:v>
                </c:pt>
                <c:pt idx="63">
                  <c:v>39082</c:v>
                </c:pt>
                <c:pt idx="64">
                  <c:v>39172</c:v>
                </c:pt>
                <c:pt idx="65">
                  <c:v>39263</c:v>
                </c:pt>
                <c:pt idx="66">
                  <c:v>39355</c:v>
                </c:pt>
                <c:pt idx="67">
                  <c:v>39447</c:v>
                </c:pt>
                <c:pt idx="68">
                  <c:v>39538</c:v>
                </c:pt>
                <c:pt idx="69">
                  <c:v>39629</c:v>
                </c:pt>
                <c:pt idx="70">
                  <c:v>39721</c:v>
                </c:pt>
                <c:pt idx="71">
                  <c:v>39813</c:v>
                </c:pt>
                <c:pt idx="72">
                  <c:v>39903</c:v>
                </c:pt>
                <c:pt idx="73">
                  <c:v>39994</c:v>
                </c:pt>
                <c:pt idx="74">
                  <c:v>40086</c:v>
                </c:pt>
                <c:pt idx="75">
                  <c:v>40178</c:v>
                </c:pt>
                <c:pt idx="76">
                  <c:v>40268</c:v>
                </c:pt>
                <c:pt idx="77">
                  <c:v>40359</c:v>
                </c:pt>
                <c:pt idx="78">
                  <c:v>40451</c:v>
                </c:pt>
                <c:pt idx="79">
                  <c:v>40543</c:v>
                </c:pt>
                <c:pt idx="80">
                  <c:v>40633</c:v>
                </c:pt>
                <c:pt idx="81">
                  <c:v>40724</c:v>
                </c:pt>
                <c:pt idx="82">
                  <c:v>40816</c:v>
                </c:pt>
                <c:pt idx="83">
                  <c:v>40908</c:v>
                </c:pt>
                <c:pt idx="84">
                  <c:v>40999</c:v>
                </c:pt>
                <c:pt idx="85">
                  <c:v>41090</c:v>
                </c:pt>
                <c:pt idx="86">
                  <c:v>41182</c:v>
                </c:pt>
                <c:pt idx="87">
                  <c:v>41274</c:v>
                </c:pt>
                <c:pt idx="88">
                  <c:v>41364</c:v>
                </c:pt>
                <c:pt idx="89">
                  <c:v>41455</c:v>
                </c:pt>
                <c:pt idx="90">
                  <c:v>41547</c:v>
                </c:pt>
                <c:pt idx="91">
                  <c:v>41639</c:v>
                </c:pt>
                <c:pt idx="92">
                  <c:v>41729</c:v>
                </c:pt>
                <c:pt idx="93">
                  <c:v>41820</c:v>
                </c:pt>
                <c:pt idx="94">
                  <c:v>41912</c:v>
                </c:pt>
                <c:pt idx="95">
                  <c:v>42004</c:v>
                </c:pt>
                <c:pt idx="96">
                  <c:v>42094</c:v>
                </c:pt>
                <c:pt idx="97">
                  <c:v>42185</c:v>
                </c:pt>
                <c:pt idx="98">
                  <c:v>42277</c:v>
                </c:pt>
                <c:pt idx="99">
                  <c:v>42369</c:v>
                </c:pt>
                <c:pt idx="100">
                  <c:v>42460</c:v>
                </c:pt>
                <c:pt idx="101">
                  <c:v>42551</c:v>
                </c:pt>
                <c:pt idx="102">
                  <c:v>42643</c:v>
                </c:pt>
                <c:pt idx="103">
                  <c:v>42735</c:v>
                </c:pt>
                <c:pt idx="104">
                  <c:v>42825</c:v>
                </c:pt>
                <c:pt idx="105">
                  <c:v>42916</c:v>
                </c:pt>
                <c:pt idx="106">
                  <c:v>43008</c:v>
                </c:pt>
                <c:pt idx="107">
                  <c:v>43100</c:v>
                </c:pt>
              </c:numCache>
            </c:numRef>
          </c:cat>
          <c:val>
            <c:numRef>
              <c:f>'[STI Model.xlsx]NII vs Yiels'!$I$4:$I$111</c:f>
              <c:numCache>
                <c:formatCode>0.00%</c:formatCode>
                <c:ptCount val="108"/>
                <c:pt idx="0">
                  <c:v>4.487E-2</c:v>
                </c:pt>
                <c:pt idx="1">
                  <c:v>4.5464999999999998E-2</c:v>
                </c:pt>
                <c:pt idx="2">
                  <c:v>4.5355999999999994E-2</c:v>
                </c:pt>
                <c:pt idx="3">
                  <c:v>4.4972999999999999E-2</c:v>
                </c:pt>
                <c:pt idx="4">
                  <c:v>4.4961000000000001E-2</c:v>
                </c:pt>
                <c:pt idx="5">
                  <c:v>4.6935000000000004E-2</c:v>
                </c:pt>
                <c:pt idx="6">
                  <c:v>4.8769E-2</c:v>
                </c:pt>
                <c:pt idx="7">
                  <c:v>4.8083999999999995E-2</c:v>
                </c:pt>
                <c:pt idx="8">
                  <c:v>4.7475000000000003E-2</c:v>
                </c:pt>
                <c:pt idx="9">
                  <c:v>4.7713999999999999E-2</c:v>
                </c:pt>
                <c:pt idx="10">
                  <c:v>4.7594000000000004E-2</c:v>
                </c:pt>
                <c:pt idx="11">
                  <c:v>4.4081999999999996E-2</c:v>
                </c:pt>
                <c:pt idx="12">
                  <c:v>4.4123000000000002E-2</c:v>
                </c:pt>
                <c:pt idx="13">
                  <c:v>4.4057000000000006E-2</c:v>
                </c:pt>
                <c:pt idx="14">
                  <c:v>4.3635E-2</c:v>
                </c:pt>
                <c:pt idx="15">
                  <c:v>4.2571000000000005E-2</c:v>
                </c:pt>
                <c:pt idx="16">
                  <c:v>4.3021000000000004E-2</c:v>
                </c:pt>
                <c:pt idx="17">
                  <c:v>4.2320999999999998E-2</c:v>
                </c:pt>
                <c:pt idx="18">
                  <c:v>4.2464000000000002E-2</c:v>
                </c:pt>
                <c:pt idx="19">
                  <c:v>4.1208000000000002E-2</c:v>
                </c:pt>
                <c:pt idx="20">
                  <c:v>4.1159999999999995E-2</c:v>
                </c:pt>
                <c:pt idx="21">
                  <c:v>4.0563000000000002E-2</c:v>
                </c:pt>
                <c:pt idx="22">
                  <c:v>4.1002999999999998E-2</c:v>
                </c:pt>
                <c:pt idx="23">
                  <c:v>3.9572999999999997E-2</c:v>
                </c:pt>
                <c:pt idx="24">
                  <c:v>4.471E-2</c:v>
                </c:pt>
                <c:pt idx="25">
                  <c:v>4.8406000000000005E-2</c:v>
                </c:pt>
                <c:pt idx="26">
                  <c:v>5.2620000000000007E-2</c:v>
                </c:pt>
                <c:pt idx="27">
                  <c:v>4.5928000000000004E-2</c:v>
                </c:pt>
                <c:pt idx="28">
                  <c:v>4.5106E-2</c:v>
                </c:pt>
                <c:pt idx="29">
                  <c:v>4.4658999999999997E-2</c:v>
                </c:pt>
                <c:pt idx="30">
                  <c:v>4.4969000000000002E-2</c:v>
                </c:pt>
                <c:pt idx="31">
                  <c:v>3.7109999999999997E-2</c:v>
                </c:pt>
                <c:pt idx="32">
                  <c:v>3.7423000000000005E-2</c:v>
                </c:pt>
                <c:pt idx="33">
                  <c:v>3.7261999999999997E-2</c:v>
                </c:pt>
                <c:pt idx="34">
                  <c:v>3.8185000000000004E-2</c:v>
                </c:pt>
                <c:pt idx="35">
                  <c:v>3.6983999999999996E-2</c:v>
                </c:pt>
                <c:pt idx="36">
                  <c:v>3.7232000000000001E-2</c:v>
                </c:pt>
                <c:pt idx="37">
                  <c:v>3.5789999999999995E-2</c:v>
                </c:pt>
                <c:pt idx="38">
                  <c:v>3.5448E-2</c:v>
                </c:pt>
                <c:pt idx="39">
                  <c:v>3.5300000000000005E-2</c:v>
                </c:pt>
                <c:pt idx="40">
                  <c:v>3.5249999999999997E-2</c:v>
                </c:pt>
                <c:pt idx="41">
                  <c:v>3.5708000000000004E-2</c:v>
                </c:pt>
                <c:pt idx="42">
                  <c:v>3.5620000000000006E-2</c:v>
                </c:pt>
                <c:pt idx="43">
                  <c:v>3.3724999999999998E-2</c:v>
                </c:pt>
                <c:pt idx="44">
                  <c:v>3.3993000000000002E-2</c:v>
                </c:pt>
                <c:pt idx="45">
                  <c:v>3.4237000000000004E-2</c:v>
                </c:pt>
                <c:pt idx="46">
                  <c:v>3.3325E-2</c:v>
                </c:pt>
                <c:pt idx="47">
                  <c:v>3.1650999999999999E-2</c:v>
                </c:pt>
                <c:pt idx="48">
                  <c:v>3.1954999999999997E-2</c:v>
                </c:pt>
                <c:pt idx="49">
                  <c:v>3.1465E-2</c:v>
                </c:pt>
                <c:pt idx="50">
                  <c:v>3.0398000000000001E-2</c:v>
                </c:pt>
                <c:pt idx="51">
                  <c:v>3.0275E-2</c:v>
                </c:pt>
                <c:pt idx="52">
                  <c:v>3.0287000000000001E-2</c:v>
                </c:pt>
                <c:pt idx="53">
                  <c:v>3.0518999999999998E-2</c:v>
                </c:pt>
                <c:pt idx="54">
                  <c:v>3.0163000000000002E-2</c:v>
                </c:pt>
                <c:pt idx="55">
                  <c:v>2.9260999999999999E-2</c:v>
                </c:pt>
                <c:pt idx="56">
                  <c:v>3.0832000000000002E-2</c:v>
                </c:pt>
                <c:pt idx="57">
                  <c:v>3.1993999999999995E-2</c:v>
                </c:pt>
                <c:pt idx="58">
                  <c:v>3.3672000000000001E-2</c:v>
                </c:pt>
                <c:pt idx="59">
                  <c:v>3.1032000000000001E-2</c:v>
                </c:pt>
                <c:pt idx="60">
                  <c:v>3.1048999999999997E-2</c:v>
                </c:pt>
                <c:pt idx="61">
                  <c:v>3.0667E-2</c:v>
                </c:pt>
                <c:pt idx="62">
                  <c:v>3.0143E-2</c:v>
                </c:pt>
                <c:pt idx="63">
                  <c:v>2.9546000000000003E-2</c:v>
                </c:pt>
                <c:pt idx="64">
                  <c:v>2.9104999999999999E-2</c:v>
                </c:pt>
                <c:pt idx="65">
                  <c:v>2.9665E-2</c:v>
                </c:pt>
                <c:pt idx="66">
                  <c:v>3.0230999999999997E-2</c:v>
                </c:pt>
                <c:pt idx="67">
                  <c:v>2.9996000000000002E-2</c:v>
                </c:pt>
                <c:pt idx="68">
                  <c:v>2.9516000000000001E-2</c:v>
                </c:pt>
                <c:pt idx="69">
                  <c:v>2.9933000000000001E-2</c:v>
                </c:pt>
                <c:pt idx="70">
                  <c:v>3.0308000000000002E-2</c:v>
                </c:pt>
                <c:pt idx="71">
                  <c:v>2.9910000000000003E-2</c:v>
                </c:pt>
                <c:pt idx="72">
                  <c:v>2.9737999999999997E-2</c:v>
                </c:pt>
                <c:pt idx="73">
                  <c:v>2.9277999999999998E-2</c:v>
                </c:pt>
                <c:pt idx="74">
                  <c:v>3.0211999999999999E-2</c:v>
                </c:pt>
                <c:pt idx="75">
                  <c:v>2.9878999999999999E-2</c:v>
                </c:pt>
                <c:pt idx="76">
                  <c:v>3.0934E-2</c:v>
                </c:pt>
                <c:pt idx="77">
                  <c:v>3.1519999999999999E-2</c:v>
                </c:pt>
                <c:pt idx="78">
                  <c:v>3.2547E-2</c:v>
                </c:pt>
                <c:pt idx="79">
                  <c:v>3.3071000000000003E-2</c:v>
                </c:pt>
                <c:pt idx="80">
                  <c:v>3.3960999999999998E-2</c:v>
                </c:pt>
                <c:pt idx="81">
                  <c:v>3.4532E-2</c:v>
                </c:pt>
                <c:pt idx="82">
                  <c:v>3.3836999999999999E-2</c:v>
                </c:pt>
                <c:pt idx="83">
                  <c:v>3.3578999999999998E-2</c:v>
                </c:pt>
                <c:pt idx="84">
                  <c:v>3.4262000000000001E-2</c:v>
                </c:pt>
                <c:pt idx="85">
                  <c:v>3.4394000000000001E-2</c:v>
                </c:pt>
                <c:pt idx="86">
                  <c:v>3.4537999999999999E-2</c:v>
                </c:pt>
                <c:pt idx="87">
                  <c:v>3.3738999999999998E-2</c:v>
                </c:pt>
                <c:pt idx="88">
                  <c:v>3.2961999999999998E-2</c:v>
                </c:pt>
                <c:pt idx="89">
                  <c:v>3.2524999999999998E-2</c:v>
                </c:pt>
                <c:pt idx="90">
                  <c:v>3.2482999999999998E-2</c:v>
                </c:pt>
                <c:pt idx="91">
                  <c:v>3.2246999999999998E-2</c:v>
                </c:pt>
                <c:pt idx="92">
                  <c:v>3.1834000000000001E-2</c:v>
                </c:pt>
                <c:pt idx="93">
                  <c:v>3.1320000000000001E-2</c:v>
                </c:pt>
                <c:pt idx="94">
                  <c:v>3.1065999999999996E-2</c:v>
                </c:pt>
                <c:pt idx="95">
                  <c:v>3.0567E-2</c:v>
                </c:pt>
                <c:pt idx="96">
                  <c:v>3.0032999999999997E-2</c:v>
                </c:pt>
                <c:pt idx="97">
                  <c:v>2.9424000000000002E-2</c:v>
                </c:pt>
                <c:pt idx="98">
                  <c:v>2.9108000000000002E-2</c:v>
                </c:pt>
                <c:pt idx="99">
                  <c:v>2.8726999999999999E-2</c:v>
                </c:pt>
                <c:pt idx="100">
                  <c:v>2.9241000000000003E-2</c:v>
                </c:pt>
                <c:pt idx="101">
                  <c:v>2.9666000000000001E-2</c:v>
                </c:pt>
                <c:pt idx="102">
                  <c:v>2.997E-2</c:v>
                </c:pt>
                <c:pt idx="103">
                  <c:v>3.0034000000000002E-2</c:v>
                </c:pt>
                <c:pt idx="104">
                  <c:v>3.0264000000000003E-2</c:v>
                </c:pt>
                <c:pt idx="105">
                  <c:v>3.0511E-2</c:v>
                </c:pt>
                <c:pt idx="106">
                  <c:v>3.0938E-2</c:v>
                </c:pt>
                <c:pt idx="107">
                  <c:v>3.0606000000000001E-2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D9-45A2-A7B6-FFFFD52B41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43960864"/>
        <c:axId val="1643965440"/>
      </c:barChart>
      <c:lineChart>
        <c:grouping val="standard"/>
        <c:varyColors val="0"/>
        <c:ser>
          <c:idx val="1"/>
          <c:order val="1"/>
          <c:tx>
            <c:strRef>
              <c:f>'[STI Model.xlsx]NII vs Yiels'!$J$3</c:f>
              <c:strCache>
                <c:ptCount val="1"/>
                <c:pt idx="0">
                  <c:v>10 yr - 3 mo Spread</c:v>
                </c:pt>
              </c:strCache>
            </c:strRef>
          </c:tx>
          <c:spPr>
            <a:ln w="158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'[STI Model.xlsx]NII vs Yiels'!$H$4:$H$111</c:f>
              <c:numCache>
                <c:formatCode>m/d/yyyy</c:formatCode>
                <c:ptCount val="108"/>
                <c:pt idx="0">
                  <c:v>33328</c:v>
                </c:pt>
                <c:pt idx="1">
                  <c:v>33419</c:v>
                </c:pt>
                <c:pt idx="2">
                  <c:v>33511</c:v>
                </c:pt>
                <c:pt idx="3">
                  <c:v>33603</c:v>
                </c:pt>
                <c:pt idx="4">
                  <c:v>33694</c:v>
                </c:pt>
                <c:pt idx="5">
                  <c:v>33785</c:v>
                </c:pt>
                <c:pt idx="6">
                  <c:v>33877</c:v>
                </c:pt>
                <c:pt idx="7">
                  <c:v>33969</c:v>
                </c:pt>
                <c:pt idx="8">
                  <c:v>34059</c:v>
                </c:pt>
                <c:pt idx="9">
                  <c:v>34150</c:v>
                </c:pt>
                <c:pt idx="10">
                  <c:v>34242</c:v>
                </c:pt>
                <c:pt idx="11">
                  <c:v>34334</c:v>
                </c:pt>
                <c:pt idx="12">
                  <c:v>34424</c:v>
                </c:pt>
                <c:pt idx="13">
                  <c:v>34515</c:v>
                </c:pt>
                <c:pt idx="14">
                  <c:v>34607</c:v>
                </c:pt>
                <c:pt idx="15">
                  <c:v>34699</c:v>
                </c:pt>
                <c:pt idx="16">
                  <c:v>34789</c:v>
                </c:pt>
                <c:pt idx="17">
                  <c:v>34880</c:v>
                </c:pt>
                <c:pt idx="18">
                  <c:v>34972</c:v>
                </c:pt>
                <c:pt idx="19">
                  <c:v>35064</c:v>
                </c:pt>
                <c:pt idx="20">
                  <c:v>35155</c:v>
                </c:pt>
                <c:pt idx="21">
                  <c:v>35246</c:v>
                </c:pt>
                <c:pt idx="22">
                  <c:v>35338</c:v>
                </c:pt>
                <c:pt idx="23">
                  <c:v>35430</c:v>
                </c:pt>
                <c:pt idx="24">
                  <c:v>35520</c:v>
                </c:pt>
                <c:pt idx="25">
                  <c:v>35611</c:v>
                </c:pt>
                <c:pt idx="26">
                  <c:v>35703</c:v>
                </c:pt>
                <c:pt idx="27">
                  <c:v>35795</c:v>
                </c:pt>
                <c:pt idx="28">
                  <c:v>35885</c:v>
                </c:pt>
                <c:pt idx="29">
                  <c:v>35976</c:v>
                </c:pt>
                <c:pt idx="30">
                  <c:v>36068</c:v>
                </c:pt>
                <c:pt idx="31">
                  <c:v>36160</c:v>
                </c:pt>
                <c:pt idx="32">
                  <c:v>36250</c:v>
                </c:pt>
                <c:pt idx="33">
                  <c:v>36341</c:v>
                </c:pt>
                <c:pt idx="34">
                  <c:v>36433</c:v>
                </c:pt>
                <c:pt idx="35">
                  <c:v>36525</c:v>
                </c:pt>
                <c:pt idx="36">
                  <c:v>36616</c:v>
                </c:pt>
                <c:pt idx="37">
                  <c:v>36707</c:v>
                </c:pt>
                <c:pt idx="38">
                  <c:v>36799</c:v>
                </c:pt>
                <c:pt idx="39">
                  <c:v>36891</c:v>
                </c:pt>
                <c:pt idx="40">
                  <c:v>36981</c:v>
                </c:pt>
                <c:pt idx="41">
                  <c:v>37072</c:v>
                </c:pt>
                <c:pt idx="42">
                  <c:v>37164</c:v>
                </c:pt>
                <c:pt idx="43">
                  <c:v>37256</c:v>
                </c:pt>
                <c:pt idx="44">
                  <c:v>37346</c:v>
                </c:pt>
                <c:pt idx="45">
                  <c:v>37437</c:v>
                </c:pt>
                <c:pt idx="46">
                  <c:v>37529</c:v>
                </c:pt>
                <c:pt idx="47">
                  <c:v>37621</c:v>
                </c:pt>
                <c:pt idx="48">
                  <c:v>37711</c:v>
                </c:pt>
                <c:pt idx="49">
                  <c:v>37802</c:v>
                </c:pt>
                <c:pt idx="50">
                  <c:v>37894</c:v>
                </c:pt>
                <c:pt idx="51">
                  <c:v>37986</c:v>
                </c:pt>
                <c:pt idx="52">
                  <c:v>38077</c:v>
                </c:pt>
                <c:pt idx="53">
                  <c:v>38168</c:v>
                </c:pt>
                <c:pt idx="54">
                  <c:v>38260</c:v>
                </c:pt>
                <c:pt idx="55">
                  <c:v>38352</c:v>
                </c:pt>
                <c:pt idx="56">
                  <c:v>38442</c:v>
                </c:pt>
                <c:pt idx="57">
                  <c:v>38533</c:v>
                </c:pt>
                <c:pt idx="58">
                  <c:v>38625</c:v>
                </c:pt>
                <c:pt idx="59">
                  <c:v>38717</c:v>
                </c:pt>
                <c:pt idx="60">
                  <c:v>38807</c:v>
                </c:pt>
                <c:pt idx="61">
                  <c:v>38898</c:v>
                </c:pt>
                <c:pt idx="62">
                  <c:v>38990</c:v>
                </c:pt>
                <c:pt idx="63">
                  <c:v>39082</c:v>
                </c:pt>
                <c:pt idx="64">
                  <c:v>39172</c:v>
                </c:pt>
                <c:pt idx="65">
                  <c:v>39263</c:v>
                </c:pt>
                <c:pt idx="66">
                  <c:v>39355</c:v>
                </c:pt>
                <c:pt idx="67">
                  <c:v>39447</c:v>
                </c:pt>
                <c:pt idx="68">
                  <c:v>39538</c:v>
                </c:pt>
                <c:pt idx="69">
                  <c:v>39629</c:v>
                </c:pt>
                <c:pt idx="70">
                  <c:v>39721</c:v>
                </c:pt>
                <c:pt idx="71">
                  <c:v>39813</c:v>
                </c:pt>
                <c:pt idx="72">
                  <c:v>39903</c:v>
                </c:pt>
                <c:pt idx="73">
                  <c:v>39994</c:v>
                </c:pt>
                <c:pt idx="74">
                  <c:v>40086</c:v>
                </c:pt>
                <c:pt idx="75">
                  <c:v>40178</c:v>
                </c:pt>
                <c:pt idx="76">
                  <c:v>40268</c:v>
                </c:pt>
                <c:pt idx="77">
                  <c:v>40359</c:v>
                </c:pt>
                <c:pt idx="78">
                  <c:v>40451</c:v>
                </c:pt>
                <c:pt idx="79">
                  <c:v>40543</c:v>
                </c:pt>
                <c:pt idx="80">
                  <c:v>40633</c:v>
                </c:pt>
                <c:pt idx="81">
                  <c:v>40724</c:v>
                </c:pt>
                <c:pt idx="82">
                  <c:v>40816</c:v>
                </c:pt>
                <c:pt idx="83">
                  <c:v>40908</c:v>
                </c:pt>
                <c:pt idx="84">
                  <c:v>40999</c:v>
                </c:pt>
                <c:pt idx="85">
                  <c:v>41090</c:v>
                </c:pt>
                <c:pt idx="86">
                  <c:v>41182</c:v>
                </c:pt>
                <c:pt idx="87">
                  <c:v>41274</c:v>
                </c:pt>
                <c:pt idx="88">
                  <c:v>41364</c:v>
                </c:pt>
                <c:pt idx="89">
                  <c:v>41455</c:v>
                </c:pt>
                <c:pt idx="90">
                  <c:v>41547</c:v>
                </c:pt>
                <c:pt idx="91">
                  <c:v>41639</c:v>
                </c:pt>
                <c:pt idx="92">
                  <c:v>41729</c:v>
                </c:pt>
                <c:pt idx="93">
                  <c:v>41820</c:v>
                </c:pt>
                <c:pt idx="94">
                  <c:v>41912</c:v>
                </c:pt>
                <c:pt idx="95">
                  <c:v>42004</c:v>
                </c:pt>
                <c:pt idx="96">
                  <c:v>42094</c:v>
                </c:pt>
                <c:pt idx="97">
                  <c:v>42185</c:v>
                </c:pt>
                <c:pt idx="98">
                  <c:v>42277</c:v>
                </c:pt>
                <c:pt idx="99">
                  <c:v>42369</c:v>
                </c:pt>
                <c:pt idx="100">
                  <c:v>42460</c:v>
                </c:pt>
                <c:pt idx="101">
                  <c:v>42551</c:v>
                </c:pt>
                <c:pt idx="102">
                  <c:v>42643</c:v>
                </c:pt>
                <c:pt idx="103">
                  <c:v>42735</c:v>
                </c:pt>
                <c:pt idx="104">
                  <c:v>42825</c:v>
                </c:pt>
                <c:pt idx="105">
                  <c:v>42916</c:v>
                </c:pt>
                <c:pt idx="106">
                  <c:v>43008</c:v>
                </c:pt>
                <c:pt idx="107">
                  <c:v>43100</c:v>
                </c:pt>
              </c:numCache>
            </c:numRef>
          </c:cat>
          <c:val>
            <c:numRef>
              <c:f>'[STI Model.xlsx]NII vs Yiels'!$J$4:$J$111</c:f>
              <c:numCache>
                <c:formatCode>0.00%</c:formatCode>
                <c:ptCount val="108"/>
                <c:pt idx="0">
                  <c:v>1.8100000000000002E-2</c:v>
                </c:pt>
                <c:pt idx="1">
                  <c:v>2.3900000000000001E-2</c:v>
                </c:pt>
                <c:pt idx="2">
                  <c:v>2.4E-2</c:v>
                </c:pt>
                <c:pt idx="3">
                  <c:v>2.6699999999999998E-2</c:v>
                </c:pt>
                <c:pt idx="4">
                  <c:v>3.3000000000000002E-2</c:v>
                </c:pt>
                <c:pt idx="5">
                  <c:v>3.61E-2</c:v>
                </c:pt>
                <c:pt idx="6">
                  <c:v>3.4700000000000002E-2</c:v>
                </c:pt>
                <c:pt idx="7">
                  <c:v>3.6000000000000004E-2</c:v>
                </c:pt>
                <c:pt idx="8">
                  <c:v>3.2300000000000002E-2</c:v>
                </c:pt>
                <c:pt idx="9">
                  <c:v>2.9500000000000002E-2</c:v>
                </c:pt>
                <c:pt idx="10">
                  <c:v>2.5499999999999998E-2</c:v>
                </c:pt>
                <c:pt idx="11">
                  <c:v>2.4799999999999999E-2</c:v>
                </c:pt>
                <c:pt idx="12">
                  <c:v>2.76E-2</c:v>
                </c:pt>
                <c:pt idx="13">
                  <c:v>2.98E-2</c:v>
                </c:pt>
                <c:pt idx="14">
                  <c:v>2.7200000000000002E-2</c:v>
                </c:pt>
                <c:pt idx="15">
                  <c:v>2.3900000000000001E-2</c:v>
                </c:pt>
                <c:pt idx="16">
                  <c:v>1.55E-2</c:v>
                </c:pt>
                <c:pt idx="17">
                  <c:v>8.3000000000000001E-3</c:v>
                </c:pt>
                <c:pt idx="18">
                  <c:v>8.0000000000000002E-3</c:v>
                </c:pt>
                <c:pt idx="19">
                  <c:v>4.7999999999999996E-3</c:v>
                </c:pt>
                <c:pt idx="20">
                  <c:v>8.3999999999999995E-3</c:v>
                </c:pt>
                <c:pt idx="21">
                  <c:v>1.5600000000000001E-2</c:v>
                </c:pt>
                <c:pt idx="22">
                  <c:v>1.5300000000000001E-2</c:v>
                </c:pt>
                <c:pt idx="23">
                  <c:v>1.24E-2</c:v>
                </c:pt>
                <c:pt idx="24">
                  <c:v>1.37E-2</c:v>
                </c:pt>
                <c:pt idx="25">
                  <c:v>1.5100000000000001E-2</c:v>
                </c:pt>
                <c:pt idx="26">
                  <c:v>1.06E-2</c:v>
                </c:pt>
                <c:pt idx="27">
                  <c:v>6.8000000000000005E-3</c:v>
                </c:pt>
                <c:pt idx="28">
                  <c:v>4.0000000000000001E-3</c:v>
                </c:pt>
                <c:pt idx="29">
                  <c:v>4.7999999999999996E-3</c:v>
                </c:pt>
                <c:pt idx="30">
                  <c:v>2.5000000000000001E-3</c:v>
                </c:pt>
                <c:pt idx="31">
                  <c:v>3.0000000000000001E-3</c:v>
                </c:pt>
                <c:pt idx="32">
                  <c:v>4.7999999999999996E-3</c:v>
                </c:pt>
                <c:pt idx="33">
                  <c:v>9.5999999999999992E-3</c:v>
                </c:pt>
                <c:pt idx="34">
                  <c:v>1.09E-2</c:v>
                </c:pt>
                <c:pt idx="35">
                  <c:v>9.3999999999999986E-3</c:v>
                </c:pt>
                <c:pt idx="36">
                  <c:v>7.6E-3</c:v>
                </c:pt>
                <c:pt idx="37">
                  <c:v>2.8999999999999998E-3</c:v>
                </c:pt>
                <c:pt idx="38">
                  <c:v>-3.0999999999999999E-3</c:v>
                </c:pt>
                <c:pt idx="39">
                  <c:v>-6.3E-3</c:v>
                </c:pt>
                <c:pt idx="40">
                  <c:v>1.1000000000000001E-3</c:v>
                </c:pt>
                <c:pt idx="41">
                  <c:v>1.54E-2</c:v>
                </c:pt>
                <c:pt idx="42">
                  <c:v>1.7100000000000001E-2</c:v>
                </c:pt>
                <c:pt idx="43">
                  <c:v>2.81E-2</c:v>
                </c:pt>
                <c:pt idx="44">
                  <c:v>3.32E-2</c:v>
                </c:pt>
                <c:pt idx="45">
                  <c:v>3.3599999999999998E-2</c:v>
                </c:pt>
                <c:pt idx="46">
                  <c:v>2.6000000000000002E-2</c:v>
                </c:pt>
                <c:pt idx="47">
                  <c:v>2.64E-2</c:v>
                </c:pt>
                <c:pt idx="48">
                  <c:v>2.75E-2</c:v>
                </c:pt>
                <c:pt idx="49">
                  <c:v>2.5600000000000001E-2</c:v>
                </c:pt>
                <c:pt idx="50">
                  <c:v>3.2799999999999996E-2</c:v>
                </c:pt>
                <c:pt idx="51">
                  <c:v>3.3500000000000002E-2</c:v>
                </c:pt>
                <c:pt idx="52">
                  <c:v>3.0800000000000001E-2</c:v>
                </c:pt>
                <c:pt idx="53">
                  <c:v>3.5000000000000003E-2</c:v>
                </c:pt>
                <c:pt idx="54">
                  <c:v>2.7900000000000001E-2</c:v>
                </c:pt>
                <c:pt idx="55">
                  <c:v>2.1299999999999999E-2</c:v>
                </c:pt>
                <c:pt idx="56">
                  <c:v>1.7100000000000001E-2</c:v>
                </c:pt>
                <c:pt idx="57">
                  <c:v>1.23E-2</c:v>
                </c:pt>
                <c:pt idx="58">
                  <c:v>7.8000000000000005E-3</c:v>
                </c:pt>
                <c:pt idx="59">
                  <c:v>5.6999999999999993E-3</c:v>
                </c:pt>
                <c:pt idx="60">
                  <c:v>7.000000000000001E-4</c:v>
                </c:pt>
                <c:pt idx="61">
                  <c:v>2.3999999999999998E-3</c:v>
                </c:pt>
                <c:pt idx="62">
                  <c:v>-1.4000000000000002E-3</c:v>
                </c:pt>
                <c:pt idx="63">
                  <c:v>-4.0000000000000001E-3</c:v>
                </c:pt>
                <c:pt idx="64">
                  <c:v>-4.4000000000000003E-3</c:v>
                </c:pt>
                <c:pt idx="65">
                  <c:v>-2.9999999999999997E-4</c:v>
                </c:pt>
                <c:pt idx="66">
                  <c:v>3.0000000000000001E-3</c:v>
                </c:pt>
                <c:pt idx="67">
                  <c:v>7.8000000000000005E-3</c:v>
                </c:pt>
                <c:pt idx="68">
                  <c:v>1.5600000000000001E-2</c:v>
                </c:pt>
                <c:pt idx="69">
                  <c:v>2.23E-2</c:v>
                </c:pt>
                <c:pt idx="70">
                  <c:v>2.3399999999999997E-2</c:v>
                </c:pt>
                <c:pt idx="71">
                  <c:v>2.92E-2</c:v>
                </c:pt>
                <c:pt idx="72">
                  <c:v>2.52E-2</c:v>
                </c:pt>
                <c:pt idx="73">
                  <c:v>3.15E-2</c:v>
                </c:pt>
                <c:pt idx="74">
                  <c:v>3.3599999999999998E-2</c:v>
                </c:pt>
                <c:pt idx="75">
                  <c:v>3.4000000000000002E-2</c:v>
                </c:pt>
                <c:pt idx="76">
                  <c:v>3.61E-2</c:v>
                </c:pt>
                <c:pt idx="77">
                  <c:v>3.3399999999999999E-2</c:v>
                </c:pt>
                <c:pt idx="78">
                  <c:v>2.63E-2</c:v>
                </c:pt>
                <c:pt idx="79">
                  <c:v>2.7400000000000001E-2</c:v>
                </c:pt>
                <c:pt idx="80">
                  <c:v>3.3300000000000003E-2</c:v>
                </c:pt>
                <c:pt idx="81">
                  <c:v>3.1600000000000003E-2</c:v>
                </c:pt>
                <c:pt idx="82">
                  <c:v>2.3900000000000001E-2</c:v>
                </c:pt>
                <c:pt idx="83">
                  <c:v>2.0299999999999999E-2</c:v>
                </c:pt>
                <c:pt idx="84">
                  <c:v>1.9699999999999999E-2</c:v>
                </c:pt>
                <c:pt idx="85">
                  <c:v>1.7399999999999999E-2</c:v>
                </c:pt>
                <c:pt idx="86">
                  <c:v>1.54E-2</c:v>
                </c:pt>
                <c:pt idx="87">
                  <c:v>1.6200000000000003E-2</c:v>
                </c:pt>
                <c:pt idx="88">
                  <c:v>1.8600000000000002E-2</c:v>
                </c:pt>
                <c:pt idx="89">
                  <c:v>1.9299999999999998E-2</c:v>
                </c:pt>
                <c:pt idx="90">
                  <c:v>2.6699999999999998E-2</c:v>
                </c:pt>
                <c:pt idx="91">
                  <c:v>2.6800000000000001E-2</c:v>
                </c:pt>
                <c:pt idx="92">
                  <c:v>2.7200000000000002E-2</c:v>
                </c:pt>
                <c:pt idx="93">
                  <c:v>2.5899999999999999E-2</c:v>
                </c:pt>
                <c:pt idx="94">
                  <c:v>2.4700000000000003E-2</c:v>
                </c:pt>
                <c:pt idx="95">
                  <c:v>2.2499999999999999E-2</c:v>
                </c:pt>
                <c:pt idx="96">
                  <c:v>1.9400000000000001E-2</c:v>
                </c:pt>
                <c:pt idx="97">
                  <c:v>2.1499999999999998E-2</c:v>
                </c:pt>
                <c:pt idx="98">
                  <c:v>2.18E-2</c:v>
                </c:pt>
                <c:pt idx="99">
                  <c:v>2.07E-2</c:v>
                </c:pt>
                <c:pt idx="100">
                  <c:v>1.6200000000000003E-2</c:v>
                </c:pt>
                <c:pt idx="101">
                  <c:v>1.49E-2</c:v>
                </c:pt>
                <c:pt idx="102">
                  <c:v>1.2699999999999999E-2</c:v>
                </c:pt>
                <c:pt idx="103">
                  <c:v>1.7100000000000001E-2</c:v>
                </c:pt>
                <c:pt idx="104">
                  <c:v>1.84E-2</c:v>
                </c:pt>
                <c:pt idx="105">
                  <c:v>1.3500000000000002E-2</c:v>
                </c:pt>
                <c:pt idx="106">
                  <c:v>1.1899999999999999E-2</c:v>
                </c:pt>
                <c:pt idx="107">
                  <c:v>1.1399999999999999E-2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D9-45A2-A7B6-FFFFD52B41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4874624"/>
        <c:axId val="1744878368"/>
      </c:lineChart>
      <c:dateAx>
        <c:axId val="1643960864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3965440"/>
        <c:crosses val="autoZero"/>
        <c:auto val="1"/>
        <c:lblOffset val="100"/>
        <c:baseTimeUnit val="months"/>
        <c:majorUnit val="4"/>
        <c:majorTimeUnit val="years"/>
      </c:dateAx>
      <c:valAx>
        <c:axId val="1643965440"/>
        <c:scaling>
          <c:orientation val="minMax"/>
          <c:min val="2.5000000000000005E-2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Net Interest Margin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3960864"/>
        <c:crosses val="autoZero"/>
        <c:crossBetween val="between"/>
      </c:valAx>
      <c:valAx>
        <c:axId val="174487836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10 yr - 3 mo Spread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4874624"/>
        <c:crosses val="max"/>
        <c:crossBetween val="between"/>
        <c:majorUnit val="1.0000000000000002E-2"/>
      </c:valAx>
      <c:dateAx>
        <c:axId val="17448746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744878368"/>
        <c:crosses val="autoZero"/>
        <c:auto val="1"/>
        <c:lblOffset val="100"/>
        <c:baseTimeUnit val="months"/>
      </c:dateAx>
      <c:spPr>
        <a:noFill/>
        <a:ln>
          <a:solidFill>
            <a:schemeClr val="tx1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Pt>
            <c:idx val="11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D7B-429D-A764-28FEC9EA4F33}"/>
              </c:ext>
            </c:extLst>
          </c:dPt>
          <c:dPt>
            <c:idx val="12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D7B-429D-A764-28FEC9EA4F33}"/>
              </c:ext>
            </c:extLst>
          </c:dPt>
          <c:dPt>
            <c:idx val="13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D7B-429D-A764-28FEC9EA4F33}"/>
              </c:ext>
            </c:extLst>
          </c:dPt>
          <c:dPt>
            <c:idx val="14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D7B-429D-A764-28FEC9EA4F33}"/>
              </c:ext>
            </c:extLst>
          </c:dPt>
          <c:dLbls>
            <c:dLbl>
              <c:idx val="8"/>
              <c:layout>
                <c:manualLayout>
                  <c:x val="0"/>
                  <c:y val="1.428571428571428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9D7B-429D-A764-28FEC9EA4F33}"/>
                </c:ext>
              </c:extLst>
            </c:dLbl>
            <c:dLbl>
              <c:idx val="9"/>
              <c:layout>
                <c:manualLayout>
                  <c:x val="1.735357917570499E-2"/>
                  <c:y val="9.523809523809524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9D7B-429D-A764-28FEC9EA4F33}"/>
                </c:ext>
              </c:extLst>
            </c:dLbl>
            <c:dLbl>
              <c:idx val="12"/>
              <c:layout>
                <c:manualLayout>
                  <c:x val="-5.7845263919017688E-3"/>
                  <c:y val="9.523622047244042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9D7B-429D-A764-28FEC9EA4F33}"/>
                </c:ext>
              </c:extLst>
            </c:dLbl>
            <c:dLbl>
              <c:idx val="13"/>
              <c:layout>
                <c:manualLayout>
                  <c:x val="8.6767895878524948E-3"/>
                  <c:y val="-4.365028939892569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9D7B-429D-A764-28FEC9EA4F33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1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'[STI Model.xlsx]Efficiency Ratio'!$H$4:$V$4</c:f>
              <c:numCache>
                <c:formatCode>m/d/yyyy</c:formatCode>
                <c:ptCount val="15"/>
                <c:pt idx="0">
                  <c:v>39813</c:v>
                </c:pt>
                <c:pt idx="1">
                  <c:v>40178</c:v>
                </c:pt>
                <c:pt idx="2">
                  <c:v>40543</c:v>
                </c:pt>
                <c:pt idx="3">
                  <c:v>40908</c:v>
                </c:pt>
                <c:pt idx="4">
                  <c:v>41274</c:v>
                </c:pt>
                <c:pt idx="5">
                  <c:v>41639</c:v>
                </c:pt>
                <c:pt idx="6">
                  <c:v>42004</c:v>
                </c:pt>
                <c:pt idx="7">
                  <c:v>42369</c:v>
                </c:pt>
                <c:pt idx="8">
                  <c:v>42735</c:v>
                </c:pt>
                <c:pt idx="9">
                  <c:v>43100</c:v>
                </c:pt>
                <c:pt idx="11">
                  <c:v>43465</c:v>
                </c:pt>
                <c:pt idx="12">
                  <c:v>43830</c:v>
                </c:pt>
                <c:pt idx="13">
                  <c:v>44196</c:v>
                </c:pt>
                <c:pt idx="14">
                  <c:v>44561</c:v>
                </c:pt>
              </c:numCache>
            </c:numRef>
          </c:cat>
          <c:val>
            <c:numRef>
              <c:f>'[STI Model.xlsx]Efficiency Ratio'!$H$7:$V$7</c:f>
              <c:numCache>
                <c:formatCode>0.00%</c:formatCode>
                <c:ptCount val="15"/>
                <c:pt idx="0">
                  <c:v>0.47403444775738113</c:v>
                </c:pt>
                <c:pt idx="1">
                  <c:v>0.62975047984644916</c:v>
                </c:pt>
                <c:pt idx="2">
                  <c:v>0.58687450357426529</c:v>
                </c:pt>
                <c:pt idx="3">
                  <c:v>0.64923974172047494</c:v>
                </c:pt>
                <c:pt idx="4">
                  <c:v>0.56254448398576518</c:v>
                </c:pt>
                <c:pt idx="5">
                  <c:v>0.68356196233434086</c:v>
                </c:pt>
                <c:pt idx="6">
                  <c:v>0.63661421844492938</c:v>
                </c:pt>
                <c:pt idx="7">
                  <c:v>0.60471112152818474</c:v>
                </c:pt>
                <c:pt idx="8">
                  <c:v>0.59687807007968563</c:v>
                </c:pt>
                <c:pt idx="9">
                  <c:v>0.5917256955138076</c:v>
                </c:pt>
                <c:pt idx="11">
                  <c:v>0.59448982453558286</c:v>
                </c:pt>
                <c:pt idx="12">
                  <c:v>0.55986105569602895</c:v>
                </c:pt>
                <c:pt idx="13">
                  <c:v>0.5630460316946112</c:v>
                </c:pt>
                <c:pt idx="14">
                  <c:v>0.52957227108461513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D7B-429D-A764-28FEC9EA4F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467542335"/>
        <c:axId val="467539423"/>
      </c:barChart>
      <c:catAx>
        <c:axId val="467542335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539423"/>
        <c:crosses val="autoZero"/>
        <c:auto val="0"/>
        <c:lblAlgn val="ctr"/>
        <c:lblOffset val="100"/>
        <c:tickLblSkip val="1"/>
        <c:noMultiLvlLbl val="0"/>
      </c:catAx>
      <c:valAx>
        <c:axId val="467539423"/>
        <c:scaling>
          <c:orientation val="minMax"/>
          <c:min val="0.4"/>
        </c:scaling>
        <c:delete val="1"/>
        <c:axPos val="l"/>
        <c:numFmt formatCode="0%" sourceLinked="0"/>
        <c:majorTickMark val="none"/>
        <c:minorTickMark val="none"/>
        <c:tickLblPos val="nextTo"/>
        <c:crossAx val="467542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'Stock &amp; Index Performance'!$Y$6</c:f>
              <c:strCache>
                <c:ptCount val="1"/>
                <c:pt idx="0">
                  <c:v>SunTrust Bank</c:v>
                </c:pt>
              </c:strCache>
            </c:strRef>
          </c:tx>
          <c:spPr>
            <a:ln w="12700" cap="rnd">
              <a:solidFill>
                <a:srgbClr val="0C3C91"/>
              </a:solidFill>
              <a:round/>
            </a:ln>
            <a:effectLst/>
          </c:spPr>
          <c:marker>
            <c:symbol val="none"/>
          </c:marker>
          <c:cat>
            <c:numRef>
              <c:f>'Stock &amp; Index Performance'!$X$7:$X$1266</c:f>
              <c:numCache>
                <c:formatCode>m/d/yyyy</c:formatCode>
                <c:ptCount val="1260"/>
                <c:pt idx="0">
                  <c:v>41526</c:v>
                </c:pt>
                <c:pt idx="1">
                  <c:v>41527</c:v>
                </c:pt>
                <c:pt idx="2">
                  <c:v>41528</c:v>
                </c:pt>
                <c:pt idx="3">
                  <c:v>41529</c:v>
                </c:pt>
                <c:pt idx="4">
                  <c:v>41530</c:v>
                </c:pt>
                <c:pt idx="5">
                  <c:v>41533</c:v>
                </c:pt>
                <c:pt idx="6">
                  <c:v>41534</c:v>
                </c:pt>
                <c:pt idx="7">
                  <c:v>41535</c:v>
                </c:pt>
                <c:pt idx="8">
                  <c:v>41536</c:v>
                </c:pt>
                <c:pt idx="9">
                  <c:v>41537</c:v>
                </c:pt>
                <c:pt idx="10">
                  <c:v>41540</c:v>
                </c:pt>
                <c:pt idx="11">
                  <c:v>41541</c:v>
                </c:pt>
                <c:pt idx="12">
                  <c:v>41542</c:v>
                </c:pt>
                <c:pt idx="13">
                  <c:v>41543</c:v>
                </c:pt>
                <c:pt idx="14">
                  <c:v>41544</c:v>
                </c:pt>
                <c:pt idx="15">
                  <c:v>41547</c:v>
                </c:pt>
                <c:pt idx="16">
                  <c:v>41548</c:v>
                </c:pt>
                <c:pt idx="17">
                  <c:v>41549</c:v>
                </c:pt>
                <c:pt idx="18">
                  <c:v>41550</c:v>
                </c:pt>
                <c:pt idx="19">
                  <c:v>41551</c:v>
                </c:pt>
                <c:pt idx="20">
                  <c:v>41554</c:v>
                </c:pt>
                <c:pt idx="21">
                  <c:v>41555</c:v>
                </c:pt>
                <c:pt idx="22">
                  <c:v>41556</c:v>
                </c:pt>
                <c:pt idx="23">
                  <c:v>41557</c:v>
                </c:pt>
                <c:pt idx="24">
                  <c:v>41558</c:v>
                </c:pt>
                <c:pt idx="25">
                  <c:v>41561</c:v>
                </c:pt>
                <c:pt idx="26">
                  <c:v>41562</c:v>
                </c:pt>
                <c:pt idx="27">
                  <c:v>41563</c:v>
                </c:pt>
                <c:pt idx="28">
                  <c:v>41564</c:v>
                </c:pt>
                <c:pt idx="29">
                  <c:v>41565</c:v>
                </c:pt>
                <c:pt idx="30">
                  <c:v>41568</c:v>
                </c:pt>
                <c:pt idx="31">
                  <c:v>41569</c:v>
                </c:pt>
                <c:pt idx="32">
                  <c:v>41570</c:v>
                </c:pt>
                <c:pt idx="33">
                  <c:v>41571</c:v>
                </c:pt>
                <c:pt idx="34">
                  <c:v>41572</c:v>
                </c:pt>
                <c:pt idx="35">
                  <c:v>41575</c:v>
                </c:pt>
                <c:pt idx="36">
                  <c:v>41576</c:v>
                </c:pt>
                <c:pt idx="37">
                  <c:v>41577</c:v>
                </c:pt>
                <c:pt idx="38">
                  <c:v>41578</c:v>
                </c:pt>
                <c:pt idx="39">
                  <c:v>41579</c:v>
                </c:pt>
                <c:pt idx="40">
                  <c:v>41582</c:v>
                </c:pt>
                <c:pt idx="41">
                  <c:v>41583</c:v>
                </c:pt>
                <c:pt idx="42">
                  <c:v>41584</c:v>
                </c:pt>
                <c:pt idx="43">
                  <c:v>41585</c:v>
                </c:pt>
                <c:pt idx="44">
                  <c:v>41586</c:v>
                </c:pt>
                <c:pt idx="45">
                  <c:v>41589</c:v>
                </c:pt>
                <c:pt idx="46">
                  <c:v>41590</c:v>
                </c:pt>
                <c:pt idx="47">
                  <c:v>41591</c:v>
                </c:pt>
                <c:pt idx="48">
                  <c:v>41592</c:v>
                </c:pt>
                <c:pt idx="49">
                  <c:v>41593</c:v>
                </c:pt>
                <c:pt idx="50">
                  <c:v>41596</c:v>
                </c:pt>
                <c:pt idx="51">
                  <c:v>41597</c:v>
                </c:pt>
                <c:pt idx="52">
                  <c:v>41598</c:v>
                </c:pt>
                <c:pt idx="53">
                  <c:v>41599</c:v>
                </c:pt>
                <c:pt idx="54">
                  <c:v>41600</c:v>
                </c:pt>
                <c:pt idx="55">
                  <c:v>41603</c:v>
                </c:pt>
                <c:pt idx="56">
                  <c:v>41604</c:v>
                </c:pt>
                <c:pt idx="57">
                  <c:v>41605</c:v>
                </c:pt>
                <c:pt idx="58">
                  <c:v>41607</c:v>
                </c:pt>
                <c:pt idx="59">
                  <c:v>41610</c:v>
                </c:pt>
                <c:pt idx="60">
                  <c:v>41611</c:v>
                </c:pt>
                <c:pt idx="61">
                  <c:v>41612</c:v>
                </c:pt>
                <c:pt idx="62">
                  <c:v>41613</c:v>
                </c:pt>
                <c:pt idx="63">
                  <c:v>41614</c:v>
                </c:pt>
                <c:pt idx="64">
                  <c:v>41617</c:v>
                </c:pt>
                <c:pt idx="65">
                  <c:v>41618</c:v>
                </c:pt>
                <c:pt idx="66">
                  <c:v>41619</c:v>
                </c:pt>
                <c:pt idx="67">
                  <c:v>41620</c:v>
                </c:pt>
                <c:pt idx="68">
                  <c:v>41621</c:v>
                </c:pt>
                <c:pt idx="69">
                  <c:v>41624</c:v>
                </c:pt>
                <c:pt idx="70">
                  <c:v>41625</c:v>
                </c:pt>
                <c:pt idx="71">
                  <c:v>41626</c:v>
                </c:pt>
                <c:pt idx="72">
                  <c:v>41627</c:v>
                </c:pt>
                <c:pt idx="73">
                  <c:v>41628</c:v>
                </c:pt>
                <c:pt idx="74">
                  <c:v>41631</c:v>
                </c:pt>
                <c:pt idx="75">
                  <c:v>41632</c:v>
                </c:pt>
                <c:pt idx="76">
                  <c:v>41634</c:v>
                </c:pt>
                <c:pt idx="77">
                  <c:v>41635</c:v>
                </c:pt>
                <c:pt idx="78">
                  <c:v>41638</c:v>
                </c:pt>
                <c:pt idx="79">
                  <c:v>41639</c:v>
                </c:pt>
                <c:pt idx="80">
                  <c:v>41641</c:v>
                </c:pt>
                <c:pt idx="81">
                  <c:v>41642</c:v>
                </c:pt>
                <c:pt idx="82">
                  <c:v>41645</c:v>
                </c:pt>
                <c:pt idx="83">
                  <c:v>41646</c:v>
                </c:pt>
                <c:pt idx="84">
                  <c:v>41647</c:v>
                </c:pt>
                <c:pt idx="85">
                  <c:v>41648</c:v>
                </c:pt>
                <c:pt idx="86">
                  <c:v>41649</c:v>
                </c:pt>
                <c:pt idx="87">
                  <c:v>41652</c:v>
                </c:pt>
                <c:pt idx="88">
                  <c:v>41653</c:v>
                </c:pt>
                <c:pt idx="89">
                  <c:v>41654</c:v>
                </c:pt>
                <c:pt idx="90">
                  <c:v>41655</c:v>
                </c:pt>
                <c:pt idx="91">
                  <c:v>41656</c:v>
                </c:pt>
                <c:pt idx="92">
                  <c:v>41660</c:v>
                </c:pt>
                <c:pt idx="93">
                  <c:v>41661</c:v>
                </c:pt>
                <c:pt idx="94">
                  <c:v>41662</c:v>
                </c:pt>
                <c:pt idx="95">
                  <c:v>41663</c:v>
                </c:pt>
                <c:pt idx="96">
                  <c:v>41666</c:v>
                </c:pt>
                <c:pt idx="97">
                  <c:v>41667</c:v>
                </c:pt>
                <c:pt idx="98">
                  <c:v>41668</c:v>
                </c:pt>
                <c:pt idx="99">
                  <c:v>41669</c:v>
                </c:pt>
                <c:pt idx="100">
                  <c:v>41670</c:v>
                </c:pt>
                <c:pt idx="101">
                  <c:v>41673</c:v>
                </c:pt>
                <c:pt idx="102">
                  <c:v>41674</c:v>
                </c:pt>
                <c:pt idx="103">
                  <c:v>41675</c:v>
                </c:pt>
                <c:pt idx="104">
                  <c:v>41676</c:v>
                </c:pt>
                <c:pt idx="105">
                  <c:v>41677</c:v>
                </c:pt>
                <c:pt idx="106">
                  <c:v>41680</c:v>
                </c:pt>
                <c:pt idx="107">
                  <c:v>41681</c:v>
                </c:pt>
                <c:pt idx="108">
                  <c:v>41682</c:v>
                </c:pt>
                <c:pt idx="109">
                  <c:v>41683</c:v>
                </c:pt>
                <c:pt idx="110">
                  <c:v>41684</c:v>
                </c:pt>
                <c:pt idx="111">
                  <c:v>41688</c:v>
                </c:pt>
                <c:pt idx="112">
                  <c:v>41689</c:v>
                </c:pt>
                <c:pt idx="113">
                  <c:v>41690</c:v>
                </c:pt>
                <c:pt idx="114">
                  <c:v>41691</c:v>
                </c:pt>
                <c:pt idx="115">
                  <c:v>41694</c:v>
                </c:pt>
                <c:pt idx="116">
                  <c:v>41695</c:v>
                </c:pt>
                <c:pt idx="117">
                  <c:v>41696</c:v>
                </c:pt>
                <c:pt idx="118">
                  <c:v>41697</c:v>
                </c:pt>
                <c:pt idx="119">
                  <c:v>41698</c:v>
                </c:pt>
                <c:pt idx="120">
                  <c:v>41701</c:v>
                </c:pt>
                <c:pt idx="121">
                  <c:v>41702</c:v>
                </c:pt>
                <c:pt idx="122">
                  <c:v>41703</c:v>
                </c:pt>
                <c:pt idx="123">
                  <c:v>41704</c:v>
                </c:pt>
                <c:pt idx="124">
                  <c:v>41705</c:v>
                </c:pt>
                <c:pt idx="125">
                  <c:v>41708</c:v>
                </c:pt>
                <c:pt idx="126">
                  <c:v>41709</c:v>
                </c:pt>
                <c:pt idx="127">
                  <c:v>41710</c:v>
                </c:pt>
                <c:pt idx="128">
                  <c:v>41711</c:v>
                </c:pt>
                <c:pt idx="129">
                  <c:v>41712</c:v>
                </c:pt>
                <c:pt idx="130">
                  <c:v>41715</c:v>
                </c:pt>
                <c:pt idx="131">
                  <c:v>41716</c:v>
                </c:pt>
                <c:pt idx="132">
                  <c:v>41717</c:v>
                </c:pt>
                <c:pt idx="133">
                  <c:v>41718</c:v>
                </c:pt>
                <c:pt idx="134">
                  <c:v>41719</c:v>
                </c:pt>
                <c:pt idx="135">
                  <c:v>41722</c:v>
                </c:pt>
                <c:pt idx="136">
                  <c:v>41723</c:v>
                </c:pt>
                <c:pt idx="137">
                  <c:v>41724</c:v>
                </c:pt>
                <c:pt idx="138">
                  <c:v>41725</c:v>
                </c:pt>
                <c:pt idx="139">
                  <c:v>41726</c:v>
                </c:pt>
                <c:pt idx="140">
                  <c:v>41729</c:v>
                </c:pt>
                <c:pt idx="141">
                  <c:v>41730</c:v>
                </c:pt>
                <c:pt idx="142">
                  <c:v>41731</c:v>
                </c:pt>
                <c:pt idx="143">
                  <c:v>41732</c:v>
                </c:pt>
                <c:pt idx="144">
                  <c:v>41733</c:v>
                </c:pt>
                <c:pt idx="145">
                  <c:v>41736</c:v>
                </c:pt>
                <c:pt idx="146">
                  <c:v>41737</c:v>
                </c:pt>
                <c:pt idx="147">
                  <c:v>41738</c:v>
                </c:pt>
                <c:pt idx="148">
                  <c:v>41739</c:v>
                </c:pt>
                <c:pt idx="149">
                  <c:v>41740</c:v>
                </c:pt>
                <c:pt idx="150">
                  <c:v>41743</c:v>
                </c:pt>
                <c:pt idx="151">
                  <c:v>41744</c:v>
                </c:pt>
                <c:pt idx="152">
                  <c:v>41745</c:v>
                </c:pt>
                <c:pt idx="153">
                  <c:v>41746</c:v>
                </c:pt>
                <c:pt idx="154">
                  <c:v>41750</c:v>
                </c:pt>
                <c:pt idx="155">
                  <c:v>41751</c:v>
                </c:pt>
                <c:pt idx="156">
                  <c:v>41752</c:v>
                </c:pt>
                <c:pt idx="157">
                  <c:v>41753</c:v>
                </c:pt>
                <c:pt idx="158">
                  <c:v>41754</c:v>
                </c:pt>
                <c:pt idx="159">
                  <c:v>41757</c:v>
                </c:pt>
                <c:pt idx="160">
                  <c:v>41758</c:v>
                </c:pt>
                <c:pt idx="161">
                  <c:v>41759</c:v>
                </c:pt>
                <c:pt idx="162">
                  <c:v>41760</c:v>
                </c:pt>
                <c:pt idx="163">
                  <c:v>41761</c:v>
                </c:pt>
                <c:pt idx="164">
                  <c:v>41764</c:v>
                </c:pt>
                <c:pt idx="165">
                  <c:v>41765</c:v>
                </c:pt>
                <c:pt idx="166">
                  <c:v>41766</c:v>
                </c:pt>
                <c:pt idx="167">
                  <c:v>41767</c:v>
                </c:pt>
                <c:pt idx="168">
                  <c:v>41768</c:v>
                </c:pt>
                <c:pt idx="169">
                  <c:v>41771</c:v>
                </c:pt>
                <c:pt idx="170">
                  <c:v>41772</c:v>
                </c:pt>
                <c:pt idx="171">
                  <c:v>41773</c:v>
                </c:pt>
                <c:pt idx="172">
                  <c:v>41774</c:v>
                </c:pt>
                <c:pt idx="173">
                  <c:v>41775</c:v>
                </c:pt>
                <c:pt idx="174">
                  <c:v>41778</c:v>
                </c:pt>
                <c:pt idx="175">
                  <c:v>41779</c:v>
                </c:pt>
                <c:pt idx="176">
                  <c:v>41780</c:v>
                </c:pt>
                <c:pt idx="177">
                  <c:v>41781</c:v>
                </c:pt>
                <c:pt idx="178">
                  <c:v>41782</c:v>
                </c:pt>
                <c:pt idx="179">
                  <c:v>41786</c:v>
                </c:pt>
                <c:pt idx="180">
                  <c:v>41787</c:v>
                </c:pt>
                <c:pt idx="181">
                  <c:v>41788</c:v>
                </c:pt>
                <c:pt idx="182">
                  <c:v>41789</c:v>
                </c:pt>
                <c:pt idx="183">
                  <c:v>41792</c:v>
                </c:pt>
                <c:pt idx="184">
                  <c:v>41793</c:v>
                </c:pt>
                <c:pt idx="185">
                  <c:v>41794</c:v>
                </c:pt>
                <c:pt idx="186">
                  <c:v>41795</c:v>
                </c:pt>
                <c:pt idx="187">
                  <c:v>41796</c:v>
                </c:pt>
                <c:pt idx="188">
                  <c:v>41799</c:v>
                </c:pt>
                <c:pt idx="189">
                  <c:v>41800</c:v>
                </c:pt>
                <c:pt idx="190">
                  <c:v>41801</c:v>
                </c:pt>
                <c:pt idx="191">
                  <c:v>41802</c:v>
                </c:pt>
                <c:pt idx="192">
                  <c:v>41803</c:v>
                </c:pt>
                <c:pt idx="193">
                  <c:v>41806</c:v>
                </c:pt>
                <c:pt idx="194">
                  <c:v>41807</c:v>
                </c:pt>
                <c:pt idx="195">
                  <c:v>41808</c:v>
                </c:pt>
                <c:pt idx="196">
                  <c:v>41809</c:v>
                </c:pt>
                <c:pt idx="197">
                  <c:v>41810</c:v>
                </c:pt>
                <c:pt idx="198">
                  <c:v>41813</c:v>
                </c:pt>
                <c:pt idx="199">
                  <c:v>41814</c:v>
                </c:pt>
                <c:pt idx="200">
                  <c:v>41815</c:v>
                </c:pt>
                <c:pt idx="201">
                  <c:v>41816</c:v>
                </c:pt>
                <c:pt idx="202">
                  <c:v>41817</c:v>
                </c:pt>
                <c:pt idx="203">
                  <c:v>41820</c:v>
                </c:pt>
                <c:pt idx="204">
                  <c:v>41821</c:v>
                </c:pt>
                <c:pt idx="205">
                  <c:v>41822</c:v>
                </c:pt>
                <c:pt idx="206">
                  <c:v>41823</c:v>
                </c:pt>
                <c:pt idx="207">
                  <c:v>41827</c:v>
                </c:pt>
                <c:pt idx="208">
                  <c:v>41828</c:v>
                </c:pt>
                <c:pt idx="209">
                  <c:v>41829</c:v>
                </c:pt>
                <c:pt idx="210">
                  <c:v>41830</c:v>
                </c:pt>
                <c:pt idx="211">
                  <c:v>41831</c:v>
                </c:pt>
                <c:pt idx="212">
                  <c:v>41834</c:v>
                </c:pt>
                <c:pt idx="213">
                  <c:v>41835</c:v>
                </c:pt>
                <c:pt idx="214">
                  <c:v>41836</c:v>
                </c:pt>
                <c:pt idx="215">
                  <c:v>41837</c:v>
                </c:pt>
                <c:pt idx="216">
                  <c:v>41838</c:v>
                </c:pt>
                <c:pt idx="217">
                  <c:v>41841</c:v>
                </c:pt>
                <c:pt idx="218">
                  <c:v>41842</c:v>
                </c:pt>
                <c:pt idx="219">
                  <c:v>41843</c:v>
                </c:pt>
                <c:pt idx="220">
                  <c:v>41844</c:v>
                </c:pt>
                <c:pt idx="221">
                  <c:v>41845</c:v>
                </c:pt>
                <c:pt idx="222">
                  <c:v>41848</c:v>
                </c:pt>
                <c:pt idx="223">
                  <c:v>41849</c:v>
                </c:pt>
                <c:pt idx="224">
                  <c:v>41850</c:v>
                </c:pt>
                <c:pt idx="225">
                  <c:v>41851</c:v>
                </c:pt>
                <c:pt idx="226">
                  <c:v>41852</c:v>
                </c:pt>
                <c:pt idx="227">
                  <c:v>41855</c:v>
                </c:pt>
                <c:pt idx="228">
                  <c:v>41856</c:v>
                </c:pt>
                <c:pt idx="229">
                  <c:v>41857</c:v>
                </c:pt>
                <c:pt idx="230">
                  <c:v>41858</c:v>
                </c:pt>
                <c:pt idx="231">
                  <c:v>41859</c:v>
                </c:pt>
                <c:pt idx="232">
                  <c:v>41862</c:v>
                </c:pt>
                <c:pt idx="233">
                  <c:v>41863</c:v>
                </c:pt>
                <c:pt idx="234">
                  <c:v>41864</c:v>
                </c:pt>
                <c:pt idx="235">
                  <c:v>41865</c:v>
                </c:pt>
                <c:pt idx="236">
                  <c:v>41866</c:v>
                </c:pt>
                <c:pt idx="237">
                  <c:v>41869</c:v>
                </c:pt>
                <c:pt idx="238">
                  <c:v>41870</c:v>
                </c:pt>
                <c:pt idx="239">
                  <c:v>41871</c:v>
                </c:pt>
                <c:pt idx="240">
                  <c:v>41872</c:v>
                </c:pt>
                <c:pt idx="241">
                  <c:v>41873</c:v>
                </c:pt>
                <c:pt idx="242">
                  <c:v>41876</c:v>
                </c:pt>
                <c:pt idx="243">
                  <c:v>41877</c:v>
                </c:pt>
                <c:pt idx="244">
                  <c:v>41878</c:v>
                </c:pt>
                <c:pt idx="245">
                  <c:v>41879</c:v>
                </c:pt>
                <c:pt idx="246">
                  <c:v>41880</c:v>
                </c:pt>
                <c:pt idx="247">
                  <c:v>41884</c:v>
                </c:pt>
                <c:pt idx="248">
                  <c:v>41885</c:v>
                </c:pt>
                <c:pt idx="249">
                  <c:v>41886</c:v>
                </c:pt>
                <c:pt idx="250">
                  <c:v>41887</c:v>
                </c:pt>
                <c:pt idx="251">
                  <c:v>41890</c:v>
                </c:pt>
                <c:pt idx="252">
                  <c:v>41891</c:v>
                </c:pt>
                <c:pt idx="253">
                  <c:v>41892</c:v>
                </c:pt>
                <c:pt idx="254">
                  <c:v>41893</c:v>
                </c:pt>
                <c:pt idx="255">
                  <c:v>41894</c:v>
                </c:pt>
                <c:pt idx="256">
                  <c:v>41897</c:v>
                </c:pt>
                <c:pt idx="257">
                  <c:v>41898</c:v>
                </c:pt>
                <c:pt idx="258">
                  <c:v>41899</c:v>
                </c:pt>
                <c:pt idx="259">
                  <c:v>41900</c:v>
                </c:pt>
                <c:pt idx="260">
                  <c:v>41901</c:v>
                </c:pt>
                <c:pt idx="261">
                  <c:v>41904</c:v>
                </c:pt>
                <c:pt idx="262">
                  <c:v>41905</c:v>
                </c:pt>
                <c:pt idx="263">
                  <c:v>41906</c:v>
                </c:pt>
                <c:pt idx="264">
                  <c:v>41907</c:v>
                </c:pt>
                <c:pt idx="265">
                  <c:v>41908</c:v>
                </c:pt>
                <c:pt idx="266">
                  <c:v>41911</c:v>
                </c:pt>
                <c:pt idx="267">
                  <c:v>41912</c:v>
                </c:pt>
                <c:pt idx="268">
                  <c:v>41913</c:v>
                </c:pt>
                <c:pt idx="269">
                  <c:v>41914</c:v>
                </c:pt>
                <c:pt idx="270">
                  <c:v>41915</c:v>
                </c:pt>
                <c:pt idx="271">
                  <c:v>41918</c:v>
                </c:pt>
                <c:pt idx="272">
                  <c:v>41919</c:v>
                </c:pt>
                <c:pt idx="273">
                  <c:v>41920</c:v>
                </c:pt>
                <c:pt idx="274">
                  <c:v>41921</c:v>
                </c:pt>
                <c:pt idx="275">
                  <c:v>41922</c:v>
                </c:pt>
                <c:pt idx="276">
                  <c:v>41925</c:v>
                </c:pt>
                <c:pt idx="277">
                  <c:v>41926</c:v>
                </c:pt>
                <c:pt idx="278">
                  <c:v>41927</c:v>
                </c:pt>
                <c:pt idx="279">
                  <c:v>41928</c:v>
                </c:pt>
                <c:pt idx="280">
                  <c:v>41929</c:v>
                </c:pt>
                <c:pt idx="281">
                  <c:v>41932</c:v>
                </c:pt>
                <c:pt idx="282">
                  <c:v>41933</c:v>
                </c:pt>
                <c:pt idx="283">
                  <c:v>41934</c:v>
                </c:pt>
                <c:pt idx="284">
                  <c:v>41935</c:v>
                </c:pt>
                <c:pt idx="285">
                  <c:v>41936</c:v>
                </c:pt>
                <c:pt idx="286">
                  <c:v>41939</c:v>
                </c:pt>
                <c:pt idx="287">
                  <c:v>41940</c:v>
                </c:pt>
                <c:pt idx="288">
                  <c:v>41941</c:v>
                </c:pt>
                <c:pt idx="289">
                  <c:v>41942</c:v>
                </c:pt>
                <c:pt idx="290">
                  <c:v>41943</c:v>
                </c:pt>
                <c:pt idx="291">
                  <c:v>41946</c:v>
                </c:pt>
                <c:pt idx="292">
                  <c:v>41947</c:v>
                </c:pt>
                <c:pt idx="293">
                  <c:v>41948</c:v>
                </c:pt>
                <c:pt idx="294">
                  <c:v>41949</c:v>
                </c:pt>
                <c:pt idx="295">
                  <c:v>41950</c:v>
                </c:pt>
                <c:pt idx="296">
                  <c:v>41953</c:v>
                </c:pt>
                <c:pt idx="297">
                  <c:v>41954</c:v>
                </c:pt>
                <c:pt idx="298">
                  <c:v>41955</c:v>
                </c:pt>
                <c:pt idx="299">
                  <c:v>41956</c:v>
                </c:pt>
                <c:pt idx="300">
                  <c:v>41957</c:v>
                </c:pt>
                <c:pt idx="301">
                  <c:v>41960</c:v>
                </c:pt>
                <c:pt idx="302">
                  <c:v>41961</c:v>
                </c:pt>
                <c:pt idx="303">
                  <c:v>41962</c:v>
                </c:pt>
                <c:pt idx="304">
                  <c:v>41963</c:v>
                </c:pt>
                <c:pt idx="305">
                  <c:v>41964</c:v>
                </c:pt>
                <c:pt idx="306">
                  <c:v>41967</c:v>
                </c:pt>
                <c:pt idx="307">
                  <c:v>41968</c:v>
                </c:pt>
                <c:pt idx="308">
                  <c:v>41969</c:v>
                </c:pt>
                <c:pt idx="309">
                  <c:v>41971</c:v>
                </c:pt>
                <c:pt idx="310">
                  <c:v>41974</c:v>
                </c:pt>
                <c:pt idx="311">
                  <c:v>41975</c:v>
                </c:pt>
                <c:pt idx="312">
                  <c:v>41976</c:v>
                </c:pt>
                <c:pt idx="313">
                  <c:v>41977</c:v>
                </c:pt>
                <c:pt idx="314">
                  <c:v>41978</c:v>
                </c:pt>
                <c:pt idx="315">
                  <c:v>41981</c:v>
                </c:pt>
                <c:pt idx="316">
                  <c:v>41982</c:v>
                </c:pt>
                <c:pt idx="317">
                  <c:v>41983</c:v>
                </c:pt>
                <c:pt idx="318">
                  <c:v>41984</c:v>
                </c:pt>
                <c:pt idx="319">
                  <c:v>41985</c:v>
                </c:pt>
                <c:pt idx="320">
                  <c:v>41988</c:v>
                </c:pt>
                <c:pt idx="321">
                  <c:v>41989</c:v>
                </c:pt>
                <c:pt idx="322">
                  <c:v>41990</c:v>
                </c:pt>
                <c:pt idx="323">
                  <c:v>41991</c:v>
                </c:pt>
                <c:pt idx="324">
                  <c:v>41992</c:v>
                </c:pt>
                <c:pt idx="325">
                  <c:v>41995</c:v>
                </c:pt>
                <c:pt idx="326">
                  <c:v>41996</c:v>
                </c:pt>
                <c:pt idx="327">
                  <c:v>41997</c:v>
                </c:pt>
                <c:pt idx="328">
                  <c:v>41999</c:v>
                </c:pt>
                <c:pt idx="329">
                  <c:v>42002</c:v>
                </c:pt>
                <c:pt idx="330">
                  <c:v>42003</c:v>
                </c:pt>
                <c:pt idx="331">
                  <c:v>42004</c:v>
                </c:pt>
                <c:pt idx="332">
                  <c:v>42006</c:v>
                </c:pt>
                <c:pt idx="333">
                  <c:v>42009</c:v>
                </c:pt>
                <c:pt idx="334">
                  <c:v>42010</c:v>
                </c:pt>
                <c:pt idx="335">
                  <c:v>42011</c:v>
                </c:pt>
                <c:pt idx="336">
                  <c:v>42012</c:v>
                </c:pt>
                <c:pt idx="337">
                  <c:v>42013</c:v>
                </c:pt>
                <c:pt idx="338">
                  <c:v>42016</c:v>
                </c:pt>
                <c:pt idx="339">
                  <c:v>42017</c:v>
                </c:pt>
                <c:pt idx="340">
                  <c:v>42018</c:v>
                </c:pt>
                <c:pt idx="341">
                  <c:v>42019</c:v>
                </c:pt>
                <c:pt idx="342">
                  <c:v>42020</c:v>
                </c:pt>
                <c:pt idx="343">
                  <c:v>42024</c:v>
                </c:pt>
                <c:pt idx="344">
                  <c:v>42025</c:v>
                </c:pt>
                <c:pt idx="345">
                  <c:v>42026</c:v>
                </c:pt>
                <c:pt idx="346">
                  <c:v>42027</c:v>
                </c:pt>
                <c:pt idx="347">
                  <c:v>42030</c:v>
                </c:pt>
                <c:pt idx="348">
                  <c:v>42031</c:v>
                </c:pt>
                <c:pt idx="349">
                  <c:v>42032</c:v>
                </c:pt>
                <c:pt idx="350">
                  <c:v>42033</c:v>
                </c:pt>
                <c:pt idx="351">
                  <c:v>42034</c:v>
                </c:pt>
                <c:pt idx="352">
                  <c:v>42037</c:v>
                </c:pt>
                <c:pt idx="353">
                  <c:v>42038</c:v>
                </c:pt>
                <c:pt idx="354">
                  <c:v>42039</c:v>
                </c:pt>
                <c:pt idx="355">
                  <c:v>42040</c:v>
                </c:pt>
                <c:pt idx="356">
                  <c:v>42041</c:v>
                </c:pt>
                <c:pt idx="357">
                  <c:v>42044</c:v>
                </c:pt>
                <c:pt idx="358">
                  <c:v>42045</c:v>
                </c:pt>
                <c:pt idx="359">
                  <c:v>42046</c:v>
                </c:pt>
                <c:pt idx="360">
                  <c:v>42047</c:v>
                </c:pt>
                <c:pt idx="361">
                  <c:v>42048</c:v>
                </c:pt>
                <c:pt idx="362">
                  <c:v>42052</c:v>
                </c:pt>
                <c:pt idx="363">
                  <c:v>42053</c:v>
                </c:pt>
                <c:pt idx="364">
                  <c:v>42054</c:v>
                </c:pt>
                <c:pt idx="365">
                  <c:v>42055</c:v>
                </c:pt>
                <c:pt idx="366">
                  <c:v>42058</c:v>
                </c:pt>
                <c:pt idx="367">
                  <c:v>42059</c:v>
                </c:pt>
                <c:pt idx="368">
                  <c:v>42060</c:v>
                </c:pt>
                <c:pt idx="369">
                  <c:v>42061</c:v>
                </c:pt>
                <c:pt idx="370">
                  <c:v>42062</c:v>
                </c:pt>
                <c:pt idx="371">
                  <c:v>42065</c:v>
                </c:pt>
                <c:pt idx="372">
                  <c:v>42066</c:v>
                </c:pt>
                <c:pt idx="373">
                  <c:v>42067</c:v>
                </c:pt>
                <c:pt idx="374">
                  <c:v>42068</c:v>
                </c:pt>
                <c:pt idx="375">
                  <c:v>42069</c:v>
                </c:pt>
                <c:pt idx="376">
                  <c:v>42072</c:v>
                </c:pt>
                <c:pt idx="377">
                  <c:v>42073</c:v>
                </c:pt>
                <c:pt idx="378">
                  <c:v>42074</c:v>
                </c:pt>
                <c:pt idx="379">
                  <c:v>42075</c:v>
                </c:pt>
                <c:pt idx="380">
                  <c:v>42076</c:v>
                </c:pt>
                <c:pt idx="381">
                  <c:v>42079</c:v>
                </c:pt>
                <c:pt idx="382">
                  <c:v>42080</c:v>
                </c:pt>
                <c:pt idx="383">
                  <c:v>42081</c:v>
                </c:pt>
                <c:pt idx="384">
                  <c:v>42082</c:v>
                </c:pt>
                <c:pt idx="385">
                  <c:v>42083</c:v>
                </c:pt>
                <c:pt idx="386">
                  <c:v>42086</c:v>
                </c:pt>
                <c:pt idx="387">
                  <c:v>42087</c:v>
                </c:pt>
                <c:pt idx="388">
                  <c:v>42088</c:v>
                </c:pt>
                <c:pt idx="389">
                  <c:v>42089</c:v>
                </c:pt>
                <c:pt idx="390">
                  <c:v>42090</c:v>
                </c:pt>
                <c:pt idx="391">
                  <c:v>42093</c:v>
                </c:pt>
                <c:pt idx="392">
                  <c:v>42094</c:v>
                </c:pt>
                <c:pt idx="393">
                  <c:v>42095</c:v>
                </c:pt>
                <c:pt idx="394">
                  <c:v>42096</c:v>
                </c:pt>
                <c:pt idx="395">
                  <c:v>42100</c:v>
                </c:pt>
                <c:pt idx="396">
                  <c:v>42101</c:v>
                </c:pt>
                <c:pt idx="397">
                  <c:v>42102</c:v>
                </c:pt>
                <c:pt idx="398">
                  <c:v>42103</c:v>
                </c:pt>
                <c:pt idx="399">
                  <c:v>42104</c:v>
                </c:pt>
                <c:pt idx="400">
                  <c:v>42107</c:v>
                </c:pt>
                <c:pt idx="401">
                  <c:v>42108</c:v>
                </c:pt>
                <c:pt idx="402">
                  <c:v>42109</c:v>
                </c:pt>
                <c:pt idx="403">
                  <c:v>42110</c:v>
                </c:pt>
                <c:pt idx="404">
                  <c:v>42111</c:v>
                </c:pt>
                <c:pt idx="405">
                  <c:v>42114</c:v>
                </c:pt>
                <c:pt idx="406">
                  <c:v>42115</c:v>
                </c:pt>
                <c:pt idx="407">
                  <c:v>42116</c:v>
                </c:pt>
                <c:pt idx="408">
                  <c:v>42117</c:v>
                </c:pt>
                <c:pt idx="409">
                  <c:v>42118</c:v>
                </c:pt>
                <c:pt idx="410">
                  <c:v>42121</c:v>
                </c:pt>
                <c:pt idx="411">
                  <c:v>42122</c:v>
                </c:pt>
                <c:pt idx="412">
                  <c:v>42123</c:v>
                </c:pt>
                <c:pt idx="413">
                  <c:v>42124</c:v>
                </c:pt>
                <c:pt idx="414">
                  <c:v>42125</c:v>
                </c:pt>
                <c:pt idx="415">
                  <c:v>42128</c:v>
                </c:pt>
                <c:pt idx="416">
                  <c:v>42129</c:v>
                </c:pt>
                <c:pt idx="417">
                  <c:v>42130</c:v>
                </c:pt>
                <c:pt idx="418">
                  <c:v>42131</c:v>
                </c:pt>
                <c:pt idx="419">
                  <c:v>42132</c:v>
                </c:pt>
                <c:pt idx="420">
                  <c:v>42135</c:v>
                </c:pt>
                <c:pt idx="421">
                  <c:v>42136</c:v>
                </c:pt>
                <c:pt idx="422">
                  <c:v>42137</c:v>
                </c:pt>
                <c:pt idx="423">
                  <c:v>42138</c:v>
                </c:pt>
                <c:pt idx="424">
                  <c:v>42139</c:v>
                </c:pt>
                <c:pt idx="425">
                  <c:v>42142</c:v>
                </c:pt>
                <c:pt idx="426">
                  <c:v>42143</c:v>
                </c:pt>
                <c:pt idx="427">
                  <c:v>42144</c:v>
                </c:pt>
                <c:pt idx="428">
                  <c:v>42145</c:v>
                </c:pt>
                <c:pt idx="429">
                  <c:v>42146</c:v>
                </c:pt>
                <c:pt idx="430">
                  <c:v>42150</c:v>
                </c:pt>
                <c:pt idx="431">
                  <c:v>42151</c:v>
                </c:pt>
                <c:pt idx="432">
                  <c:v>42152</c:v>
                </c:pt>
                <c:pt idx="433">
                  <c:v>42153</c:v>
                </c:pt>
                <c:pt idx="434">
                  <c:v>42156</c:v>
                </c:pt>
                <c:pt idx="435">
                  <c:v>42157</c:v>
                </c:pt>
                <c:pt idx="436">
                  <c:v>42158</c:v>
                </c:pt>
                <c:pt idx="437">
                  <c:v>42159</c:v>
                </c:pt>
                <c:pt idx="438">
                  <c:v>42160</c:v>
                </c:pt>
                <c:pt idx="439">
                  <c:v>42163</c:v>
                </c:pt>
                <c:pt idx="440">
                  <c:v>42164</c:v>
                </c:pt>
                <c:pt idx="441">
                  <c:v>42165</c:v>
                </c:pt>
                <c:pt idx="442">
                  <c:v>42166</c:v>
                </c:pt>
                <c:pt idx="443">
                  <c:v>42167</c:v>
                </c:pt>
                <c:pt idx="444">
                  <c:v>42170</c:v>
                </c:pt>
                <c:pt idx="445">
                  <c:v>42171</c:v>
                </c:pt>
                <c:pt idx="446">
                  <c:v>42172</c:v>
                </c:pt>
                <c:pt idx="447">
                  <c:v>42173</c:v>
                </c:pt>
                <c:pt idx="448">
                  <c:v>42174</c:v>
                </c:pt>
                <c:pt idx="449">
                  <c:v>42177</c:v>
                </c:pt>
                <c:pt idx="450">
                  <c:v>42178</c:v>
                </c:pt>
                <c:pt idx="451">
                  <c:v>42179</c:v>
                </c:pt>
                <c:pt idx="452">
                  <c:v>42180</c:v>
                </c:pt>
                <c:pt idx="453">
                  <c:v>42181</c:v>
                </c:pt>
                <c:pt idx="454">
                  <c:v>42184</c:v>
                </c:pt>
                <c:pt idx="455">
                  <c:v>42185</c:v>
                </c:pt>
                <c:pt idx="456">
                  <c:v>42186</c:v>
                </c:pt>
                <c:pt idx="457">
                  <c:v>42187</c:v>
                </c:pt>
                <c:pt idx="458">
                  <c:v>42191</c:v>
                </c:pt>
                <c:pt idx="459">
                  <c:v>42192</c:v>
                </c:pt>
                <c:pt idx="460">
                  <c:v>42193</c:v>
                </c:pt>
                <c:pt idx="461">
                  <c:v>42194</c:v>
                </c:pt>
                <c:pt idx="462">
                  <c:v>42195</c:v>
                </c:pt>
                <c:pt idx="463">
                  <c:v>42198</c:v>
                </c:pt>
                <c:pt idx="464">
                  <c:v>42199</c:v>
                </c:pt>
                <c:pt idx="465">
                  <c:v>42200</c:v>
                </c:pt>
                <c:pt idx="466">
                  <c:v>42201</c:v>
                </c:pt>
                <c:pt idx="467">
                  <c:v>42202</c:v>
                </c:pt>
                <c:pt idx="468">
                  <c:v>42205</c:v>
                </c:pt>
                <c:pt idx="469">
                  <c:v>42206</c:v>
                </c:pt>
                <c:pt idx="470">
                  <c:v>42207</c:v>
                </c:pt>
                <c:pt idx="471">
                  <c:v>42208</c:v>
                </c:pt>
                <c:pt idx="472">
                  <c:v>42209</c:v>
                </c:pt>
                <c:pt idx="473">
                  <c:v>42212</c:v>
                </c:pt>
                <c:pt idx="474">
                  <c:v>42213</c:v>
                </c:pt>
                <c:pt idx="475">
                  <c:v>42214</c:v>
                </c:pt>
                <c:pt idx="476">
                  <c:v>42215</c:v>
                </c:pt>
                <c:pt idx="477">
                  <c:v>42216</c:v>
                </c:pt>
                <c:pt idx="478">
                  <c:v>42219</c:v>
                </c:pt>
                <c:pt idx="479">
                  <c:v>42220</c:v>
                </c:pt>
                <c:pt idx="480">
                  <c:v>42221</c:v>
                </c:pt>
                <c:pt idx="481">
                  <c:v>42222</c:v>
                </c:pt>
                <c:pt idx="482">
                  <c:v>42223</c:v>
                </c:pt>
                <c:pt idx="483">
                  <c:v>42226</c:v>
                </c:pt>
                <c:pt idx="484">
                  <c:v>42227</c:v>
                </c:pt>
                <c:pt idx="485">
                  <c:v>42228</c:v>
                </c:pt>
                <c:pt idx="486">
                  <c:v>42229</c:v>
                </c:pt>
                <c:pt idx="487">
                  <c:v>42230</c:v>
                </c:pt>
                <c:pt idx="488">
                  <c:v>42233</c:v>
                </c:pt>
                <c:pt idx="489">
                  <c:v>42234</c:v>
                </c:pt>
                <c:pt idx="490">
                  <c:v>42235</c:v>
                </c:pt>
                <c:pt idx="491">
                  <c:v>42236</c:v>
                </c:pt>
                <c:pt idx="492">
                  <c:v>42237</c:v>
                </c:pt>
                <c:pt idx="493">
                  <c:v>42240</c:v>
                </c:pt>
                <c:pt idx="494">
                  <c:v>42241</c:v>
                </c:pt>
                <c:pt idx="495">
                  <c:v>42242</c:v>
                </c:pt>
                <c:pt idx="496">
                  <c:v>42243</c:v>
                </c:pt>
                <c:pt idx="497">
                  <c:v>42244</c:v>
                </c:pt>
                <c:pt idx="498">
                  <c:v>42247</c:v>
                </c:pt>
                <c:pt idx="499">
                  <c:v>42248</c:v>
                </c:pt>
                <c:pt idx="500">
                  <c:v>42249</c:v>
                </c:pt>
                <c:pt idx="501">
                  <c:v>42250</c:v>
                </c:pt>
                <c:pt idx="502">
                  <c:v>42251</c:v>
                </c:pt>
                <c:pt idx="503">
                  <c:v>42255</c:v>
                </c:pt>
                <c:pt idx="504">
                  <c:v>42256</c:v>
                </c:pt>
                <c:pt idx="505">
                  <c:v>42257</c:v>
                </c:pt>
                <c:pt idx="506">
                  <c:v>42258</c:v>
                </c:pt>
                <c:pt idx="507">
                  <c:v>42261</c:v>
                </c:pt>
                <c:pt idx="508">
                  <c:v>42262</c:v>
                </c:pt>
                <c:pt idx="509">
                  <c:v>42263</c:v>
                </c:pt>
                <c:pt idx="510">
                  <c:v>42264</c:v>
                </c:pt>
                <c:pt idx="511">
                  <c:v>42265</c:v>
                </c:pt>
                <c:pt idx="512">
                  <c:v>42268</c:v>
                </c:pt>
                <c:pt idx="513">
                  <c:v>42269</c:v>
                </c:pt>
                <c:pt idx="514">
                  <c:v>42270</c:v>
                </c:pt>
                <c:pt idx="515">
                  <c:v>42271</c:v>
                </c:pt>
                <c:pt idx="516">
                  <c:v>42272</c:v>
                </c:pt>
                <c:pt idx="517">
                  <c:v>42275</c:v>
                </c:pt>
                <c:pt idx="518">
                  <c:v>42276</c:v>
                </c:pt>
                <c:pt idx="519">
                  <c:v>42277</c:v>
                </c:pt>
                <c:pt idx="520">
                  <c:v>42278</c:v>
                </c:pt>
                <c:pt idx="521">
                  <c:v>42279</c:v>
                </c:pt>
                <c:pt idx="522">
                  <c:v>42282</c:v>
                </c:pt>
                <c:pt idx="523">
                  <c:v>42283</c:v>
                </c:pt>
                <c:pt idx="524">
                  <c:v>42284</c:v>
                </c:pt>
                <c:pt idx="525">
                  <c:v>42285</c:v>
                </c:pt>
                <c:pt idx="526">
                  <c:v>42286</c:v>
                </c:pt>
                <c:pt idx="527">
                  <c:v>42289</c:v>
                </c:pt>
                <c:pt idx="528">
                  <c:v>42290</c:v>
                </c:pt>
                <c:pt idx="529">
                  <c:v>42291</c:v>
                </c:pt>
                <c:pt idx="530">
                  <c:v>42292</c:v>
                </c:pt>
                <c:pt idx="531">
                  <c:v>42293</c:v>
                </c:pt>
                <c:pt idx="532">
                  <c:v>42296</c:v>
                </c:pt>
                <c:pt idx="533">
                  <c:v>42297</c:v>
                </c:pt>
                <c:pt idx="534">
                  <c:v>42298</c:v>
                </c:pt>
                <c:pt idx="535">
                  <c:v>42299</c:v>
                </c:pt>
                <c:pt idx="536">
                  <c:v>42300</c:v>
                </c:pt>
                <c:pt idx="537">
                  <c:v>42303</c:v>
                </c:pt>
                <c:pt idx="538">
                  <c:v>42304</c:v>
                </c:pt>
                <c:pt idx="539">
                  <c:v>42305</c:v>
                </c:pt>
                <c:pt idx="540">
                  <c:v>42306</c:v>
                </c:pt>
                <c:pt idx="541">
                  <c:v>42307</c:v>
                </c:pt>
                <c:pt idx="542">
                  <c:v>42310</c:v>
                </c:pt>
                <c:pt idx="543">
                  <c:v>42311</c:v>
                </c:pt>
                <c:pt idx="544">
                  <c:v>42312</c:v>
                </c:pt>
                <c:pt idx="545">
                  <c:v>42313</c:v>
                </c:pt>
                <c:pt idx="546">
                  <c:v>42314</c:v>
                </c:pt>
                <c:pt idx="547">
                  <c:v>42317</c:v>
                </c:pt>
                <c:pt idx="548">
                  <c:v>42318</c:v>
                </c:pt>
                <c:pt idx="549">
                  <c:v>42319</c:v>
                </c:pt>
                <c:pt idx="550">
                  <c:v>42320</c:v>
                </c:pt>
                <c:pt idx="551">
                  <c:v>42321</c:v>
                </c:pt>
                <c:pt idx="552">
                  <c:v>42324</c:v>
                </c:pt>
                <c:pt idx="553">
                  <c:v>42325</c:v>
                </c:pt>
                <c:pt idx="554">
                  <c:v>42326</c:v>
                </c:pt>
                <c:pt idx="555">
                  <c:v>42327</c:v>
                </c:pt>
                <c:pt idx="556">
                  <c:v>42328</c:v>
                </c:pt>
                <c:pt idx="557">
                  <c:v>42331</c:v>
                </c:pt>
                <c:pt idx="558">
                  <c:v>42332</c:v>
                </c:pt>
                <c:pt idx="559">
                  <c:v>42333</c:v>
                </c:pt>
                <c:pt idx="560">
                  <c:v>42335</c:v>
                </c:pt>
                <c:pt idx="561">
                  <c:v>42338</c:v>
                </c:pt>
                <c:pt idx="562">
                  <c:v>42339</c:v>
                </c:pt>
                <c:pt idx="563">
                  <c:v>42340</c:v>
                </c:pt>
                <c:pt idx="564">
                  <c:v>42341</c:v>
                </c:pt>
                <c:pt idx="565">
                  <c:v>42342</c:v>
                </c:pt>
                <c:pt idx="566">
                  <c:v>42345</c:v>
                </c:pt>
                <c:pt idx="567">
                  <c:v>42346</c:v>
                </c:pt>
                <c:pt idx="568">
                  <c:v>42347</c:v>
                </c:pt>
                <c:pt idx="569">
                  <c:v>42348</c:v>
                </c:pt>
                <c:pt idx="570">
                  <c:v>42349</c:v>
                </c:pt>
                <c:pt idx="571">
                  <c:v>42352</c:v>
                </c:pt>
                <c:pt idx="572">
                  <c:v>42353</c:v>
                </c:pt>
                <c:pt idx="573">
                  <c:v>42354</c:v>
                </c:pt>
                <c:pt idx="574">
                  <c:v>42355</c:v>
                </c:pt>
                <c:pt idx="575">
                  <c:v>42356</c:v>
                </c:pt>
                <c:pt idx="576">
                  <c:v>42359</c:v>
                </c:pt>
                <c:pt idx="577">
                  <c:v>42360</c:v>
                </c:pt>
                <c:pt idx="578">
                  <c:v>42361</c:v>
                </c:pt>
                <c:pt idx="579">
                  <c:v>42362</c:v>
                </c:pt>
                <c:pt idx="580">
                  <c:v>42366</c:v>
                </c:pt>
                <c:pt idx="581">
                  <c:v>42367</c:v>
                </c:pt>
                <c:pt idx="582">
                  <c:v>42368</c:v>
                </c:pt>
                <c:pt idx="583">
                  <c:v>42369</c:v>
                </c:pt>
                <c:pt idx="584">
                  <c:v>42373</c:v>
                </c:pt>
                <c:pt idx="585">
                  <c:v>42374</c:v>
                </c:pt>
                <c:pt idx="586">
                  <c:v>42375</c:v>
                </c:pt>
                <c:pt idx="587">
                  <c:v>42376</c:v>
                </c:pt>
                <c:pt idx="588">
                  <c:v>42377</c:v>
                </c:pt>
                <c:pt idx="589">
                  <c:v>42380</c:v>
                </c:pt>
                <c:pt idx="590">
                  <c:v>42381</c:v>
                </c:pt>
                <c:pt idx="591">
                  <c:v>42382</c:v>
                </c:pt>
                <c:pt idx="592">
                  <c:v>42383</c:v>
                </c:pt>
                <c:pt idx="593">
                  <c:v>42384</c:v>
                </c:pt>
                <c:pt idx="594">
                  <c:v>42388</c:v>
                </c:pt>
                <c:pt idx="595">
                  <c:v>42389</c:v>
                </c:pt>
                <c:pt idx="596">
                  <c:v>42390</c:v>
                </c:pt>
                <c:pt idx="597">
                  <c:v>42391</c:v>
                </c:pt>
                <c:pt idx="598">
                  <c:v>42394</c:v>
                </c:pt>
                <c:pt idx="599">
                  <c:v>42395</c:v>
                </c:pt>
                <c:pt idx="600">
                  <c:v>42396</c:v>
                </c:pt>
                <c:pt idx="601">
                  <c:v>42397</c:v>
                </c:pt>
                <c:pt idx="602">
                  <c:v>42398</c:v>
                </c:pt>
                <c:pt idx="603">
                  <c:v>42401</c:v>
                </c:pt>
                <c:pt idx="604">
                  <c:v>42402</c:v>
                </c:pt>
                <c:pt idx="605">
                  <c:v>42403</c:v>
                </c:pt>
                <c:pt idx="606">
                  <c:v>42404</c:v>
                </c:pt>
                <c:pt idx="607">
                  <c:v>42405</c:v>
                </c:pt>
                <c:pt idx="608">
                  <c:v>42408</c:v>
                </c:pt>
                <c:pt idx="609">
                  <c:v>42409</c:v>
                </c:pt>
                <c:pt idx="610">
                  <c:v>42410</c:v>
                </c:pt>
                <c:pt idx="611">
                  <c:v>42411</c:v>
                </c:pt>
                <c:pt idx="612">
                  <c:v>42412</c:v>
                </c:pt>
                <c:pt idx="613">
                  <c:v>42416</c:v>
                </c:pt>
                <c:pt idx="614">
                  <c:v>42417</c:v>
                </c:pt>
                <c:pt idx="615">
                  <c:v>42418</c:v>
                </c:pt>
                <c:pt idx="616">
                  <c:v>42419</c:v>
                </c:pt>
                <c:pt idx="617">
                  <c:v>42422</c:v>
                </c:pt>
                <c:pt idx="618">
                  <c:v>42423</c:v>
                </c:pt>
                <c:pt idx="619">
                  <c:v>42424</c:v>
                </c:pt>
                <c:pt idx="620">
                  <c:v>42425</c:v>
                </c:pt>
                <c:pt idx="621">
                  <c:v>42426</c:v>
                </c:pt>
                <c:pt idx="622">
                  <c:v>42429</c:v>
                </c:pt>
                <c:pt idx="623">
                  <c:v>42430</c:v>
                </c:pt>
                <c:pt idx="624">
                  <c:v>42431</c:v>
                </c:pt>
                <c:pt idx="625">
                  <c:v>42432</c:v>
                </c:pt>
                <c:pt idx="626">
                  <c:v>42433</c:v>
                </c:pt>
                <c:pt idx="627">
                  <c:v>42436</c:v>
                </c:pt>
                <c:pt idx="628">
                  <c:v>42437</c:v>
                </c:pt>
                <c:pt idx="629">
                  <c:v>42438</c:v>
                </c:pt>
                <c:pt idx="630">
                  <c:v>42439</c:v>
                </c:pt>
                <c:pt idx="631">
                  <c:v>42440</c:v>
                </c:pt>
                <c:pt idx="632">
                  <c:v>42443</c:v>
                </c:pt>
                <c:pt idx="633">
                  <c:v>42444</c:v>
                </c:pt>
                <c:pt idx="634">
                  <c:v>42445</c:v>
                </c:pt>
                <c:pt idx="635">
                  <c:v>42446</c:v>
                </c:pt>
                <c:pt idx="636">
                  <c:v>42447</c:v>
                </c:pt>
                <c:pt idx="637">
                  <c:v>42450</c:v>
                </c:pt>
                <c:pt idx="638">
                  <c:v>42451</c:v>
                </c:pt>
                <c:pt idx="639">
                  <c:v>42452</c:v>
                </c:pt>
                <c:pt idx="640">
                  <c:v>42453</c:v>
                </c:pt>
                <c:pt idx="641">
                  <c:v>42457</c:v>
                </c:pt>
                <c:pt idx="642">
                  <c:v>42458</c:v>
                </c:pt>
                <c:pt idx="643">
                  <c:v>42459</c:v>
                </c:pt>
                <c:pt idx="644">
                  <c:v>42460</c:v>
                </c:pt>
                <c:pt idx="645">
                  <c:v>42461</c:v>
                </c:pt>
                <c:pt idx="646">
                  <c:v>42464</c:v>
                </c:pt>
                <c:pt idx="647">
                  <c:v>42465</c:v>
                </c:pt>
                <c:pt idx="648">
                  <c:v>42466</c:v>
                </c:pt>
                <c:pt idx="649">
                  <c:v>42467</c:v>
                </c:pt>
                <c:pt idx="650">
                  <c:v>42468</c:v>
                </c:pt>
                <c:pt idx="651">
                  <c:v>42471</c:v>
                </c:pt>
                <c:pt idx="652">
                  <c:v>42472</c:v>
                </c:pt>
                <c:pt idx="653">
                  <c:v>42473</c:v>
                </c:pt>
                <c:pt idx="654">
                  <c:v>42474</c:v>
                </c:pt>
                <c:pt idx="655">
                  <c:v>42475</c:v>
                </c:pt>
                <c:pt idx="656">
                  <c:v>42478</c:v>
                </c:pt>
                <c:pt idx="657">
                  <c:v>42479</c:v>
                </c:pt>
                <c:pt idx="658">
                  <c:v>42480</c:v>
                </c:pt>
                <c:pt idx="659">
                  <c:v>42481</c:v>
                </c:pt>
                <c:pt idx="660">
                  <c:v>42482</c:v>
                </c:pt>
                <c:pt idx="661">
                  <c:v>42485</c:v>
                </c:pt>
                <c:pt idx="662">
                  <c:v>42486</c:v>
                </c:pt>
                <c:pt idx="663">
                  <c:v>42487</c:v>
                </c:pt>
                <c:pt idx="664">
                  <c:v>42488</c:v>
                </c:pt>
                <c:pt idx="665">
                  <c:v>42489</c:v>
                </c:pt>
                <c:pt idx="666">
                  <c:v>42492</c:v>
                </c:pt>
                <c:pt idx="667">
                  <c:v>42493</c:v>
                </c:pt>
                <c:pt idx="668">
                  <c:v>42494</c:v>
                </c:pt>
                <c:pt idx="669">
                  <c:v>42495</c:v>
                </c:pt>
                <c:pt idx="670">
                  <c:v>42496</c:v>
                </c:pt>
                <c:pt idx="671">
                  <c:v>42499</c:v>
                </c:pt>
                <c:pt idx="672">
                  <c:v>42500</c:v>
                </c:pt>
                <c:pt idx="673">
                  <c:v>42501</c:v>
                </c:pt>
                <c:pt idx="674">
                  <c:v>42502</c:v>
                </c:pt>
                <c:pt idx="675">
                  <c:v>42503</c:v>
                </c:pt>
                <c:pt idx="676">
                  <c:v>42506</c:v>
                </c:pt>
                <c:pt idx="677">
                  <c:v>42507</c:v>
                </c:pt>
                <c:pt idx="678">
                  <c:v>42508</c:v>
                </c:pt>
                <c:pt idx="679">
                  <c:v>42509</c:v>
                </c:pt>
                <c:pt idx="680">
                  <c:v>42510</c:v>
                </c:pt>
                <c:pt idx="681">
                  <c:v>42513</c:v>
                </c:pt>
                <c:pt idx="682">
                  <c:v>42514</c:v>
                </c:pt>
                <c:pt idx="683">
                  <c:v>42515</c:v>
                </c:pt>
                <c:pt idx="684">
                  <c:v>42516</c:v>
                </c:pt>
                <c:pt idx="685">
                  <c:v>42517</c:v>
                </c:pt>
                <c:pt idx="686">
                  <c:v>42521</c:v>
                </c:pt>
                <c:pt idx="687">
                  <c:v>42522</c:v>
                </c:pt>
                <c:pt idx="688">
                  <c:v>42523</c:v>
                </c:pt>
                <c:pt idx="689">
                  <c:v>42524</c:v>
                </c:pt>
                <c:pt idx="690">
                  <c:v>42527</c:v>
                </c:pt>
                <c:pt idx="691">
                  <c:v>42528</c:v>
                </c:pt>
                <c:pt idx="692">
                  <c:v>42529</c:v>
                </c:pt>
                <c:pt idx="693">
                  <c:v>42530</c:v>
                </c:pt>
                <c:pt idx="694">
                  <c:v>42531</c:v>
                </c:pt>
                <c:pt idx="695">
                  <c:v>42534</c:v>
                </c:pt>
                <c:pt idx="696">
                  <c:v>42535</c:v>
                </c:pt>
                <c:pt idx="697">
                  <c:v>42536</c:v>
                </c:pt>
                <c:pt idx="698">
                  <c:v>42537</c:v>
                </c:pt>
                <c:pt idx="699">
                  <c:v>42538</c:v>
                </c:pt>
                <c:pt idx="700">
                  <c:v>42541</c:v>
                </c:pt>
                <c:pt idx="701">
                  <c:v>42542</c:v>
                </c:pt>
                <c:pt idx="702">
                  <c:v>42543</c:v>
                </c:pt>
                <c:pt idx="703">
                  <c:v>42544</c:v>
                </c:pt>
                <c:pt idx="704">
                  <c:v>42545</c:v>
                </c:pt>
                <c:pt idx="705">
                  <c:v>42548</c:v>
                </c:pt>
                <c:pt idx="706">
                  <c:v>42549</c:v>
                </c:pt>
                <c:pt idx="707">
                  <c:v>42550</c:v>
                </c:pt>
                <c:pt idx="708">
                  <c:v>42551</c:v>
                </c:pt>
                <c:pt idx="709">
                  <c:v>42552</c:v>
                </c:pt>
                <c:pt idx="710">
                  <c:v>42556</c:v>
                </c:pt>
                <c:pt idx="711">
                  <c:v>42557</c:v>
                </c:pt>
                <c:pt idx="712">
                  <c:v>42558</c:v>
                </c:pt>
                <c:pt idx="713">
                  <c:v>42559</c:v>
                </c:pt>
                <c:pt idx="714">
                  <c:v>42562</c:v>
                </c:pt>
                <c:pt idx="715">
                  <c:v>42563</c:v>
                </c:pt>
                <c:pt idx="716">
                  <c:v>42564</c:v>
                </c:pt>
                <c:pt idx="717">
                  <c:v>42565</c:v>
                </c:pt>
                <c:pt idx="718">
                  <c:v>42566</c:v>
                </c:pt>
                <c:pt idx="719">
                  <c:v>42569</c:v>
                </c:pt>
                <c:pt idx="720">
                  <c:v>42570</c:v>
                </c:pt>
                <c:pt idx="721">
                  <c:v>42571</c:v>
                </c:pt>
                <c:pt idx="722">
                  <c:v>42572</c:v>
                </c:pt>
                <c:pt idx="723">
                  <c:v>42573</c:v>
                </c:pt>
                <c:pt idx="724">
                  <c:v>42576</c:v>
                </c:pt>
                <c:pt idx="725">
                  <c:v>42577</c:v>
                </c:pt>
                <c:pt idx="726">
                  <c:v>42578</c:v>
                </c:pt>
                <c:pt idx="727">
                  <c:v>42579</c:v>
                </c:pt>
                <c:pt idx="728">
                  <c:v>42580</c:v>
                </c:pt>
                <c:pt idx="729">
                  <c:v>42583</c:v>
                </c:pt>
                <c:pt idx="730">
                  <c:v>42584</c:v>
                </c:pt>
                <c:pt idx="731">
                  <c:v>42585</c:v>
                </c:pt>
                <c:pt idx="732">
                  <c:v>42586</c:v>
                </c:pt>
                <c:pt idx="733">
                  <c:v>42587</c:v>
                </c:pt>
                <c:pt idx="734">
                  <c:v>42590</c:v>
                </c:pt>
                <c:pt idx="735">
                  <c:v>42591</c:v>
                </c:pt>
                <c:pt idx="736">
                  <c:v>42592</c:v>
                </c:pt>
                <c:pt idx="737">
                  <c:v>42593</c:v>
                </c:pt>
                <c:pt idx="738">
                  <c:v>42594</c:v>
                </c:pt>
                <c:pt idx="739">
                  <c:v>42597</c:v>
                </c:pt>
                <c:pt idx="740">
                  <c:v>42598</c:v>
                </c:pt>
                <c:pt idx="741">
                  <c:v>42599</c:v>
                </c:pt>
                <c:pt idx="742">
                  <c:v>42600</c:v>
                </c:pt>
                <c:pt idx="743">
                  <c:v>42601</c:v>
                </c:pt>
                <c:pt idx="744">
                  <c:v>42604</c:v>
                </c:pt>
                <c:pt idx="745">
                  <c:v>42605</c:v>
                </c:pt>
                <c:pt idx="746">
                  <c:v>42606</c:v>
                </c:pt>
                <c:pt idx="747">
                  <c:v>42607</c:v>
                </c:pt>
                <c:pt idx="748">
                  <c:v>42608</c:v>
                </c:pt>
                <c:pt idx="749">
                  <c:v>42611</c:v>
                </c:pt>
                <c:pt idx="750">
                  <c:v>42612</c:v>
                </c:pt>
                <c:pt idx="751">
                  <c:v>42613</c:v>
                </c:pt>
                <c:pt idx="752">
                  <c:v>42614</c:v>
                </c:pt>
                <c:pt idx="753">
                  <c:v>42615</c:v>
                </c:pt>
                <c:pt idx="754">
                  <c:v>42619</c:v>
                </c:pt>
                <c:pt idx="755">
                  <c:v>42620</c:v>
                </c:pt>
                <c:pt idx="756">
                  <c:v>42621</c:v>
                </c:pt>
                <c:pt idx="757">
                  <c:v>42622</c:v>
                </c:pt>
                <c:pt idx="758">
                  <c:v>42625</c:v>
                </c:pt>
                <c:pt idx="759">
                  <c:v>42626</c:v>
                </c:pt>
                <c:pt idx="760">
                  <c:v>42627</c:v>
                </c:pt>
                <c:pt idx="761">
                  <c:v>42628</c:v>
                </c:pt>
                <c:pt idx="762">
                  <c:v>42629</c:v>
                </c:pt>
                <c:pt idx="763">
                  <c:v>42632</c:v>
                </c:pt>
                <c:pt idx="764">
                  <c:v>42633</c:v>
                </c:pt>
                <c:pt idx="765">
                  <c:v>42634</c:v>
                </c:pt>
                <c:pt idx="766">
                  <c:v>42635</c:v>
                </c:pt>
                <c:pt idx="767">
                  <c:v>42636</c:v>
                </c:pt>
                <c:pt idx="768">
                  <c:v>42639</c:v>
                </c:pt>
                <c:pt idx="769">
                  <c:v>42640</c:v>
                </c:pt>
                <c:pt idx="770">
                  <c:v>42641</c:v>
                </c:pt>
                <c:pt idx="771">
                  <c:v>42642</c:v>
                </c:pt>
                <c:pt idx="772">
                  <c:v>42643</c:v>
                </c:pt>
                <c:pt idx="773">
                  <c:v>42646</c:v>
                </c:pt>
                <c:pt idx="774">
                  <c:v>42647</c:v>
                </c:pt>
                <c:pt idx="775">
                  <c:v>42648</c:v>
                </c:pt>
                <c:pt idx="776">
                  <c:v>42649</c:v>
                </c:pt>
                <c:pt idx="777">
                  <c:v>42650</c:v>
                </c:pt>
                <c:pt idx="778">
                  <c:v>42653</c:v>
                </c:pt>
                <c:pt idx="779">
                  <c:v>42654</c:v>
                </c:pt>
                <c:pt idx="780">
                  <c:v>42655</c:v>
                </c:pt>
                <c:pt idx="781">
                  <c:v>42656</c:v>
                </c:pt>
                <c:pt idx="782">
                  <c:v>42657</c:v>
                </c:pt>
                <c:pt idx="783">
                  <c:v>42660</c:v>
                </c:pt>
                <c:pt idx="784">
                  <c:v>42661</c:v>
                </c:pt>
                <c:pt idx="785">
                  <c:v>42662</c:v>
                </c:pt>
                <c:pt idx="786">
                  <c:v>42663</c:v>
                </c:pt>
                <c:pt idx="787">
                  <c:v>42664</c:v>
                </c:pt>
                <c:pt idx="788">
                  <c:v>42667</c:v>
                </c:pt>
                <c:pt idx="789">
                  <c:v>42668</c:v>
                </c:pt>
                <c:pt idx="790">
                  <c:v>42669</c:v>
                </c:pt>
                <c:pt idx="791">
                  <c:v>42670</c:v>
                </c:pt>
                <c:pt idx="792">
                  <c:v>42671</c:v>
                </c:pt>
                <c:pt idx="793">
                  <c:v>42674</c:v>
                </c:pt>
                <c:pt idx="794">
                  <c:v>42675</c:v>
                </c:pt>
                <c:pt idx="795">
                  <c:v>42676</c:v>
                </c:pt>
                <c:pt idx="796">
                  <c:v>42677</c:v>
                </c:pt>
                <c:pt idx="797">
                  <c:v>42678</c:v>
                </c:pt>
                <c:pt idx="798">
                  <c:v>42681</c:v>
                </c:pt>
                <c:pt idx="799">
                  <c:v>42682</c:v>
                </c:pt>
                <c:pt idx="800">
                  <c:v>42683</c:v>
                </c:pt>
                <c:pt idx="801">
                  <c:v>42684</c:v>
                </c:pt>
                <c:pt idx="802">
                  <c:v>42685</c:v>
                </c:pt>
                <c:pt idx="803">
                  <c:v>42688</c:v>
                </c:pt>
                <c:pt idx="804">
                  <c:v>42689</c:v>
                </c:pt>
                <c:pt idx="805">
                  <c:v>42690</c:v>
                </c:pt>
                <c:pt idx="806">
                  <c:v>42691</c:v>
                </c:pt>
                <c:pt idx="807">
                  <c:v>42692</c:v>
                </c:pt>
                <c:pt idx="808">
                  <c:v>42695</c:v>
                </c:pt>
                <c:pt idx="809">
                  <c:v>42696</c:v>
                </c:pt>
                <c:pt idx="810">
                  <c:v>42697</c:v>
                </c:pt>
                <c:pt idx="811">
                  <c:v>42699</c:v>
                </c:pt>
                <c:pt idx="812">
                  <c:v>42702</c:v>
                </c:pt>
                <c:pt idx="813">
                  <c:v>42703</c:v>
                </c:pt>
                <c:pt idx="814">
                  <c:v>42704</c:v>
                </c:pt>
                <c:pt idx="815">
                  <c:v>42705</c:v>
                </c:pt>
                <c:pt idx="816">
                  <c:v>42706</c:v>
                </c:pt>
                <c:pt idx="817">
                  <c:v>42709</c:v>
                </c:pt>
                <c:pt idx="818">
                  <c:v>42710</c:v>
                </c:pt>
                <c:pt idx="819">
                  <c:v>42711</c:v>
                </c:pt>
                <c:pt idx="820">
                  <c:v>42712</c:v>
                </c:pt>
                <c:pt idx="821">
                  <c:v>42713</c:v>
                </c:pt>
                <c:pt idx="822">
                  <c:v>42716</c:v>
                </c:pt>
                <c:pt idx="823">
                  <c:v>42717</c:v>
                </c:pt>
                <c:pt idx="824">
                  <c:v>42718</c:v>
                </c:pt>
                <c:pt idx="825">
                  <c:v>42719</c:v>
                </c:pt>
                <c:pt idx="826">
                  <c:v>42720</c:v>
                </c:pt>
                <c:pt idx="827">
                  <c:v>42723</c:v>
                </c:pt>
                <c:pt idx="828">
                  <c:v>42724</c:v>
                </c:pt>
                <c:pt idx="829">
                  <c:v>42725</c:v>
                </c:pt>
                <c:pt idx="830">
                  <c:v>42726</c:v>
                </c:pt>
                <c:pt idx="831">
                  <c:v>42727</c:v>
                </c:pt>
                <c:pt idx="832">
                  <c:v>42731</c:v>
                </c:pt>
                <c:pt idx="833">
                  <c:v>42732</c:v>
                </c:pt>
                <c:pt idx="834">
                  <c:v>42733</c:v>
                </c:pt>
                <c:pt idx="835">
                  <c:v>42734</c:v>
                </c:pt>
                <c:pt idx="836">
                  <c:v>42738</c:v>
                </c:pt>
                <c:pt idx="837">
                  <c:v>42739</c:v>
                </c:pt>
                <c:pt idx="838">
                  <c:v>42740</c:v>
                </c:pt>
                <c:pt idx="839">
                  <c:v>42741</c:v>
                </c:pt>
                <c:pt idx="840">
                  <c:v>42744</c:v>
                </c:pt>
                <c:pt idx="841">
                  <c:v>42745</c:v>
                </c:pt>
                <c:pt idx="842">
                  <c:v>42746</c:v>
                </c:pt>
                <c:pt idx="843">
                  <c:v>42747</c:v>
                </c:pt>
                <c:pt idx="844">
                  <c:v>42748</c:v>
                </c:pt>
                <c:pt idx="845">
                  <c:v>42752</c:v>
                </c:pt>
                <c:pt idx="846">
                  <c:v>42753</c:v>
                </c:pt>
                <c:pt idx="847">
                  <c:v>42754</c:v>
                </c:pt>
                <c:pt idx="848">
                  <c:v>42755</c:v>
                </c:pt>
                <c:pt idx="849">
                  <c:v>42758</c:v>
                </c:pt>
                <c:pt idx="850">
                  <c:v>42759</c:v>
                </c:pt>
                <c:pt idx="851">
                  <c:v>42760</c:v>
                </c:pt>
                <c:pt idx="852">
                  <c:v>42761</c:v>
                </c:pt>
                <c:pt idx="853">
                  <c:v>42762</c:v>
                </c:pt>
                <c:pt idx="854">
                  <c:v>42765</c:v>
                </c:pt>
                <c:pt idx="855">
                  <c:v>42766</c:v>
                </c:pt>
                <c:pt idx="856">
                  <c:v>42767</c:v>
                </c:pt>
                <c:pt idx="857">
                  <c:v>42768</c:v>
                </c:pt>
                <c:pt idx="858">
                  <c:v>42769</c:v>
                </c:pt>
                <c:pt idx="859">
                  <c:v>42772</c:v>
                </c:pt>
                <c:pt idx="860">
                  <c:v>42773</c:v>
                </c:pt>
                <c:pt idx="861">
                  <c:v>42774</c:v>
                </c:pt>
                <c:pt idx="862">
                  <c:v>42775</c:v>
                </c:pt>
                <c:pt idx="863">
                  <c:v>42776</c:v>
                </c:pt>
                <c:pt idx="864">
                  <c:v>42779</c:v>
                </c:pt>
                <c:pt idx="865">
                  <c:v>42780</c:v>
                </c:pt>
                <c:pt idx="866">
                  <c:v>42781</c:v>
                </c:pt>
                <c:pt idx="867">
                  <c:v>42782</c:v>
                </c:pt>
                <c:pt idx="868">
                  <c:v>42783</c:v>
                </c:pt>
                <c:pt idx="869">
                  <c:v>42787</c:v>
                </c:pt>
                <c:pt idx="870">
                  <c:v>42788</c:v>
                </c:pt>
                <c:pt idx="871">
                  <c:v>42789</c:v>
                </c:pt>
                <c:pt idx="872">
                  <c:v>42790</c:v>
                </c:pt>
                <c:pt idx="873">
                  <c:v>42793</c:v>
                </c:pt>
                <c:pt idx="874">
                  <c:v>42794</c:v>
                </c:pt>
                <c:pt idx="875">
                  <c:v>42795</c:v>
                </c:pt>
                <c:pt idx="876">
                  <c:v>42796</c:v>
                </c:pt>
                <c:pt idx="877">
                  <c:v>42797</c:v>
                </c:pt>
                <c:pt idx="878">
                  <c:v>42800</c:v>
                </c:pt>
                <c:pt idx="879">
                  <c:v>42801</c:v>
                </c:pt>
                <c:pt idx="880">
                  <c:v>42802</c:v>
                </c:pt>
                <c:pt idx="881">
                  <c:v>42803</c:v>
                </c:pt>
                <c:pt idx="882">
                  <c:v>42804</c:v>
                </c:pt>
                <c:pt idx="883">
                  <c:v>42807</c:v>
                </c:pt>
                <c:pt idx="884">
                  <c:v>42808</c:v>
                </c:pt>
                <c:pt idx="885">
                  <c:v>42809</c:v>
                </c:pt>
                <c:pt idx="886">
                  <c:v>42810</c:v>
                </c:pt>
                <c:pt idx="887">
                  <c:v>42811</c:v>
                </c:pt>
                <c:pt idx="888">
                  <c:v>42814</c:v>
                </c:pt>
                <c:pt idx="889">
                  <c:v>42815</c:v>
                </c:pt>
                <c:pt idx="890">
                  <c:v>42816</c:v>
                </c:pt>
                <c:pt idx="891">
                  <c:v>42817</c:v>
                </c:pt>
                <c:pt idx="892">
                  <c:v>42818</c:v>
                </c:pt>
                <c:pt idx="893">
                  <c:v>42821</c:v>
                </c:pt>
                <c:pt idx="894">
                  <c:v>42822</c:v>
                </c:pt>
                <c:pt idx="895">
                  <c:v>42823</c:v>
                </c:pt>
                <c:pt idx="896">
                  <c:v>42824</c:v>
                </c:pt>
                <c:pt idx="897">
                  <c:v>42825</c:v>
                </c:pt>
                <c:pt idx="898">
                  <c:v>42828</c:v>
                </c:pt>
                <c:pt idx="899">
                  <c:v>42829</c:v>
                </c:pt>
                <c:pt idx="900">
                  <c:v>42830</c:v>
                </c:pt>
                <c:pt idx="901">
                  <c:v>42831</c:v>
                </c:pt>
                <c:pt idx="902">
                  <c:v>42832</c:v>
                </c:pt>
                <c:pt idx="903">
                  <c:v>42835</c:v>
                </c:pt>
                <c:pt idx="904">
                  <c:v>42836</c:v>
                </c:pt>
                <c:pt idx="905">
                  <c:v>42837</c:v>
                </c:pt>
                <c:pt idx="906">
                  <c:v>42838</c:v>
                </c:pt>
                <c:pt idx="907">
                  <c:v>42842</c:v>
                </c:pt>
                <c:pt idx="908">
                  <c:v>42843</c:v>
                </c:pt>
                <c:pt idx="909">
                  <c:v>42844</c:v>
                </c:pt>
                <c:pt idx="910">
                  <c:v>42845</c:v>
                </c:pt>
                <c:pt idx="911">
                  <c:v>42846</c:v>
                </c:pt>
                <c:pt idx="912">
                  <c:v>42849</c:v>
                </c:pt>
                <c:pt idx="913">
                  <c:v>42850</c:v>
                </c:pt>
                <c:pt idx="914">
                  <c:v>42851</c:v>
                </c:pt>
                <c:pt idx="915">
                  <c:v>42852</c:v>
                </c:pt>
                <c:pt idx="916">
                  <c:v>42853</c:v>
                </c:pt>
                <c:pt idx="917">
                  <c:v>42856</c:v>
                </c:pt>
                <c:pt idx="918">
                  <c:v>42857</c:v>
                </c:pt>
                <c:pt idx="919">
                  <c:v>42858</c:v>
                </c:pt>
                <c:pt idx="920">
                  <c:v>42859</c:v>
                </c:pt>
                <c:pt idx="921">
                  <c:v>42860</c:v>
                </c:pt>
                <c:pt idx="922">
                  <c:v>42863</c:v>
                </c:pt>
                <c:pt idx="923">
                  <c:v>42864</c:v>
                </c:pt>
                <c:pt idx="924">
                  <c:v>42865</c:v>
                </c:pt>
                <c:pt idx="925">
                  <c:v>42866</c:v>
                </c:pt>
                <c:pt idx="926">
                  <c:v>42867</c:v>
                </c:pt>
                <c:pt idx="927">
                  <c:v>42870</c:v>
                </c:pt>
                <c:pt idx="928">
                  <c:v>42871</c:v>
                </c:pt>
                <c:pt idx="929">
                  <c:v>42872</c:v>
                </c:pt>
                <c:pt idx="930">
                  <c:v>42873</c:v>
                </c:pt>
                <c:pt idx="931">
                  <c:v>42874</c:v>
                </c:pt>
                <c:pt idx="932">
                  <c:v>42877</c:v>
                </c:pt>
                <c:pt idx="933">
                  <c:v>42878</c:v>
                </c:pt>
                <c:pt idx="934">
                  <c:v>42879</c:v>
                </c:pt>
                <c:pt idx="935">
                  <c:v>42880</c:v>
                </c:pt>
                <c:pt idx="936">
                  <c:v>42881</c:v>
                </c:pt>
                <c:pt idx="937">
                  <c:v>42885</c:v>
                </c:pt>
                <c:pt idx="938">
                  <c:v>42886</c:v>
                </c:pt>
                <c:pt idx="939">
                  <c:v>42887</c:v>
                </c:pt>
                <c:pt idx="940">
                  <c:v>42888</c:v>
                </c:pt>
                <c:pt idx="941">
                  <c:v>42891</c:v>
                </c:pt>
                <c:pt idx="942">
                  <c:v>42892</c:v>
                </c:pt>
                <c:pt idx="943">
                  <c:v>42893</c:v>
                </c:pt>
                <c:pt idx="944">
                  <c:v>42894</c:v>
                </c:pt>
                <c:pt idx="945">
                  <c:v>42895</c:v>
                </c:pt>
                <c:pt idx="946">
                  <c:v>42898</c:v>
                </c:pt>
                <c:pt idx="947">
                  <c:v>42899</c:v>
                </c:pt>
                <c:pt idx="948">
                  <c:v>42900</c:v>
                </c:pt>
                <c:pt idx="949">
                  <c:v>42901</c:v>
                </c:pt>
                <c:pt idx="950">
                  <c:v>42902</c:v>
                </c:pt>
                <c:pt idx="951">
                  <c:v>42905</c:v>
                </c:pt>
                <c:pt idx="952">
                  <c:v>42906</c:v>
                </c:pt>
                <c:pt idx="953">
                  <c:v>42907</c:v>
                </c:pt>
                <c:pt idx="954">
                  <c:v>42908</c:v>
                </c:pt>
                <c:pt idx="955">
                  <c:v>42909</c:v>
                </c:pt>
                <c:pt idx="956">
                  <c:v>42912</c:v>
                </c:pt>
                <c:pt idx="957">
                  <c:v>42913</c:v>
                </c:pt>
                <c:pt idx="958">
                  <c:v>42914</c:v>
                </c:pt>
                <c:pt idx="959">
                  <c:v>42915</c:v>
                </c:pt>
                <c:pt idx="960">
                  <c:v>42916</c:v>
                </c:pt>
                <c:pt idx="961">
                  <c:v>42919</c:v>
                </c:pt>
                <c:pt idx="962">
                  <c:v>42921</c:v>
                </c:pt>
                <c:pt idx="963">
                  <c:v>42922</c:v>
                </c:pt>
                <c:pt idx="964">
                  <c:v>42923</c:v>
                </c:pt>
                <c:pt idx="965">
                  <c:v>42926</c:v>
                </c:pt>
                <c:pt idx="966">
                  <c:v>42927</c:v>
                </c:pt>
                <c:pt idx="967">
                  <c:v>42928</c:v>
                </c:pt>
                <c:pt idx="968">
                  <c:v>42929</c:v>
                </c:pt>
                <c:pt idx="969">
                  <c:v>42930</c:v>
                </c:pt>
                <c:pt idx="970">
                  <c:v>42933</c:v>
                </c:pt>
                <c:pt idx="971">
                  <c:v>42934</c:v>
                </c:pt>
                <c:pt idx="972">
                  <c:v>42935</c:v>
                </c:pt>
                <c:pt idx="973">
                  <c:v>42936</c:v>
                </c:pt>
                <c:pt idx="974">
                  <c:v>42937</c:v>
                </c:pt>
                <c:pt idx="975">
                  <c:v>42940</c:v>
                </c:pt>
                <c:pt idx="976">
                  <c:v>42941</c:v>
                </c:pt>
                <c:pt idx="977">
                  <c:v>42942</c:v>
                </c:pt>
                <c:pt idx="978">
                  <c:v>42943</c:v>
                </c:pt>
                <c:pt idx="979">
                  <c:v>42944</c:v>
                </c:pt>
                <c:pt idx="980">
                  <c:v>42947</c:v>
                </c:pt>
                <c:pt idx="981">
                  <c:v>42948</c:v>
                </c:pt>
                <c:pt idx="982">
                  <c:v>42949</c:v>
                </c:pt>
                <c:pt idx="983">
                  <c:v>42950</c:v>
                </c:pt>
                <c:pt idx="984">
                  <c:v>42951</c:v>
                </c:pt>
                <c:pt idx="985">
                  <c:v>42954</c:v>
                </c:pt>
                <c:pt idx="986">
                  <c:v>42955</c:v>
                </c:pt>
                <c:pt idx="987">
                  <c:v>42956</c:v>
                </c:pt>
                <c:pt idx="988">
                  <c:v>42957</c:v>
                </c:pt>
                <c:pt idx="989">
                  <c:v>42958</c:v>
                </c:pt>
                <c:pt idx="990">
                  <c:v>42961</c:v>
                </c:pt>
                <c:pt idx="991">
                  <c:v>42962</c:v>
                </c:pt>
                <c:pt idx="992">
                  <c:v>42963</c:v>
                </c:pt>
                <c:pt idx="993">
                  <c:v>42964</c:v>
                </c:pt>
                <c:pt idx="994">
                  <c:v>42965</c:v>
                </c:pt>
                <c:pt idx="995">
                  <c:v>42968</c:v>
                </c:pt>
                <c:pt idx="996">
                  <c:v>42969</c:v>
                </c:pt>
                <c:pt idx="997">
                  <c:v>42970</c:v>
                </c:pt>
                <c:pt idx="998">
                  <c:v>42971</c:v>
                </c:pt>
                <c:pt idx="999">
                  <c:v>42972</c:v>
                </c:pt>
                <c:pt idx="1000">
                  <c:v>42975</c:v>
                </c:pt>
                <c:pt idx="1001">
                  <c:v>42976</c:v>
                </c:pt>
                <c:pt idx="1002">
                  <c:v>42977</c:v>
                </c:pt>
                <c:pt idx="1003">
                  <c:v>42978</c:v>
                </c:pt>
                <c:pt idx="1004">
                  <c:v>42979</c:v>
                </c:pt>
                <c:pt idx="1005">
                  <c:v>42983</c:v>
                </c:pt>
                <c:pt idx="1006">
                  <c:v>42984</c:v>
                </c:pt>
                <c:pt idx="1007">
                  <c:v>42985</c:v>
                </c:pt>
                <c:pt idx="1008">
                  <c:v>42986</c:v>
                </c:pt>
                <c:pt idx="1009">
                  <c:v>42989</c:v>
                </c:pt>
                <c:pt idx="1010">
                  <c:v>42990</c:v>
                </c:pt>
                <c:pt idx="1011">
                  <c:v>42991</c:v>
                </c:pt>
                <c:pt idx="1012">
                  <c:v>42992</c:v>
                </c:pt>
                <c:pt idx="1013">
                  <c:v>42993</c:v>
                </c:pt>
                <c:pt idx="1014">
                  <c:v>42996</c:v>
                </c:pt>
                <c:pt idx="1015">
                  <c:v>42997</c:v>
                </c:pt>
                <c:pt idx="1016">
                  <c:v>42998</c:v>
                </c:pt>
                <c:pt idx="1017">
                  <c:v>42999</c:v>
                </c:pt>
                <c:pt idx="1018">
                  <c:v>43000</c:v>
                </c:pt>
                <c:pt idx="1019">
                  <c:v>43003</c:v>
                </c:pt>
                <c:pt idx="1020">
                  <c:v>43004</c:v>
                </c:pt>
                <c:pt idx="1021">
                  <c:v>43005</c:v>
                </c:pt>
                <c:pt idx="1022">
                  <c:v>43006</c:v>
                </c:pt>
                <c:pt idx="1023">
                  <c:v>43007</c:v>
                </c:pt>
                <c:pt idx="1024">
                  <c:v>43010</c:v>
                </c:pt>
                <c:pt idx="1025">
                  <c:v>43011</c:v>
                </c:pt>
                <c:pt idx="1026">
                  <c:v>43012</c:v>
                </c:pt>
                <c:pt idx="1027">
                  <c:v>43013</c:v>
                </c:pt>
                <c:pt idx="1028">
                  <c:v>43014</c:v>
                </c:pt>
                <c:pt idx="1029">
                  <c:v>43017</c:v>
                </c:pt>
                <c:pt idx="1030">
                  <c:v>43018</c:v>
                </c:pt>
                <c:pt idx="1031">
                  <c:v>43019</c:v>
                </c:pt>
                <c:pt idx="1032">
                  <c:v>43020</c:v>
                </c:pt>
                <c:pt idx="1033">
                  <c:v>43021</c:v>
                </c:pt>
                <c:pt idx="1034">
                  <c:v>43024</c:v>
                </c:pt>
                <c:pt idx="1035">
                  <c:v>43025</c:v>
                </c:pt>
                <c:pt idx="1036">
                  <c:v>43026</c:v>
                </c:pt>
                <c:pt idx="1037">
                  <c:v>43027</c:v>
                </c:pt>
                <c:pt idx="1038">
                  <c:v>43028</c:v>
                </c:pt>
                <c:pt idx="1039">
                  <c:v>43031</c:v>
                </c:pt>
                <c:pt idx="1040">
                  <c:v>43032</c:v>
                </c:pt>
                <c:pt idx="1041">
                  <c:v>43033</c:v>
                </c:pt>
                <c:pt idx="1042">
                  <c:v>43034</c:v>
                </c:pt>
                <c:pt idx="1043">
                  <c:v>43035</c:v>
                </c:pt>
                <c:pt idx="1044">
                  <c:v>43038</c:v>
                </c:pt>
                <c:pt idx="1045">
                  <c:v>43039</c:v>
                </c:pt>
                <c:pt idx="1046">
                  <c:v>43040</c:v>
                </c:pt>
                <c:pt idx="1047">
                  <c:v>43041</c:v>
                </c:pt>
                <c:pt idx="1048">
                  <c:v>43042</c:v>
                </c:pt>
                <c:pt idx="1049">
                  <c:v>43045</c:v>
                </c:pt>
                <c:pt idx="1050">
                  <c:v>43046</c:v>
                </c:pt>
                <c:pt idx="1051">
                  <c:v>43047</c:v>
                </c:pt>
                <c:pt idx="1052">
                  <c:v>43048</c:v>
                </c:pt>
                <c:pt idx="1053">
                  <c:v>43049</c:v>
                </c:pt>
                <c:pt idx="1054">
                  <c:v>43052</c:v>
                </c:pt>
                <c:pt idx="1055">
                  <c:v>43053</c:v>
                </c:pt>
                <c:pt idx="1056">
                  <c:v>43054</c:v>
                </c:pt>
                <c:pt idx="1057">
                  <c:v>43055</c:v>
                </c:pt>
                <c:pt idx="1058">
                  <c:v>43056</c:v>
                </c:pt>
                <c:pt idx="1059">
                  <c:v>43059</c:v>
                </c:pt>
                <c:pt idx="1060">
                  <c:v>43060</c:v>
                </c:pt>
                <c:pt idx="1061">
                  <c:v>43061</c:v>
                </c:pt>
                <c:pt idx="1062">
                  <c:v>43063</c:v>
                </c:pt>
                <c:pt idx="1063">
                  <c:v>43066</c:v>
                </c:pt>
                <c:pt idx="1064">
                  <c:v>43067</c:v>
                </c:pt>
                <c:pt idx="1065">
                  <c:v>43068</c:v>
                </c:pt>
                <c:pt idx="1066">
                  <c:v>43069</c:v>
                </c:pt>
                <c:pt idx="1067">
                  <c:v>43070</c:v>
                </c:pt>
                <c:pt idx="1068">
                  <c:v>43073</c:v>
                </c:pt>
                <c:pt idx="1069">
                  <c:v>43074</c:v>
                </c:pt>
                <c:pt idx="1070">
                  <c:v>43075</c:v>
                </c:pt>
                <c:pt idx="1071">
                  <c:v>43076</c:v>
                </c:pt>
                <c:pt idx="1072">
                  <c:v>43077</c:v>
                </c:pt>
                <c:pt idx="1073">
                  <c:v>43080</c:v>
                </c:pt>
                <c:pt idx="1074">
                  <c:v>43081</c:v>
                </c:pt>
                <c:pt idx="1075">
                  <c:v>43082</c:v>
                </c:pt>
                <c:pt idx="1076">
                  <c:v>43083</c:v>
                </c:pt>
                <c:pt idx="1077">
                  <c:v>43084</c:v>
                </c:pt>
                <c:pt idx="1078">
                  <c:v>43087</c:v>
                </c:pt>
                <c:pt idx="1079">
                  <c:v>43088</c:v>
                </c:pt>
                <c:pt idx="1080">
                  <c:v>43089</c:v>
                </c:pt>
                <c:pt idx="1081">
                  <c:v>43090</c:v>
                </c:pt>
                <c:pt idx="1082">
                  <c:v>43091</c:v>
                </c:pt>
                <c:pt idx="1083">
                  <c:v>43095</c:v>
                </c:pt>
                <c:pt idx="1084">
                  <c:v>43096</c:v>
                </c:pt>
                <c:pt idx="1085">
                  <c:v>43097</c:v>
                </c:pt>
                <c:pt idx="1086">
                  <c:v>43098</c:v>
                </c:pt>
                <c:pt idx="1087">
                  <c:v>43102</c:v>
                </c:pt>
                <c:pt idx="1088">
                  <c:v>43103</c:v>
                </c:pt>
                <c:pt idx="1089">
                  <c:v>43104</c:v>
                </c:pt>
                <c:pt idx="1090">
                  <c:v>43105</c:v>
                </c:pt>
                <c:pt idx="1091">
                  <c:v>43108</c:v>
                </c:pt>
                <c:pt idx="1092">
                  <c:v>43109</c:v>
                </c:pt>
                <c:pt idx="1093">
                  <c:v>43110</c:v>
                </c:pt>
                <c:pt idx="1094">
                  <c:v>43111</c:v>
                </c:pt>
                <c:pt idx="1095">
                  <c:v>43112</c:v>
                </c:pt>
                <c:pt idx="1096">
                  <c:v>43116</c:v>
                </c:pt>
                <c:pt idx="1097">
                  <c:v>43117</c:v>
                </c:pt>
                <c:pt idx="1098">
                  <c:v>43118</c:v>
                </c:pt>
                <c:pt idx="1099">
                  <c:v>43119</c:v>
                </c:pt>
                <c:pt idx="1100">
                  <c:v>43122</c:v>
                </c:pt>
                <c:pt idx="1101">
                  <c:v>43123</c:v>
                </c:pt>
                <c:pt idx="1102">
                  <c:v>43124</c:v>
                </c:pt>
                <c:pt idx="1103">
                  <c:v>43125</c:v>
                </c:pt>
                <c:pt idx="1104">
                  <c:v>43126</c:v>
                </c:pt>
                <c:pt idx="1105">
                  <c:v>43129</c:v>
                </c:pt>
                <c:pt idx="1106">
                  <c:v>43130</c:v>
                </c:pt>
                <c:pt idx="1107">
                  <c:v>43131</c:v>
                </c:pt>
                <c:pt idx="1108">
                  <c:v>43132</c:v>
                </c:pt>
                <c:pt idx="1109">
                  <c:v>43133</c:v>
                </c:pt>
                <c:pt idx="1110">
                  <c:v>43136</c:v>
                </c:pt>
                <c:pt idx="1111">
                  <c:v>43137</c:v>
                </c:pt>
                <c:pt idx="1112">
                  <c:v>43138</c:v>
                </c:pt>
                <c:pt idx="1113">
                  <c:v>43139</c:v>
                </c:pt>
                <c:pt idx="1114">
                  <c:v>43140</c:v>
                </c:pt>
                <c:pt idx="1115">
                  <c:v>43143</c:v>
                </c:pt>
                <c:pt idx="1116">
                  <c:v>43144</c:v>
                </c:pt>
                <c:pt idx="1117">
                  <c:v>43145</c:v>
                </c:pt>
                <c:pt idx="1118">
                  <c:v>43146</c:v>
                </c:pt>
                <c:pt idx="1119">
                  <c:v>43147</c:v>
                </c:pt>
                <c:pt idx="1120">
                  <c:v>43151</c:v>
                </c:pt>
                <c:pt idx="1121">
                  <c:v>43152</c:v>
                </c:pt>
                <c:pt idx="1122">
                  <c:v>43153</c:v>
                </c:pt>
                <c:pt idx="1123">
                  <c:v>43154</c:v>
                </c:pt>
                <c:pt idx="1124">
                  <c:v>43157</c:v>
                </c:pt>
                <c:pt idx="1125">
                  <c:v>43158</c:v>
                </c:pt>
                <c:pt idx="1126">
                  <c:v>43159</c:v>
                </c:pt>
                <c:pt idx="1127">
                  <c:v>43160</c:v>
                </c:pt>
                <c:pt idx="1128">
                  <c:v>43161</c:v>
                </c:pt>
                <c:pt idx="1129">
                  <c:v>43164</c:v>
                </c:pt>
                <c:pt idx="1130">
                  <c:v>43165</c:v>
                </c:pt>
                <c:pt idx="1131">
                  <c:v>43166</c:v>
                </c:pt>
                <c:pt idx="1132">
                  <c:v>43167</c:v>
                </c:pt>
                <c:pt idx="1133">
                  <c:v>43168</c:v>
                </c:pt>
                <c:pt idx="1134">
                  <c:v>43171</c:v>
                </c:pt>
                <c:pt idx="1135">
                  <c:v>43172</c:v>
                </c:pt>
                <c:pt idx="1136">
                  <c:v>43173</c:v>
                </c:pt>
                <c:pt idx="1137">
                  <c:v>43174</c:v>
                </c:pt>
                <c:pt idx="1138">
                  <c:v>43175</c:v>
                </c:pt>
                <c:pt idx="1139">
                  <c:v>43178</c:v>
                </c:pt>
                <c:pt idx="1140">
                  <c:v>43179</c:v>
                </c:pt>
                <c:pt idx="1141">
                  <c:v>43180</c:v>
                </c:pt>
                <c:pt idx="1142">
                  <c:v>43181</c:v>
                </c:pt>
                <c:pt idx="1143">
                  <c:v>43182</c:v>
                </c:pt>
                <c:pt idx="1144">
                  <c:v>43185</c:v>
                </c:pt>
                <c:pt idx="1145">
                  <c:v>43186</c:v>
                </c:pt>
                <c:pt idx="1146">
                  <c:v>43187</c:v>
                </c:pt>
                <c:pt idx="1147">
                  <c:v>43188</c:v>
                </c:pt>
                <c:pt idx="1148">
                  <c:v>43192</c:v>
                </c:pt>
                <c:pt idx="1149">
                  <c:v>43193</c:v>
                </c:pt>
                <c:pt idx="1150">
                  <c:v>43194</c:v>
                </c:pt>
                <c:pt idx="1151">
                  <c:v>43195</c:v>
                </c:pt>
                <c:pt idx="1152">
                  <c:v>43196</c:v>
                </c:pt>
                <c:pt idx="1153">
                  <c:v>43199</c:v>
                </c:pt>
                <c:pt idx="1154">
                  <c:v>43200</c:v>
                </c:pt>
                <c:pt idx="1155">
                  <c:v>43201</c:v>
                </c:pt>
                <c:pt idx="1156">
                  <c:v>43202</c:v>
                </c:pt>
                <c:pt idx="1157">
                  <c:v>43203</c:v>
                </c:pt>
                <c:pt idx="1158">
                  <c:v>43206</c:v>
                </c:pt>
                <c:pt idx="1159">
                  <c:v>43207</c:v>
                </c:pt>
                <c:pt idx="1160">
                  <c:v>43208</c:v>
                </c:pt>
                <c:pt idx="1161">
                  <c:v>43209</c:v>
                </c:pt>
                <c:pt idx="1162">
                  <c:v>43210</c:v>
                </c:pt>
                <c:pt idx="1163">
                  <c:v>43213</c:v>
                </c:pt>
                <c:pt idx="1164">
                  <c:v>43214</c:v>
                </c:pt>
                <c:pt idx="1165">
                  <c:v>43215</c:v>
                </c:pt>
                <c:pt idx="1166">
                  <c:v>43216</c:v>
                </c:pt>
                <c:pt idx="1167">
                  <c:v>43217</c:v>
                </c:pt>
                <c:pt idx="1168">
                  <c:v>43220</c:v>
                </c:pt>
                <c:pt idx="1169">
                  <c:v>43221</c:v>
                </c:pt>
                <c:pt idx="1170">
                  <c:v>43222</c:v>
                </c:pt>
                <c:pt idx="1171">
                  <c:v>43223</c:v>
                </c:pt>
                <c:pt idx="1172">
                  <c:v>43224</c:v>
                </c:pt>
                <c:pt idx="1173">
                  <c:v>43227</c:v>
                </c:pt>
                <c:pt idx="1174">
                  <c:v>43228</c:v>
                </c:pt>
                <c:pt idx="1175">
                  <c:v>43229</c:v>
                </c:pt>
                <c:pt idx="1176">
                  <c:v>43230</c:v>
                </c:pt>
                <c:pt idx="1177">
                  <c:v>43231</c:v>
                </c:pt>
                <c:pt idx="1178">
                  <c:v>43234</c:v>
                </c:pt>
                <c:pt idx="1179">
                  <c:v>43235</c:v>
                </c:pt>
                <c:pt idx="1180">
                  <c:v>43236</c:v>
                </c:pt>
                <c:pt idx="1181">
                  <c:v>43237</c:v>
                </c:pt>
                <c:pt idx="1182">
                  <c:v>43238</c:v>
                </c:pt>
                <c:pt idx="1183">
                  <c:v>43241</c:v>
                </c:pt>
                <c:pt idx="1184">
                  <c:v>43242</c:v>
                </c:pt>
                <c:pt idx="1185">
                  <c:v>43243</c:v>
                </c:pt>
                <c:pt idx="1186">
                  <c:v>43244</c:v>
                </c:pt>
                <c:pt idx="1187">
                  <c:v>43245</c:v>
                </c:pt>
                <c:pt idx="1188">
                  <c:v>43249</c:v>
                </c:pt>
                <c:pt idx="1189">
                  <c:v>43250</c:v>
                </c:pt>
                <c:pt idx="1190">
                  <c:v>43251</c:v>
                </c:pt>
                <c:pt idx="1191">
                  <c:v>43252</c:v>
                </c:pt>
                <c:pt idx="1192">
                  <c:v>43255</c:v>
                </c:pt>
                <c:pt idx="1193">
                  <c:v>43256</c:v>
                </c:pt>
                <c:pt idx="1194">
                  <c:v>43257</c:v>
                </c:pt>
                <c:pt idx="1195">
                  <c:v>43258</c:v>
                </c:pt>
                <c:pt idx="1196">
                  <c:v>43259</c:v>
                </c:pt>
                <c:pt idx="1197">
                  <c:v>43262</c:v>
                </c:pt>
                <c:pt idx="1198">
                  <c:v>43263</c:v>
                </c:pt>
                <c:pt idx="1199">
                  <c:v>43264</c:v>
                </c:pt>
                <c:pt idx="1200">
                  <c:v>43265</c:v>
                </c:pt>
                <c:pt idx="1201">
                  <c:v>43266</c:v>
                </c:pt>
                <c:pt idx="1202">
                  <c:v>43269</c:v>
                </c:pt>
                <c:pt idx="1203">
                  <c:v>43270</c:v>
                </c:pt>
                <c:pt idx="1204">
                  <c:v>43271</c:v>
                </c:pt>
                <c:pt idx="1205">
                  <c:v>43272</c:v>
                </c:pt>
                <c:pt idx="1206">
                  <c:v>43273</c:v>
                </c:pt>
                <c:pt idx="1207">
                  <c:v>43276</c:v>
                </c:pt>
                <c:pt idx="1208">
                  <c:v>43277</c:v>
                </c:pt>
                <c:pt idx="1209">
                  <c:v>43278</c:v>
                </c:pt>
                <c:pt idx="1210">
                  <c:v>43279</c:v>
                </c:pt>
                <c:pt idx="1211">
                  <c:v>43280</c:v>
                </c:pt>
                <c:pt idx="1212">
                  <c:v>43283</c:v>
                </c:pt>
                <c:pt idx="1213">
                  <c:v>43284</c:v>
                </c:pt>
                <c:pt idx="1214">
                  <c:v>43286</c:v>
                </c:pt>
                <c:pt idx="1215">
                  <c:v>43287</c:v>
                </c:pt>
                <c:pt idx="1216">
                  <c:v>43290</c:v>
                </c:pt>
                <c:pt idx="1217">
                  <c:v>43291</c:v>
                </c:pt>
                <c:pt idx="1218">
                  <c:v>43292</c:v>
                </c:pt>
                <c:pt idx="1219">
                  <c:v>43293</c:v>
                </c:pt>
                <c:pt idx="1220">
                  <c:v>43294</c:v>
                </c:pt>
                <c:pt idx="1221">
                  <c:v>43297</c:v>
                </c:pt>
                <c:pt idx="1222">
                  <c:v>43298</c:v>
                </c:pt>
                <c:pt idx="1223">
                  <c:v>43299</c:v>
                </c:pt>
                <c:pt idx="1224">
                  <c:v>43300</c:v>
                </c:pt>
                <c:pt idx="1225">
                  <c:v>43301</c:v>
                </c:pt>
                <c:pt idx="1226">
                  <c:v>43304</c:v>
                </c:pt>
                <c:pt idx="1227">
                  <c:v>43305</c:v>
                </c:pt>
                <c:pt idx="1228">
                  <c:v>43306</c:v>
                </c:pt>
                <c:pt idx="1229">
                  <c:v>43307</c:v>
                </c:pt>
                <c:pt idx="1230">
                  <c:v>43308</c:v>
                </c:pt>
                <c:pt idx="1231">
                  <c:v>43311</c:v>
                </c:pt>
                <c:pt idx="1232">
                  <c:v>43312</c:v>
                </c:pt>
                <c:pt idx="1233">
                  <c:v>43313</c:v>
                </c:pt>
                <c:pt idx="1234">
                  <c:v>43314</c:v>
                </c:pt>
                <c:pt idx="1235">
                  <c:v>43315</c:v>
                </c:pt>
                <c:pt idx="1236">
                  <c:v>43318</c:v>
                </c:pt>
                <c:pt idx="1237">
                  <c:v>43319</c:v>
                </c:pt>
                <c:pt idx="1238">
                  <c:v>43320</c:v>
                </c:pt>
                <c:pt idx="1239">
                  <c:v>43321</c:v>
                </c:pt>
                <c:pt idx="1240">
                  <c:v>43322</c:v>
                </c:pt>
                <c:pt idx="1241">
                  <c:v>43325</c:v>
                </c:pt>
                <c:pt idx="1242">
                  <c:v>43326</c:v>
                </c:pt>
                <c:pt idx="1243">
                  <c:v>43327</c:v>
                </c:pt>
                <c:pt idx="1244">
                  <c:v>43328</c:v>
                </c:pt>
                <c:pt idx="1245">
                  <c:v>43329</c:v>
                </c:pt>
                <c:pt idx="1246">
                  <c:v>43332</c:v>
                </c:pt>
                <c:pt idx="1247">
                  <c:v>43333</c:v>
                </c:pt>
                <c:pt idx="1248">
                  <c:v>43334</c:v>
                </c:pt>
                <c:pt idx="1249">
                  <c:v>43335</c:v>
                </c:pt>
                <c:pt idx="1250">
                  <c:v>43336</c:v>
                </c:pt>
                <c:pt idx="1251">
                  <c:v>43339</c:v>
                </c:pt>
                <c:pt idx="1252">
                  <c:v>43340</c:v>
                </c:pt>
                <c:pt idx="1253">
                  <c:v>43341</c:v>
                </c:pt>
                <c:pt idx="1254">
                  <c:v>43342</c:v>
                </c:pt>
                <c:pt idx="1255">
                  <c:v>43343</c:v>
                </c:pt>
                <c:pt idx="1256">
                  <c:v>43347</c:v>
                </c:pt>
                <c:pt idx="1257">
                  <c:v>43348</c:v>
                </c:pt>
                <c:pt idx="1258">
                  <c:v>43349</c:v>
                </c:pt>
              </c:numCache>
            </c:numRef>
          </c:cat>
          <c:val>
            <c:numRef>
              <c:f>'Stock &amp; Index Performance'!$Y$7:$Y$1266</c:f>
              <c:numCache>
                <c:formatCode>0.00%</c:formatCode>
                <c:ptCount val="1260"/>
                <c:pt idx="0">
                  <c:v>0</c:v>
                </c:pt>
                <c:pt idx="1">
                  <c:v>4.8484848484846577E-3</c:v>
                </c:pt>
                <c:pt idx="2">
                  <c:v>7.8787878787878185E-3</c:v>
                </c:pt>
                <c:pt idx="3">
                  <c:v>6.6666666666665986E-3</c:v>
                </c:pt>
                <c:pt idx="4">
                  <c:v>9.3939393939395099E-3</c:v>
                </c:pt>
                <c:pt idx="5">
                  <c:v>1.8181818181818299E-2</c:v>
                </c:pt>
                <c:pt idx="6">
                  <c:v>2.9090909090909056E-2</c:v>
                </c:pt>
                <c:pt idx="7">
                  <c:v>3.5454545454545405E-2</c:v>
                </c:pt>
                <c:pt idx="8">
                  <c:v>4.2424242424241587E-3</c:v>
                </c:pt>
                <c:pt idx="9">
                  <c:v>-1.8181818181819409E-3</c:v>
                </c:pt>
                <c:pt idx="10">
                  <c:v>-1.3636363636363669E-2</c:v>
                </c:pt>
                <c:pt idx="11">
                  <c:v>-1.5757575757575859E-2</c:v>
                </c:pt>
                <c:pt idx="12">
                  <c:v>-1.1212121212121118E-2</c:v>
                </c:pt>
                <c:pt idx="13">
                  <c:v>-1.0909090909090868E-2</c:v>
                </c:pt>
                <c:pt idx="14">
                  <c:v>-1.2121212121212088E-2</c:v>
                </c:pt>
                <c:pt idx="15">
                  <c:v>-1.7575757575757578E-2</c:v>
                </c:pt>
                <c:pt idx="16">
                  <c:v>-6.0606060606060996E-3</c:v>
                </c:pt>
                <c:pt idx="17">
                  <c:v>-1.0606060606060619E-2</c:v>
                </c:pt>
                <c:pt idx="18">
                  <c:v>-1.2424242424242338E-2</c:v>
                </c:pt>
                <c:pt idx="19">
                  <c:v>-3.0303030303024947E-4</c:v>
                </c:pt>
                <c:pt idx="20">
                  <c:v>-2.1515151515151487E-2</c:v>
                </c:pt>
                <c:pt idx="21">
                  <c:v>-2.5454545454545507E-2</c:v>
                </c:pt>
                <c:pt idx="22">
                  <c:v>-2.2121212121211986E-2</c:v>
                </c:pt>
                <c:pt idx="23">
                  <c:v>1.060606060606073E-2</c:v>
                </c:pt>
                <c:pt idx="24">
                  <c:v>1.5454545454545388E-2</c:v>
                </c:pt>
                <c:pt idx="25">
                  <c:v>1.3030303030302948E-2</c:v>
                </c:pt>
                <c:pt idx="26">
                  <c:v>6.3636363636363491E-3</c:v>
                </c:pt>
                <c:pt idx="27">
                  <c:v>2.5454545454545618E-2</c:v>
                </c:pt>
                <c:pt idx="28">
                  <c:v>3.1212121212121247E-2</c:v>
                </c:pt>
                <c:pt idx="29">
                  <c:v>5.0606060606060765E-2</c:v>
                </c:pt>
                <c:pt idx="30">
                  <c:v>4.7272727272727355E-2</c:v>
                </c:pt>
                <c:pt idx="31">
                  <c:v>4.8181818181818326E-2</c:v>
                </c:pt>
                <c:pt idx="32">
                  <c:v>2.1515151515151487E-2</c:v>
                </c:pt>
                <c:pt idx="33">
                  <c:v>1.0909090909090979E-2</c:v>
                </c:pt>
                <c:pt idx="34">
                  <c:v>2.1515151515151487E-2</c:v>
                </c:pt>
                <c:pt idx="35">
                  <c:v>3.2424242424242466E-2</c:v>
                </c:pt>
                <c:pt idx="36">
                  <c:v>3.0909090909090997E-2</c:v>
                </c:pt>
                <c:pt idx="37">
                  <c:v>3.4545454545454657E-2</c:v>
                </c:pt>
                <c:pt idx="38">
                  <c:v>1.9393939393939519E-2</c:v>
                </c:pt>
                <c:pt idx="39">
                  <c:v>2.2727272727272707E-2</c:v>
                </c:pt>
                <c:pt idx="40">
                  <c:v>2.3939393939393927E-2</c:v>
                </c:pt>
                <c:pt idx="41">
                  <c:v>2.5757575757575868E-2</c:v>
                </c:pt>
                <c:pt idx="42">
                  <c:v>3.5757575757575655E-2</c:v>
                </c:pt>
                <c:pt idx="43">
                  <c:v>3.9393939393939315E-2</c:v>
                </c:pt>
                <c:pt idx="44">
                  <c:v>8.2424242424242289E-2</c:v>
                </c:pt>
                <c:pt idx="45">
                  <c:v>8.1818181818182012E-2</c:v>
                </c:pt>
                <c:pt idx="46">
                  <c:v>6.4848484848484933E-2</c:v>
                </c:pt>
                <c:pt idx="47">
                  <c:v>7.3636363636363722E-2</c:v>
                </c:pt>
                <c:pt idx="48">
                  <c:v>8.9393939393939581E-2</c:v>
                </c:pt>
                <c:pt idx="49">
                  <c:v>9.1818181818181799E-2</c:v>
                </c:pt>
                <c:pt idx="50">
                  <c:v>8.969696969696983E-2</c:v>
                </c:pt>
                <c:pt idx="51">
                  <c:v>8.2727272727272538E-2</c:v>
                </c:pt>
                <c:pt idx="52">
                  <c:v>8.5757575757575699E-2</c:v>
                </c:pt>
                <c:pt idx="53">
                  <c:v>8.636363636363642E-2</c:v>
                </c:pt>
                <c:pt idx="54">
                  <c:v>0.10333333333333328</c:v>
                </c:pt>
                <c:pt idx="55">
                  <c:v>0.10787878787878791</c:v>
                </c:pt>
                <c:pt idx="56">
                  <c:v>0.10545454545454547</c:v>
                </c:pt>
                <c:pt idx="57">
                  <c:v>0.10424242424242425</c:v>
                </c:pt>
                <c:pt idx="58">
                  <c:v>9.7878787878787676E-2</c:v>
                </c:pt>
                <c:pt idx="59">
                  <c:v>9.0909090909090828E-2</c:v>
                </c:pt>
                <c:pt idx="60">
                  <c:v>7.3636363636363722E-2</c:v>
                </c:pt>
                <c:pt idx="61">
                  <c:v>6.3333333333333464E-2</c:v>
                </c:pt>
                <c:pt idx="62">
                  <c:v>6.1515151515151523E-2</c:v>
                </c:pt>
                <c:pt idx="63">
                  <c:v>7.4242424242424221E-2</c:v>
                </c:pt>
                <c:pt idx="64">
                  <c:v>7.727272727272716E-2</c:v>
                </c:pt>
                <c:pt idx="65">
                  <c:v>7.606060606060594E-2</c:v>
                </c:pt>
                <c:pt idx="66">
                  <c:v>6.6666666666666652E-2</c:v>
                </c:pt>
                <c:pt idx="67">
                  <c:v>6.3939393939393963E-2</c:v>
                </c:pt>
                <c:pt idx="68">
                  <c:v>6.0303030303030303E-2</c:v>
                </c:pt>
                <c:pt idx="69">
                  <c:v>7.1212121212121282E-2</c:v>
                </c:pt>
                <c:pt idx="70">
                  <c:v>6.8484848484848371E-2</c:v>
                </c:pt>
                <c:pt idx="71">
                  <c:v>8.51515151515152E-2</c:v>
                </c:pt>
                <c:pt idx="72">
                  <c:v>9.4242424242424239E-2</c:v>
                </c:pt>
                <c:pt idx="73">
                  <c:v>0.10272727272727278</c:v>
                </c:pt>
                <c:pt idx="74">
                  <c:v>0.11393939393939378</c:v>
                </c:pt>
                <c:pt idx="75">
                  <c:v>0.11424242424242426</c:v>
                </c:pt>
                <c:pt idx="76">
                  <c:v>0.11242424242424254</c:v>
                </c:pt>
                <c:pt idx="77">
                  <c:v>0.10939393939393938</c:v>
                </c:pt>
                <c:pt idx="78">
                  <c:v>0.10878787878787888</c:v>
                </c:pt>
                <c:pt idx="79">
                  <c:v>0.11545454545454548</c:v>
                </c:pt>
                <c:pt idx="80">
                  <c:v>0.10666666666666669</c:v>
                </c:pt>
                <c:pt idx="81">
                  <c:v>0.10757575757575744</c:v>
                </c:pt>
                <c:pt idx="82">
                  <c:v>0.115151515151515</c:v>
                </c:pt>
                <c:pt idx="83">
                  <c:v>0.12030303030303036</c:v>
                </c:pt>
                <c:pt idx="84">
                  <c:v>0.12939393939393939</c:v>
                </c:pt>
                <c:pt idx="85">
                  <c:v>0.15181818181818185</c:v>
                </c:pt>
                <c:pt idx="86">
                  <c:v>0.16333333333333333</c:v>
                </c:pt>
                <c:pt idx="87">
                  <c:v>0.15606060606060601</c:v>
                </c:pt>
                <c:pt idx="88">
                  <c:v>0.15696969696969698</c:v>
                </c:pt>
                <c:pt idx="89">
                  <c:v>0.1648484848484848</c:v>
                </c:pt>
                <c:pt idx="90">
                  <c:v>0.15181818181818185</c:v>
                </c:pt>
                <c:pt idx="91">
                  <c:v>0.19212121212121214</c:v>
                </c:pt>
                <c:pt idx="92">
                  <c:v>0.20818181818181802</c:v>
                </c:pt>
                <c:pt idx="93">
                  <c:v>0.20787878787878777</c:v>
                </c:pt>
                <c:pt idx="94">
                  <c:v>0.18696969696969701</c:v>
                </c:pt>
                <c:pt idx="95">
                  <c:v>0.15303030303030285</c:v>
                </c:pt>
                <c:pt idx="96">
                  <c:v>0.14696969696969697</c:v>
                </c:pt>
                <c:pt idx="97">
                  <c:v>0.1527272727272726</c:v>
                </c:pt>
                <c:pt idx="98">
                  <c:v>0.13787878787878771</c:v>
                </c:pt>
                <c:pt idx="99">
                  <c:v>0.14575757575757575</c:v>
                </c:pt>
                <c:pt idx="100">
                  <c:v>0.12181818181818183</c:v>
                </c:pt>
                <c:pt idx="101">
                  <c:v>0.10303030303030303</c:v>
                </c:pt>
                <c:pt idx="102">
                  <c:v>0.11787878787878792</c:v>
                </c:pt>
                <c:pt idx="103">
                  <c:v>0.11757575757575767</c:v>
                </c:pt>
                <c:pt idx="104">
                  <c:v>0.14242424242424256</c:v>
                </c:pt>
                <c:pt idx="105">
                  <c:v>0.15303030303030285</c:v>
                </c:pt>
                <c:pt idx="106">
                  <c:v>0.15060606060606063</c:v>
                </c:pt>
                <c:pt idx="107">
                  <c:v>0.16060606060606042</c:v>
                </c:pt>
                <c:pt idx="108">
                  <c:v>0.12515151515151524</c:v>
                </c:pt>
                <c:pt idx="109">
                  <c:v>0.13454545454545452</c:v>
                </c:pt>
                <c:pt idx="110">
                  <c:v>0.14666666666666672</c:v>
                </c:pt>
                <c:pt idx="111">
                  <c:v>0.14121212121212112</c:v>
                </c:pt>
                <c:pt idx="112">
                  <c:v>0.11878787878787889</c:v>
                </c:pt>
                <c:pt idx="113">
                  <c:v>0.12363636363636354</c:v>
                </c:pt>
                <c:pt idx="114">
                  <c:v>0.12787878787878793</c:v>
                </c:pt>
                <c:pt idx="115">
                  <c:v>0.13909090909090915</c:v>
                </c:pt>
                <c:pt idx="116">
                  <c:v>0.13030303030303014</c:v>
                </c:pt>
                <c:pt idx="117">
                  <c:v>0.13212121212121208</c:v>
                </c:pt>
                <c:pt idx="118">
                  <c:v>0.13909090909090915</c:v>
                </c:pt>
                <c:pt idx="119">
                  <c:v>0.14181818181818184</c:v>
                </c:pt>
                <c:pt idx="120">
                  <c:v>0.12757575757575768</c:v>
                </c:pt>
                <c:pt idx="121">
                  <c:v>0.15787878787878795</c:v>
                </c:pt>
                <c:pt idx="122">
                  <c:v>0.16848484848484846</c:v>
                </c:pt>
                <c:pt idx="123">
                  <c:v>0.17909090909090897</c:v>
                </c:pt>
                <c:pt idx="124">
                  <c:v>0.20424242424242434</c:v>
                </c:pt>
                <c:pt idx="125">
                  <c:v>0.19818181818181824</c:v>
                </c:pt>
                <c:pt idx="126">
                  <c:v>0.18575757575757579</c:v>
                </c:pt>
                <c:pt idx="127">
                  <c:v>0.18393939393939385</c:v>
                </c:pt>
                <c:pt idx="128">
                  <c:v>0.1715151515151514</c:v>
                </c:pt>
                <c:pt idx="129">
                  <c:v>0.17030303030303018</c:v>
                </c:pt>
                <c:pt idx="130">
                  <c:v>0.18636363636363629</c:v>
                </c:pt>
                <c:pt idx="131">
                  <c:v>0.19030303030303042</c:v>
                </c:pt>
                <c:pt idx="132">
                  <c:v>0.19939393939393923</c:v>
                </c:pt>
                <c:pt idx="133">
                  <c:v>0.21787878787878778</c:v>
                </c:pt>
                <c:pt idx="134">
                  <c:v>0.22303030303030291</c:v>
                </c:pt>
                <c:pt idx="135">
                  <c:v>0.219090909090909</c:v>
                </c:pt>
                <c:pt idx="136">
                  <c:v>0.22363636363636363</c:v>
                </c:pt>
                <c:pt idx="137">
                  <c:v>0.19939393939393923</c:v>
                </c:pt>
                <c:pt idx="138">
                  <c:v>0.18060606060606066</c:v>
                </c:pt>
                <c:pt idx="139">
                  <c:v>0.18272727272727285</c:v>
                </c:pt>
                <c:pt idx="140">
                  <c:v>0.20575757575757581</c:v>
                </c:pt>
                <c:pt idx="141">
                  <c:v>0.22030303030303044</c:v>
                </c:pt>
                <c:pt idx="142">
                  <c:v>0.22363636363636363</c:v>
                </c:pt>
                <c:pt idx="143">
                  <c:v>0.219090909090909</c:v>
                </c:pt>
                <c:pt idx="144">
                  <c:v>0.2024242424242424</c:v>
                </c:pt>
                <c:pt idx="145">
                  <c:v>0.18575757575757579</c:v>
                </c:pt>
                <c:pt idx="146">
                  <c:v>0.1830303030303031</c:v>
                </c:pt>
                <c:pt idx="147">
                  <c:v>0.19212121212121214</c:v>
                </c:pt>
                <c:pt idx="148">
                  <c:v>0.15515151515151504</c:v>
                </c:pt>
                <c:pt idx="149">
                  <c:v>0.14393939393939403</c:v>
                </c:pt>
                <c:pt idx="150">
                  <c:v>0.14575757575757575</c:v>
                </c:pt>
                <c:pt idx="151">
                  <c:v>0.1527272727272726</c:v>
                </c:pt>
                <c:pt idx="152">
                  <c:v>0.15636363636363626</c:v>
                </c:pt>
                <c:pt idx="153">
                  <c:v>0.15000000000000013</c:v>
                </c:pt>
                <c:pt idx="154">
                  <c:v>0.16696969696969699</c:v>
                </c:pt>
                <c:pt idx="155">
                  <c:v>0.18787878787878798</c:v>
                </c:pt>
                <c:pt idx="156">
                  <c:v>0.1830303030303031</c:v>
                </c:pt>
                <c:pt idx="157">
                  <c:v>0.17606060606060603</c:v>
                </c:pt>
                <c:pt idx="158">
                  <c:v>0.1648484848484848</c:v>
                </c:pt>
                <c:pt idx="159">
                  <c:v>0.14575757575757575</c:v>
                </c:pt>
                <c:pt idx="160">
                  <c:v>0.14969696969696966</c:v>
                </c:pt>
                <c:pt idx="161">
                  <c:v>0.15939393939393942</c:v>
                </c:pt>
                <c:pt idx="162">
                  <c:v>0.15030303030303038</c:v>
                </c:pt>
                <c:pt idx="163">
                  <c:v>0.16121212121212114</c:v>
                </c:pt>
                <c:pt idx="164">
                  <c:v>0.15939393939393942</c:v>
                </c:pt>
                <c:pt idx="165">
                  <c:v>0.13666666666666671</c:v>
                </c:pt>
                <c:pt idx="166">
                  <c:v>0.1575757575757577</c:v>
                </c:pt>
                <c:pt idx="167">
                  <c:v>0.14969696969696966</c:v>
                </c:pt>
                <c:pt idx="168">
                  <c:v>0.1515151515151516</c:v>
                </c:pt>
                <c:pt idx="169">
                  <c:v>0.17363636363636359</c:v>
                </c:pt>
                <c:pt idx="170">
                  <c:v>0.17030303030303018</c:v>
                </c:pt>
                <c:pt idx="171">
                  <c:v>0.15090909090909088</c:v>
                </c:pt>
                <c:pt idx="172">
                  <c:v>0.14030303030303037</c:v>
                </c:pt>
                <c:pt idx="173">
                  <c:v>0.12757575757575768</c:v>
                </c:pt>
                <c:pt idx="174">
                  <c:v>0.14969696969696966</c:v>
                </c:pt>
                <c:pt idx="175">
                  <c:v>0.14242424242424256</c:v>
                </c:pt>
                <c:pt idx="176">
                  <c:v>0.15424242424242429</c:v>
                </c:pt>
                <c:pt idx="177">
                  <c:v>0.15484848484848479</c:v>
                </c:pt>
                <c:pt idx="178">
                  <c:v>0.16121212121212114</c:v>
                </c:pt>
                <c:pt idx="179">
                  <c:v>0.16515151515151527</c:v>
                </c:pt>
                <c:pt idx="180">
                  <c:v>0.15909090909090917</c:v>
                </c:pt>
                <c:pt idx="181">
                  <c:v>0.15636363636363626</c:v>
                </c:pt>
                <c:pt idx="182">
                  <c:v>0.16121212121212114</c:v>
                </c:pt>
                <c:pt idx="183">
                  <c:v>0.17787878787878775</c:v>
                </c:pt>
                <c:pt idx="184">
                  <c:v>0.18151515151515163</c:v>
                </c:pt>
                <c:pt idx="185">
                  <c:v>0.17666666666666653</c:v>
                </c:pt>
                <c:pt idx="186">
                  <c:v>0.18787878787878798</c:v>
                </c:pt>
                <c:pt idx="187">
                  <c:v>0.20121212121212118</c:v>
                </c:pt>
                <c:pt idx="188">
                  <c:v>0.22606060606060607</c:v>
                </c:pt>
                <c:pt idx="189">
                  <c:v>0.22333333333333316</c:v>
                </c:pt>
                <c:pt idx="190">
                  <c:v>0.22151515151515166</c:v>
                </c:pt>
                <c:pt idx="191">
                  <c:v>0.21272727272727288</c:v>
                </c:pt>
                <c:pt idx="192">
                  <c:v>0.21999999999999997</c:v>
                </c:pt>
                <c:pt idx="193">
                  <c:v>0.20757575757575752</c:v>
                </c:pt>
                <c:pt idx="194">
                  <c:v>0.22696969696969704</c:v>
                </c:pt>
                <c:pt idx="195">
                  <c:v>0.22484848484848485</c:v>
                </c:pt>
                <c:pt idx="196">
                  <c:v>0.21757575757575753</c:v>
                </c:pt>
                <c:pt idx="197">
                  <c:v>0.22636363636363632</c:v>
                </c:pt>
                <c:pt idx="198">
                  <c:v>0.22484848484848485</c:v>
                </c:pt>
                <c:pt idx="199">
                  <c:v>0.21545454545454534</c:v>
                </c:pt>
                <c:pt idx="200">
                  <c:v>0.22121212121212119</c:v>
                </c:pt>
                <c:pt idx="201">
                  <c:v>0.21696969696969681</c:v>
                </c:pt>
                <c:pt idx="202">
                  <c:v>0.21878787878787875</c:v>
                </c:pt>
                <c:pt idx="203">
                  <c:v>0.2139393939393941</c:v>
                </c:pt>
                <c:pt idx="204">
                  <c:v>0.21575757575757559</c:v>
                </c:pt>
                <c:pt idx="205">
                  <c:v>0.21757575757575753</c:v>
                </c:pt>
                <c:pt idx="206">
                  <c:v>0.23515151515151511</c:v>
                </c:pt>
                <c:pt idx="207">
                  <c:v>0.22030303030303044</c:v>
                </c:pt>
                <c:pt idx="208">
                  <c:v>0.20060606060606045</c:v>
                </c:pt>
                <c:pt idx="209">
                  <c:v>0.20818181818181802</c:v>
                </c:pt>
                <c:pt idx="210">
                  <c:v>0.20151515151515142</c:v>
                </c:pt>
                <c:pt idx="211">
                  <c:v>0.20757575757575752</c:v>
                </c:pt>
                <c:pt idx="212">
                  <c:v>0.20666666666666678</c:v>
                </c:pt>
                <c:pt idx="213">
                  <c:v>0.23393939393939389</c:v>
                </c:pt>
                <c:pt idx="214">
                  <c:v>0.22303030303030291</c:v>
                </c:pt>
                <c:pt idx="215">
                  <c:v>0.18393939393939385</c:v>
                </c:pt>
                <c:pt idx="216">
                  <c:v>0.20363636363636362</c:v>
                </c:pt>
                <c:pt idx="217">
                  <c:v>0.19030303030303042</c:v>
                </c:pt>
                <c:pt idx="218">
                  <c:v>0.15909090909090917</c:v>
                </c:pt>
                <c:pt idx="219">
                  <c:v>0.16666666666666674</c:v>
                </c:pt>
                <c:pt idx="220">
                  <c:v>0.17909090909090897</c:v>
                </c:pt>
                <c:pt idx="221">
                  <c:v>0.1842424242424241</c:v>
                </c:pt>
                <c:pt idx="222">
                  <c:v>0.17212121212121212</c:v>
                </c:pt>
                <c:pt idx="223">
                  <c:v>0.16666666666666674</c:v>
                </c:pt>
                <c:pt idx="224">
                  <c:v>0.17272727272727284</c:v>
                </c:pt>
                <c:pt idx="225">
                  <c:v>0.15303030303030285</c:v>
                </c:pt>
                <c:pt idx="226">
                  <c:v>0.13696969696969696</c:v>
                </c:pt>
                <c:pt idx="227">
                  <c:v>0.13636363636363646</c:v>
                </c:pt>
                <c:pt idx="228">
                  <c:v>0.1212121212121211</c:v>
                </c:pt>
                <c:pt idx="229">
                  <c:v>0.12181818181818183</c:v>
                </c:pt>
                <c:pt idx="230">
                  <c:v>0.10757575757575744</c:v>
                </c:pt>
                <c:pt idx="231">
                  <c:v>0.1212121212121211</c:v>
                </c:pt>
                <c:pt idx="232">
                  <c:v>0.10909090909090913</c:v>
                </c:pt>
                <c:pt idx="233">
                  <c:v>0.10818181818181816</c:v>
                </c:pt>
                <c:pt idx="234">
                  <c:v>0.11909090909090914</c:v>
                </c:pt>
                <c:pt idx="235">
                  <c:v>0.12030303030303036</c:v>
                </c:pt>
                <c:pt idx="236">
                  <c:v>0.11545454545454548</c:v>
                </c:pt>
                <c:pt idx="237">
                  <c:v>0.12666666666666671</c:v>
                </c:pt>
                <c:pt idx="238">
                  <c:v>0.12939393939393939</c:v>
                </c:pt>
                <c:pt idx="239">
                  <c:v>0.13545454545454549</c:v>
                </c:pt>
                <c:pt idx="240">
                  <c:v>0.16363636363636358</c:v>
                </c:pt>
                <c:pt idx="241">
                  <c:v>0.15545454545454551</c:v>
                </c:pt>
                <c:pt idx="242">
                  <c:v>0.16515151515151527</c:v>
                </c:pt>
                <c:pt idx="243">
                  <c:v>0.16545454545454552</c:v>
                </c:pt>
                <c:pt idx="244">
                  <c:v>0.15090909090909088</c:v>
                </c:pt>
                <c:pt idx="245">
                  <c:v>0.14878787878787869</c:v>
                </c:pt>
                <c:pt idx="246">
                  <c:v>0.15393939393939382</c:v>
                </c:pt>
                <c:pt idx="247">
                  <c:v>0.1581818181818182</c:v>
                </c:pt>
                <c:pt idx="248">
                  <c:v>0.15727272727272723</c:v>
                </c:pt>
                <c:pt idx="249">
                  <c:v>0.16545454545454552</c:v>
                </c:pt>
                <c:pt idx="250">
                  <c:v>0.16666666666666674</c:v>
                </c:pt>
                <c:pt idx="251">
                  <c:v>0.17212121212121212</c:v>
                </c:pt>
                <c:pt idx="252">
                  <c:v>0.16545454545454552</c:v>
                </c:pt>
                <c:pt idx="253">
                  <c:v>0.18060606060606066</c:v>
                </c:pt>
                <c:pt idx="254">
                  <c:v>0.18393939393939385</c:v>
                </c:pt>
                <c:pt idx="255">
                  <c:v>0.18393939393939385</c:v>
                </c:pt>
                <c:pt idx="256">
                  <c:v>0.18818181818181823</c:v>
                </c:pt>
                <c:pt idx="257">
                  <c:v>0.19303030303030289</c:v>
                </c:pt>
                <c:pt idx="258">
                  <c:v>0.20363636363636362</c:v>
                </c:pt>
                <c:pt idx="259">
                  <c:v>0.21575757575757559</c:v>
                </c:pt>
                <c:pt idx="260">
                  <c:v>0.20727272727272728</c:v>
                </c:pt>
                <c:pt idx="261">
                  <c:v>0.19363636363636361</c:v>
                </c:pt>
                <c:pt idx="262">
                  <c:v>0.1836363636363636</c:v>
                </c:pt>
                <c:pt idx="263">
                  <c:v>0.17878787878787872</c:v>
                </c:pt>
                <c:pt idx="264">
                  <c:v>0.16303030303030308</c:v>
                </c:pt>
                <c:pt idx="265">
                  <c:v>0.16878787878787871</c:v>
                </c:pt>
                <c:pt idx="266">
                  <c:v>0.16181818181818186</c:v>
                </c:pt>
                <c:pt idx="267">
                  <c:v>0.15242424242424235</c:v>
                </c:pt>
                <c:pt idx="268">
                  <c:v>0.14060606060606062</c:v>
                </c:pt>
                <c:pt idx="269">
                  <c:v>0.14030303030303037</c:v>
                </c:pt>
                <c:pt idx="270">
                  <c:v>0.15060606060606063</c:v>
                </c:pt>
                <c:pt idx="271">
                  <c:v>0.14090909090909087</c:v>
                </c:pt>
                <c:pt idx="272">
                  <c:v>0.12272727272727257</c:v>
                </c:pt>
                <c:pt idx="273">
                  <c:v>0.13606060606060622</c:v>
                </c:pt>
                <c:pt idx="274">
                  <c:v>0.103939393939394</c:v>
                </c:pt>
                <c:pt idx="275">
                  <c:v>8.9999999999999858E-2</c:v>
                </c:pt>
                <c:pt idx="276">
                  <c:v>7.939393939393935E-2</c:v>
                </c:pt>
                <c:pt idx="277">
                  <c:v>8.393939393939398E-2</c:v>
                </c:pt>
                <c:pt idx="278">
                  <c:v>5.2424242424242262E-2</c:v>
                </c:pt>
                <c:pt idx="279">
                  <c:v>5.8787878787878611E-2</c:v>
                </c:pt>
                <c:pt idx="280">
                  <c:v>8.6060606060606171E-2</c:v>
                </c:pt>
                <c:pt idx="281">
                  <c:v>0.10545454545454547</c:v>
                </c:pt>
                <c:pt idx="282">
                  <c:v>0.12606060606060598</c:v>
                </c:pt>
                <c:pt idx="283">
                  <c:v>0.11303030303030304</c:v>
                </c:pt>
                <c:pt idx="284">
                  <c:v>0.12393939393939402</c:v>
                </c:pt>
                <c:pt idx="285">
                  <c:v>0.13363636363636355</c:v>
                </c:pt>
                <c:pt idx="286">
                  <c:v>0.14696969696969697</c:v>
                </c:pt>
                <c:pt idx="287">
                  <c:v>0.16454545454545455</c:v>
                </c:pt>
                <c:pt idx="288">
                  <c:v>0.17030303030303018</c:v>
                </c:pt>
                <c:pt idx="289">
                  <c:v>0.16909090909090896</c:v>
                </c:pt>
                <c:pt idx="290">
                  <c:v>0.18606060606060604</c:v>
                </c:pt>
                <c:pt idx="291">
                  <c:v>0.1824242424242426</c:v>
                </c:pt>
                <c:pt idx="292">
                  <c:v>0.18333333333333335</c:v>
                </c:pt>
                <c:pt idx="293">
                  <c:v>0.19999999999999996</c:v>
                </c:pt>
                <c:pt idx="294">
                  <c:v>0.20666666666666678</c:v>
                </c:pt>
                <c:pt idx="295">
                  <c:v>0.20181818181818167</c:v>
                </c:pt>
                <c:pt idx="296">
                  <c:v>0.20696969696969703</c:v>
                </c:pt>
                <c:pt idx="297">
                  <c:v>0.20484848484848484</c:v>
                </c:pt>
                <c:pt idx="298">
                  <c:v>0.20757575757575752</c:v>
                </c:pt>
                <c:pt idx="299">
                  <c:v>0.20545454545454556</c:v>
                </c:pt>
                <c:pt idx="300">
                  <c:v>0.19878787878787896</c:v>
                </c:pt>
                <c:pt idx="301">
                  <c:v>0.19484848484848483</c:v>
                </c:pt>
                <c:pt idx="302">
                  <c:v>0.20060606060606045</c:v>
                </c:pt>
                <c:pt idx="303">
                  <c:v>0.19212121212121214</c:v>
                </c:pt>
                <c:pt idx="304">
                  <c:v>0.19545454545454555</c:v>
                </c:pt>
                <c:pt idx="305">
                  <c:v>0.1957575757575758</c:v>
                </c:pt>
                <c:pt idx="306">
                  <c:v>0.20909090909090899</c:v>
                </c:pt>
                <c:pt idx="307">
                  <c:v>0.20484848484848484</c:v>
                </c:pt>
                <c:pt idx="308">
                  <c:v>0.20212121212121215</c:v>
                </c:pt>
                <c:pt idx="309">
                  <c:v>0.19060606060606067</c:v>
                </c:pt>
                <c:pt idx="310">
                  <c:v>0.17727272727272725</c:v>
                </c:pt>
                <c:pt idx="311">
                  <c:v>0.19363636363636361</c:v>
                </c:pt>
                <c:pt idx="312">
                  <c:v>0.20757575757575752</c:v>
                </c:pt>
                <c:pt idx="313">
                  <c:v>0.21303030303030313</c:v>
                </c:pt>
                <c:pt idx="314">
                  <c:v>0.25212121212121219</c:v>
                </c:pt>
                <c:pt idx="315">
                  <c:v>0.25545454545454538</c:v>
                </c:pt>
                <c:pt idx="316">
                  <c:v>0.2633333333333332</c:v>
                </c:pt>
                <c:pt idx="317">
                  <c:v>0.2384848484848483</c:v>
                </c:pt>
                <c:pt idx="318">
                  <c:v>0.24303030303030315</c:v>
                </c:pt>
                <c:pt idx="319">
                  <c:v>0.219090909090909</c:v>
                </c:pt>
                <c:pt idx="320">
                  <c:v>0.2124242424242424</c:v>
                </c:pt>
                <c:pt idx="321">
                  <c:v>0.20424242424242434</c:v>
                </c:pt>
                <c:pt idx="322">
                  <c:v>0.22878787878787876</c:v>
                </c:pt>
                <c:pt idx="323">
                  <c:v>0.26393939393939392</c:v>
                </c:pt>
                <c:pt idx="324">
                  <c:v>0.27121212121212124</c:v>
                </c:pt>
                <c:pt idx="325">
                  <c:v>0.27666666666666684</c:v>
                </c:pt>
                <c:pt idx="326">
                  <c:v>0.29121212121212126</c:v>
                </c:pt>
                <c:pt idx="327">
                  <c:v>0.28575757575757565</c:v>
                </c:pt>
                <c:pt idx="328">
                  <c:v>0.28696969696969687</c:v>
                </c:pt>
                <c:pt idx="329">
                  <c:v>0.29363636363636347</c:v>
                </c:pt>
                <c:pt idx="330">
                  <c:v>0.29030303030303028</c:v>
                </c:pt>
                <c:pt idx="331">
                  <c:v>0.26969696969696955</c:v>
                </c:pt>
                <c:pt idx="332">
                  <c:v>0.26454545454545442</c:v>
                </c:pt>
                <c:pt idx="333">
                  <c:v>0.21939393939393947</c:v>
                </c:pt>
                <c:pt idx="334">
                  <c:v>0.1842424242424241</c:v>
                </c:pt>
                <c:pt idx="335">
                  <c:v>0.19666666666666677</c:v>
                </c:pt>
                <c:pt idx="336">
                  <c:v>0.21727272727272728</c:v>
                </c:pt>
                <c:pt idx="337">
                  <c:v>0.17636363636363628</c:v>
                </c:pt>
                <c:pt idx="338">
                  <c:v>0.16393939393939383</c:v>
                </c:pt>
                <c:pt idx="339">
                  <c:v>0.15393939393939382</c:v>
                </c:pt>
                <c:pt idx="340">
                  <c:v>0.13242424242424233</c:v>
                </c:pt>
                <c:pt idx="341">
                  <c:v>0.11242424242424254</c:v>
                </c:pt>
                <c:pt idx="342">
                  <c:v>0.15727272727272723</c:v>
                </c:pt>
                <c:pt idx="343">
                  <c:v>0.14878787878787869</c:v>
                </c:pt>
                <c:pt idx="344">
                  <c:v>0.16545454545454552</c:v>
                </c:pt>
                <c:pt idx="345">
                  <c:v>0.20787878787878777</c:v>
                </c:pt>
                <c:pt idx="346">
                  <c:v>0.19545454545454555</c:v>
                </c:pt>
                <c:pt idx="347">
                  <c:v>0.20666666666666678</c:v>
                </c:pt>
                <c:pt idx="348">
                  <c:v>0.18757575757575751</c:v>
                </c:pt>
                <c:pt idx="349">
                  <c:v>0.15636363636363626</c:v>
                </c:pt>
                <c:pt idx="350">
                  <c:v>0.17878787878787872</c:v>
                </c:pt>
                <c:pt idx="351">
                  <c:v>0.1642424242424243</c:v>
                </c:pt>
                <c:pt idx="352">
                  <c:v>0.1890909090909092</c:v>
                </c:pt>
                <c:pt idx="353">
                  <c:v>0.20393939393939386</c:v>
                </c:pt>
                <c:pt idx="354">
                  <c:v>0.19969696969696971</c:v>
                </c:pt>
                <c:pt idx="355">
                  <c:v>0.22151515151515166</c:v>
                </c:pt>
                <c:pt idx="356">
                  <c:v>0.24727272727272709</c:v>
                </c:pt>
                <c:pt idx="357">
                  <c:v>0.23333333333333339</c:v>
                </c:pt>
                <c:pt idx="358">
                  <c:v>0.24121212121212121</c:v>
                </c:pt>
                <c:pt idx="359">
                  <c:v>0.23575757575757583</c:v>
                </c:pt>
                <c:pt idx="360">
                  <c:v>0.25939393939393951</c:v>
                </c:pt>
                <c:pt idx="361">
                  <c:v>0.25969696969696976</c:v>
                </c:pt>
                <c:pt idx="362">
                  <c:v>0.2627272727272727</c:v>
                </c:pt>
                <c:pt idx="363">
                  <c:v>0.24151515151515146</c:v>
                </c:pt>
                <c:pt idx="364">
                  <c:v>0.23242424242424242</c:v>
                </c:pt>
                <c:pt idx="365">
                  <c:v>0.24484848484848487</c:v>
                </c:pt>
                <c:pt idx="366">
                  <c:v>0.24212121212121218</c:v>
                </c:pt>
                <c:pt idx="367">
                  <c:v>0.2560606060606061</c:v>
                </c:pt>
                <c:pt idx="368">
                  <c:v>0.25181818181818194</c:v>
                </c:pt>
                <c:pt idx="369">
                  <c:v>0.24787878787878781</c:v>
                </c:pt>
                <c:pt idx="370">
                  <c:v>0.24242424242424243</c:v>
                </c:pt>
                <c:pt idx="371">
                  <c:v>0.25060606060606072</c:v>
                </c:pt>
                <c:pt idx="372">
                  <c:v>0.25515151515151513</c:v>
                </c:pt>
                <c:pt idx="373">
                  <c:v>0.24121212121212121</c:v>
                </c:pt>
                <c:pt idx="374">
                  <c:v>0.24909090909090903</c:v>
                </c:pt>
                <c:pt idx="375">
                  <c:v>0.27030303030303027</c:v>
                </c:pt>
                <c:pt idx="376">
                  <c:v>0.27545454545454562</c:v>
                </c:pt>
                <c:pt idx="377">
                  <c:v>0.24666666666666659</c:v>
                </c:pt>
                <c:pt idx="378">
                  <c:v>0.25484848484848466</c:v>
                </c:pt>
                <c:pt idx="379">
                  <c:v>0.29454545454545444</c:v>
                </c:pt>
                <c:pt idx="380">
                  <c:v>0.28575757575757565</c:v>
                </c:pt>
                <c:pt idx="381">
                  <c:v>0.29636363636363638</c:v>
                </c:pt>
                <c:pt idx="382">
                  <c:v>0.30030303030303029</c:v>
                </c:pt>
                <c:pt idx="383">
                  <c:v>0.28939393939393931</c:v>
                </c:pt>
                <c:pt idx="384">
                  <c:v>0.27666666666666684</c:v>
                </c:pt>
                <c:pt idx="385">
                  <c:v>0.29272727272727272</c:v>
                </c:pt>
                <c:pt idx="386">
                  <c:v>0.27060606060606052</c:v>
                </c:pt>
                <c:pt idx="387">
                  <c:v>0.25909090909090904</c:v>
                </c:pt>
                <c:pt idx="388">
                  <c:v>0.22848484848484851</c:v>
                </c:pt>
                <c:pt idx="389">
                  <c:v>0.23333333333333339</c:v>
                </c:pt>
                <c:pt idx="390">
                  <c:v>0.22878787878787876</c:v>
                </c:pt>
                <c:pt idx="391">
                  <c:v>0.24636363636363634</c:v>
                </c:pt>
                <c:pt idx="392">
                  <c:v>0.24515151515151534</c:v>
                </c:pt>
                <c:pt idx="393">
                  <c:v>0.23757575757575777</c:v>
                </c:pt>
                <c:pt idx="394">
                  <c:v>0.25363636363636366</c:v>
                </c:pt>
                <c:pt idx="395">
                  <c:v>0.24484848484848487</c:v>
                </c:pt>
                <c:pt idx="396">
                  <c:v>0.24818181818181806</c:v>
                </c:pt>
                <c:pt idx="397">
                  <c:v>0.25363636363636366</c:v>
                </c:pt>
                <c:pt idx="398">
                  <c:v>0.25787878787878782</c:v>
                </c:pt>
                <c:pt idx="399">
                  <c:v>0.25757575757575757</c:v>
                </c:pt>
                <c:pt idx="400">
                  <c:v>0.2699999999999998</c:v>
                </c:pt>
                <c:pt idx="401">
                  <c:v>0.26212121212121198</c:v>
                </c:pt>
                <c:pt idx="402">
                  <c:v>0.28060606060606053</c:v>
                </c:pt>
                <c:pt idx="403">
                  <c:v>0.27666666666666684</c:v>
                </c:pt>
                <c:pt idx="404">
                  <c:v>0.25484848484848466</c:v>
                </c:pt>
                <c:pt idx="405">
                  <c:v>0.26575757575757586</c:v>
                </c:pt>
                <c:pt idx="406">
                  <c:v>0.2566666666666666</c:v>
                </c:pt>
                <c:pt idx="407">
                  <c:v>0.25515151515151513</c:v>
                </c:pt>
                <c:pt idx="408">
                  <c:v>0.23969696969696952</c:v>
                </c:pt>
                <c:pt idx="409">
                  <c:v>0.22636363636363632</c:v>
                </c:pt>
                <c:pt idx="410">
                  <c:v>0.2312121212121212</c:v>
                </c:pt>
                <c:pt idx="411">
                  <c:v>0.24696969696969684</c:v>
                </c:pt>
                <c:pt idx="412">
                  <c:v>0.26363636363636367</c:v>
                </c:pt>
                <c:pt idx="413">
                  <c:v>0.25757575757575757</c:v>
                </c:pt>
                <c:pt idx="414">
                  <c:v>0.26303030303030295</c:v>
                </c:pt>
                <c:pt idx="415">
                  <c:v>0.28636363636363638</c:v>
                </c:pt>
                <c:pt idx="416">
                  <c:v>0.27787878787878784</c:v>
                </c:pt>
                <c:pt idx="417">
                  <c:v>0.2687878787878788</c:v>
                </c:pt>
                <c:pt idx="418">
                  <c:v>0.26484848484848489</c:v>
                </c:pt>
                <c:pt idx="419">
                  <c:v>0.28363636363636369</c:v>
                </c:pt>
                <c:pt idx="420">
                  <c:v>0.29242424242424248</c:v>
                </c:pt>
                <c:pt idx="421">
                  <c:v>0.29272727272727272</c:v>
                </c:pt>
                <c:pt idx="422">
                  <c:v>0.30000000000000004</c:v>
                </c:pt>
                <c:pt idx="423">
                  <c:v>0.29636363636363638</c:v>
                </c:pt>
                <c:pt idx="424">
                  <c:v>0.27727272727272734</c:v>
                </c:pt>
                <c:pt idx="425">
                  <c:v>0.29636363636363638</c:v>
                </c:pt>
                <c:pt idx="426">
                  <c:v>0.32181818181818178</c:v>
                </c:pt>
                <c:pt idx="427">
                  <c:v>0.30212121212121201</c:v>
                </c:pt>
                <c:pt idx="428">
                  <c:v>0.30000000000000004</c:v>
                </c:pt>
                <c:pt idx="429">
                  <c:v>0.30000000000000004</c:v>
                </c:pt>
                <c:pt idx="430">
                  <c:v>0.29454545454545444</c:v>
                </c:pt>
                <c:pt idx="431">
                  <c:v>0.30272727272727273</c:v>
                </c:pt>
                <c:pt idx="432">
                  <c:v>0.30333333333333323</c:v>
                </c:pt>
                <c:pt idx="433">
                  <c:v>0.29333333333333322</c:v>
                </c:pt>
                <c:pt idx="434">
                  <c:v>0.27212121212121199</c:v>
                </c:pt>
                <c:pt idx="435">
                  <c:v>0.28303030303030319</c:v>
                </c:pt>
                <c:pt idx="436">
                  <c:v>0.30151515151515151</c:v>
                </c:pt>
                <c:pt idx="437">
                  <c:v>0.28696969696969687</c:v>
                </c:pt>
                <c:pt idx="438">
                  <c:v>0.3036363636363637</c:v>
                </c:pt>
                <c:pt idx="439">
                  <c:v>0.29818181818181833</c:v>
                </c:pt>
                <c:pt idx="440">
                  <c:v>0.31545454545454543</c:v>
                </c:pt>
                <c:pt idx="441">
                  <c:v>0.33363636363636351</c:v>
                </c:pt>
                <c:pt idx="442">
                  <c:v>0.32939393939393935</c:v>
                </c:pt>
                <c:pt idx="443">
                  <c:v>0.32545454545454544</c:v>
                </c:pt>
                <c:pt idx="444">
                  <c:v>0.33090909090909104</c:v>
                </c:pt>
                <c:pt idx="445">
                  <c:v>0.3424242424242423</c:v>
                </c:pt>
                <c:pt idx="446">
                  <c:v>0.33000000000000007</c:v>
                </c:pt>
                <c:pt idx="447">
                  <c:v>0.32939393939393935</c:v>
                </c:pt>
                <c:pt idx="448">
                  <c:v>0.32090909090909103</c:v>
                </c:pt>
                <c:pt idx="449">
                  <c:v>0.33818181818181814</c:v>
                </c:pt>
                <c:pt idx="450">
                  <c:v>0.3484848484848484</c:v>
                </c:pt>
                <c:pt idx="451">
                  <c:v>0.33727272727272739</c:v>
                </c:pt>
                <c:pt idx="452">
                  <c:v>0.32757575757575763</c:v>
                </c:pt>
                <c:pt idx="453">
                  <c:v>0.32939393939393935</c:v>
                </c:pt>
                <c:pt idx="454">
                  <c:v>0.29181818181818198</c:v>
                </c:pt>
                <c:pt idx="455">
                  <c:v>0.3036363636363637</c:v>
                </c:pt>
                <c:pt idx="456">
                  <c:v>0.32757575757575763</c:v>
                </c:pt>
                <c:pt idx="457">
                  <c:v>0.31939393939393934</c:v>
                </c:pt>
                <c:pt idx="458">
                  <c:v>0.31818181818181812</c:v>
                </c:pt>
                <c:pt idx="459">
                  <c:v>0.30484848484848492</c:v>
                </c:pt>
                <c:pt idx="460">
                  <c:v>0.2860606060606059</c:v>
                </c:pt>
                <c:pt idx="461">
                  <c:v>0.30939393939393933</c:v>
                </c:pt>
                <c:pt idx="462">
                  <c:v>0.32939393939393935</c:v>
                </c:pt>
                <c:pt idx="463">
                  <c:v>0.34333333333333327</c:v>
                </c:pt>
                <c:pt idx="464">
                  <c:v>0.35636363636363622</c:v>
                </c:pt>
                <c:pt idx="465">
                  <c:v>0.37151515151515135</c:v>
                </c:pt>
                <c:pt idx="466">
                  <c:v>0.37424242424242427</c:v>
                </c:pt>
                <c:pt idx="467">
                  <c:v>0.35606060606060597</c:v>
                </c:pt>
                <c:pt idx="468">
                  <c:v>0.35333333333333328</c:v>
                </c:pt>
                <c:pt idx="469">
                  <c:v>0.35696969696969694</c:v>
                </c:pt>
                <c:pt idx="470">
                  <c:v>0.35454545454545472</c:v>
                </c:pt>
                <c:pt idx="471">
                  <c:v>0.34363636363636374</c:v>
                </c:pt>
                <c:pt idx="472">
                  <c:v>0.34272727272727277</c:v>
                </c:pt>
                <c:pt idx="473">
                  <c:v>0.33090909090909104</c:v>
                </c:pt>
                <c:pt idx="474">
                  <c:v>0.33909090909090911</c:v>
                </c:pt>
                <c:pt idx="475">
                  <c:v>0.34787878787878768</c:v>
                </c:pt>
                <c:pt idx="476">
                  <c:v>0.35424242424242425</c:v>
                </c:pt>
                <c:pt idx="477">
                  <c:v>0.34363636363636374</c:v>
                </c:pt>
                <c:pt idx="478">
                  <c:v>0.33363636363636351</c:v>
                </c:pt>
                <c:pt idx="479">
                  <c:v>0.33787878787878789</c:v>
                </c:pt>
                <c:pt idx="480">
                  <c:v>0.35272727272727278</c:v>
                </c:pt>
                <c:pt idx="481">
                  <c:v>0.34606060606060618</c:v>
                </c:pt>
                <c:pt idx="482">
                  <c:v>0.32939393939393935</c:v>
                </c:pt>
                <c:pt idx="483">
                  <c:v>0.35424242424242425</c:v>
                </c:pt>
                <c:pt idx="484">
                  <c:v>0.33303030303030301</c:v>
                </c:pt>
                <c:pt idx="485">
                  <c:v>0.30151515151515151</c:v>
                </c:pt>
                <c:pt idx="486">
                  <c:v>0.31424242424242421</c:v>
                </c:pt>
                <c:pt idx="487">
                  <c:v>0.33757575757575764</c:v>
                </c:pt>
                <c:pt idx="488">
                  <c:v>0.33818181818181814</c:v>
                </c:pt>
                <c:pt idx="489">
                  <c:v>0.34121212121212108</c:v>
                </c:pt>
                <c:pt idx="490">
                  <c:v>0.32818181818181813</c:v>
                </c:pt>
                <c:pt idx="491">
                  <c:v>0.28424242424242441</c:v>
                </c:pt>
                <c:pt idx="492">
                  <c:v>0.23424242424242414</c:v>
                </c:pt>
                <c:pt idx="493">
                  <c:v>0.16090909090909089</c:v>
                </c:pt>
                <c:pt idx="494">
                  <c:v>0.14060606060606062</c:v>
                </c:pt>
                <c:pt idx="495">
                  <c:v>0.18272727272727285</c:v>
                </c:pt>
                <c:pt idx="496">
                  <c:v>0.22606060606060607</c:v>
                </c:pt>
                <c:pt idx="497">
                  <c:v>0.22757575757575754</c:v>
                </c:pt>
                <c:pt idx="498">
                  <c:v>0.22333333333333316</c:v>
                </c:pt>
                <c:pt idx="499">
                  <c:v>0.16575757575757577</c:v>
                </c:pt>
                <c:pt idx="500">
                  <c:v>0.18030303030303041</c:v>
                </c:pt>
                <c:pt idx="501">
                  <c:v>0.19181818181818167</c:v>
                </c:pt>
                <c:pt idx="502">
                  <c:v>0.17606060606060603</c:v>
                </c:pt>
                <c:pt idx="503">
                  <c:v>0.20969696969696972</c:v>
                </c:pt>
                <c:pt idx="504">
                  <c:v>0.19454545454545458</c:v>
                </c:pt>
                <c:pt idx="505">
                  <c:v>0.20151515151515142</c:v>
                </c:pt>
                <c:pt idx="506">
                  <c:v>0.19727272727272727</c:v>
                </c:pt>
                <c:pt idx="507">
                  <c:v>0.19999999999999996</c:v>
                </c:pt>
                <c:pt idx="508">
                  <c:v>0.21575757575757559</c:v>
                </c:pt>
                <c:pt idx="509">
                  <c:v>0.2139393939393941</c:v>
                </c:pt>
                <c:pt idx="510">
                  <c:v>0.18333333333333335</c:v>
                </c:pt>
                <c:pt idx="511">
                  <c:v>0.14515151515151503</c:v>
                </c:pt>
                <c:pt idx="512">
                  <c:v>0.16121212121212114</c:v>
                </c:pt>
                <c:pt idx="513">
                  <c:v>0.14787878787878794</c:v>
                </c:pt>
                <c:pt idx="514">
                  <c:v>0.1515151515151516</c:v>
                </c:pt>
                <c:pt idx="515">
                  <c:v>0.14303030303030306</c:v>
                </c:pt>
                <c:pt idx="516">
                  <c:v>0.16818181818181799</c:v>
                </c:pt>
                <c:pt idx="517">
                  <c:v>0.12939393939393939</c:v>
                </c:pt>
                <c:pt idx="518">
                  <c:v>0.13878787878787868</c:v>
                </c:pt>
                <c:pt idx="519">
                  <c:v>0.15878787878787892</c:v>
                </c:pt>
                <c:pt idx="520">
                  <c:v>0.16939393939393943</c:v>
                </c:pt>
                <c:pt idx="521">
                  <c:v>0.16030303030303017</c:v>
                </c:pt>
                <c:pt idx="522">
                  <c:v>0.18878787878787873</c:v>
                </c:pt>
                <c:pt idx="523">
                  <c:v>0.18787878787878798</c:v>
                </c:pt>
                <c:pt idx="524">
                  <c:v>0.19848484848484849</c:v>
                </c:pt>
                <c:pt idx="525">
                  <c:v>0.20757575757575752</c:v>
                </c:pt>
                <c:pt idx="526">
                  <c:v>0.19484848484848483</c:v>
                </c:pt>
                <c:pt idx="527">
                  <c:v>0.19878787878787896</c:v>
                </c:pt>
                <c:pt idx="528">
                  <c:v>0.19121212121212139</c:v>
                </c:pt>
                <c:pt idx="529">
                  <c:v>0.16666666666666674</c:v>
                </c:pt>
                <c:pt idx="530">
                  <c:v>0.19757575757575774</c:v>
                </c:pt>
                <c:pt idx="531">
                  <c:v>0.2124242424242424</c:v>
                </c:pt>
                <c:pt idx="532">
                  <c:v>0.20878787878787874</c:v>
                </c:pt>
                <c:pt idx="533">
                  <c:v>0.22696969696969704</c:v>
                </c:pt>
                <c:pt idx="534">
                  <c:v>0.219090909090909</c:v>
                </c:pt>
                <c:pt idx="535">
                  <c:v>0.23606060606060608</c:v>
                </c:pt>
                <c:pt idx="536">
                  <c:v>0.26515151515151514</c:v>
                </c:pt>
                <c:pt idx="537">
                  <c:v>0.25363636363636366</c:v>
                </c:pt>
                <c:pt idx="538">
                  <c:v>0.24696969696969684</c:v>
                </c:pt>
                <c:pt idx="539">
                  <c:v>0.28848484848484857</c:v>
                </c:pt>
                <c:pt idx="540">
                  <c:v>0.28515151515151516</c:v>
                </c:pt>
                <c:pt idx="541">
                  <c:v>0.25818181818181829</c:v>
                </c:pt>
                <c:pt idx="542">
                  <c:v>0.28939393939393931</c:v>
                </c:pt>
                <c:pt idx="543">
                  <c:v>0.29060606060606076</c:v>
                </c:pt>
                <c:pt idx="544">
                  <c:v>0.29363636363636347</c:v>
                </c:pt>
                <c:pt idx="545">
                  <c:v>0.31484848484848493</c:v>
                </c:pt>
                <c:pt idx="546">
                  <c:v>0.33424242424242423</c:v>
                </c:pt>
                <c:pt idx="547">
                  <c:v>0.30999999999999983</c:v>
                </c:pt>
                <c:pt idx="548">
                  <c:v>0.32575757575757569</c:v>
                </c:pt>
                <c:pt idx="549">
                  <c:v>0.31666666666666665</c:v>
                </c:pt>
                <c:pt idx="550">
                  <c:v>0.29030303030303028</c:v>
                </c:pt>
                <c:pt idx="551">
                  <c:v>0.27181818181818174</c:v>
                </c:pt>
                <c:pt idx="552">
                  <c:v>0.29666666666666663</c:v>
                </c:pt>
                <c:pt idx="553">
                  <c:v>0.30151515151515151</c:v>
                </c:pt>
                <c:pt idx="554">
                  <c:v>0.32636363636363641</c:v>
                </c:pt>
                <c:pt idx="555">
                  <c:v>0.32121212121212128</c:v>
                </c:pt>
                <c:pt idx="556">
                  <c:v>0.3175757575757574</c:v>
                </c:pt>
                <c:pt idx="557">
                  <c:v>0.31606060606060615</c:v>
                </c:pt>
                <c:pt idx="558">
                  <c:v>0.31545454545454543</c:v>
                </c:pt>
                <c:pt idx="559">
                  <c:v>0.31242424242424249</c:v>
                </c:pt>
                <c:pt idx="560">
                  <c:v>0.31878787878787884</c:v>
                </c:pt>
                <c:pt idx="561">
                  <c:v>0.3157575757575759</c:v>
                </c:pt>
                <c:pt idx="562">
                  <c:v>0.33333333333333326</c:v>
                </c:pt>
                <c:pt idx="563">
                  <c:v>0.31393939393939396</c:v>
                </c:pt>
                <c:pt idx="564">
                  <c:v>0.29454545454545444</c:v>
                </c:pt>
                <c:pt idx="565">
                  <c:v>0.34363636363636374</c:v>
                </c:pt>
                <c:pt idx="566">
                  <c:v>0.32787878787878788</c:v>
                </c:pt>
                <c:pt idx="567">
                  <c:v>0.30727272727272736</c:v>
                </c:pt>
                <c:pt idx="568">
                  <c:v>0.280909090909091</c:v>
                </c:pt>
                <c:pt idx="569">
                  <c:v>0.29818181818181833</c:v>
                </c:pt>
                <c:pt idx="570">
                  <c:v>0.26636363636363636</c:v>
                </c:pt>
                <c:pt idx="571">
                  <c:v>0.27242424242424246</c:v>
                </c:pt>
                <c:pt idx="572">
                  <c:v>0.31212121212121202</c:v>
                </c:pt>
                <c:pt idx="573">
                  <c:v>0.33545454545454545</c:v>
                </c:pt>
                <c:pt idx="574">
                  <c:v>0.3103030303030303</c:v>
                </c:pt>
                <c:pt idx="575">
                  <c:v>0.27848484848484834</c:v>
                </c:pt>
                <c:pt idx="576">
                  <c:v>0.28636363636363638</c:v>
                </c:pt>
                <c:pt idx="577">
                  <c:v>0.29696969696969688</c:v>
                </c:pt>
                <c:pt idx="578">
                  <c:v>0.31363636363636371</c:v>
                </c:pt>
                <c:pt idx="579">
                  <c:v>0.31393939393939396</c:v>
                </c:pt>
                <c:pt idx="580">
                  <c:v>0.30818181818181833</c:v>
                </c:pt>
                <c:pt idx="581">
                  <c:v>0.32757575757575763</c:v>
                </c:pt>
                <c:pt idx="582">
                  <c:v>0.31242424242424249</c:v>
                </c:pt>
                <c:pt idx="583">
                  <c:v>0.29818181818181833</c:v>
                </c:pt>
                <c:pt idx="584">
                  <c:v>0.26</c:v>
                </c:pt>
                <c:pt idx="585">
                  <c:v>0.26575757575757586</c:v>
                </c:pt>
                <c:pt idx="586">
                  <c:v>0.24848484848484853</c:v>
                </c:pt>
                <c:pt idx="587">
                  <c:v>0.1963636363636363</c:v>
                </c:pt>
                <c:pt idx="588">
                  <c:v>0.17909090909090897</c:v>
                </c:pt>
                <c:pt idx="589">
                  <c:v>0.17303030303030309</c:v>
                </c:pt>
                <c:pt idx="590">
                  <c:v>0.19363636363636361</c:v>
                </c:pt>
                <c:pt idx="591">
                  <c:v>0.15454545454545454</c:v>
                </c:pt>
                <c:pt idx="592">
                  <c:v>0.15939393939393942</c:v>
                </c:pt>
                <c:pt idx="593">
                  <c:v>0.13454545454545452</c:v>
                </c:pt>
                <c:pt idx="594">
                  <c:v>0.12484848484848476</c:v>
                </c:pt>
                <c:pt idx="595">
                  <c:v>0.10757575757575744</c:v>
                </c:pt>
                <c:pt idx="596">
                  <c:v>9.2727272727272769E-2</c:v>
                </c:pt>
                <c:pt idx="597">
                  <c:v>6.8787878787878842E-2</c:v>
                </c:pt>
                <c:pt idx="598">
                  <c:v>3.3939393939393936E-2</c:v>
                </c:pt>
                <c:pt idx="599">
                  <c:v>6.1212121212121273E-2</c:v>
                </c:pt>
                <c:pt idx="600">
                  <c:v>6.9696969696969591E-2</c:v>
                </c:pt>
                <c:pt idx="601">
                  <c:v>0.10060606060606059</c:v>
                </c:pt>
                <c:pt idx="602">
                  <c:v>0.10848484848484841</c:v>
                </c:pt>
                <c:pt idx="603">
                  <c:v>9.4242424242424239E-2</c:v>
                </c:pt>
                <c:pt idx="604">
                  <c:v>4.1515151515151505E-2</c:v>
                </c:pt>
                <c:pt idx="605">
                  <c:v>4.4242424242424194E-2</c:v>
                </c:pt>
                <c:pt idx="606">
                  <c:v>5.6666666666666643E-2</c:v>
                </c:pt>
                <c:pt idx="607">
                  <c:v>4.0000000000000036E-2</c:v>
                </c:pt>
                <c:pt idx="608">
                  <c:v>-1.2121212121212088E-2</c:v>
                </c:pt>
                <c:pt idx="609">
                  <c:v>4.8484848484846577E-3</c:v>
                </c:pt>
                <c:pt idx="610">
                  <c:v>-4.8484848484847687E-3</c:v>
                </c:pt>
                <c:pt idx="611">
                  <c:v>-4.9696969696969684E-2</c:v>
                </c:pt>
                <c:pt idx="612">
                  <c:v>1.6060606060606109E-2</c:v>
                </c:pt>
                <c:pt idx="613">
                  <c:v>3.9090909090909065E-2</c:v>
                </c:pt>
                <c:pt idx="614">
                  <c:v>4.3333333333333224E-2</c:v>
                </c:pt>
                <c:pt idx="615">
                  <c:v>2.6969696969697088E-2</c:v>
                </c:pt>
                <c:pt idx="616">
                  <c:v>3.4848484848484906E-2</c:v>
                </c:pt>
                <c:pt idx="617">
                  <c:v>5.6060606060606144E-2</c:v>
                </c:pt>
                <c:pt idx="618">
                  <c:v>2.5151515151515147E-2</c:v>
                </c:pt>
                <c:pt idx="619">
                  <c:v>1.2727272727272698E-2</c:v>
                </c:pt>
                <c:pt idx="620">
                  <c:v>2.4242424242424176E-2</c:v>
                </c:pt>
                <c:pt idx="621">
                  <c:v>4.6666666666666634E-2</c:v>
                </c:pt>
                <c:pt idx="622">
                  <c:v>5.4545454545453786E-3</c:v>
                </c:pt>
                <c:pt idx="623">
                  <c:v>6.0909090909090802E-2</c:v>
                </c:pt>
                <c:pt idx="624">
                  <c:v>9.0606060606060579E-2</c:v>
                </c:pt>
                <c:pt idx="625">
                  <c:v>0.10757575757575744</c:v>
                </c:pt>
                <c:pt idx="626">
                  <c:v>0.12272727272727257</c:v>
                </c:pt>
                <c:pt idx="627">
                  <c:v>0.11333333333333329</c:v>
                </c:pt>
                <c:pt idx="628">
                  <c:v>7.3333333333333472E-2</c:v>
                </c:pt>
                <c:pt idx="629">
                  <c:v>6.2121212121212022E-2</c:v>
                </c:pt>
                <c:pt idx="630">
                  <c:v>8.0909090909091042E-2</c:v>
                </c:pt>
                <c:pt idx="631">
                  <c:v>0.12090909090909108</c:v>
                </c:pt>
                <c:pt idx="632">
                  <c:v>0.11787878787878792</c:v>
                </c:pt>
                <c:pt idx="633">
                  <c:v>0.11636363636363645</c:v>
                </c:pt>
                <c:pt idx="634">
                  <c:v>0.10272727272727278</c:v>
                </c:pt>
                <c:pt idx="635">
                  <c:v>0.1100000000000001</c:v>
                </c:pt>
                <c:pt idx="636">
                  <c:v>0.12696969696969695</c:v>
                </c:pt>
                <c:pt idx="637">
                  <c:v>0.12454545454545451</c:v>
                </c:pt>
                <c:pt idx="638">
                  <c:v>0.12030303030303036</c:v>
                </c:pt>
                <c:pt idx="639">
                  <c:v>0.1100000000000001</c:v>
                </c:pt>
                <c:pt idx="640">
                  <c:v>0.10909090909090913</c:v>
                </c:pt>
                <c:pt idx="641">
                  <c:v>0.11454545454545451</c:v>
                </c:pt>
                <c:pt idx="642">
                  <c:v>0.10090909090909084</c:v>
                </c:pt>
                <c:pt idx="643">
                  <c:v>0.10575757575757572</c:v>
                </c:pt>
                <c:pt idx="644">
                  <c:v>9.3333333333333268E-2</c:v>
                </c:pt>
                <c:pt idx="645">
                  <c:v>0.10969696969696963</c:v>
                </c:pt>
                <c:pt idx="646">
                  <c:v>0.10606060606060597</c:v>
                </c:pt>
                <c:pt idx="647">
                  <c:v>8.3333333333333259E-2</c:v>
                </c:pt>
                <c:pt idx="648">
                  <c:v>9.5454545454545459E-2</c:v>
                </c:pt>
                <c:pt idx="649">
                  <c:v>7.1212121212121282E-2</c:v>
                </c:pt>
                <c:pt idx="650">
                  <c:v>7.9696969696969822E-2</c:v>
                </c:pt>
                <c:pt idx="651">
                  <c:v>9.1818181818181799E-2</c:v>
                </c:pt>
                <c:pt idx="652">
                  <c:v>0.11363636363636354</c:v>
                </c:pt>
                <c:pt idx="653">
                  <c:v>0.16515151515151527</c:v>
                </c:pt>
                <c:pt idx="654">
                  <c:v>0.17242424242424237</c:v>
                </c:pt>
                <c:pt idx="655">
                  <c:v>0.16575757575757577</c:v>
                </c:pt>
                <c:pt idx="656">
                  <c:v>0.1715151515151514</c:v>
                </c:pt>
                <c:pt idx="657">
                  <c:v>0.1890909090909092</c:v>
                </c:pt>
                <c:pt idx="658">
                  <c:v>0.20515151515151531</c:v>
                </c:pt>
                <c:pt idx="659">
                  <c:v>0.20818181818181802</c:v>
                </c:pt>
                <c:pt idx="660">
                  <c:v>0.27151515151515149</c:v>
                </c:pt>
                <c:pt idx="661">
                  <c:v>0.27242424242424246</c:v>
                </c:pt>
                <c:pt idx="662">
                  <c:v>0.2860606060606059</c:v>
                </c:pt>
                <c:pt idx="663">
                  <c:v>0.29000000000000004</c:v>
                </c:pt>
                <c:pt idx="664">
                  <c:v>0.2748484848484849</c:v>
                </c:pt>
                <c:pt idx="665">
                  <c:v>0.26484848484848489</c:v>
                </c:pt>
                <c:pt idx="666">
                  <c:v>0.27666666666666684</c:v>
                </c:pt>
                <c:pt idx="667">
                  <c:v>0.25545454545454538</c:v>
                </c:pt>
                <c:pt idx="668">
                  <c:v>0.23151515151515145</c:v>
                </c:pt>
                <c:pt idx="669">
                  <c:v>0.22303030303030291</c:v>
                </c:pt>
                <c:pt idx="670">
                  <c:v>0.2312121212121212</c:v>
                </c:pt>
                <c:pt idx="671">
                  <c:v>0.22303030303030291</c:v>
                </c:pt>
                <c:pt idx="672">
                  <c:v>0.25636363636363635</c:v>
                </c:pt>
                <c:pt idx="673">
                  <c:v>0.25454545454545441</c:v>
                </c:pt>
                <c:pt idx="674">
                  <c:v>0.25303030303030316</c:v>
                </c:pt>
                <c:pt idx="675">
                  <c:v>0.22909090909090923</c:v>
                </c:pt>
                <c:pt idx="676">
                  <c:v>0.24484848484848487</c:v>
                </c:pt>
                <c:pt idx="677">
                  <c:v>0.24545454545454559</c:v>
                </c:pt>
                <c:pt idx="678">
                  <c:v>0.29727272727272736</c:v>
                </c:pt>
                <c:pt idx="679">
                  <c:v>0.2915151515151515</c:v>
                </c:pt>
                <c:pt idx="680">
                  <c:v>0.28939393939393931</c:v>
                </c:pt>
                <c:pt idx="681">
                  <c:v>0.2875757575757576</c:v>
                </c:pt>
                <c:pt idx="682">
                  <c:v>0.30636363636363639</c:v>
                </c:pt>
                <c:pt idx="683">
                  <c:v>0.33272727272727254</c:v>
                </c:pt>
                <c:pt idx="684">
                  <c:v>0.31333333333333346</c:v>
                </c:pt>
                <c:pt idx="685">
                  <c:v>0.32787878787878788</c:v>
                </c:pt>
                <c:pt idx="686">
                  <c:v>0.32787878787878788</c:v>
                </c:pt>
                <c:pt idx="687">
                  <c:v>0.32818181818181813</c:v>
                </c:pt>
                <c:pt idx="688">
                  <c:v>0.33454545454545448</c:v>
                </c:pt>
                <c:pt idx="689">
                  <c:v>0.31303030303030299</c:v>
                </c:pt>
                <c:pt idx="690">
                  <c:v>0.33242424242424229</c:v>
                </c:pt>
                <c:pt idx="691">
                  <c:v>0.31515151515151518</c:v>
                </c:pt>
                <c:pt idx="692">
                  <c:v>0.31787878787878787</c:v>
                </c:pt>
                <c:pt idx="693">
                  <c:v>0.30212121212121201</c:v>
                </c:pt>
                <c:pt idx="694">
                  <c:v>0.28727272727272712</c:v>
                </c:pt>
                <c:pt idx="695">
                  <c:v>0.26939393939393952</c:v>
                </c:pt>
                <c:pt idx="696">
                  <c:v>0.23484848484848486</c:v>
                </c:pt>
                <c:pt idx="697">
                  <c:v>0.24272727272727268</c:v>
                </c:pt>
                <c:pt idx="698">
                  <c:v>0.23484848484848486</c:v>
                </c:pt>
                <c:pt idx="699">
                  <c:v>0.25030303030303025</c:v>
                </c:pt>
                <c:pt idx="700">
                  <c:v>0.26181818181818173</c:v>
                </c:pt>
                <c:pt idx="701">
                  <c:v>0.2627272727272727</c:v>
                </c:pt>
                <c:pt idx="702">
                  <c:v>0.2633333333333332</c:v>
                </c:pt>
                <c:pt idx="703">
                  <c:v>0.30939393939393933</c:v>
                </c:pt>
                <c:pt idx="704">
                  <c:v>0.22848484848484851</c:v>
                </c:pt>
                <c:pt idx="705">
                  <c:v>0.14666666666666672</c:v>
                </c:pt>
                <c:pt idx="706">
                  <c:v>0.18787878787878798</c:v>
                </c:pt>
                <c:pt idx="707">
                  <c:v>0.21333333333333337</c:v>
                </c:pt>
                <c:pt idx="708">
                  <c:v>0.24484848484848487</c:v>
                </c:pt>
                <c:pt idx="709">
                  <c:v>0.23363636363636364</c:v>
                </c:pt>
                <c:pt idx="710">
                  <c:v>0.19696969696969702</c:v>
                </c:pt>
                <c:pt idx="711">
                  <c:v>0.21757575757575753</c:v>
                </c:pt>
                <c:pt idx="712">
                  <c:v>0.23333333333333339</c:v>
                </c:pt>
                <c:pt idx="713">
                  <c:v>0.25575757575757563</c:v>
                </c:pt>
                <c:pt idx="714">
                  <c:v>0.2687878787878788</c:v>
                </c:pt>
                <c:pt idx="715">
                  <c:v>0.29303030303030297</c:v>
                </c:pt>
                <c:pt idx="716">
                  <c:v>0.29515151515151516</c:v>
                </c:pt>
                <c:pt idx="717">
                  <c:v>0.3290909090909091</c:v>
                </c:pt>
                <c:pt idx="718">
                  <c:v>0.31818181818181812</c:v>
                </c:pt>
                <c:pt idx="719">
                  <c:v>0.31484848484848493</c:v>
                </c:pt>
                <c:pt idx="720">
                  <c:v>0.31121212121212127</c:v>
                </c:pt>
                <c:pt idx="721">
                  <c:v>0.31121212121212127</c:v>
                </c:pt>
                <c:pt idx="722">
                  <c:v>0.30818181818181833</c:v>
                </c:pt>
                <c:pt idx="723">
                  <c:v>0.28484848484848491</c:v>
                </c:pt>
                <c:pt idx="724">
                  <c:v>0.28181818181818175</c:v>
                </c:pt>
                <c:pt idx="725">
                  <c:v>0.28969696969696979</c:v>
                </c:pt>
                <c:pt idx="726">
                  <c:v>0.28333333333333344</c:v>
                </c:pt>
                <c:pt idx="727">
                  <c:v>0.28666666666666663</c:v>
                </c:pt>
                <c:pt idx="728">
                  <c:v>0.2815151515151515</c:v>
                </c:pt>
                <c:pt idx="729">
                  <c:v>0.26909090909090927</c:v>
                </c:pt>
                <c:pt idx="730">
                  <c:v>0.25363636363636366</c:v>
                </c:pt>
                <c:pt idx="731">
                  <c:v>0.27424242424242418</c:v>
                </c:pt>
                <c:pt idx="732">
                  <c:v>0.27121212121212124</c:v>
                </c:pt>
                <c:pt idx="733">
                  <c:v>0.30000000000000004</c:v>
                </c:pt>
                <c:pt idx="734">
                  <c:v>0.29212121212121223</c:v>
                </c:pt>
                <c:pt idx="735">
                  <c:v>0.29030303030303028</c:v>
                </c:pt>
                <c:pt idx="736">
                  <c:v>0.2699999999999998</c:v>
                </c:pt>
                <c:pt idx="737">
                  <c:v>0.27393939393939393</c:v>
                </c:pt>
                <c:pt idx="738">
                  <c:v>0.26787878787878805</c:v>
                </c:pt>
                <c:pt idx="739">
                  <c:v>0.27575757575757587</c:v>
                </c:pt>
                <c:pt idx="740">
                  <c:v>0.27606060606060612</c:v>
                </c:pt>
                <c:pt idx="741">
                  <c:v>0.2875757575757576</c:v>
                </c:pt>
                <c:pt idx="742">
                  <c:v>0.29848484848484858</c:v>
                </c:pt>
                <c:pt idx="743">
                  <c:v>0.29878787878787882</c:v>
                </c:pt>
                <c:pt idx="744">
                  <c:v>0.29939393939393955</c:v>
                </c:pt>
                <c:pt idx="745">
                  <c:v>0.29363636363636347</c:v>
                </c:pt>
                <c:pt idx="746">
                  <c:v>0.29393939393939394</c:v>
                </c:pt>
                <c:pt idx="747">
                  <c:v>0.29484848484848469</c:v>
                </c:pt>
                <c:pt idx="748">
                  <c:v>0.30787878787878786</c:v>
                </c:pt>
                <c:pt idx="749">
                  <c:v>0.32060606060606056</c:v>
                </c:pt>
                <c:pt idx="750">
                  <c:v>0.33333333333333326</c:v>
                </c:pt>
                <c:pt idx="751">
                  <c:v>0.33545454545454545</c:v>
                </c:pt>
                <c:pt idx="752">
                  <c:v>0.32696969696969691</c:v>
                </c:pt>
                <c:pt idx="753">
                  <c:v>0.33242424242424229</c:v>
                </c:pt>
                <c:pt idx="754">
                  <c:v>0.31484848484848493</c:v>
                </c:pt>
                <c:pt idx="755">
                  <c:v>0.32000000000000006</c:v>
                </c:pt>
                <c:pt idx="756">
                  <c:v>0.32969696969696982</c:v>
                </c:pt>
                <c:pt idx="757">
                  <c:v>0.31484848484848493</c:v>
                </c:pt>
                <c:pt idx="758">
                  <c:v>0.33727272727272739</c:v>
                </c:pt>
                <c:pt idx="759">
                  <c:v>0.32696969696969691</c:v>
                </c:pt>
                <c:pt idx="760">
                  <c:v>0.31545454545454543</c:v>
                </c:pt>
                <c:pt idx="761">
                  <c:v>0.33666666666666667</c:v>
                </c:pt>
                <c:pt idx="762">
                  <c:v>0.32454545454545447</c:v>
                </c:pt>
                <c:pt idx="763">
                  <c:v>0.3290909090909091</c:v>
                </c:pt>
                <c:pt idx="764">
                  <c:v>0.32666666666666666</c:v>
                </c:pt>
                <c:pt idx="765">
                  <c:v>0.34212121212121205</c:v>
                </c:pt>
                <c:pt idx="766">
                  <c:v>0.33787878787878789</c:v>
                </c:pt>
                <c:pt idx="767">
                  <c:v>0.33878787878787886</c:v>
                </c:pt>
                <c:pt idx="768">
                  <c:v>0.29454545454545444</c:v>
                </c:pt>
                <c:pt idx="769">
                  <c:v>0.31303030303030299</c:v>
                </c:pt>
                <c:pt idx="770">
                  <c:v>0.32090909090909103</c:v>
                </c:pt>
                <c:pt idx="771">
                  <c:v>0.30757575757575761</c:v>
                </c:pt>
                <c:pt idx="772">
                  <c:v>0.32727272727272716</c:v>
                </c:pt>
                <c:pt idx="773">
                  <c:v>0.32636363636363641</c:v>
                </c:pt>
                <c:pt idx="774">
                  <c:v>0.35545454545454547</c:v>
                </c:pt>
                <c:pt idx="775">
                  <c:v>0.38575757575757574</c:v>
                </c:pt>
                <c:pt idx="776">
                  <c:v>0.38757575757575746</c:v>
                </c:pt>
                <c:pt idx="777">
                  <c:v>0.38454545454545452</c:v>
                </c:pt>
                <c:pt idx="778">
                  <c:v>0.39878787878787869</c:v>
                </c:pt>
                <c:pt idx="779">
                  <c:v>0.3827272727272728</c:v>
                </c:pt>
                <c:pt idx="780">
                  <c:v>0.384848484848485</c:v>
                </c:pt>
                <c:pt idx="781">
                  <c:v>0.35636363636363622</c:v>
                </c:pt>
                <c:pt idx="782">
                  <c:v>0.36454545454545451</c:v>
                </c:pt>
                <c:pt idx="783">
                  <c:v>0.35484848484848497</c:v>
                </c:pt>
                <c:pt idx="784">
                  <c:v>0.37454545454545451</c:v>
                </c:pt>
                <c:pt idx="785">
                  <c:v>0.40030303030303038</c:v>
                </c:pt>
                <c:pt idx="786">
                  <c:v>0.40696969696969698</c:v>
                </c:pt>
                <c:pt idx="787">
                  <c:v>0.38363636363636355</c:v>
                </c:pt>
                <c:pt idx="788">
                  <c:v>0.37727272727272743</c:v>
                </c:pt>
                <c:pt idx="789">
                  <c:v>0.36878787878787889</c:v>
                </c:pt>
                <c:pt idx="790">
                  <c:v>0.38030303030303014</c:v>
                </c:pt>
                <c:pt idx="791">
                  <c:v>0.38363636363636355</c:v>
                </c:pt>
                <c:pt idx="792">
                  <c:v>0.37030303030303036</c:v>
                </c:pt>
                <c:pt idx="793">
                  <c:v>0.37060606060606061</c:v>
                </c:pt>
                <c:pt idx="794">
                  <c:v>0.37303030303030305</c:v>
                </c:pt>
                <c:pt idx="795">
                  <c:v>0.35575757575757572</c:v>
                </c:pt>
                <c:pt idx="796">
                  <c:v>0.36090909090909085</c:v>
                </c:pt>
                <c:pt idx="797">
                  <c:v>0.35969696969696963</c:v>
                </c:pt>
                <c:pt idx="798">
                  <c:v>0.39939393939393941</c:v>
                </c:pt>
                <c:pt idx="799">
                  <c:v>0.38181818181818183</c:v>
                </c:pt>
                <c:pt idx="800">
                  <c:v>0.45878787878787874</c:v>
                </c:pt>
                <c:pt idx="801">
                  <c:v>0.5115151515151517</c:v>
                </c:pt>
                <c:pt idx="802">
                  <c:v>0.53272727272727272</c:v>
                </c:pt>
                <c:pt idx="803">
                  <c:v>0.58242424242424229</c:v>
                </c:pt>
                <c:pt idx="804">
                  <c:v>0.58727272727272739</c:v>
                </c:pt>
                <c:pt idx="805">
                  <c:v>0.53909090909090907</c:v>
                </c:pt>
                <c:pt idx="806">
                  <c:v>0.55757575757575761</c:v>
                </c:pt>
                <c:pt idx="807">
                  <c:v>0.56909090909090909</c:v>
                </c:pt>
                <c:pt idx="808">
                  <c:v>0.56727272727272715</c:v>
                </c:pt>
                <c:pt idx="809">
                  <c:v>0.57818181818181813</c:v>
                </c:pt>
                <c:pt idx="810">
                  <c:v>0.58666666666666667</c:v>
                </c:pt>
                <c:pt idx="811">
                  <c:v>0.58969696969696983</c:v>
                </c:pt>
                <c:pt idx="812">
                  <c:v>0.56242424242424249</c:v>
                </c:pt>
                <c:pt idx="813">
                  <c:v>0.54969696969696979</c:v>
                </c:pt>
                <c:pt idx="814">
                  <c:v>0.57424242424242422</c:v>
                </c:pt>
                <c:pt idx="815">
                  <c:v>0.5972727272727274</c:v>
                </c:pt>
                <c:pt idx="816">
                  <c:v>0.57696969696969691</c:v>
                </c:pt>
                <c:pt idx="817">
                  <c:v>0.59212121212121205</c:v>
                </c:pt>
                <c:pt idx="818">
                  <c:v>0.62999999999999989</c:v>
                </c:pt>
                <c:pt idx="819">
                  <c:v>0.65030303030303038</c:v>
                </c:pt>
                <c:pt idx="820">
                  <c:v>0.66030303030303017</c:v>
                </c:pt>
                <c:pt idx="821">
                  <c:v>0.66181818181818186</c:v>
                </c:pt>
                <c:pt idx="822">
                  <c:v>0.6393939393939394</c:v>
                </c:pt>
                <c:pt idx="823">
                  <c:v>0.65000000000000013</c:v>
                </c:pt>
                <c:pt idx="824">
                  <c:v>0.67060606060606065</c:v>
                </c:pt>
                <c:pt idx="825">
                  <c:v>0.69090909090909092</c:v>
                </c:pt>
                <c:pt idx="826">
                  <c:v>0.67484848484848503</c:v>
                </c:pt>
                <c:pt idx="827">
                  <c:v>0.67636363636363628</c:v>
                </c:pt>
                <c:pt idx="828">
                  <c:v>0.70212121212121215</c:v>
                </c:pt>
                <c:pt idx="829">
                  <c:v>0.69757575757575774</c:v>
                </c:pt>
                <c:pt idx="830">
                  <c:v>0.70151515151515142</c:v>
                </c:pt>
                <c:pt idx="831">
                  <c:v>0.70212121212121215</c:v>
                </c:pt>
                <c:pt idx="832">
                  <c:v>0.70878787878787874</c:v>
                </c:pt>
                <c:pt idx="833">
                  <c:v>0.68121212121212116</c:v>
                </c:pt>
                <c:pt idx="834">
                  <c:v>0.65727272727272723</c:v>
                </c:pt>
                <c:pt idx="835">
                  <c:v>0.66212121212121211</c:v>
                </c:pt>
                <c:pt idx="836">
                  <c:v>0.68151515151515163</c:v>
                </c:pt>
                <c:pt idx="837">
                  <c:v>0.70121212121212118</c:v>
                </c:pt>
                <c:pt idx="838">
                  <c:v>0.66363636363636358</c:v>
                </c:pt>
                <c:pt idx="839">
                  <c:v>0.68272727272727285</c:v>
                </c:pt>
                <c:pt idx="840">
                  <c:v>0.67393939393939406</c:v>
                </c:pt>
                <c:pt idx="841">
                  <c:v>0.68787878787878798</c:v>
                </c:pt>
                <c:pt idx="842">
                  <c:v>0.69787878787878799</c:v>
                </c:pt>
                <c:pt idx="843">
                  <c:v>0.68151515151515163</c:v>
                </c:pt>
                <c:pt idx="844">
                  <c:v>0.69606060606060605</c:v>
                </c:pt>
                <c:pt idx="845">
                  <c:v>0.6327272727272728</c:v>
                </c:pt>
                <c:pt idx="846">
                  <c:v>0.64727272727272722</c:v>
                </c:pt>
                <c:pt idx="847">
                  <c:v>0.63151515151515158</c:v>
                </c:pt>
                <c:pt idx="848">
                  <c:v>0.66181818181818186</c:v>
                </c:pt>
                <c:pt idx="849">
                  <c:v>0.6709090909090909</c:v>
                </c:pt>
                <c:pt idx="850">
                  <c:v>0.71151515151515143</c:v>
                </c:pt>
                <c:pt idx="851">
                  <c:v>0.7627272727272727</c:v>
                </c:pt>
                <c:pt idx="852">
                  <c:v>0.76545454545454539</c:v>
                </c:pt>
                <c:pt idx="853">
                  <c:v>0.75</c:v>
                </c:pt>
                <c:pt idx="854">
                  <c:v>0.73545454545454558</c:v>
                </c:pt>
                <c:pt idx="855">
                  <c:v>0.72181818181818191</c:v>
                </c:pt>
                <c:pt idx="856">
                  <c:v>0.73151515151515145</c:v>
                </c:pt>
                <c:pt idx="857">
                  <c:v>0.72212121212121216</c:v>
                </c:pt>
                <c:pt idx="858">
                  <c:v>0.7566666666666666</c:v>
                </c:pt>
                <c:pt idx="859">
                  <c:v>0.74909090909090903</c:v>
                </c:pt>
                <c:pt idx="860">
                  <c:v>0.73939393939393927</c:v>
                </c:pt>
                <c:pt idx="861">
                  <c:v>0.7251515151515151</c:v>
                </c:pt>
                <c:pt idx="862">
                  <c:v>0.74939393939393928</c:v>
                </c:pt>
                <c:pt idx="863">
                  <c:v>0.75030303030303025</c:v>
                </c:pt>
                <c:pt idx="864">
                  <c:v>0.76181818181818173</c:v>
                </c:pt>
                <c:pt idx="865">
                  <c:v>0.80575757575757589</c:v>
                </c:pt>
                <c:pt idx="866">
                  <c:v>0.81939393939393934</c:v>
                </c:pt>
                <c:pt idx="867">
                  <c:v>0.81363636363636371</c:v>
                </c:pt>
                <c:pt idx="868">
                  <c:v>0.80575757575757589</c:v>
                </c:pt>
                <c:pt idx="869">
                  <c:v>0.81181818181818177</c:v>
                </c:pt>
                <c:pt idx="870">
                  <c:v>0.81151515151515152</c:v>
                </c:pt>
                <c:pt idx="871">
                  <c:v>0.81212121212121202</c:v>
                </c:pt>
                <c:pt idx="872">
                  <c:v>0.79666666666666663</c:v>
                </c:pt>
                <c:pt idx="873">
                  <c:v>0.80818181818181833</c:v>
                </c:pt>
                <c:pt idx="874">
                  <c:v>0.80272727272727273</c:v>
                </c:pt>
                <c:pt idx="875">
                  <c:v>0.86030303030303035</c:v>
                </c:pt>
                <c:pt idx="876">
                  <c:v>0.80999999999999983</c:v>
                </c:pt>
                <c:pt idx="877">
                  <c:v>0.81969696969696959</c:v>
                </c:pt>
                <c:pt idx="878">
                  <c:v>0.80818181818181833</c:v>
                </c:pt>
                <c:pt idx="879">
                  <c:v>0.80969696969696958</c:v>
                </c:pt>
                <c:pt idx="880">
                  <c:v>0.79969696969696979</c:v>
                </c:pt>
                <c:pt idx="881">
                  <c:v>0.7975757575757576</c:v>
                </c:pt>
                <c:pt idx="882">
                  <c:v>0.7860606060606059</c:v>
                </c:pt>
                <c:pt idx="883">
                  <c:v>0.78060606060606053</c:v>
                </c:pt>
                <c:pt idx="884">
                  <c:v>0.77696969696969709</c:v>
                </c:pt>
                <c:pt idx="885">
                  <c:v>0.75484848484848466</c:v>
                </c:pt>
                <c:pt idx="886">
                  <c:v>0.76848484848484855</c:v>
                </c:pt>
                <c:pt idx="887">
                  <c:v>0.74878787878787878</c:v>
                </c:pt>
                <c:pt idx="888">
                  <c:v>0.73545454545454558</c:v>
                </c:pt>
                <c:pt idx="889">
                  <c:v>0.64848484848484844</c:v>
                </c:pt>
                <c:pt idx="890">
                  <c:v>0.64181818181818184</c:v>
                </c:pt>
                <c:pt idx="891">
                  <c:v>0.66212121212121211</c:v>
                </c:pt>
                <c:pt idx="892">
                  <c:v>0.66090909090909089</c:v>
                </c:pt>
                <c:pt idx="893">
                  <c:v>0.64666666666666672</c:v>
                </c:pt>
                <c:pt idx="894">
                  <c:v>0.66969696969696968</c:v>
                </c:pt>
                <c:pt idx="895">
                  <c:v>0.66757575757575771</c:v>
                </c:pt>
                <c:pt idx="896">
                  <c:v>0.69939393939393923</c:v>
                </c:pt>
                <c:pt idx="897">
                  <c:v>0.67575757575757578</c:v>
                </c:pt>
                <c:pt idx="898">
                  <c:v>0.68060606060606066</c:v>
                </c:pt>
                <c:pt idx="899">
                  <c:v>0.67424242424242431</c:v>
                </c:pt>
                <c:pt idx="900">
                  <c:v>0.66060606060606042</c:v>
                </c:pt>
                <c:pt idx="901">
                  <c:v>0.6836363636363636</c:v>
                </c:pt>
                <c:pt idx="902">
                  <c:v>0.67727272727272725</c:v>
                </c:pt>
                <c:pt idx="903">
                  <c:v>0.66242424242424236</c:v>
                </c:pt>
                <c:pt idx="904">
                  <c:v>0.66575757575757577</c:v>
                </c:pt>
                <c:pt idx="905">
                  <c:v>0.63606060606060622</c:v>
                </c:pt>
                <c:pt idx="906">
                  <c:v>0.61969696969696986</c:v>
                </c:pt>
                <c:pt idx="907">
                  <c:v>0.65181818181818185</c:v>
                </c:pt>
                <c:pt idx="908">
                  <c:v>0.63030303030303014</c:v>
                </c:pt>
                <c:pt idx="909">
                  <c:v>0.64090909090909087</c:v>
                </c:pt>
                <c:pt idx="910">
                  <c:v>0.68151515151515163</c:v>
                </c:pt>
                <c:pt idx="911">
                  <c:v>0.66212121212121211</c:v>
                </c:pt>
                <c:pt idx="912">
                  <c:v>0.72121212121212119</c:v>
                </c:pt>
                <c:pt idx="913">
                  <c:v>0.73303030303030292</c:v>
                </c:pt>
                <c:pt idx="914">
                  <c:v>0.74787878787878781</c:v>
                </c:pt>
                <c:pt idx="915">
                  <c:v>0.73242424242424242</c:v>
                </c:pt>
                <c:pt idx="916">
                  <c:v>0.72151515151515166</c:v>
                </c:pt>
                <c:pt idx="917">
                  <c:v>0.75</c:v>
                </c:pt>
                <c:pt idx="918">
                  <c:v>0.7318181818181817</c:v>
                </c:pt>
                <c:pt idx="919">
                  <c:v>0.7566666666666666</c:v>
                </c:pt>
                <c:pt idx="920">
                  <c:v>0.75545454545454538</c:v>
                </c:pt>
                <c:pt idx="921">
                  <c:v>0.75272727272727291</c:v>
                </c:pt>
                <c:pt idx="922">
                  <c:v>0.76242424242424223</c:v>
                </c:pt>
                <c:pt idx="923">
                  <c:v>0.74606060606060609</c:v>
                </c:pt>
                <c:pt idx="924">
                  <c:v>0.74545454545454559</c:v>
                </c:pt>
                <c:pt idx="925">
                  <c:v>0.72575757575757582</c:v>
                </c:pt>
                <c:pt idx="926">
                  <c:v>0.70696969696969703</c:v>
                </c:pt>
                <c:pt idx="927">
                  <c:v>0.71878787878787875</c:v>
                </c:pt>
                <c:pt idx="928">
                  <c:v>0.72848484848484851</c:v>
                </c:pt>
                <c:pt idx="929">
                  <c:v>0.62393939393939402</c:v>
                </c:pt>
                <c:pt idx="930">
                  <c:v>0.63848484848484843</c:v>
                </c:pt>
                <c:pt idx="931">
                  <c:v>0.63787878787878771</c:v>
                </c:pt>
                <c:pt idx="932">
                  <c:v>0.64363636363636378</c:v>
                </c:pt>
                <c:pt idx="933">
                  <c:v>0.66030303030303017</c:v>
                </c:pt>
                <c:pt idx="934">
                  <c:v>0.65303030303030285</c:v>
                </c:pt>
                <c:pt idx="935">
                  <c:v>0.6527272727272726</c:v>
                </c:pt>
                <c:pt idx="936">
                  <c:v>0.646060606060606</c:v>
                </c:pt>
                <c:pt idx="937">
                  <c:v>0.63727272727272721</c:v>
                </c:pt>
                <c:pt idx="938">
                  <c:v>0.6172727272727272</c:v>
                </c:pt>
                <c:pt idx="939">
                  <c:v>0.64090909090909087</c:v>
                </c:pt>
                <c:pt idx="940">
                  <c:v>0.62090909090909108</c:v>
                </c:pt>
                <c:pt idx="941">
                  <c:v>0.62939393939393939</c:v>
                </c:pt>
                <c:pt idx="942">
                  <c:v>0.61818181818181817</c:v>
                </c:pt>
                <c:pt idx="943">
                  <c:v>0.64060606060606062</c:v>
                </c:pt>
                <c:pt idx="944">
                  <c:v>0.67242424242424237</c:v>
                </c:pt>
                <c:pt idx="945">
                  <c:v>0.71363636363636362</c:v>
                </c:pt>
                <c:pt idx="946">
                  <c:v>0.70303030303030312</c:v>
                </c:pt>
                <c:pt idx="947">
                  <c:v>0.70424242424242434</c:v>
                </c:pt>
                <c:pt idx="948">
                  <c:v>0.71</c:v>
                </c:pt>
                <c:pt idx="949">
                  <c:v>0.69757575757575774</c:v>
                </c:pt>
                <c:pt idx="950">
                  <c:v>0.70151515151515142</c:v>
                </c:pt>
                <c:pt idx="951">
                  <c:v>0.70666666666666678</c:v>
                </c:pt>
                <c:pt idx="952">
                  <c:v>0.68787878787878798</c:v>
                </c:pt>
                <c:pt idx="953">
                  <c:v>0.67545454545454553</c:v>
                </c:pt>
                <c:pt idx="954">
                  <c:v>0.65848484848484845</c:v>
                </c:pt>
                <c:pt idx="955">
                  <c:v>0.64939393939393941</c:v>
                </c:pt>
                <c:pt idx="956">
                  <c:v>0.66090909090909089</c:v>
                </c:pt>
                <c:pt idx="957">
                  <c:v>0.67303030303030309</c:v>
                </c:pt>
                <c:pt idx="958">
                  <c:v>0.69969696969696971</c:v>
                </c:pt>
                <c:pt idx="959">
                  <c:v>0.72181818181818191</c:v>
                </c:pt>
                <c:pt idx="960">
                  <c:v>0.71878787878787875</c:v>
                </c:pt>
                <c:pt idx="961">
                  <c:v>0.74606060606060609</c:v>
                </c:pt>
                <c:pt idx="962">
                  <c:v>0.74909090909090903</c:v>
                </c:pt>
                <c:pt idx="963">
                  <c:v>0.73818181818181827</c:v>
                </c:pt>
                <c:pt idx="964">
                  <c:v>0.75060606060606072</c:v>
                </c:pt>
                <c:pt idx="965">
                  <c:v>0.7439393939393939</c:v>
                </c:pt>
                <c:pt idx="966">
                  <c:v>0.73272727272727267</c:v>
                </c:pt>
                <c:pt idx="967">
                  <c:v>0.72939393939393948</c:v>
                </c:pt>
                <c:pt idx="968">
                  <c:v>0.74212121212121218</c:v>
                </c:pt>
                <c:pt idx="969">
                  <c:v>0.71515151515151509</c:v>
                </c:pt>
                <c:pt idx="970">
                  <c:v>0.71575757575757559</c:v>
                </c:pt>
                <c:pt idx="971">
                  <c:v>0.6957575757575758</c:v>
                </c:pt>
                <c:pt idx="972">
                  <c:v>0.69333333333333336</c:v>
                </c:pt>
                <c:pt idx="973">
                  <c:v>0.68575757575757579</c:v>
                </c:pt>
                <c:pt idx="974">
                  <c:v>0.6963636363636363</c:v>
                </c:pt>
                <c:pt idx="975">
                  <c:v>0.72848484848484851</c:v>
                </c:pt>
                <c:pt idx="976">
                  <c:v>0.73969696969696952</c:v>
                </c:pt>
                <c:pt idx="977">
                  <c:v>0.719090909090909</c:v>
                </c:pt>
                <c:pt idx="978">
                  <c:v>0.71818181818181825</c:v>
                </c:pt>
                <c:pt idx="979">
                  <c:v>0.71484848484848484</c:v>
                </c:pt>
                <c:pt idx="980">
                  <c:v>0.73606060606060608</c:v>
                </c:pt>
                <c:pt idx="981">
                  <c:v>0.74818181818181806</c:v>
                </c:pt>
                <c:pt idx="982">
                  <c:v>0.74666666666666659</c:v>
                </c:pt>
                <c:pt idx="983">
                  <c:v>0.75151515151515147</c:v>
                </c:pt>
                <c:pt idx="984">
                  <c:v>0.77121212121212124</c:v>
                </c:pt>
                <c:pt idx="985">
                  <c:v>0.75939393939393951</c:v>
                </c:pt>
                <c:pt idx="986">
                  <c:v>0.75909090909090904</c:v>
                </c:pt>
                <c:pt idx="987">
                  <c:v>0.74545454545454559</c:v>
                </c:pt>
                <c:pt idx="988">
                  <c:v>0.70969696969696972</c:v>
                </c:pt>
                <c:pt idx="989">
                  <c:v>0.69666666666666677</c:v>
                </c:pt>
                <c:pt idx="990">
                  <c:v>0.7366666666666668</c:v>
                </c:pt>
                <c:pt idx="991">
                  <c:v>0.73787878787878802</c:v>
                </c:pt>
                <c:pt idx="992">
                  <c:v>0.74121212121212121</c:v>
                </c:pt>
                <c:pt idx="993">
                  <c:v>0.70090909090909093</c:v>
                </c:pt>
                <c:pt idx="994">
                  <c:v>0.70090909090909093</c:v>
                </c:pt>
                <c:pt idx="995">
                  <c:v>0.69030303030303042</c:v>
                </c:pt>
                <c:pt idx="996">
                  <c:v>0.71272727272727288</c:v>
                </c:pt>
                <c:pt idx="997">
                  <c:v>0.70696969696969703</c:v>
                </c:pt>
                <c:pt idx="998">
                  <c:v>0.70393939393939386</c:v>
                </c:pt>
                <c:pt idx="999">
                  <c:v>0.70939393939393924</c:v>
                </c:pt>
                <c:pt idx="1000">
                  <c:v>0.69000000000000017</c:v>
                </c:pt>
                <c:pt idx="1001">
                  <c:v>0.67030303030303018</c:v>
                </c:pt>
                <c:pt idx="1002">
                  <c:v>0.68151515151515163</c:v>
                </c:pt>
                <c:pt idx="1003">
                  <c:v>0.66969696969696968</c:v>
                </c:pt>
                <c:pt idx="1004">
                  <c:v>0.68121212121212116</c:v>
                </c:pt>
                <c:pt idx="1005">
                  <c:v>0.63151515151515158</c:v>
                </c:pt>
                <c:pt idx="1006">
                  <c:v>0.63090909090909086</c:v>
                </c:pt>
                <c:pt idx="1007">
                  <c:v>0.58484848484848473</c:v>
                </c:pt>
                <c:pt idx="1008">
                  <c:v>0.58696969696969692</c:v>
                </c:pt>
                <c:pt idx="1009">
                  <c:v>0.62333333333333329</c:v>
                </c:pt>
                <c:pt idx="1010">
                  <c:v>0.65575757575757576</c:v>
                </c:pt>
                <c:pt idx="1011">
                  <c:v>0.67454545454545456</c:v>
                </c:pt>
                <c:pt idx="1012">
                  <c:v>0.65878787878787892</c:v>
                </c:pt>
                <c:pt idx="1013">
                  <c:v>0.66151515151515139</c:v>
                </c:pt>
                <c:pt idx="1014">
                  <c:v>0.6836363636363636</c:v>
                </c:pt>
                <c:pt idx="1015">
                  <c:v>0.69787878787878799</c:v>
                </c:pt>
                <c:pt idx="1016">
                  <c:v>0.71727272727272728</c:v>
                </c:pt>
                <c:pt idx="1017">
                  <c:v>0.72757575757575754</c:v>
                </c:pt>
                <c:pt idx="1018">
                  <c:v>0.73393939393939389</c:v>
                </c:pt>
                <c:pt idx="1019">
                  <c:v>0.74151515151515146</c:v>
                </c:pt>
                <c:pt idx="1020">
                  <c:v>0.7615151515151517</c:v>
                </c:pt>
                <c:pt idx="1021">
                  <c:v>0.79606060606060614</c:v>
                </c:pt>
                <c:pt idx="1022">
                  <c:v>0.79696969696969688</c:v>
                </c:pt>
                <c:pt idx="1023">
                  <c:v>0.81121212121212127</c:v>
                </c:pt>
                <c:pt idx="1024">
                  <c:v>0.81303030303030299</c:v>
                </c:pt>
                <c:pt idx="1025">
                  <c:v>0.8036363636363637</c:v>
                </c:pt>
                <c:pt idx="1026">
                  <c:v>0.80666666666666664</c:v>
                </c:pt>
                <c:pt idx="1027">
                  <c:v>0.83757575757575764</c:v>
                </c:pt>
                <c:pt idx="1028">
                  <c:v>0.84151515151515155</c:v>
                </c:pt>
                <c:pt idx="1029">
                  <c:v>0.83030303030303032</c:v>
                </c:pt>
                <c:pt idx="1030">
                  <c:v>0.84121212121212108</c:v>
                </c:pt>
                <c:pt idx="1031">
                  <c:v>0.82333333333333347</c:v>
                </c:pt>
                <c:pt idx="1032">
                  <c:v>0.80818181818181833</c:v>
                </c:pt>
                <c:pt idx="1033">
                  <c:v>0.80181818181818176</c:v>
                </c:pt>
                <c:pt idx="1034">
                  <c:v>0.81212121212121202</c:v>
                </c:pt>
                <c:pt idx="1035">
                  <c:v>0.79303030303030297</c:v>
                </c:pt>
                <c:pt idx="1036">
                  <c:v>0.79666666666666663</c:v>
                </c:pt>
                <c:pt idx="1037">
                  <c:v>0.79121212121212126</c:v>
                </c:pt>
                <c:pt idx="1038">
                  <c:v>0.81878787878787884</c:v>
                </c:pt>
                <c:pt idx="1039">
                  <c:v>0.80272727272727273</c:v>
                </c:pt>
                <c:pt idx="1040">
                  <c:v>0.82363636363636372</c:v>
                </c:pt>
                <c:pt idx="1041">
                  <c:v>0.81151515151515152</c:v>
                </c:pt>
                <c:pt idx="1042">
                  <c:v>0.83666666666666667</c:v>
                </c:pt>
                <c:pt idx="1043">
                  <c:v>0.83696969696969692</c:v>
                </c:pt>
                <c:pt idx="1044">
                  <c:v>0.82878787878787885</c:v>
                </c:pt>
                <c:pt idx="1045">
                  <c:v>0.82454545454545447</c:v>
                </c:pt>
                <c:pt idx="1046">
                  <c:v>0.83424242424242423</c:v>
                </c:pt>
                <c:pt idx="1047">
                  <c:v>0.83757575757575764</c:v>
                </c:pt>
                <c:pt idx="1048">
                  <c:v>0.83030303030303032</c:v>
                </c:pt>
                <c:pt idx="1049">
                  <c:v>0.82272727272727275</c:v>
                </c:pt>
                <c:pt idx="1050">
                  <c:v>0.76</c:v>
                </c:pt>
                <c:pt idx="1051">
                  <c:v>0.74575757575757584</c:v>
                </c:pt>
                <c:pt idx="1052">
                  <c:v>0.72121212121212119</c:v>
                </c:pt>
                <c:pt idx="1053">
                  <c:v>0.72090909090909094</c:v>
                </c:pt>
                <c:pt idx="1054">
                  <c:v>0.7372727272727273</c:v>
                </c:pt>
                <c:pt idx="1055">
                  <c:v>0.74666666666666659</c:v>
                </c:pt>
                <c:pt idx="1056">
                  <c:v>0.75090909090909097</c:v>
                </c:pt>
                <c:pt idx="1057">
                  <c:v>0.74909090909090903</c:v>
                </c:pt>
                <c:pt idx="1058">
                  <c:v>0.75060606060606072</c:v>
                </c:pt>
                <c:pt idx="1059">
                  <c:v>0.7627272727272727</c:v>
                </c:pt>
                <c:pt idx="1060">
                  <c:v>0.74939393939393928</c:v>
                </c:pt>
                <c:pt idx="1061">
                  <c:v>0.74606060606060609</c:v>
                </c:pt>
                <c:pt idx="1062">
                  <c:v>0.73363636363636364</c:v>
                </c:pt>
                <c:pt idx="1063">
                  <c:v>0.73757575757575777</c:v>
                </c:pt>
                <c:pt idx="1064">
                  <c:v>0.80121212121212104</c:v>
                </c:pt>
                <c:pt idx="1065">
                  <c:v>0.85757575757575744</c:v>
                </c:pt>
                <c:pt idx="1066">
                  <c:v>0.86757575757575767</c:v>
                </c:pt>
                <c:pt idx="1067">
                  <c:v>0.87787878787878793</c:v>
                </c:pt>
                <c:pt idx="1068">
                  <c:v>0.95030303030303021</c:v>
                </c:pt>
                <c:pt idx="1069">
                  <c:v>0.94030303030303042</c:v>
                </c:pt>
                <c:pt idx="1070">
                  <c:v>0.95272727272727264</c:v>
                </c:pt>
                <c:pt idx="1071">
                  <c:v>0.96242424242424263</c:v>
                </c:pt>
                <c:pt idx="1072">
                  <c:v>0.97575757575757582</c:v>
                </c:pt>
                <c:pt idx="1073">
                  <c:v>0.95818181818181825</c:v>
                </c:pt>
                <c:pt idx="1074">
                  <c:v>0.9860606060606063</c:v>
                </c:pt>
                <c:pt idx="1075">
                  <c:v>0.95666666666666655</c:v>
                </c:pt>
                <c:pt idx="1076">
                  <c:v>0.94090909090909092</c:v>
                </c:pt>
                <c:pt idx="1077">
                  <c:v>0.96969696969696972</c:v>
                </c:pt>
                <c:pt idx="1078">
                  <c:v>1.000909090909091</c:v>
                </c:pt>
                <c:pt idx="1079">
                  <c:v>0.98878787878787855</c:v>
                </c:pt>
                <c:pt idx="1080">
                  <c:v>0.98333333333333339</c:v>
                </c:pt>
                <c:pt idx="1081">
                  <c:v>0.98636363636363633</c:v>
                </c:pt>
                <c:pt idx="1082">
                  <c:v>0.9927272727272729</c:v>
                </c:pt>
                <c:pt idx="1083">
                  <c:v>0.97848484848484873</c:v>
                </c:pt>
                <c:pt idx="1084">
                  <c:v>0.97606060606060585</c:v>
                </c:pt>
                <c:pt idx="1085">
                  <c:v>0.98303030303030292</c:v>
                </c:pt>
                <c:pt idx="1086">
                  <c:v>0.95727272727272728</c:v>
                </c:pt>
                <c:pt idx="1087">
                  <c:v>0.96545454545454534</c:v>
                </c:pt>
                <c:pt idx="1088">
                  <c:v>0.99030303030303046</c:v>
                </c:pt>
                <c:pt idx="1089">
                  <c:v>0.99575757575757584</c:v>
                </c:pt>
                <c:pt idx="1090">
                  <c:v>0.99727272727272709</c:v>
                </c:pt>
                <c:pt idx="1091">
                  <c:v>1.0106060606060603</c:v>
                </c:pt>
                <c:pt idx="1092">
                  <c:v>1.0287878787878788</c:v>
                </c:pt>
                <c:pt idx="1093">
                  <c:v>1.0515151515151517</c:v>
                </c:pt>
                <c:pt idx="1094">
                  <c:v>1.0563636363636362</c:v>
                </c:pt>
                <c:pt idx="1095">
                  <c:v>1.0875757575757574</c:v>
                </c:pt>
                <c:pt idx="1096">
                  <c:v>1.0696969696969698</c:v>
                </c:pt>
                <c:pt idx="1097">
                  <c:v>1.0712121212121208</c:v>
                </c:pt>
                <c:pt idx="1098">
                  <c:v>1.0587878787878786</c:v>
                </c:pt>
                <c:pt idx="1099">
                  <c:v>1.0781818181818181</c:v>
                </c:pt>
                <c:pt idx="1100">
                  <c:v>1.1175757575757572</c:v>
                </c:pt>
                <c:pt idx="1101">
                  <c:v>1.1309090909090909</c:v>
                </c:pt>
                <c:pt idx="1102">
                  <c:v>1.1575757575757577</c:v>
                </c:pt>
                <c:pt idx="1103">
                  <c:v>1.1393939393939392</c:v>
                </c:pt>
                <c:pt idx="1104">
                  <c:v>1.1630303030303031</c:v>
                </c:pt>
                <c:pt idx="1105">
                  <c:v>1.1436363636363636</c:v>
                </c:pt>
                <c:pt idx="1106">
                  <c:v>1.1366666666666667</c:v>
                </c:pt>
                <c:pt idx="1107">
                  <c:v>1.1424242424242426</c:v>
                </c:pt>
                <c:pt idx="1108">
                  <c:v>1.1639393939393941</c:v>
                </c:pt>
                <c:pt idx="1109">
                  <c:v>1.1054545454545455</c:v>
                </c:pt>
                <c:pt idx="1110">
                  <c:v>1.0090909090909088</c:v>
                </c:pt>
                <c:pt idx="1111">
                  <c:v>1.0736363636363637</c:v>
                </c:pt>
                <c:pt idx="1112">
                  <c:v>1.0912121212121213</c:v>
                </c:pt>
                <c:pt idx="1113">
                  <c:v>0.9939393939393939</c:v>
                </c:pt>
                <c:pt idx="1114">
                  <c:v>1.0448484848484849</c:v>
                </c:pt>
                <c:pt idx="1115">
                  <c:v>1.0481818181818183</c:v>
                </c:pt>
                <c:pt idx="1116">
                  <c:v>1.0581818181818181</c:v>
                </c:pt>
                <c:pt idx="1117">
                  <c:v>1.1233333333333331</c:v>
                </c:pt>
                <c:pt idx="1118">
                  <c:v>1.1403030303030302</c:v>
                </c:pt>
                <c:pt idx="1119">
                  <c:v>1.1560606060606062</c:v>
                </c:pt>
                <c:pt idx="1120">
                  <c:v>1.167272727272727</c:v>
                </c:pt>
                <c:pt idx="1121">
                  <c:v>1.165151515151515</c:v>
                </c:pt>
                <c:pt idx="1122">
                  <c:v>1.1315151515151518</c:v>
                </c:pt>
                <c:pt idx="1123">
                  <c:v>1.1603030303030306</c:v>
                </c:pt>
                <c:pt idx="1124">
                  <c:v>1.1818181818181817</c:v>
                </c:pt>
                <c:pt idx="1125">
                  <c:v>1.1384848484848482</c:v>
                </c:pt>
                <c:pt idx="1126">
                  <c:v>1.1163636363636367</c:v>
                </c:pt>
                <c:pt idx="1127">
                  <c:v>1.0936363636363637</c:v>
                </c:pt>
                <c:pt idx="1128">
                  <c:v>1.1096969696969698</c:v>
                </c:pt>
                <c:pt idx="1129">
                  <c:v>1.1415151515151516</c:v>
                </c:pt>
                <c:pt idx="1130">
                  <c:v>1.1536363636363633</c:v>
                </c:pt>
                <c:pt idx="1131">
                  <c:v>1.1657575757575755</c:v>
                </c:pt>
                <c:pt idx="1132">
                  <c:v>1.1612121212121211</c:v>
                </c:pt>
                <c:pt idx="1133">
                  <c:v>1.2075757575757575</c:v>
                </c:pt>
                <c:pt idx="1134">
                  <c:v>1.1993939393939392</c:v>
                </c:pt>
                <c:pt idx="1135">
                  <c:v>1.19</c:v>
                </c:pt>
                <c:pt idx="1136">
                  <c:v>1.1533333333333333</c:v>
                </c:pt>
                <c:pt idx="1137">
                  <c:v>1.1554545454545453</c:v>
                </c:pt>
                <c:pt idx="1138">
                  <c:v>1.1675757575757575</c:v>
                </c:pt>
                <c:pt idx="1139">
                  <c:v>1.1530303030303028</c:v>
                </c:pt>
                <c:pt idx="1140">
                  <c:v>1.1415151515151516</c:v>
                </c:pt>
                <c:pt idx="1141">
                  <c:v>1.1475757575757579</c:v>
                </c:pt>
                <c:pt idx="1142">
                  <c:v>1.0727272727272728</c:v>
                </c:pt>
                <c:pt idx="1143">
                  <c:v>0.99909090909090903</c:v>
                </c:pt>
                <c:pt idx="1144">
                  <c:v>1.0733333333333333</c:v>
                </c:pt>
                <c:pt idx="1145">
                  <c:v>1.020909090909091</c:v>
                </c:pt>
                <c:pt idx="1146">
                  <c:v>1.0169696969696971</c:v>
                </c:pt>
                <c:pt idx="1147">
                  <c:v>1.061818181818182</c:v>
                </c:pt>
                <c:pt idx="1148">
                  <c:v>1.0024242424242424</c:v>
                </c:pt>
                <c:pt idx="1149">
                  <c:v>1.0360606060606061</c:v>
                </c:pt>
                <c:pt idx="1150">
                  <c:v>1.0651515151515154</c:v>
                </c:pt>
                <c:pt idx="1151">
                  <c:v>1.0769696969696971</c:v>
                </c:pt>
                <c:pt idx="1152">
                  <c:v>0.9993939393939395</c:v>
                </c:pt>
                <c:pt idx="1153">
                  <c:v>1.0354545454545456</c:v>
                </c:pt>
                <c:pt idx="1154">
                  <c:v>1.0648484848484849</c:v>
                </c:pt>
                <c:pt idx="1155">
                  <c:v>1.0506060606060608</c:v>
                </c:pt>
                <c:pt idx="1156">
                  <c:v>1.0945454545454547</c:v>
                </c:pt>
                <c:pt idx="1157">
                  <c:v>1.0418181818181815</c:v>
                </c:pt>
                <c:pt idx="1158">
                  <c:v>1.0439393939393939</c:v>
                </c:pt>
                <c:pt idx="1159">
                  <c:v>0.99848484848484853</c:v>
                </c:pt>
                <c:pt idx="1160">
                  <c:v>0.98212121212121195</c:v>
                </c:pt>
                <c:pt idx="1161">
                  <c:v>1.0312121212121212</c:v>
                </c:pt>
                <c:pt idx="1162">
                  <c:v>1.0254545454545454</c:v>
                </c:pt>
                <c:pt idx="1163">
                  <c:v>1.0375757575757576</c:v>
                </c:pt>
                <c:pt idx="1164">
                  <c:v>1.0463636363636364</c:v>
                </c:pt>
                <c:pt idx="1165">
                  <c:v>1.0399999999999996</c:v>
                </c:pt>
                <c:pt idx="1166">
                  <c:v>1.0263636363636364</c:v>
                </c:pt>
                <c:pt idx="1167">
                  <c:v>1.0503030303030303</c:v>
                </c:pt>
                <c:pt idx="1168">
                  <c:v>1.024242424242424</c:v>
                </c:pt>
                <c:pt idx="1169">
                  <c:v>1.0378787878787881</c:v>
                </c:pt>
                <c:pt idx="1170">
                  <c:v>1.0184848484848485</c:v>
                </c:pt>
                <c:pt idx="1171">
                  <c:v>1.0015151515151515</c:v>
                </c:pt>
                <c:pt idx="1172">
                  <c:v>1.0181818181818181</c:v>
                </c:pt>
                <c:pt idx="1173">
                  <c:v>1.0248484848484845</c:v>
                </c:pt>
                <c:pt idx="1174">
                  <c:v>1.0378787878787881</c:v>
                </c:pt>
                <c:pt idx="1175">
                  <c:v>1.0772727272727272</c:v>
                </c:pt>
                <c:pt idx="1176">
                  <c:v>1.1012121212121215</c:v>
                </c:pt>
                <c:pt idx="1177">
                  <c:v>1.0981818181818181</c:v>
                </c:pt>
                <c:pt idx="1178">
                  <c:v>1.0887878787878789</c:v>
                </c:pt>
                <c:pt idx="1179">
                  <c:v>1.0993939393939396</c:v>
                </c:pt>
                <c:pt idx="1180">
                  <c:v>1.0881818181818179</c:v>
                </c:pt>
                <c:pt idx="1181">
                  <c:v>1.1024242424242421</c:v>
                </c:pt>
                <c:pt idx="1182">
                  <c:v>1.0803030303030305</c:v>
                </c:pt>
                <c:pt idx="1183">
                  <c:v>1.0833333333333335</c:v>
                </c:pt>
                <c:pt idx="1184">
                  <c:v>1.1087878787878789</c:v>
                </c:pt>
                <c:pt idx="1185">
                  <c:v>1.1009090909090911</c:v>
                </c:pt>
                <c:pt idx="1186">
                  <c:v>1.0978787878787881</c:v>
                </c:pt>
                <c:pt idx="1187">
                  <c:v>1.0896969696969694</c:v>
                </c:pt>
                <c:pt idx="1188">
                  <c:v>1.0081818181818178</c:v>
                </c:pt>
                <c:pt idx="1189">
                  <c:v>1.0487878787878788</c:v>
                </c:pt>
                <c:pt idx="1190">
                  <c:v>1.0457575757575759</c:v>
                </c:pt>
                <c:pt idx="1191">
                  <c:v>1.0757575757575757</c:v>
                </c:pt>
                <c:pt idx="1192">
                  <c:v>1.0951515151515152</c:v>
                </c:pt>
                <c:pt idx="1193">
                  <c:v>1.0990909090909091</c:v>
                </c:pt>
                <c:pt idx="1194">
                  <c:v>1.1321212121212123</c:v>
                </c:pt>
                <c:pt idx="1195">
                  <c:v>1.1312121212121213</c:v>
                </c:pt>
                <c:pt idx="1196">
                  <c:v>1.1372727272727272</c:v>
                </c:pt>
                <c:pt idx="1197">
                  <c:v>1.125757575757576</c:v>
                </c:pt>
                <c:pt idx="1198">
                  <c:v>1.125151515151515</c:v>
                </c:pt>
                <c:pt idx="1199">
                  <c:v>1.1175757575757572</c:v>
                </c:pt>
                <c:pt idx="1200">
                  <c:v>1.0875757575757574</c:v>
                </c:pt>
                <c:pt idx="1201">
                  <c:v>1.0851515151515154</c:v>
                </c:pt>
                <c:pt idx="1202">
                  <c:v>1.0812121212121215</c:v>
                </c:pt>
                <c:pt idx="1203">
                  <c:v>1.0887878787878789</c:v>
                </c:pt>
                <c:pt idx="1204">
                  <c:v>1.0781818181818181</c:v>
                </c:pt>
                <c:pt idx="1205">
                  <c:v>1.080909090909091</c:v>
                </c:pt>
                <c:pt idx="1206">
                  <c:v>1.0451515151515149</c:v>
                </c:pt>
                <c:pt idx="1207">
                  <c:v>1.0193939393939395</c:v>
                </c:pt>
                <c:pt idx="1208">
                  <c:v>1.0045454545454549</c:v>
                </c:pt>
                <c:pt idx="1209">
                  <c:v>0.98393939393939389</c:v>
                </c:pt>
                <c:pt idx="1210">
                  <c:v>0.99121212121212099</c:v>
                </c:pt>
                <c:pt idx="1211">
                  <c:v>1.0006060606060605</c:v>
                </c:pt>
                <c:pt idx="1212">
                  <c:v>1.0309090909090908</c:v>
                </c:pt>
                <c:pt idx="1213">
                  <c:v>1.0175757575757576</c:v>
                </c:pt>
                <c:pt idx="1214">
                  <c:v>1.0284848484848483</c:v>
                </c:pt>
                <c:pt idx="1215">
                  <c:v>1.0409090909090906</c:v>
                </c:pt>
                <c:pt idx="1216">
                  <c:v>1.1072727272727274</c:v>
                </c:pt>
                <c:pt idx="1217">
                  <c:v>1.0963636363636367</c:v>
                </c:pt>
                <c:pt idx="1218">
                  <c:v>1.0896969696969694</c:v>
                </c:pt>
                <c:pt idx="1219">
                  <c:v>1.0866666666666664</c:v>
                </c:pt>
                <c:pt idx="1220">
                  <c:v>1.0496969696969698</c:v>
                </c:pt>
                <c:pt idx="1221">
                  <c:v>1.081818181818182</c:v>
                </c:pt>
                <c:pt idx="1222">
                  <c:v>1.0881818181818179</c:v>
                </c:pt>
                <c:pt idx="1223">
                  <c:v>1.1169696969696972</c:v>
                </c:pt>
                <c:pt idx="1224">
                  <c:v>1.0915151515151513</c:v>
                </c:pt>
                <c:pt idx="1225">
                  <c:v>1.1466666666666669</c:v>
                </c:pt>
                <c:pt idx="1226">
                  <c:v>1.1993939393939392</c:v>
                </c:pt>
                <c:pt idx="1227">
                  <c:v>1.1848484848484846</c:v>
                </c:pt>
                <c:pt idx="1228">
                  <c:v>1.1936363636363638</c:v>
                </c:pt>
                <c:pt idx="1229">
                  <c:v>1.1951515151515153</c:v>
                </c:pt>
                <c:pt idx="1230">
                  <c:v>1.2021212121212121</c:v>
                </c:pt>
                <c:pt idx="1231">
                  <c:v>1.2075757575757575</c:v>
                </c:pt>
                <c:pt idx="1232">
                  <c:v>1.1839393939393936</c:v>
                </c:pt>
                <c:pt idx="1233">
                  <c:v>1.1936363636363638</c:v>
                </c:pt>
                <c:pt idx="1234">
                  <c:v>1.1960606060606058</c:v>
                </c:pt>
                <c:pt idx="1235">
                  <c:v>1.186060606060606</c:v>
                </c:pt>
                <c:pt idx="1236">
                  <c:v>1.1833333333333331</c:v>
                </c:pt>
                <c:pt idx="1237">
                  <c:v>1.1924242424242424</c:v>
                </c:pt>
                <c:pt idx="1238">
                  <c:v>1.2009090909090907</c:v>
                </c:pt>
                <c:pt idx="1239">
                  <c:v>1.2051515151515151</c:v>
                </c:pt>
                <c:pt idx="1240">
                  <c:v>1.1803030303030302</c:v>
                </c:pt>
                <c:pt idx="1241">
                  <c:v>1.1684848484848485</c:v>
                </c:pt>
                <c:pt idx="1242">
                  <c:v>1.2142424242424239</c:v>
                </c:pt>
                <c:pt idx="1243">
                  <c:v>1.1954545454545453</c:v>
                </c:pt>
                <c:pt idx="1244">
                  <c:v>1.2287878787878785</c:v>
                </c:pt>
                <c:pt idx="1245">
                  <c:v>1.2339393939393939</c:v>
                </c:pt>
                <c:pt idx="1246">
                  <c:v>1.2436363636363637</c:v>
                </c:pt>
                <c:pt idx="1247">
                  <c:v>1.2590909090909088</c:v>
                </c:pt>
                <c:pt idx="1248">
                  <c:v>1.2575757575757578</c:v>
                </c:pt>
                <c:pt idx="1249">
                  <c:v>1.2381818181818183</c:v>
                </c:pt>
                <c:pt idx="1250">
                  <c:v>1.2348484848484849</c:v>
                </c:pt>
                <c:pt idx="1251">
                  <c:v>1.2639393939393937</c:v>
                </c:pt>
                <c:pt idx="1252">
                  <c:v>1.2627272727272727</c:v>
                </c:pt>
                <c:pt idx="1253">
                  <c:v>1.2578787878787878</c:v>
                </c:pt>
                <c:pt idx="1254">
                  <c:v>1.2184848484848483</c:v>
                </c:pt>
                <c:pt idx="1255">
                  <c:v>1.229090909090909</c:v>
                </c:pt>
                <c:pt idx="1256">
                  <c:v>1.2421212121212122</c:v>
                </c:pt>
                <c:pt idx="1257">
                  <c:v>1.2560606060606063</c:v>
                </c:pt>
                <c:pt idx="1258">
                  <c:v>1.2487878787878786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D2-4F7D-AF21-B0702EC2E8DA}"/>
            </c:ext>
          </c:extLst>
        </c:ser>
        <c:ser>
          <c:idx val="1"/>
          <c:order val="1"/>
          <c:tx>
            <c:strRef>
              <c:f>'Stock &amp; Index Performance'!$Z$6</c:f>
              <c:strCache>
                <c:ptCount val="1"/>
                <c:pt idx="0">
                  <c:v>S&amp;P 500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'Stock &amp; Index Performance'!$X$7:$X$1266</c:f>
              <c:numCache>
                <c:formatCode>m/d/yyyy</c:formatCode>
                <c:ptCount val="1260"/>
                <c:pt idx="0">
                  <c:v>41526</c:v>
                </c:pt>
                <c:pt idx="1">
                  <c:v>41527</c:v>
                </c:pt>
                <c:pt idx="2">
                  <c:v>41528</c:v>
                </c:pt>
                <c:pt idx="3">
                  <c:v>41529</c:v>
                </c:pt>
                <c:pt idx="4">
                  <c:v>41530</c:v>
                </c:pt>
                <c:pt idx="5">
                  <c:v>41533</c:v>
                </c:pt>
                <c:pt idx="6">
                  <c:v>41534</c:v>
                </c:pt>
                <c:pt idx="7">
                  <c:v>41535</c:v>
                </c:pt>
                <c:pt idx="8">
                  <c:v>41536</c:v>
                </c:pt>
                <c:pt idx="9">
                  <c:v>41537</c:v>
                </c:pt>
                <c:pt idx="10">
                  <c:v>41540</c:v>
                </c:pt>
                <c:pt idx="11">
                  <c:v>41541</c:v>
                </c:pt>
                <c:pt idx="12">
                  <c:v>41542</c:v>
                </c:pt>
                <c:pt idx="13">
                  <c:v>41543</c:v>
                </c:pt>
                <c:pt idx="14">
                  <c:v>41544</c:v>
                </c:pt>
                <c:pt idx="15">
                  <c:v>41547</c:v>
                </c:pt>
                <c:pt idx="16">
                  <c:v>41548</c:v>
                </c:pt>
                <c:pt idx="17">
                  <c:v>41549</c:v>
                </c:pt>
                <c:pt idx="18">
                  <c:v>41550</c:v>
                </c:pt>
                <c:pt idx="19">
                  <c:v>41551</c:v>
                </c:pt>
                <c:pt idx="20">
                  <c:v>41554</c:v>
                </c:pt>
                <c:pt idx="21">
                  <c:v>41555</c:v>
                </c:pt>
                <c:pt idx="22">
                  <c:v>41556</c:v>
                </c:pt>
                <c:pt idx="23">
                  <c:v>41557</c:v>
                </c:pt>
                <c:pt idx="24">
                  <c:v>41558</c:v>
                </c:pt>
                <c:pt idx="25">
                  <c:v>41561</c:v>
                </c:pt>
                <c:pt idx="26">
                  <c:v>41562</c:v>
                </c:pt>
                <c:pt idx="27">
                  <c:v>41563</c:v>
                </c:pt>
                <c:pt idx="28">
                  <c:v>41564</c:v>
                </c:pt>
                <c:pt idx="29">
                  <c:v>41565</c:v>
                </c:pt>
                <c:pt idx="30">
                  <c:v>41568</c:v>
                </c:pt>
                <c:pt idx="31">
                  <c:v>41569</c:v>
                </c:pt>
                <c:pt idx="32">
                  <c:v>41570</c:v>
                </c:pt>
                <c:pt idx="33">
                  <c:v>41571</c:v>
                </c:pt>
                <c:pt idx="34">
                  <c:v>41572</c:v>
                </c:pt>
                <c:pt idx="35">
                  <c:v>41575</c:v>
                </c:pt>
                <c:pt idx="36">
                  <c:v>41576</c:v>
                </c:pt>
                <c:pt idx="37">
                  <c:v>41577</c:v>
                </c:pt>
                <c:pt idx="38">
                  <c:v>41578</c:v>
                </c:pt>
                <c:pt idx="39">
                  <c:v>41579</c:v>
                </c:pt>
                <c:pt idx="40">
                  <c:v>41582</c:v>
                </c:pt>
                <c:pt idx="41">
                  <c:v>41583</c:v>
                </c:pt>
                <c:pt idx="42">
                  <c:v>41584</c:v>
                </c:pt>
                <c:pt idx="43">
                  <c:v>41585</c:v>
                </c:pt>
                <c:pt idx="44">
                  <c:v>41586</c:v>
                </c:pt>
                <c:pt idx="45">
                  <c:v>41589</c:v>
                </c:pt>
                <c:pt idx="46">
                  <c:v>41590</c:v>
                </c:pt>
                <c:pt idx="47">
                  <c:v>41591</c:v>
                </c:pt>
                <c:pt idx="48">
                  <c:v>41592</c:v>
                </c:pt>
                <c:pt idx="49">
                  <c:v>41593</c:v>
                </c:pt>
                <c:pt idx="50">
                  <c:v>41596</c:v>
                </c:pt>
                <c:pt idx="51">
                  <c:v>41597</c:v>
                </c:pt>
                <c:pt idx="52">
                  <c:v>41598</c:v>
                </c:pt>
                <c:pt idx="53">
                  <c:v>41599</c:v>
                </c:pt>
                <c:pt idx="54">
                  <c:v>41600</c:v>
                </c:pt>
                <c:pt idx="55">
                  <c:v>41603</c:v>
                </c:pt>
                <c:pt idx="56">
                  <c:v>41604</c:v>
                </c:pt>
                <c:pt idx="57">
                  <c:v>41605</c:v>
                </c:pt>
                <c:pt idx="58">
                  <c:v>41607</c:v>
                </c:pt>
                <c:pt idx="59">
                  <c:v>41610</c:v>
                </c:pt>
                <c:pt idx="60">
                  <c:v>41611</c:v>
                </c:pt>
                <c:pt idx="61">
                  <c:v>41612</c:v>
                </c:pt>
                <c:pt idx="62">
                  <c:v>41613</c:v>
                </c:pt>
                <c:pt idx="63">
                  <c:v>41614</c:v>
                </c:pt>
                <c:pt idx="64">
                  <c:v>41617</c:v>
                </c:pt>
                <c:pt idx="65">
                  <c:v>41618</c:v>
                </c:pt>
                <c:pt idx="66">
                  <c:v>41619</c:v>
                </c:pt>
                <c:pt idx="67">
                  <c:v>41620</c:v>
                </c:pt>
                <c:pt idx="68">
                  <c:v>41621</c:v>
                </c:pt>
                <c:pt idx="69">
                  <c:v>41624</c:v>
                </c:pt>
                <c:pt idx="70">
                  <c:v>41625</c:v>
                </c:pt>
                <c:pt idx="71">
                  <c:v>41626</c:v>
                </c:pt>
                <c:pt idx="72">
                  <c:v>41627</c:v>
                </c:pt>
                <c:pt idx="73">
                  <c:v>41628</c:v>
                </c:pt>
                <c:pt idx="74">
                  <c:v>41631</c:v>
                </c:pt>
                <c:pt idx="75">
                  <c:v>41632</c:v>
                </c:pt>
                <c:pt idx="76">
                  <c:v>41634</c:v>
                </c:pt>
                <c:pt idx="77">
                  <c:v>41635</c:v>
                </c:pt>
                <c:pt idx="78">
                  <c:v>41638</c:v>
                </c:pt>
                <c:pt idx="79">
                  <c:v>41639</c:v>
                </c:pt>
                <c:pt idx="80">
                  <c:v>41641</c:v>
                </c:pt>
                <c:pt idx="81">
                  <c:v>41642</c:v>
                </c:pt>
                <c:pt idx="82">
                  <c:v>41645</c:v>
                </c:pt>
                <c:pt idx="83">
                  <c:v>41646</c:v>
                </c:pt>
                <c:pt idx="84">
                  <c:v>41647</c:v>
                </c:pt>
                <c:pt idx="85">
                  <c:v>41648</c:v>
                </c:pt>
                <c:pt idx="86">
                  <c:v>41649</c:v>
                </c:pt>
                <c:pt idx="87">
                  <c:v>41652</c:v>
                </c:pt>
                <c:pt idx="88">
                  <c:v>41653</c:v>
                </c:pt>
                <c:pt idx="89">
                  <c:v>41654</c:v>
                </c:pt>
                <c:pt idx="90">
                  <c:v>41655</c:v>
                </c:pt>
                <c:pt idx="91">
                  <c:v>41656</c:v>
                </c:pt>
                <c:pt idx="92">
                  <c:v>41660</c:v>
                </c:pt>
                <c:pt idx="93">
                  <c:v>41661</c:v>
                </c:pt>
                <c:pt idx="94">
                  <c:v>41662</c:v>
                </c:pt>
                <c:pt idx="95">
                  <c:v>41663</c:v>
                </c:pt>
                <c:pt idx="96">
                  <c:v>41666</c:v>
                </c:pt>
                <c:pt idx="97">
                  <c:v>41667</c:v>
                </c:pt>
                <c:pt idx="98">
                  <c:v>41668</c:v>
                </c:pt>
                <c:pt idx="99">
                  <c:v>41669</c:v>
                </c:pt>
                <c:pt idx="100">
                  <c:v>41670</c:v>
                </c:pt>
                <c:pt idx="101">
                  <c:v>41673</c:v>
                </c:pt>
                <c:pt idx="102">
                  <c:v>41674</c:v>
                </c:pt>
                <c:pt idx="103">
                  <c:v>41675</c:v>
                </c:pt>
                <c:pt idx="104">
                  <c:v>41676</c:v>
                </c:pt>
                <c:pt idx="105">
                  <c:v>41677</c:v>
                </c:pt>
                <c:pt idx="106">
                  <c:v>41680</c:v>
                </c:pt>
                <c:pt idx="107">
                  <c:v>41681</c:v>
                </c:pt>
                <c:pt idx="108">
                  <c:v>41682</c:v>
                </c:pt>
                <c:pt idx="109">
                  <c:v>41683</c:v>
                </c:pt>
                <c:pt idx="110">
                  <c:v>41684</c:v>
                </c:pt>
                <c:pt idx="111">
                  <c:v>41688</c:v>
                </c:pt>
                <c:pt idx="112">
                  <c:v>41689</c:v>
                </c:pt>
                <c:pt idx="113">
                  <c:v>41690</c:v>
                </c:pt>
                <c:pt idx="114">
                  <c:v>41691</c:v>
                </c:pt>
                <c:pt idx="115">
                  <c:v>41694</c:v>
                </c:pt>
                <c:pt idx="116">
                  <c:v>41695</c:v>
                </c:pt>
                <c:pt idx="117">
                  <c:v>41696</c:v>
                </c:pt>
                <c:pt idx="118">
                  <c:v>41697</c:v>
                </c:pt>
                <c:pt idx="119">
                  <c:v>41698</c:v>
                </c:pt>
                <c:pt idx="120">
                  <c:v>41701</c:v>
                </c:pt>
                <c:pt idx="121">
                  <c:v>41702</c:v>
                </c:pt>
                <c:pt idx="122">
                  <c:v>41703</c:v>
                </c:pt>
                <c:pt idx="123">
                  <c:v>41704</c:v>
                </c:pt>
                <c:pt idx="124">
                  <c:v>41705</c:v>
                </c:pt>
                <c:pt idx="125">
                  <c:v>41708</c:v>
                </c:pt>
                <c:pt idx="126">
                  <c:v>41709</c:v>
                </c:pt>
                <c:pt idx="127">
                  <c:v>41710</c:v>
                </c:pt>
                <c:pt idx="128">
                  <c:v>41711</c:v>
                </c:pt>
                <c:pt idx="129">
                  <c:v>41712</c:v>
                </c:pt>
                <c:pt idx="130">
                  <c:v>41715</c:v>
                </c:pt>
                <c:pt idx="131">
                  <c:v>41716</c:v>
                </c:pt>
                <c:pt idx="132">
                  <c:v>41717</c:v>
                </c:pt>
                <c:pt idx="133">
                  <c:v>41718</c:v>
                </c:pt>
                <c:pt idx="134">
                  <c:v>41719</c:v>
                </c:pt>
                <c:pt idx="135">
                  <c:v>41722</c:v>
                </c:pt>
                <c:pt idx="136">
                  <c:v>41723</c:v>
                </c:pt>
                <c:pt idx="137">
                  <c:v>41724</c:v>
                </c:pt>
                <c:pt idx="138">
                  <c:v>41725</c:v>
                </c:pt>
                <c:pt idx="139">
                  <c:v>41726</c:v>
                </c:pt>
                <c:pt idx="140">
                  <c:v>41729</c:v>
                </c:pt>
                <c:pt idx="141">
                  <c:v>41730</c:v>
                </c:pt>
                <c:pt idx="142">
                  <c:v>41731</c:v>
                </c:pt>
                <c:pt idx="143">
                  <c:v>41732</c:v>
                </c:pt>
                <c:pt idx="144">
                  <c:v>41733</c:v>
                </c:pt>
                <c:pt idx="145">
                  <c:v>41736</c:v>
                </c:pt>
                <c:pt idx="146">
                  <c:v>41737</c:v>
                </c:pt>
                <c:pt idx="147">
                  <c:v>41738</c:v>
                </c:pt>
                <c:pt idx="148">
                  <c:v>41739</c:v>
                </c:pt>
                <c:pt idx="149">
                  <c:v>41740</c:v>
                </c:pt>
                <c:pt idx="150">
                  <c:v>41743</c:v>
                </c:pt>
                <c:pt idx="151">
                  <c:v>41744</c:v>
                </c:pt>
                <c:pt idx="152">
                  <c:v>41745</c:v>
                </c:pt>
                <c:pt idx="153">
                  <c:v>41746</c:v>
                </c:pt>
                <c:pt idx="154">
                  <c:v>41750</c:v>
                </c:pt>
                <c:pt idx="155">
                  <c:v>41751</c:v>
                </c:pt>
                <c:pt idx="156">
                  <c:v>41752</c:v>
                </c:pt>
                <c:pt idx="157">
                  <c:v>41753</c:v>
                </c:pt>
                <c:pt idx="158">
                  <c:v>41754</c:v>
                </c:pt>
                <c:pt idx="159">
                  <c:v>41757</c:v>
                </c:pt>
                <c:pt idx="160">
                  <c:v>41758</c:v>
                </c:pt>
                <c:pt idx="161">
                  <c:v>41759</c:v>
                </c:pt>
                <c:pt idx="162">
                  <c:v>41760</c:v>
                </c:pt>
                <c:pt idx="163">
                  <c:v>41761</c:v>
                </c:pt>
                <c:pt idx="164">
                  <c:v>41764</c:v>
                </c:pt>
                <c:pt idx="165">
                  <c:v>41765</c:v>
                </c:pt>
                <c:pt idx="166">
                  <c:v>41766</c:v>
                </c:pt>
                <c:pt idx="167">
                  <c:v>41767</c:v>
                </c:pt>
                <c:pt idx="168">
                  <c:v>41768</c:v>
                </c:pt>
                <c:pt idx="169">
                  <c:v>41771</c:v>
                </c:pt>
                <c:pt idx="170">
                  <c:v>41772</c:v>
                </c:pt>
                <c:pt idx="171">
                  <c:v>41773</c:v>
                </c:pt>
                <c:pt idx="172">
                  <c:v>41774</c:v>
                </c:pt>
                <c:pt idx="173">
                  <c:v>41775</c:v>
                </c:pt>
                <c:pt idx="174">
                  <c:v>41778</c:v>
                </c:pt>
                <c:pt idx="175">
                  <c:v>41779</c:v>
                </c:pt>
                <c:pt idx="176">
                  <c:v>41780</c:v>
                </c:pt>
                <c:pt idx="177">
                  <c:v>41781</c:v>
                </c:pt>
                <c:pt idx="178">
                  <c:v>41782</c:v>
                </c:pt>
                <c:pt idx="179">
                  <c:v>41786</c:v>
                </c:pt>
                <c:pt idx="180">
                  <c:v>41787</c:v>
                </c:pt>
                <c:pt idx="181">
                  <c:v>41788</c:v>
                </c:pt>
                <c:pt idx="182">
                  <c:v>41789</c:v>
                </c:pt>
                <c:pt idx="183">
                  <c:v>41792</c:v>
                </c:pt>
                <c:pt idx="184">
                  <c:v>41793</c:v>
                </c:pt>
                <c:pt idx="185">
                  <c:v>41794</c:v>
                </c:pt>
                <c:pt idx="186">
                  <c:v>41795</c:v>
                </c:pt>
                <c:pt idx="187">
                  <c:v>41796</c:v>
                </c:pt>
                <c:pt idx="188">
                  <c:v>41799</c:v>
                </c:pt>
                <c:pt idx="189">
                  <c:v>41800</c:v>
                </c:pt>
                <c:pt idx="190">
                  <c:v>41801</c:v>
                </c:pt>
                <c:pt idx="191">
                  <c:v>41802</c:v>
                </c:pt>
                <c:pt idx="192">
                  <c:v>41803</c:v>
                </c:pt>
                <c:pt idx="193">
                  <c:v>41806</c:v>
                </c:pt>
                <c:pt idx="194">
                  <c:v>41807</c:v>
                </c:pt>
                <c:pt idx="195">
                  <c:v>41808</c:v>
                </c:pt>
                <c:pt idx="196">
                  <c:v>41809</c:v>
                </c:pt>
                <c:pt idx="197">
                  <c:v>41810</c:v>
                </c:pt>
                <c:pt idx="198">
                  <c:v>41813</c:v>
                </c:pt>
                <c:pt idx="199">
                  <c:v>41814</c:v>
                </c:pt>
                <c:pt idx="200">
                  <c:v>41815</c:v>
                </c:pt>
                <c:pt idx="201">
                  <c:v>41816</c:v>
                </c:pt>
                <c:pt idx="202">
                  <c:v>41817</c:v>
                </c:pt>
                <c:pt idx="203">
                  <c:v>41820</c:v>
                </c:pt>
                <c:pt idx="204">
                  <c:v>41821</c:v>
                </c:pt>
                <c:pt idx="205">
                  <c:v>41822</c:v>
                </c:pt>
                <c:pt idx="206">
                  <c:v>41823</c:v>
                </c:pt>
                <c:pt idx="207">
                  <c:v>41827</c:v>
                </c:pt>
                <c:pt idx="208">
                  <c:v>41828</c:v>
                </c:pt>
                <c:pt idx="209">
                  <c:v>41829</c:v>
                </c:pt>
                <c:pt idx="210">
                  <c:v>41830</c:v>
                </c:pt>
                <c:pt idx="211">
                  <c:v>41831</c:v>
                </c:pt>
                <c:pt idx="212">
                  <c:v>41834</c:v>
                </c:pt>
                <c:pt idx="213">
                  <c:v>41835</c:v>
                </c:pt>
                <c:pt idx="214">
                  <c:v>41836</c:v>
                </c:pt>
                <c:pt idx="215">
                  <c:v>41837</c:v>
                </c:pt>
                <c:pt idx="216">
                  <c:v>41838</c:v>
                </c:pt>
                <c:pt idx="217">
                  <c:v>41841</c:v>
                </c:pt>
                <c:pt idx="218">
                  <c:v>41842</c:v>
                </c:pt>
                <c:pt idx="219">
                  <c:v>41843</c:v>
                </c:pt>
                <c:pt idx="220">
                  <c:v>41844</c:v>
                </c:pt>
                <c:pt idx="221">
                  <c:v>41845</c:v>
                </c:pt>
                <c:pt idx="222">
                  <c:v>41848</c:v>
                </c:pt>
                <c:pt idx="223">
                  <c:v>41849</c:v>
                </c:pt>
                <c:pt idx="224">
                  <c:v>41850</c:v>
                </c:pt>
                <c:pt idx="225">
                  <c:v>41851</c:v>
                </c:pt>
                <c:pt idx="226">
                  <c:v>41852</c:v>
                </c:pt>
                <c:pt idx="227">
                  <c:v>41855</c:v>
                </c:pt>
                <c:pt idx="228">
                  <c:v>41856</c:v>
                </c:pt>
                <c:pt idx="229">
                  <c:v>41857</c:v>
                </c:pt>
                <c:pt idx="230">
                  <c:v>41858</c:v>
                </c:pt>
                <c:pt idx="231">
                  <c:v>41859</c:v>
                </c:pt>
                <c:pt idx="232">
                  <c:v>41862</c:v>
                </c:pt>
                <c:pt idx="233">
                  <c:v>41863</c:v>
                </c:pt>
                <c:pt idx="234">
                  <c:v>41864</c:v>
                </c:pt>
                <c:pt idx="235">
                  <c:v>41865</c:v>
                </c:pt>
                <c:pt idx="236">
                  <c:v>41866</c:v>
                </c:pt>
                <c:pt idx="237">
                  <c:v>41869</c:v>
                </c:pt>
                <c:pt idx="238">
                  <c:v>41870</c:v>
                </c:pt>
                <c:pt idx="239">
                  <c:v>41871</c:v>
                </c:pt>
                <c:pt idx="240">
                  <c:v>41872</c:v>
                </c:pt>
                <c:pt idx="241">
                  <c:v>41873</c:v>
                </c:pt>
                <c:pt idx="242">
                  <c:v>41876</c:v>
                </c:pt>
                <c:pt idx="243">
                  <c:v>41877</c:v>
                </c:pt>
                <c:pt idx="244">
                  <c:v>41878</c:v>
                </c:pt>
                <c:pt idx="245">
                  <c:v>41879</c:v>
                </c:pt>
                <c:pt idx="246">
                  <c:v>41880</c:v>
                </c:pt>
                <c:pt idx="247">
                  <c:v>41884</c:v>
                </c:pt>
                <c:pt idx="248">
                  <c:v>41885</c:v>
                </c:pt>
                <c:pt idx="249">
                  <c:v>41886</c:v>
                </c:pt>
                <c:pt idx="250">
                  <c:v>41887</c:v>
                </c:pt>
                <c:pt idx="251">
                  <c:v>41890</c:v>
                </c:pt>
                <c:pt idx="252">
                  <c:v>41891</c:v>
                </c:pt>
                <c:pt idx="253">
                  <c:v>41892</c:v>
                </c:pt>
                <c:pt idx="254">
                  <c:v>41893</c:v>
                </c:pt>
                <c:pt idx="255">
                  <c:v>41894</c:v>
                </c:pt>
                <c:pt idx="256">
                  <c:v>41897</c:v>
                </c:pt>
                <c:pt idx="257">
                  <c:v>41898</c:v>
                </c:pt>
                <c:pt idx="258">
                  <c:v>41899</c:v>
                </c:pt>
                <c:pt idx="259">
                  <c:v>41900</c:v>
                </c:pt>
                <c:pt idx="260">
                  <c:v>41901</c:v>
                </c:pt>
                <c:pt idx="261">
                  <c:v>41904</c:v>
                </c:pt>
                <c:pt idx="262">
                  <c:v>41905</c:v>
                </c:pt>
                <c:pt idx="263">
                  <c:v>41906</c:v>
                </c:pt>
                <c:pt idx="264">
                  <c:v>41907</c:v>
                </c:pt>
                <c:pt idx="265">
                  <c:v>41908</c:v>
                </c:pt>
                <c:pt idx="266">
                  <c:v>41911</c:v>
                </c:pt>
                <c:pt idx="267">
                  <c:v>41912</c:v>
                </c:pt>
                <c:pt idx="268">
                  <c:v>41913</c:v>
                </c:pt>
                <c:pt idx="269">
                  <c:v>41914</c:v>
                </c:pt>
                <c:pt idx="270">
                  <c:v>41915</c:v>
                </c:pt>
                <c:pt idx="271">
                  <c:v>41918</c:v>
                </c:pt>
                <c:pt idx="272">
                  <c:v>41919</c:v>
                </c:pt>
                <c:pt idx="273">
                  <c:v>41920</c:v>
                </c:pt>
                <c:pt idx="274">
                  <c:v>41921</c:v>
                </c:pt>
                <c:pt idx="275">
                  <c:v>41922</c:v>
                </c:pt>
                <c:pt idx="276">
                  <c:v>41925</c:v>
                </c:pt>
                <c:pt idx="277">
                  <c:v>41926</c:v>
                </c:pt>
                <c:pt idx="278">
                  <c:v>41927</c:v>
                </c:pt>
                <c:pt idx="279">
                  <c:v>41928</c:v>
                </c:pt>
                <c:pt idx="280">
                  <c:v>41929</c:v>
                </c:pt>
                <c:pt idx="281">
                  <c:v>41932</c:v>
                </c:pt>
                <c:pt idx="282">
                  <c:v>41933</c:v>
                </c:pt>
                <c:pt idx="283">
                  <c:v>41934</c:v>
                </c:pt>
                <c:pt idx="284">
                  <c:v>41935</c:v>
                </c:pt>
                <c:pt idx="285">
                  <c:v>41936</c:v>
                </c:pt>
                <c:pt idx="286">
                  <c:v>41939</c:v>
                </c:pt>
                <c:pt idx="287">
                  <c:v>41940</c:v>
                </c:pt>
                <c:pt idx="288">
                  <c:v>41941</c:v>
                </c:pt>
                <c:pt idx="289">
                  <c:v>41942</c:v>
                </c:pt>
                <c:pt idx="290">
                  <c:v>41943</c:v>
                </c:pt>
                <c:pt idx="291">
                  <c:v>41946</c:v>
                </c:pt>
                <c:pt idx="292">
                  <c:v>41947</c:v>
                </c:pt>
                <c:pt idx="293">
                  <c:v>41948</c:v>
                </c:pt>
                <c:pt idx="294">
                  <c:v>41949</c:v>
                </c:pt>
                <c:pt idx="295">
                  <c:v>41950</c:v>
                </c:pt>
                <c:pt idx="296">
                  <c:v>41953</c:v>
                </c:pt>
                <c:pt idx="297">
                  <c:v>41954</c:v>
                </c:pt>
                <c:pt idx="298">
                  <c:v>41955</c:v>
                </c:pt>
                <c:pt idx="299">
                  <c:v>41956</c:v>
                </c:pt>
                <c:pt idx="300">
                  <c:v>41957</c:v>
                </c:pt>
                <c:pt idx="301">
                  <c:v>41960</c:v>
                </c:pt>
                <c:pt idx="302">
                  <c:v>41961</c:v>
                </c:pt>
                <c:pt idx="303">
                  <c:v>41962</c:v>
                </c:pt>
                <c:pt idx="304">
                  <c:v>41963</c:v>
                </c:pt>
                <c:pt idx="305">
                  <c:v>41964</c:v>
                </c:pt>
                <c:pt idx="306">
                  <c:v>41967</c:v>
                </c:pt>
                <c:pt idx="307">
                  <c:v>41968</c:v>
                </c:pt>
                <c:pt idx="308">
                  <c:v>41969</c:v>
                </c:pt>
                <c:pt idx="309">
                  <c:v>41971</c:v>
                </c:pt>
                <c:pt idx="310">
                  <c:v>41974</c:v>
                </c:pt>
                <c:pt idx="311">
                  <c:v>41975</c:v>
                </c:pt>
                <c:pt idx="312">
                  <c:v>41976</c:v>
                </c:pt>
                <c:pt idx="313">
                  <c:v>41977</c:v>
                </c:pt>
                <c:pt idx="314">
                  <c:v>41978</c:v>
                </c:pt>
                <c:pt idx="315">
                  <c:v>41981</c:v>
                </c:pt>
                <c:pt idx="316">
                  <c:v>41982</c:v>
                </c:pt>
                <c:pt idx="317">
                  <c:v>41983</c:v>
                </c:pt>
                <c:pt idx="318">
                  <c:v>41984</c:v>
                </c:pt>
                <c:pt idx="319">
                  <c:v>41985</c:v>
                </c:pt>
                <c:pt idx="320">
                  <c:v>41988</c:v>
                </c:pt>
                <c:pt idx="321">
                  <c:v>41989</c:v>
                </c:pt>
                <c:pt idx="322">
                  <c:v>41990</c:v>
                </c:pt>
                <c:pt idx="323">
                  <c:v>41991</c:v>
                </c:pt>
                <c:pt idx="324">
                  <c:v>41992</c:v>
                </c:pt>
                <c:pt idx="325">
                  <c:v>41995</c:v>
                </c:pt>
                <c:pt idx="326">
                  <c:v>41996</c:v>
                </c:pt>
                <c:pt idx="327">
                  <c:v>41997</c:v>
                </c:pt>
                <c:pt idx="328">
                  <c:v>41999</c:v>
                </c:pt>
                <c:pt idx="329">
                  <c:v>42002</c:v>
                </c:pt>
                <c:pt idx="330">
                  <c:v>42003</c:v>
                </c:pt>
                <c:pt idx="331">
                  <c:v>42004</c:v>
                </c:pt>
                <c:pt idx="332">
                  <c:v>42006</c:v>
                </c:pt>
                <c:pt idx="333">
                  <c:v>42009</c:v>
                </c:pt>
                <c:pt idx="334">
                  <c:v>42010</c:v>
                </c:pt>
                <c:pt idx="335">
                  <c:v>42011</c:v>
                </c:pt>
                <c:pt idx="336">
                  <c:v>42012</c:v>
                </c:pt>
                <c:pt idx="337">
                  <c:v>42013</c:v>
                </c:pt>
                <c:pt idx="338">
                  <c:v>42016</c:v>
                </c:pt>
                <c:pt idx="339">
                  <c:v>42017</c:v>
                </c:pt>
                <c:pt idx="340">
                  <c:v>42018</c:v>
                </c:pt>
                <c:pt idx="341">
                  <c:v>42019</c:v>
                </c:pt>
                <c:pt idx="342">
                  <c:v>42020</c:v>
                </c:pt>
                <c:pt idx="343">
                  <c:v>42024</c:v>
                </c:pt>
                <c:pt idx="344">
                  <c:v>42025</c:v>
                </c:pt>
                <c:pt idx="345">
                  <c:v>42026</c:v>
                </c:pt>
                <c:pt idx="346">
                  <c:v>42027</c:v>
                </c:pt>
                <c:pt idx="347">
                  <c:v>42030</c:v>
                </c:pt>
                <c:pt idx="348">
                  <c:v>42031</c:v>
                </c:pt>
                <c:pt idx="349">
                  <c:v>42032</c:v>
                </c:pt>
                <c:pt idx="350">
                  <c:v>42033</c:v>
                </c:pt>
                <c:pt idx="351">
                  <c:v>42034</c:v>
                </c:pt>
                <c:pt idx="352">
                  <c:v>42037</c:v>
                </c:pt>
                <c:pt idx="353">
                  <c:v>42038</c:v>
                </c:pt>
                <c:pt idx="354">
                  <c:v>42039</c:v>
                </c:pt>
                <c:pt idx="355">
                  <c:v>42040</c:v>
                </c:pt>
                <c:pt idx="356">
                  <c:v>42041</c:v>
                </c:pt>
                <c:pt idx="357">
                  <c:v>42044</c:v>
                </c:pt>
                <c:pt idx="358">
                  <c:v>42045</c:v>
                </c:pt>
                <c:pt idx="359">
                  <c:v>42046</c:v>
                </c:pt>
                <c:pt idx="360">
                  <c:v>42047</c:v>
                </c:pt>
                <c:pt idx="361">
                  <c:v>42048</c:v>
                </c:pt>
                <c:pt idx="362">
                  <c:v>42052</c:v>
                </c:pt>
                <c:pt idx="363">
                  <c:v>42053</c:v>
                </c:pt>
                <c:pt idx="364">
                  <c:v>42054</c:v>
                </c:pt>
                <c:pt idx="365">
                  <c:v>42055</c:v>
                </c:pt>
                <c:pt idx="366">
                  <c:v>42058</c:v>
                </c:pt>
                <c:pt idx="367">
                  <c:v>42059</c:v>
                </c:pt>
                <c:pt idx="368">
                  <c:v>42060</c:v>
                </c:pt>
                <c:pt idx="369">
                  <c:v>42061</c:v>
                </c:pt>
                <c:pt idx="370">
                  <c:v>42062</c:v>
                </c:pt>
                <c:pt idx="371">
                  <c:v>42065</c:v>
                </c:pt>
                <c:pt idx="372">
                  <c:v>42066</c:v>
                </c:pt>
                <c:pt idx="373">
                  <c:v>42067</c:v>
                </c:pt>
                <c:pt idx="374">
                  <c:v>42068</c:v>
                </c:pt>
                <c:pt idx="375">
                  <c:v>42069</c:v>
                </c:pt>
                <c:pt idx="376">
                  <c:v>42072</c:v>
                </c:pt>
                <c:pt idx="377">
                  <c:v>42073</c:v>
                </c:pt>
                <c:pt idx="378">
                  <c:v>42074</c:v>
                </c:pt>
                <c:pt idx="379">
                  <c:v>42075</c:v>
                </c:pt>
                <c:pt idx="380">
                  <c:v>42076</c:v>
                </c:pt>
                <c:pt idx="381">
                  <c:v>42079</c:v>
                </c:pt>
                <c:pt idx="382">
                  <c:v>42080</c:v>
                </c:pt>
                <c:pt idx="383">
                  <c:v>42081</c:v>
                </c:pt>
                <c:pt idx="384">
                  <c:v>42082</c:v>
                </c:pt>
                <c:pt idx="385">
                  <c:v>42083</c:v>
                </c:pt>
                <c:pt idx="386">
                  <c:v>42086</c:v>
                </c:pt>
                <c:pt idx="387">
                  <c:v>42087</c:v>
                </c:pt>
                <c:pt idx="388">
                  <c:v>42088</c:v>
                </c:pt>
                <c:pt idx="389">
                  <c:v>42089</c:v>
                </c:pt>
                <c:pt idx="390">
                  <c:v>42090</c:v>
                </c:pt>
                <c:pt idx="391">
                  <c:v>42093</c:v>
                </c:pt>
                <c:pt idx="392">
                  <c:v>42094</c:v>
                </c:pt>
                <c:pt idx="393">
                  <c:v>42095</c:v>
                </c:pt>
                <c:pt idx="394">
                  <c:v>42096</c:v>
                </c:pt>
                <c:pt idx="395">
                  <c:v>42100</c:v>
                </c:pt>
                <c:pt idx="396">
                  <c:v>42101</c:v>
                </c:pt>
                <c:pt idx="397">
                  <c:v>42102</c:v>
                </c:pt>
                <c:pt idx="398">
                  <c:v>42103</c:v>
                </c:pt>
                <c:pt idx="399">
                  <c:v>42104</c:v>
                </c:pt>
                <c:pt idx="400">
                  <c:v>42107</c:v>
                </c:pt>
                <c:pt idx="401">
                  <c:v>42108</c:v>
                </c:pt>
                <c:pt idx="402">
                  <c:v>42109</c:v>
                </c:pt>
                <c:pt idx="403">
                  <c:v>42110</c:v>
                </c:pt>
                <c:pt idx="404">
                  <c:v>42111</c:v>
                </c:pt>
                <c:pt idx="405">
                  <c:v>42114</c:v>
                </c:pt>
                <c:pt idx="406">
                  <c:v>42115</c:v>
                </c:pt>
                <c:pt idx="407">
                  <c:v>42116</c:v>
                </c:pt>
                <c:pt idx="408">
                  <c:v>42117</c:v>
                </c:pt>
                <c:pt idx="409">
                  <c:v>42118</c:v>
                </c:pt>
                <c:pt idx="410">
                  <c:v>42121</c:v>
                </c:pt>
                <c:pt idx="411">
                  <c:v>42122</c:v>
                </c:pt>
                <c:pt idx="412">
                  <c:v>42123</c:v>
                </c:pt>
                <c:pt idx="413">
                  <c:v>42124</c:v>
                </c:pt>
                <c:pt idx="414">
                  <c:v>42125</c:v>
                </c:pt>
                <c:pt idx="415">
                  <c:v>42128</c:v>
                </c:pt>
                <c:pt idx="416">
                  <c:v>42129</c:v>
                </c:pt>
                <c:pt idx="417">
                  <c:v>42130</c:v>
                </c:pt>
                <c:pt idx="418">
                  <c:v>42131</c:v>
                </c:pt>
                <c:pt idx="419">
                  <c:v>42132</c:v>
                </c:pt>
                <c:pt idx="420">
                  <c:v>42135</c:v>
                </c:pt>
                <c:pt idx="421">
                  <c:v>42136</c:v>
                </c:pt>
                <c:pt idx="422">
                  <c:v>42137</c:v>
                </c:pt>
                <c:pt idx="423">
                  <c:v>42138</c:v>
                </c:pt>
                <c:pt idx="424">
                  <c:v>42139</c:v>
                </c:pt>
                <c:pt idx="425">
                  <c:v>42142</c:v>
                </c:pt>
                <c:pt idx="426">
                  <c:v>42143</c:v>
                </c:pt>
                <c:pt idx="427">
                  <c:v>42144</c:v>
                </c:pt>
                <c:pt idx="428">
                  <c:v>42145</c:v>
                </c:pt>
                <c:pt idx="429">
                  <c:v>42146</c:v>
                </c:pt>
                <c:pt idx="430">
                  <c:v>42150</c:v>
                </c:pt>
                <c:pt idx="431">
                  <c:v>42151</c:v>
                </c:pt>
                <c:pt idx="432">
                  <c:v>42152</c:v>
                </c:pt>
                <c:pt idx="433">
                  <c:v>42153</c:v>
                </c:pt>
                <c:pt idx="434">
                  <c:v>42156</c:v>
                </c:pt>
                <c:pt idx="435">
                  <c:v>42157</c:v>
                </c:pt>
                <c:pt idx="436">
                  <c:v>42158</c:v>
                </c:pt>
                <c:pt idx="437">
                  <c:v>42159</c:v>
                </c:pt>
                <c:pt idx="438">
                  <c:v>42160</c:v>
                </c:pt>
                <c:pt idx="439">
                  <c:v>42163</c:v>
                </c:pt>
                <c:pt idx="440">
                  <c:v>42164</c:v>
                </c:pt>
                <c:pt idx="441">
                  <c:v>42165</c:v>
                </c:pt>
                <c:pt idx="442">
                  <c:v>42166</c:v>
                </c:pt>
                <c:pt idx="443">
                  <c:v>42167</c:v>
                </c:pt>
                <c:pt idx="444">
                  <c:v>42170</c:v>
                </c:pt>
                <c:pt idx="445">
                  <c:v>42171</c:v>
                </c:pt>
                <c:pt idx="446">
                  <c:v>42172</c:v>
                </c:pt>
                <c:pt idx="447">
                  <c:v>42173</c:v>
                </c:pt>
                <c:pt idx="448">
                  <c:v>42174</c:v>
                </c:pt>
                <c:pt idx="449">
                  <c:v>42177</c:v>
                </c:pt>
                <c:pt idx="450">
                  <c:v>42178</c:v>
                </c:pt>
                <c:pt idx="451">
                  <c:v>42179</c:v>
                </c:pt>
                <c:pt idx="452">
                  <c:v>42180</c:v>
                </c:pt>
                <c:pt idx="453">
                  <c:v>42181</c:v>
                </c:pt>
                <c:pt idx="454">
                  <c:v>42184</c:v>
                </c:pt>
                <c:pt idx="455">
                  <c:v>42185</c:v>
                </c:pt>
                <c:pt idx="456">
                  <c:v>42186</c:v>
                </c:pt>
                <c:pt idx="457">
                  <c:v>42187</c:v>
                </c:pt>
                <c:pt idx="458">
                  <c:v>42191</c:v>
                </c:pt>
                <c:pt idx="459">
                  <c:v>42192</c:v>
                </c:pt>
                <c:pt idx="460">
                  <c:v>42193</c:v>
                </c:pt>
                <c:pt idx="461">
                  <c:v>42194</c:v>
                </c:pt>
                <c:pt idx="462">
                  <c:v>42195</c:v>
                </c:pt>
                <c:pt idx="463">
                  <c:v>42198</c:v>
                </c:pt>
                <c:pt idx="464">
                  <c:v>42199</c:v>
                </c:pt>
                <c:pt idx="465">
                  <c:v>42200</c:v>
                </c:pt>
                <c:pt idx="466">
                  <c:v>42201</c:v>
                </c:pt>
                <c:pt idx="467">
                  <c:v>42202</c:v>
                </c:pt>
                <c:pt idx="468">
                  <c:v>42205</c:v>
                </c:pt>
                <c:pt idx="469">
                  <c:v>42206</c:v>
                </c:pt>
                <c:pt idx="470">
                  <c:v>42207</c:v>
                </c:pt>
                <c:pt idx="471">
                  <c:v>42208</c:v>
                </c:pt>
                <c:pt idx="472">
                  <c:v>42209</c:v>
                </c:pt>
                <c:pt idx="473">
                  <c:v>42212</c:v>
                </c:pt>
                <c:pt idx="474">
                  <c:v>42213</c:v>
                </c:pt>
                <c:pt idx="475">
                  <c:v>42214</c:v>
                </c:pt>
                <c:pt idx="476">
                  <c:v>42215</c:v>
                </c:pt>
                <c:pt idx="477">
                  <c:v>42216</c:v>
                </c:pt>
                <c:pt idx="478">
                  <c:v>42219</c:v>
                </c:pt>
                <c:pt idx="479">
                  <c:v>42220</c:v>
                </c:pt>
                <c:pt idx="480">
                  <c:v>42221</c:v>
                </c:pt>
                <c:pt idx="481">
                  <c:v>42222</c:v>
                </c:pt>
                <c:pt idx="482">
                  <c:v>42223</c:v>
                </c:pt>
                <c:pt idx="483">
                  <c:v>42226</c:v>
                </c:pt>
                <c:pt idx="484">
                  <c:v>42227</c:v>
                </c:pt>
                <c:pt idx="485">
                  <c:v>42228</c:v>
                </c:pt>
                <c:pt idx="486">
                  <c:v>42229</c:v>
                </c:pt>
                <c:pt idx="487">
                  <c:v>42230</c:v>
                </c:pt>
                <c:pt idx="488">
                  <c:v>42233</c:v>
                </c:pt>
                <c:pt idx="489">
                  <c:v>42234</c:v>
                </c:pt>
                <c:pt idx="490">
                  <c:v>42235</c:v>
                </c:pt>
                <c:pt idx="491">
                  <c:v>42236</c:v>
                </c:pt>
                <c:pt idx="492">
                  <c:v>42237</c:v>
                </c:pt>
                <c:pt idx="493">
                  <c:v>42240</c:v>
                </c:pt>
                <c:pt idx="494">
                  <c:v>42241</c:v>
                </c:pt>
                <c:pt idx="495">
                  <c:v>42242</c:v>
                </c:pt>
                <c:pt idx="496">
                  <c:v>42243</c:v>
                </c:pt>
                <c:pt idx="497">
                  <c:v>42244</c:v>
                </c:pt>
                <c:pt idx="498">
                  <c:v>42247</c:v>
                </c:pt>
                <c:pt idx="499">
                  <c:v>42248</c:v>
                </c:pt>
                <c:pt idx="500">
                  <c:v>42249</c:v>
                </c:pt>
                <c:pt idx="501">
                  <c:v>42250</c:v>
                </c:pt>
                <c:pt idx="502">
                  <c:v>42251</c:v>
                </c:pt>
                <c:pt idx="503">
                  <c:v>42255</c:v>
                </c:pt>
                <c:pt idx="504">
                  <c:v>42256</c:v>
                </c:pt>
                <c:pt idx="505">
                  <c:v>42257</c:v>
                </c:pt>
                <c:pt idx="506">
                  <c:v>42258</c:v>
                </c:pt>
                <c:pt idx="507">
                  <c:v>42261</c:v>
                </c:pt>
                <c:pt idx="508">
                  <c:v>42262</c:v>
                </c:pt>
                <c:pt idx="509">
                  <c:v>42263</c:v>
                </c:pt>
                <c:pt idx="510">
                  <c:v>42264</c:v>
                </c:pt>
                <c:pt idx="511">
                  <c:v>42265</c:v>
                </c:pt>
                <c:pt idx="512">
                  <c:v>42268</c:v>
                </c:pt>
                <c:pt idx="513">
                  <c:v>42269</c:v>
                </c:pt>
                <c:pt idx="514">
                  <c:v>42270</c:v>
                </c:pt>
                <c:pt idx="515">
                  <c:v>42271</c:v>
                </c:pt>
                <c:pt idx="516">
                  <c:v>42272</c:v>
                </c:pt>
                <c:pt idx="517">
                  <c:v>42275</c:v>
                </c:pt>
                <c:pt idx="518">
                  <c:v>42276</c:v>
                </c:pt>
                <c:pt idx="519">
                  <c:v>42277</c:v>
                </c:pt>
                <c:pt idx="520">
                  <c:v>42278</c:v>
                </c:pt>
                <c:pt idx="521">
                  <c:v>42279</c:v>
                </c:pt>
                <c:pt idx="522">
                  <c:v>42282</c:v>
                </c:pt>
                <c:pt idx="523">
                  <c:v>42283</c:v>
                </c:pt>
                <c:pt idx="524">
                  <c:v>42284</c:v>
                </c:pt>
                <c:pt idx="525">
                  <c:v>42285</c:v>
                </c:pt>
                <c:pt idx="526">
                  <c:v>42286</c:v>
                </c:pt>
                <c:pt idx="527">
                  <c:v>42289</c:v>
                </c:pt>
                <c:pt idx="528">
                  <c:v>42290</c:v>
                </c:pt>
                <c:pt idx="529">
                  <c:v>42291</c:v>
                </c:pt>
                <c:pt idx="530">
                  <c:v>42292</c:v>
                </c:pt>
                <c:pt idx="531">
                  <c:v>42293</c:v>
                </c:pt>
                <c:pt idx="532">
                  <c:v>42296</c:v>
                </c:pt>
                <c:pt idx="533">
                  <c:v>42297</c:v>
                </c:pt>
                <c:pt idx="534">
                  <c:v>42298</c:v>
                </c:pt>
                <c:pt idx="535">
                  <c:v>42299</c:v>
                </c:pt>
                <c:pt idx="536">
                  <c:v>42300</c:v>
                </c:pt>
                <c:pt idx="537">
                  <c:v>42303</c:v>
                </c:pt>
                <c:pt idx="538">
                  <c:v>42304</c:v>
                </c:pt>
                <c:pt idx="539">
                  <c:v>42305</c:v>
                </c:pt>
                <c:pt idx="540">
                  <c:v>42306</c:v>
                </c:pt>
                <c:pt idx="541">
                  <c:v>42307</c:v>
                </c:pt>
                <c:pt idx="542">
                  <c:v>42310</c:v>
                </c:pt>
                <c:pt idx="543">
                  <c:v>42311</c:v>
                </c:pt>
                <c:pt idx="544">
                  <c:v>42312</c:v>
                </c:pt>
                <c:pt idx="545">
                  <c:v>42313</c:v>
                </c:pt>
                <c:pt idx="546">
                  <c:v>42314</c:v>
                </c:pt>
                <c:pt idx="547">
                  <c:v>42317</c:v>
                </c:pt>
                <c:pt idx="548">
                  <c:v>42318</c:v>
                </c:pt>
                <c:pt idx="549">
                  <c:v>42319</c:v>
                </c:pt>
                <c:pt idx="550">
                  <c:v>42320</c:v>
                </c:pt>
                <c:pt idx="551">
                  <c:v>42321</c:v>
                </c:pt>
                <c:pt idx="552">
                  <c:v>42324</c:v>
                </c:pt>
                <c:pt idx="553">
                  <c:v>42325</c:v>
                </c:pt>
                <c:pt idx="554">
                  <c:v>42326</c:v>
                </c:pt>
                <c:pt idx="555">
                  <c:v>42327</c:v>
                </c:pt>
                <c:pt idx="556">
                  <c:v>42328</c:v>
                </c:pt>
                <c:pt idx="557">
                  <c:v>42331</c:v>
                </c:pt>
                <c:pt idx="558">
                  <c:v>42332</c:v>
                </c:pt>
                <c:pt idx="559">
                  <c:v>42333</c:v>
                </c:pt>
                <c:pt idx="560">
                  <c:v>42335</c:v>
                </c:pt>
                <c:pt idx="561">
                  <c:v>42338</c:v>
                </c:pt>
                <c:pt idx="562">
                  <c:v>42339</c:v>
                </c:pt>
                <c:pt idx="563">
                  <c:v>42340</c:v>
                </c:pt>
                <c:pt idx="564">
                  <c:v>42341</c:v>
                </c:pt>
                <c:pt idx="565">
                  <c:v>42342</c:v>
                </c:pt>
                <c:pt idx="566">
                  <c:v>42345</c:v>
                </c:pt>
                <c:pt idx="567">
                  <c:v>42346</c:v>
                </c:pt>
                <c:pt idx="568">
                  <c:v>42347</c:v>
                </c:pt>
                <c:pt idx="569">
                  <c:v>42348</c:v>
                </c:pt>
                <c:pt idx="570">
                  <c:v>42349</c:v>
                </c:pt>
                <c:pt idx="571">
                  <c:v>42352</c:v>
                </c:pt>
                <c:pt idx="572">
                  <c:v>42353</c:v>
                </c:pt>
                <c:pt idx="573">
                  <c:v>42354</c:v>
                </c:pt>
                <c:pt idx="574">
                  <c:v>42355</c:v>
                </c:pt>
                <c:pt idx="575">
                  <c:v>42356</c:v>
                </c:pt>
                <c:pt idx="576">
                  <c:v>42359</c:v>
                </c:pt>
                <c:pt idx="577">
                  <c:v>42360</c:v>
                </c:pt>
                <c:pt idx="578">
                  <c:v>42361</c:v>
                </c:pt>
                <c:pt idx="579">
                  <c:v>42362</c:v>
                </c:pt>
                <c:pt idx="580">
                  <c:v>42366</c:v>
                </c:pt>
                <c:pt idx="581">
                  <c:v>42367</c:v>
                </c:pt>
                <c:pt idx="582">
                  <c:v>42368</c:v>
                </c:pt>
                <c:pt idx="583">
                  <c:v>42369</c:v>
                </c:pt>
                <c:pt idx="584">
                  <c:v>42373</c:v>
                </c:pt>
                <c:pt idx="585">
                  <c:v>42374</c:v>
                </c:pt>
                <c:pt idx="586">
                  <c:v>42375</c:v>
                </c:pt>
                <c:pt idx="587">
                  <c:v>42376</c:v>
                </c:pt>
                <c:pt idx="588">
                  <c:v>42377</c:v>
                </c:pt>
                <c:pt idx="589">
                  <c:v>42380</c:v>
                </c:pt>
                <c:pt idx="590">
                  <c:v>42381</c:v>
                </c:pt>
                <c:pt idx="591">
                  <c:v>42382</c:v>
                </c:pt>
                <c:pt idx="592">
                  <c:v>42383</c:v>
                </c:pt>
                <c:pt idx="593">
                  <c:v>42384</c:v>
                </c:pt>
                <c:pt idx="594">
                  <c:v>42388</c:v>
                </c:pt>
                <c:pt idx="595">
                  <c:v>42389</c:v>
                </c:pt>
                <c:pt idx="596">
                  <c:v>42390</c:v>
                </c:pt>
                <c:pt idx="597">
                  <c:v>42391</c:v>
                </c:pt>
                <c:pt idx="598">
                  <c:v>42394</c:v>
                </c:pt>
                <c:pt idx="599">
                  <c:v>42395</c:v>
                </c:pt>
                <c:pt idx="600">
                  <c:v>42396</c:v>
                </c:pt>
                <c:pt idx="601">
                  <c:v>42397</c:v>
                </c:pt>
                <c:pt idx="602">
                  <c:v>42398</c:v>
                </c:pt>
                <c:pt idx="603">
                  <c:v>42401</c:v>
                </c:pt>
                <c:pt idx="604">
                  <c:v>42402</c:v>
                </c:pt>
                <c:pt idx="605">
                  <c:v>42403</c:v>
                </c:pt>
                <c:pt idx="606">
                  <c:v>42404</c:v>
                </c:pt>
                <c:pt idx="607">
                  <c:v>42405</c:v>
                </c:pt>
                <c:pt idx="608">
                  <c:v>42408</c:v>
                </c:pt>
                <c:pt idx="609">
                  <c:v>42409</c:v>
                </c:pt>
                <c:pt idx="610">
                  <c:v>42410</c:v>
                </c:pt>
                <c:pt idx="611">
                  <c:v>42411</c:v>
                </c:pt>
                <c:pt idx="612">
                  <c:v>42412</c:v>
                </c:pt>
                <c:pt idx="613">
                  <c:v>42416</c:v>
                </c:pt>
                <c:pt idx="614">
                  <c:v>42417</c:v>
                </c:pt>
                <c:pt idx="615">
                  <c:v>42418</c:v>
                </c:pt>
                <c:pt idx="616">
                  <c:v>42419</c:v>
                </c:pt>
                <c:pt idx="617">
                  <c:v>42422</c:v>
                </c:pt>
                <c:pt idx="618">
                  <c:v>42423</c:v>
                </c:pt>
                <c:pt idx="619">
                  <c:v>42424</c:v>
                </c:pt>
                <c:pt idx="620">
                  <c:v>42425</c:v>
                </c:pt>
                <c:pt idx="621">
                  <c:v>42426</c:v>
                </c:pt>
                <c:pt idx="622">
                  <c:v>42429</c:v>
                </c:pt>
                <c:pt idx="623">
                  <c:v>42430</c:v>
                </c:pt>
                <c:pt idx="624">
                  <c:v>42431</c:v>
                </c:pt>
                <c:pt idx="625">
                  <c:v>42432</c:v>
                </c:pt>
                <c:pt idx="626">
                  <c:v>42433</c:v>
                </c:pt>
                <c:pt idx="627">
                  <c:v>42436</c:v>
                </c:pt>
                <c:pt idx="628">
                  <c:v>42437</c:v>
                </c:pt>
                <c:pt idx="629">
                  <c:v>42438</c:v>
                </c:pt>
                <c:pt idx="630">
                  <c:v>42439</c:v>
                </c:pt>
                <c:pt idx="631">
                  <c:v>42440</c:v>
                </c:pt>
                <c:pt idx="632">
                  <c:v>42443</c:v>
                </c:pt>
                <c:pt idx="633">
                  <c:v>42444</c:v>
                </c:pt>
                <c:pt idx="634">
                  <c:v>42445</c:v>
                </c:pt>
                <c:pt idx="635">
                  <c:v>42446</c:v>
                </c:pt>
                <c:pt idx="636">
                  <c:v>42447</c:v>
                </c:pt>
                <c:pt idx="637">
                  <c:v>42450</c:v>
                </c:pt>
                <c:pt idx="638">
                  <c:v>42451</c:v>
                </c:pt>
                <c:pt idx="639">
                  <c:v>42452</c:v>
                </c:pt>
                <c:pt idx="640">
                  <c:v>42453</c:v>
                </c:pt>
                <c:pt idx="641">
                  <c:v>42457</c:v>
                </c:pt>
                <c:pt idx="642">
                  <c:v>42458</c:v>
                </c:pt>
                <c:pt idx="643">
                  <c:v>42459</c:v>
                </c:pt>
                <c:pt idx="644">
                  <c:v>42460</c:v>
                </c:pt>
                <c:pt idx="645">
                  <c:v>42461</c:v>
                </c:pt>
                <c:pt idx="646">
                  <c:v>42464</c:v>
                </c:pt>
                <c:pt idx="647">
                  <c:v>42465</c:v>
                </c:pt>
                <c:pt idx="648">
                  <c:v>42466</c:v>
                </c:pt>
                <c:pt idx="649">
                  <c:v>42467</c:v>
                </c:pt>
                <c:pt idx="650">
                  <c:v>42468</c:v>
                </c:pt>
                <c:pt idx="651">
                  <c:v>42471</c:v>
                </c:pt>
                <c:pt idx="652">
                  <c:v>42472</c:v>
                </c:pt>
                <c:pt idx="653">
                  <c:v>42473</c:v>
                </c:pt>
                <c:pt idx="654">
                  <c:v>42474</c:v>
                </c:pt>
                <c:pt idx="655">
                  <c:v>42475</c:v>
                </c:pt>
                <c:pt idx="656">
                  <c:v>42478</c:v>
                </c:pt>
                <c:pt idx="657">
                  <c:v>42479</c:v>
                </c:pt>
                <c:pt idx="658">
                  <c:v>42480</c:v>
                </c:pt>
                <c:pt idx="659">
                  <c:v>42481</c:v>
                </c:pt>
                <c:pt idx="660">
                  <c:v>42482</c:v>
                </c:pt>
                <c:pt idx="661">
                  <c:v>42485</c:v>
                </c:pt>
                <c:pt idx="662">
                  <c:v>42486</c:v>
                </c:pt>
                <c:pt idx="663">
                  <c:v>42487</c:v>
                </c:pt>
                <c:pt idx="664">
                  <c:v>42488</c:v>
                </c:pt>
                <c:pt idx="665">
                  <c:v>42489</c:v>
                </c:pt>
                <c:pt idx="666">
                  <c:v>42492</c:v>
                </c:pt>
                <c:pt idx="667">
                  <c:v>42493</c:v>
                </c:pt>
                <c:pt idx="668">
                  <c:v>42494</c:v>
                </c:pt>
                <c:pt idx="669">
                  <c:v>42495</c:v>
                </c:pt>
                <c:pt idx="670">
                  <c:v>42496</c:v>
                </c:pt>
                <c:pt idx="671">
                  <c:v>42499</c:v>
                </c:pt>
                <c:pt idx="672">
                  <c:v>42500</c:v>
                </c:pt>
                <c:pt idx="673">
                  <c:v>42501</c:v>
                </c:pt>
                <c:pt idx="674">
                  <c:v>42502</c:v>
                </c:pt>
                <c:pt idx="675">
                  <c:v>42503</c:v>
                </c:pt>
                <c:pt idx="676">
                  <c:v>42506</c:v>
                </c:pt>
                <c:pt idx="677">
                  <c:v>42507</c:v>
                </c:pt>
                <c:pt idx="678">
                  <c:v>42508</c:v>
                </c:pt>
                <c:pt idx="679">
                  <c:v>42509</c:v>
                </c:pt>
                <c:pt idx="680">
                  <c:v>42510</c:v>
                </c:pt>
                <c:pt idx="681">
                  <c:v>42513</c:v>
                </c:pt>
                <c:pt idx="682">
                  <c:v>42514</c:v>
                </c:pt>
                <c:pt idx="683">
                  <c:v>42515</c:v>
                </c:pt>
                <c:pt idx="684">
                  <c:v>42516</c:v>
                </c:pt>
                <c:pt idx="685">
                  <c:v>42517</c:v>
                </c:pt>
                <c:pt idx="686">
                  <c:v>42521</c:v>
                </c:pt>
                <c:pt idx="687">
                  <c:v>42522</c:v>
                </c:pt>
                <c:pt idx="688">
                  <c:v>42523</c:v>
                </c:pt>
                <c:pt idx="689">
                  <c:v>42524</c:v>
                </c:pt>
                <c:pt idx="690">
                  <c:v>42527</c:v>
                </c:pt>
                <c:pt idx="691">
                  <c:v>42528</c:v>
                </c:pt>
                <c:pt idx="692">
                  <c:v>42529</c:v>
                </c:pt>
                <c:pt idx="693">
                  <c:v>42530</c:v>
                </c:pt>
                <c:pt idx="694">
                  <c:v>42531</c:v>
                </c:pt>
                <c:pt idx="695">
                  <c:v>42534</c:v>
                </c:pt>
                <c:pt idx="696">
                  <c:v>42535</c:v>
                </c:pt>
                <c:pt idx="697">
                  <c:v>42536</c:v>
                </c:pt>
                <c:pt idx="698">
                  <c:v>42537</c:v>
                </c:pt>
                <c:pt idx="699">
                  <c:v>42538</c:v>
                </c:pt>
                <c:pt idx="700">
                  <c:v>42541</c:v>
                </c:pt>
                <c:pt idx="701">
                  <c:v>42542</c:v>
                </c:pt>
                <c:pt idx="702">
                  <c:v>42543</c:v>
                </c:pt>
                <c:pt idx="703">
                  <c:v>42544</c:v>
                </c:pt>
                <c:pt idx="704">
                  <c:v>42545</c:v>
                </c:pt>
                <c:pt idx="705">
                  <c:v>42548</c:v>
                </c:pt>
                <c:pt idx="706">
                  <c:v>42549</c:v>
                </c:pt>
                <c:pt idx="707">
                  <c:v>42550</c:v>
                </c:pt>
                <c:pt idx="708">
                  <c:v>42551</c:v>
                </c:pt>
                <c:pt idx="709">
                  <c:v>42552</c:v>
                </c:pt>
                <c:pt idx="710">
                  <c:v>42556</c:v>
                </c:pt>
                <c:pt idx="711">
                  <c:v>42557</c:v>
                </c:pt>
                <c:pt idx="712">
                  <c:v>42558</c:v>
                </c:pt>
                <c:pt idx="713">
                  <c:v>42559</c:v>
                </c:pt>
                <c:pt idx="714">
                  <c:v>42562</c:v>
                </c:pt>
                <c:pt idx="715">
                  <c:v>42563</c:v>
                </c:pt>
                <c:pt idx="716">
                  <c:v>42564</c:v>
                </c:pt>
                <c:pt idx="717">
                  <c:v>42565</c:v>
                </c:pt>
                <c:pt idx="718">
                  <c:v>42566</c:v>
                </c:pt>
                <c:pt idx="719">
                  <c:v>42569</c:v>
                </c:pt>
                <c:pt idx="720">
                  <c:v>42570</c:v>
                </c:pt>
                <c:pt idx="721">
                  <c:v>42571</c:v>
                </c:pt>
                <c:pt idx="722">
                  <c:v>42572</c:v>
                </c:pt>
                <c:pt idx="723">
                  <c:v>42573</c:v>
                </c:pt>
                <c:pt idx="724">
                  <c:v>42576</c:v>
                </c:pt>
                <c:pt idx="725">
                  <c:v>42577</c:v>
                </c:pt>
                <c:pt idx="726">
                  <c:v>42578</c:v>
                </c:pt>
                <c:pt idx="727">
                  <c:v>42579</c:v>
                </c:pt>
                <c:pt idx="728">
                  <c:v>42580</c:v>
                </c:pt>
                <c:pt idx="729">
                  <c:v>42583</c:v>
                </c:pt>
                <c:pt idx="730">
                  <c:v>42584</c:v>
                </c:pt>
                <c:pt idx="731">
                  <c:v>42585</c:v>
                </c:pt>
                <c:pt idx="732">
                  <c:v>42586</c:v>
                </c:pt>
                <c:pt idx="733">
                  <c:v>42587</c:v>
                </c:pt>
                <c:pt idx="734">
                  <c:v>42590</c:v>
                </c:pt>
                <c:pt idx="735">
                  <c:v>42591</c:v>
                </c:pt>
                <c:pt idx="736">
                  <c:v>42592</c:v>
                </c:pt>
                <c:pt idx="737">
                  <c:v>42593</c:v>
                </c:pt>
                <c:pt idx="738">
                  <c:v>42594</c:v>
                </c:pt>
                <c:pt idx="739">
                  <c:v>42597</c:v>
                </c:pt>
                <c:pt idx="740">
                  <c:v>42598</c:v>
                </c:pt>
                <c:pt idx="741">
                  <c:v>42599</c:v>
                </c:pt>
                <c:pt idx="742">
                  <c:v>42600</c:v>
                </c:pt>
                <c:pt idx="743">
                  <c:v>42601</c:v>
                </c:pt>
                <c:pt idx="744">
                  <c:v>42604</c:v>
                </c:pt>
                <c:pt idx="745">
                  <c:v>42605</c:v>
                </c:pt>
                <c:pt idx="746">
                  <c:v>42606</c:v>
                </c:pt>
                <c:pt idx="747">
                  <c:v>42607</c:v>
                </c:pt>
                <c:pt idx="748">
                  <c:v>42608</c:v>
                </c:pt>
                <c:pt idx="749">
                  <c:v>42611</c:v>
                </c:pt>
                <c:pt idx="750">
                  <c:v>42612</c:v>
                </c:pt>
                <c:pt idx="751">
                  <c:v>42613</c:v>
                </c:pt>
                <c:pt idx="752">
                  <c:v>42614</c:v>
                </c:pt>
                <c:pt idx="753">
                  <c:v>42615</c:v>
                </c:pt>
                <c:pt idx="754">
                  <c:v>42619</c:v>
                </c:pt>
                <c:pt idx="755">
                  <c:v>42620</c:v>
                </c:pt>
                <c:pt idx="756">
                  <c:v>42621</c:v>
                </c:pt>
                <c:pt idx="757">
                  <c:v>42622</c:v>
                </c:pt>
                <c:pt idx="758">
                  <c:v>42625</c:v>
                </c:pt>
                <c:pt idx="759">
                  <c:v>42626</c:v>
                </c:pt>
                <c:pt idx="760">
                  <c:v>42627</c:v>
                </c:pt>
                <c:pt idx="761">
                  <c:v>42628</c:v>
                </c:pt>
                <c:pt idx="762">
                  <c:v>42629</c:v>
                </c:pt>
                <c:pt idx="763">
                  <c:v>42632</c:v>
                </c:pt>
                <c:pt idx="764">
                  <c:v>42633</c:v>
                </c:pt>
                <c:pt idx="765">
                  <c:v>42634</c:v>
                </c:pt>
                <c:pt idx="766">
                  <c:v>42635</c:v>
                </c:pt>
                <c:pt idx="767">
                  <c:v>42636</c:v>
                </c:pt>
                <c:pt idx="768">
                  <c:v>42639</c:v>
                </c:pt>
                <c:pt idx="769">
                  <c:v>42640</c:v>
                </c:pt>
                <c:pt idx="770">
                  <c:v>42641</c:v>
                </c:pt>
                <c:pt idx="771">
                  <c:v>42642</c:v>
                </c:pt>
                <c:pt idx="772">
                  <c:v>42643</c:v>
                </c:pt>
                <c:pt idx="773">
                  <c:v>42646</c:v>
                </c:pt>
                <c:pt idx="774">
                  <c:v>42647</c:v>
                </c:pt>
                <c:pt idx="775">
                  <c:v>42648</c:v>
                </c:pt>
                <c:pt idx="776">
                  <c:v>42649</c:v>
                </c:pt>
                <c:pt idx="777">
                  <c:v>42650</c:v>
                </c:pt>
                <c:pt idx="778">
                  <c:v>42653</c:v>
                </c:pt>
                <c:pt idx="779">
                  <c:v>42654</c:v>
                </c:pt>
                <c:pt idx="780">
                  <c:v>42655</c:v>
                </c:pt>
                <c:pt idx="781">
                  <c:v>42656</c:v>
                </c:pt>
                <c:pt idx="782">
                  <c:v>42657</c:v>
                </c:pt>
                <c:pt idx="783">
                  <c:v>42660</c:v>
                </c:pt>
                <c:pt idx="784">
                  <c:v>42661</c:v>
                </c:pt>
                <c:pt idx="785">
                  <c:v>42662</c:v>
                </c:pt>
                <c:pt idx="786">
                  <c:v>42663</c:v>
                </c:pt>
                <c:pt idx="787">
                  <c:v>42664</c:v>
                </c:pt>
                <c:pt idx="788">
                  <c:v>42667</c:v>
                </c:pt>
                <c:pt idx="789">
                  <c:v>42668</c:v>
                </c:pt>
                <c:pt idx="790">
                  <c:v>42669</c:v>
                </c:pt>
                <c:pt idx="791">
                  <c:v>42670</c:v>
                </c:pt>
                <c:pt idx="792">
                  <c:v>42671</c:v>
                </c:pt>
                <c:pt idx="793">
                  <c:v>42674</c:v>
                </c:pt>
                <c:pt idx="794">
                  <c:v>42675</c:v>
                </c:pt>
                <c:pt idx="795">
                  <c:v>42676</c:v>
                </c:pt>
                <c:pt idx="796">
                  <c:v>42677</c:v>
                </c:pt>
                <c:pt idx="797">
                  <c:v>42678</c:v>
                </c:pt>
                <c:pt idx="798">
                  <c:v>42681</c:v>
                </c:pt>
                <c:pt idx="799">
                  <c:v>42682</c:v>
                </c:pt>
                <c:pt idx="800">
                  <c:v>42683</c:v>
                </c:pt>
                <c:pt idx="801">
                  <c:v>42684</c:v>
                </c:pt>
                <c:pt idx="802">
                  <c:v>42685</c:v>
                </c:pt>
                <c:pt idx="803">
                  <c:v>42688</c:v>
                </c:pt>
                <c:pt idx="804">
                  <c:v>42689</c:v>
                </c:pt>
                <c:pt idx="805">
                  <c:v>42690</c:v>
                </c:pt>
                <c:pt idx="806">
                  <c:v>42691</c:v>
                </c:pt>
                <c:pt idx="807">
                  <c:v>42692</c:v>
                </c:pt>
                <c:pt idx="808">
                  <c:v>42695</c:v>
                </c:pt>
                <c:pt idx="809">
                  <c:v>42696</c:v>
                </c:pt>
                <c:pt idx="810">
                  <c:v>42697</c:v>
                </c:pt>
                <c:pt idx="811">
                  <c:v>42699</c:v>
                </c:pt>
                <c:pt idx="812">
                  <c:v>42702</c:v>
                </c:pt>
                <c:pt idx="813">
                  <c:v>42703</c:v>
                </c:pt>
                <c:pt idx="814">
                  <c:v>42704</c:v>
                </c:pt>
                <c:pt idx="815">
                  <c:v>42705</c:v>
                </c:pt>
                <c:pt idx="816">
                  <c:v>42706</c:v>
                </c:pt>
                <c:pt idx="817">
                  <c:v>42709</c:v>
                </c:pt>
                <c:pt idx="818">
                  <c:v>42710</c:v>
                </c:pt>
                <c:pt idx="819">
                  <c:v>42711</c:v>
                </c:pt>
                <c:pt idx="820">
                  <c:v>42712</c:v>
                </c:pt>
                <c:pt idx="821">
                  <c:v>42713</c:v>
                </c:pt>
                <c:pt idx="822">
                  <c:v>42716</c:v>
                </c:pt>
                <c:pt idx="823">
                  <c:v>42717</c:v>
                </c:pt>
                <c:pt idx="824">
                  <c:v>42718</c:v>
                </c:pt>
                <c:pt idx="825">
                  <c:v>42719</c:v>
                </c:pt>
                <c:pt idx="826">
                  <c:v>42720</c:v>
                </c:pt>
                <c:pt idx="827">
                  <c:v>42723</c:v>
                </c:pt>
                <c:pt idx="828">
                  <c:v>42724</c:v>
                </c:pt>
                <c:pt idx="829">
                  <c:v>42725</c:v>
                </c:pt>
                <c:pt idx="830">
                  <c:v>42726</c:v>
                </c:pt>
                <c:pt idx="831">
                  <c:v>42727</c:v>
                </c:pt>
                <c:pt idx="832">
                  <c:v>42731</c:v>
                </c:pt>
                <c:pt idx="833">
                  <c:v>42732</c:v>
                </c:pt>
                <c:pt idx="834">
                  <c:v>42733</c:v>
                </c:pt>
                <c:pt idx="835">
                  <c:v>42734</c:v>
                </c:pt>
                <c:pt idx="836">
                  <c:v>42738</c:v>
                </c:pt>
                <c:pt idx="837">
                  <c:v>42739</c:v>
                </c:pt>
                <c:pt idx="838">
                  <c:v>42740</c:v>
                </c:pt>
                <c:pt idx="839">
                  <c:v>42741</c:v>
                </c:pt>
                <c:pt idx="840">
                  <c:v>42744</c:v>
                </c:pt>
                <c:pt idx="841">
                  <c:v>42745</c:v>
                </c:pt>
                <c:pt idx="842">
                  <c:v>42746</c:v>
                </c:pt>
                <c:pt idx="843">
                  <c:v>42747</c:v>
                </c:pt>
                <c:pt idx="844">
                  <c:v>42748</c:v>
                </c:pt>
                <c:pt idx="845">
                  <c:v>42752</c:v>
                </c:pt>
                <c:pt idx="846">
                  <c:v>42753</c:v>
                </c:pt>
                <c:pt idx="847">
                  <c:v>42754</c:v>
                </c:pt>
                <c:pt idx="848">
                  <c:v>42755</c:v>
                </c:pt>
                <c:pt idx="849">
                  <c:v>42758</c:v>
                </c:pt>
                <c:pt idx="850">
                  <c:v>42759</c:v>
                </c:pt>
                <c:pt idx="851">
                  <c:v>42760</c:v>
                </c:pt>
                <c:pt idx="852">
                  <c:v>42761</c:v>
                </c:pt>
                <c:pt idx="853">
                  <c:v>42762</c:v>
                </c:pt>
                <c:pt idx="854">
                  <c:v>42765</c:v>
                </c:pt>
                <c:pt idx="855">
                  <c:v>42766</c:v>
                </c:pt>
                <c:pt idx="856">
                  <c:v>42767</c:v>
                </c:pt>
                <c:pt idx="857">
                  <c:v>42768</c:v>
                </c:pt>
                <c:pt idx="858">
                  <c:v>42769</c:v>
                </c:pt>
                <c:pt idx="859">
                  <c:v>42772</c:v>
                </c:pt>
                <c:pt idx="860">
                  <c:v>42773</c:v>
                </c:pt>
                <c:pt idx="861">
                  <c:v>42774</c:v>
                </c:pt>
                <c:pt idx="862">
                  <c:v>42775</c:v>
                </c:pt>
                <c:pt idx="863">
                  <c:v>42776</c:v>
                </c:pt>
                <c:pt idx="864">
                  <c:v>42779</c:v>
                </c:pt>
                <c:pt idx="865">
                  <c:v>42780</c:v>
                </c:pt>
                <c:pt idx="866">
                  <c:v>42781</c:v>
                </c:pt>
                <c:pt idx="867">
                  <c:v>42782</c:v>
                </c:pt>
                <c:pt idx="868">
                  <c:v>42783</c:v>
                </c:pt>
                <c:pt idx="869">
                  <c:v>42787</c:v>
                </c:pt>
                <c:pt idx="870">
                  <c:v>42788</c:v>
                </c:pt>
                <c:pt idx="871">
                  <c:v>42789</c:v>
                </c:pt>
                <c:pt idx="872">
                  <c:v>42790</c:v>
                </c:pt>
                <c:pt idx="873">
                  <c:v>42793</c:v>
                </c:pt>
                <c:pt idx="874">
                  <c:v>42794</c:v>
                </c:pt>
                <c:pt idx="875">
                  <c:v>42795</c:v>
                </c:pt>
                <c:pt idx="876">
                  <c:v>42796</c:v>
                </c:pt>
                <c:pt idx="877">
                  <c:v>42797</c:v>
                </c:pt>
                <c:pt idx="878">
                  <c:v>42800</c:v>
                </c:pt>
                <c:pt idx="879">
                  <c:v>42801</c:v>
                </c:pt>
                <c:pt idx="880">
                  <c:v>42802</c:v>
                </c:pt>
                <c:pt idx="881">
                  <c:v>42803</c:v>
                </c:pt>
                <c:pt idx="882">
                  <c:v>42804</c:v>
                </c:pt>
                <c:pt idx="883">
                  <c:v>42807</c:v>
                </c:pt>
                <c:pt idx="884">
                  <c:v>42808</c:v>
                </c:pt>
                <c:pt idx="885">
                  <c:v>42809</c:v>
                </c:pt>
                <c:pt idx="886">
                  <c:v>42810</c:v>
                </c:pt>
                <c:pt idx="887">
                  <c:v>42811</c:v>
                </c:pt>
                <c:pt idx="888">
                  <c:v>42814</c:v>
                </c:pt>
                <c:pt idx="889">
                  <c:v>42815</c:v>
                </c:pt>
                <c:pt idx="890">
                  <c:v>42816</c:v>
                </c:pt>
                <c:pt idx="891">
                  <c:v>42817</c:v>
                </c:pt>
                <c:pt idx="892">
                  <c:v>42818</c:v>
                </c:pt>
                <c:pt idx="893">
                  <c:v>42821</c:v>
                </c:pt>
                <c:pt idx="894">
                  <c:v>42822</c:v>
                </c:pt>
                <c:pt idx="895">
                  <c:v>42823</c:v>
                </c:pt>
                <c:pt idx="896">
                  <c:v>42824</c:v>
                </c:pt>
                <c:pt idx="897">
                  <c:v>42825</c:v>
                </c:pt>
                <c:pt idx="898">
                  <c:v>42828</c:v>
                </c:pt>
                <c:pt idx="899">
                  <c:v>42829</c:v>
                </c:pt>
                <c:pt idx="900">
                  <c:v>42830</c:v>
                </c:pt>
                <c:pt idx="901">
                  <c:v>42831</c:v>
                </c:pt>
                <c:pt idx="902">
                  <c:v>42832</c:v>
                </c:pt>
                <c:pt idx="903">
                  <c:v>42835</c:v>
                </c:pt>
                <c:pt idx="904">
                  <c:v>42836</c:v>
                </c:pt>
                <c:pt idx="905">
                  <c:v>42837</c:v>
                </c:pt>
                <c:pt idx="906">
                  <c:v>42838</c:v>
                </c:pt>
                <c:pt idx="907">
                  <c:v>42842</c:v>
                </c:pt>
                <c:pt idx="908">
                  <c:v>42843</c:v>
                </c:pt>
                <c:pt idx="909">
                  <c:v>42844</c:v>
                </c:pt>
                <c:pt idx="910">
                  <c:v>42845</c:v>
                </c:pt>
                <c:pt idx="911">
                  <c:v>42846</c:v>
                </c:pt>
                <c:pt idx="912">
                  <c:v>42849</c:v>
                </c:pt>
                <c:pt idx="913">
                  <c:v>42850</c:v>
                </c:pt>
                <c:pt idx="914">
                  <c:v>42851</c:v>
                </c:pt>
                <c:pt idx="915">
                  <c:v>42852</c:v>
                </c:pt>
                <c:pt idx="916">
                  <c:v>42853</c:v>
                </c:pt>
                <c:pt idx="917">
                  <c:v>42856</c:v>
                </c:pt>
                <c:pt idx="918">
                  <c:v>42857</c:v>
                </c:pt>
                <c:pt idx="919">
                  <c:v>42858</c:v>
                </c:pt>
                <c:pt idx="920">
                  <c:v>42859</c:v>
                </c:pt>
                <c:pt idx="921">
                  <c:v>42860</c:v>
                </c:pt>
                <c:pt idx="922">
                  <c:v>42863</c:v>
                </c:pt>
                <c:pt idx="923">
                  <c:v>42864</c:v>
                </c:pt>
                <c:pt idx="924">
                  <c:v>42865</c:v>
                </c:pt>
                <c:pt idx="925">
                  <c:v>42866</c:v>
                </c:pt>
                <c:pt idx="926">
                  <c:v>42867</c:v>
                </c:pt>
                <c:pt idx="927">
                  <c:v>42870</c:v>
                </c:pt>
                <c:pt idx="928">
                  <c:v>42871</c:v>
                </c:pt>
                <c:pt idx="929">
                  <c:v>42872</c:v>
                </c:pt>
                <c:pt idx="930">
                  <c:v>42873</c:v>
                </c:pt>
                <c:pt idx="931">
                  <c:v>42874</c:v>
                </c:pt>
                <c:pt idx="932">
                  <c:v>42877</c:v>
                </c:pt>
                <c:pt idx="933">
                  <c:v>42878</c:v>
                </c:pt>
                <c:pt idx="934">
                  <c:v>42879</c:v>
                </c:pt>
                <c:pt idx="935">
                  <c:v>42880</c:v>
                </c:pt>
                <c:pt idx="936">
                  <c:v>42881</c:v>
                </c:pt>
                <c:pt idx="937">
                  <c:v>42885</c:v>
                </c:pt>
                <c:pt idx="938">
                  <c:v>42886</c:v>
                </c:pt>
                <c:pt idx="939">
                  <c:v>42887</c:v>
                </c:pt>
                <c:pt idx="940">
                  <c:v>42888</c:v>
                </c:pt>
                <c:pt idx="941">
                  <c:v>42891</c:v>
                </c:pt>
                <c:pt idx="942">
                  <c:v>42892</c:v>
                </c:pt>
                <c:pt idx="943">
                  <c:v>42893</c:v>
                </c:pt>
                <c:pt idx="944">
                  <c:v>42894</c:v>
                </c:pt>
                <c:pt idx="945">
                  <c:v>42895</c:v>
                </c:pt>
                <c:pt idx="946">
                  <c:v>42898</c:v>
                </c:pt>
                <c:pt idx="947">
                  <c:v>42899</c:v>
                </c:pt>
                <c:pt idx="948">
                  <c:v>42900</c:v>
                </c:pt>
                <c:pt idx="949">
                  <c:v>42901</c:v>
                </c:pt>
                <c:pt idx="950">
                  <c:v>42902</c:v>
                </c:pt>
                <c:pt idx="951">
                  <c:v>42905</c:v>
                </c:pt>
                <c:pt idx="952">
                  <c:v>42906</c:v>
                </c:pt>
                <c:pt idx="953">
                  <c:v>42907</c:v>
                </c:pt>
                <c:pt idx="954">
                  <c:v>42908</c:v>
                </c:pt>
                <c:pt idx="955">
                  <c:v>42909</c:v>
                </c:pt>
                <c:pt idx="956">
                  <c:v>42912</c:v>
                </c:pt>
                <c:pt idx="957">
                  <c:v>42913</c:v>
                </c:pt>
                <c:pt idx="958">
                  <c:v>42914</c:v>
                </c:pt>
                <c:pt idx="959">
                  <c:v>42915</c:v>
                </c:pt>
                <c:pt idx="960">
                  <c:v>42916</c:v>
                </c:pt>
                <c:pt idx="961">
                  <c:v>42919</c:v>
                </c:pt>
                <c:pt idx="962">
                  <c:v>42921</c:v>
                </c:pt>
                <c:pt idx="963">
                  <c:v>42922</c:v>
                </c:pt>
                <c:pt idx="964">
                  <c:v>42923</c:v>
                </c:pt>
                <c:pt idx="965">
                  <c:v>42926</c:v>
                </c:pt>
                <c:pt idx="966">
                  <c:v>42927</c:v>
                </c:pt>
                <c:pt idx="967">
                  <c:v>42928</c:v>
                </c:pt>
                <c:pt idx="968">
                  <c:v>42929</c:v>
                </c:pt>
                <c:pt idx="969">
                  <c:v>42930</c:v>
                </c:pt>
                <c:pt idx="970">
                  <c:v>42933</c:v>
                </c:pt>
                <c:pt idx="971">
                  <c:v>42934</c:v>
                </c:pt>
                <c:pt idx="972">
                  <c:v>42935</c:v>
                </c:pt>
                <c:pt idx="973">
                  <c:v>42936</c:v>
                </c:pt>
                <c:pt idx="974">
                  <c:v>42937</c:v>
                </c:pt>
                <c:pt idx="975">
                  <c:v>42940</c:v>
                </c:pt>
                <c:pt idx="976">
                  <c:v>42941</c:v>
                </c:pt>
                <c:pt idx="977">
                  <c:v>42942</c:v>
                </c:pt>
                <c:pt idx="978">
                  <c:v>42943</c:v>
                </c:pt>
                <c:pt idx="979">
                  <c:v>42944</c:v>
                </c:pt>
                <c:pt idx="980">
                  <c:v>42947</c:v>
                </c:pt>
                <c:pt idx="981">
                  <c:v>42948</c:v>
                </c:pt>
                <c:pt idx="982">
                  <c:v>42949</c:v>
                </c:pt>
                <c:pt idx="983">
                  <c:v>42950</c:v>
                </c:pt>
                <c:pt idx="984">
                  <c:v>42951</c:v>
                </c:pt>
                <c:pt idx="985">
                  <c:v>42954</c:v>
                </c:pt>
                <c:pt idx="986">
                  <c:v>42955</c:v>
                </c:pt>
                <c:pt idx="987">
                  <c:v>42956</c:v>
                </c:pt>
                <c:pt idx="988">
                  <c:v>42957</c:v>
                </c:pt>
                <c:pt idx="989">
                  <c:v>42958</c:v>
                </c:pt>
                <c:pt idx="990">
                  <c:v>42961</c:v>
                </c:pt>
                <c:pt idx="991">
                  <c:v>42962</c:v>
                </c:pt>
                <c:pt idx="992">
                  <c:v>42963</c:v>
                </c:pt>
                <c:pt idx="993">
                  <c:v>42964</c:v>
                </c:pt>
                <c:pt idx="994">
                  <c:v>42965</c:v>
                </c:pt>
                <c:pt idx="995">
                  <c:v>42968</c:v>
                </c:pt>
                <c:pt idx="996">
                  <c:v>42969</c:v>
                </c:pt>
                <c:pt idx="997">
                  <c:v>42970</c:v>
                </c:pt>
                <c:pt idx="998">
                  <c:v>42971</c:v>
                </c:pt>
                <c:pt idx="999">
                  <c:v>42972</c:v>
                </c:pt>
                <c:pt idx="1000">
                  <c:v>42975</c:v>
                </c:pt>
                <c:pt idx="1001">
                  <c:v>42976</c:v>
                </c:pt>
                <c:pt idx="1002">
                  <c:v>42977</c:v>
                </c:pt>
                <c:pt idx="1003">
                  <c:v>42978</c:v>
                </c:pt>
                <c:pt idx="1004">
                  <c:v>42979</c:v>
                </c:pt>
                <c:pt idx="1005">
                  <c:v>42983</c:v>
                </c:pt>
                <c:pt idx="1006">
                  <c:v>42984</c:v>
                </c:pt>
                <c:pt idx="1007">
                  <c:v>42985</c:v>
                </c:pt>
                <c:pt idx="1008">
                  <c:v>42986</c:v>
                </c:pt>
                <c:pt idx="1009">
                  <c:v>42989</c:v>
                </c:pt>
                <c:pt idx="1010">
                  <c:v>42990</c:v>
                </c:pt>
                <c:pt idx="1011">
                  <c:v>42991</c:v>
                </c:pt>
                <c:pt idx="1012">
                  <c:v>42992</c:v>
                </c:pt>
                <c:pt idx="1013">
                  <c:v>42993</c:v>
                </c:pt>
                <c:pt idx="1014">
                  <c:v>42996</c:v>
                </c:pt>
                <c:pt idx="1015">
                  <c:v>42997</c:v>
                </c:pt>
                <c:pt idx="1016">
                  <c:v>42998</c:v>
                </c:pt>
                <c:pt idx="1017">
                  <c:v>42999</c:v>
                </c:pt>
                <c:pt idx="1018">
                  <c:v>43000</c:v>
                </c:pt>
                <c:pt idx="1019">
                  <c:v>43003</c:v>
                </c:pt>
                <c:pt idx="1020">
                  <c:v>43004</c:v>
                </c:pt>
                <c:pt idx="1021">
                  <c:v>43005</c:v>
                </c:pt>
                <c:pt idx="1022">
                  <c:v>43006</c:v>
                </c:pt>
                <c:pt idx="1023">
                  <c:v>43007</c:v>
                </c:pt>
                <c:pt idx="1024">
                  <c:v>43010</c:v>
                </c:pt>
                <c:pt idx="1025">
                  <c:v>43011</c:v>
                </c:pt>
                <c:pt idx="1026">
                  <c:v>43012</c:v>
                </c:pt>
                <c:pt idx="1027">
                  <c:v>43013</c:v>
                </c:pt>
                <c:pt idx="1028">
                  <c:v>43014</c:v>
                </c:pt>
                <c:pt idx="1029">
                  <c:v>43017</c:v>
                </c:pt>
                <c:pt idx="1030">
                  <c:v>43018</c:v>
                </c:pt>
                <c:pt idx="1031">
                  <c:v>43019</c:v>
                </c:pt>
                <c:pt idx="1032">
                  <c:v>43020</c:v>
                </c:pt>
                <c:pt idx="1033">
                  <c:v>43021</c:v>
                </c:pt>
                <c:pt idx="1034">
                  <c:v>43024</c:v>
                </c:pt>
                <c:pt idx="1035">
                  <c:v>43025</c:v>
                </c:pt>
                <c:pt idx="1036">
                  <c:v>43026</c:v>
                </c:pt>
                <c:pt idx="1037">
                  <c:v>43027</c:v>
                </c:pt>
                <c:pt idx="1038">
                  <c:v>43028</c:v>
                </c:pt>
                <c:pt idx="1039">
                  <c:v>43031</c:v>
                </c:pt>
                <c:pt idx="1040">
                  <c:v>43032</c:v>
                </c:pt>
                <c:pt idx="1041">
                  <c:v>43033</c:v>
                </c:pt>
                <c:pt idx="1042">
                  <c:v>43034</c:v>
                </c:pt>
                <c:pt idx="1043">
                  <c:v>43035</c:v>
                </c:pt>
                <c:pt idx="1044">
                  <c:v>43038</c:v>
                </c:pt>
                <c:pt idx="1045">
                  <c:v>43039</c:v>
                </c:pt>
                <c:pt idx="1046">
                  <c:v>43040</c:v>
                </c:pt>
                <c:pt idx="1047">
                  <c:v>43041</c:v>
                </c:pt>
                <c:pt idx="1048">
                  <c:v>43042</c:v>
                </c:pt>
                <c:pt idx="1049">
                  <c:v>43045</c:v>
                </c:pt>
                <c:pt idx="1050">
                  <c:v>43046</c:v>
                </c:pt>
                <c:pt idx="1051">
                  <c:v>43047</c:v>
                </c:pt>
                <c:pt idx="1052">
                  <c:v>43048</c:v>
                </c:pt>
                <c:pt idx="1053">
                  <c:v>43049</c:v>
                </c:pt>
                <c:pt idx="1054">
                  <c:v>43052</c:v>
                </c:pt>
                <c:pt idx="1055">
                  <c:v>43053</c:v>
                </c:pt>
                <c:pt idx="1056">
                  <c:v>43054</c:v>
                </c:pt>
                <c:pt idx="1057">
                  <c:v>43055</c:v>
                </c:pt>
                <c:pt idx="1058">
                  <c:v>43056</c:v>
                </c:pt>
                <c:pt idx="1059">
                  <c:v>43059</c:v>
                </c:pt>
                <c:pt idx="1060">
                  <c:v>43060</c:v>
                </c:pt>
                <c:pt idx="1061">
                  <c:v>43061</c:v>
                </c:pt>
                <c:pt idx="1062">
                  <c:v>43063</c:v>
                </c:pt>
                <c:pt idx="1063">
                  <c:v>43066</c:v>
                </c:pt>
                <c:pt idx="1064">
                  <c:v>43067</c:v>
                </c:pt>
                <c:pt idx="1065">
                  <c:v>43068</c:v>
                </c:pt>
                <c:pt idx="1066">
                  <c:v>43069</c:v>
                </c:pt>
                <c:pt idx="1067">
                  <c:v>43070</c:v>
                </c:pt>
                <c:pt idx="1068">
                  <c:v>43073</c:v>
                </c:pt>
                <c:pt idx="1069">
                  <c:v>43074</c:v>
                </c:pt>
                <c:pt idx="1070">
                  <c:v>43075</c:v>
                </c:pt>
                <c:pt idx="1071">
                  <c:v>43076</c:v>
                </c:pt>
                <c:pt idx="1072">
                  <c:v>43077</c:v>
                </c:pt>
                <c:pt idx="1073">
                  <c:v>43080</c:v>
                </c:pt>
                <c:pt idx="1074">
                  <c:v>43081</c:v>
                </c:pt>
                <c:pt idx="1075">
                  <c:v>43082</c:v>
                </c:pt>
                <c:pt idx="1076">
                  <c:v>43083</c:v>
                </c:pt>
                <c:pt idx="1077">
                  <c:v>43084</c:v>
                </c:pt>
                <c:pt idx="1078">
                  <c:v>43087</c:v>
                </c:pt>
                <c:pt idx="1079">
                  <c:v>43088</c:v>
                </c:pt>
                <c:pt idx="1080">
                  <c:v>43089</c:v>
                </c:pt>
                <c:pt idx="1081">
                  <c:v>43090</c:v>
                </c:pt>
                <c:pt idx="1082">
                  <c:v>43091</c:v>
                </c:pt>
                <c:pt idx="1083">
                  <c:v>43095</c:v>
                </c:pt>
                <c:pt idx="1084">
                  <c:v>43096</c:v>
                </c:pt>
                <c:pt idx="1085">
                  <c:v>43097</c:v>
                </c:pt>
                <c:pt idx="1086">
                  <c:v>43098</c:v>
                </c:pt>
                <c:pt idx="1087">
                  <c:v>43102</c:v>
                </c:pt>
                <c:pt idx="1088">
                  <c:v>43103</c:v>
                </c:pt>
                <c:pt idx="1089">
                  <c:v>43104</c:v>
                </c:pt>
                <c:pt idx="1090">
                  <c:v>43105</c:v>
                </c:pt>
                <c:pt idx="1091">
                  <c:v>43108</c:v>
                </c:pt>
                <c:pt idx="1092">
                  <c:v>43109</c:v>
                </c:pt>
                <c:pt idx="1093">
                  <c:v>43110</c:v>
                </c:pt>
                <c:pt idx="1094">
                  <c:v>43111</c:v>
                </c:pt>
                <c:pt idx="1095">
                  <c:v>43112</c:v>
                </c:pt>
                <c:pt idx="1096">
                  <c:v>43116</c:v>
                </c:pt>
                <c:pt idx="1097">
                  <c:v>43117</c:v>
                </c:pt>
                <c:pt idx="1098">
                  <c:v>43118</c:v>
                </c:pt>
                <c:pt idx="1099">
                  <c:v>43119</c:v>
                </c:pt>
                <c:pt idx="1100">
                  <c:v>43122</c:v>
                </c:pt>
                <c:pt idx="1101">
                  <c:v>43123</c:v>
                </c:pt>
                <c:pt idx="1102">
                  <c:v>43124</c:v>
                </c:pt>
                <c:pt idx="1103">
                  <c:v>43125</c:v>
                </c:pt>
                <c:pt idx="1104">
                  <c:v>43126</c:v>
                </c:pt>
                <c:pt idx="1105">
                  <c:v>43129</c:v>
                </c:pt>
                <c:pt idx="1106">
                  <c:v>43130</c:v>
                </c:pt>
                <c:pt idx="1107">
                  <c:v>43131</c:v>
                </c:pt>
                <c:pt idx="1108">
                  <c:v>43132</c:v>
                </c:pt>
                <c:pt idx="1109">
                  <c:v>43133</c:v>
                </c:pt>
                <c:pt idx="1110">
                  <c:v>43136</c:v>
                </c:pt>
                <c:pt idx="1111">
                  <c:v>43137</c:v>
                </c:pt>
                <c:pt idx="1112">
                  <c:v>43138</c:v>
                </c:pt>
                <c:pt idx="1113">
                  <c:v>43139</c:v>
                </c:pt>
                <c:pt idx="1114">
                  <c:v>43140</c:v>
                </c:pt>
                <c:pt idx="1115">
                  <c:v>43143</c:v>
                </c:pt>
                <c:pt idx="1116">
                  <c:v>43144</c:v>
                </c:pt>
                <c:pt idx="1117">
                  <c:v>43145</c:v>
                </c:pt>
                <c:pt idx="1118">
                  <c:v>43146</c:v>
                </c:pt>
                <c:pt idx="1119">
                  <c:v>43147</c:v>
                </c:pt>
                <c:pt idx="1120">
                  <c:v>43151</c:v>
                </c:pt>
                <c:pt idx="1121">
                  <c:v>43152</c:v>
                </c:pt>
                <c:pt idx="1122">
                  <c:v>43153</c:v>
                </c:pt>
                <c:pt idx="1123">
                  <c:v>43154</c:v>
                </c:pt>
                <c:pt idx="1124">
                  <c:v>43157</c:v>
                </c:pt>
                <c:pt idx="1125">
                  <c:v>43158</c:v>
                </c:pt>
                <c:pt idx="1126">
                  <c:v>43159</c:v>
                </c:pt>
                <c:pt idx="1127">
                  <c:v>43160</c:v>
                </c:pt>
                <c:pt idx="1128">
                  <c:v>43161</c:v>
                </c:pt>
                <c:pt idx="1129">
                  <c:v>43164</c:v>
                </c:pt>
                <c:pt idx="1130">
                  <c:v>43165</c:v>
                </c:pt>
                <c:pt idx="1131">
                  <c:v>43166</c:v>
                </c:pt>
                <c:pt idx="1132">
                  <c:v>43167</c:v>
                </c:pt>
                <c:pt idx="1133">
                  <c:v>43168</c:v>
                </c:pt>
                <c:pt idx="1134">
                  <c:v>43171</c:v>
                </c:pt>
                <c:pt idx="1135">
                  <c:v>43172</c:v>
                </c:pt>
                <c:pt idx="1136">
                  <c:v>43173</c:v>
                </c:pt>
                <c:pt idx="1137">
                  <c:v>43174</c:v>
                </c:pt>
                <c:pt idx="1138">
                  <c:v>43175</c:v>
                </c:pt>
                <c:pt idx="1139">
                  <c:v>43178</c:v>
                </c:pt>
                <c:pt idx="1140">
                  <c:v>43179</c:v>
                </c:pt>
                <c:pt idx="1141">
                  <c:v>43180</c:v>
                </c:pt>
                <c:pt idx="1142">
                  <c:v>43181</c:v>
                </c:pt>
                <c:pt idx="1143">
                  <c:v>43182</c:v>
                </c:pt>
                <c:pt idx="1144">
                  <c:v>43185</c:v>
                </c:pt>
                <c:pt idx="1145">
                  <c:v>43186</c:v>
                </c:pt>
                <c:pt idx="1146">
                  <c:v>43187</c:v>
                </c:pt>
                <c:pt idx="1147">
                  <c:v>43188</c:v>
                </c:pt>
                <c:pt idx="1148">
                  <c:v>43192</c:v>
                </c:pt>
                <c:pt idx="1149">
                  <c:v>43193</c:v>
                </c:pt>
                <c:pt idx="1150">
                  <c:v>43194</c:v>
                </c:pt>
                <c:pt idx="1151">
                  <c:v>43195</c:v>
                </c:pt>
                <c:pt idx="1152">
                  <c:v>43196</c:v>
                </c:pt>
                <c:pt idx="1153">
                  <c:v>43199</c:v>
                </c:pt>
                <c:pt idx="1154">
                  <c:v>43200</c:v>
                </c:pt>
                <c:pt idx="1155">
                  <c:v>43201</c:v>
                </c:pt>
                <c:pt idx="1156">
                  <c:v>43202</c:v>
                </c:pt>
                <c:pt idx="1157">
                  <c:v>43203</c:v>
                </c:pt>
                <c:pt idx="1158">
                  <c:v>43206</c:v>
                </c:pt>
                <c:pt idx="1159">
                  <c:v>43207</c:v>
                </c:pt>
                <c:pt idx="1160">
                  <c:v>43208</c:v>
                </c:pt>
                <c:pt idx="1161">
                  <c:v>43209</c:v>
                </c:pt>
                <c:pt idx="1162">
                  <c:v>43210</c:v>
                </c:pt>
                <c:pt idx="1163">
                  <c:v>43213</c:v>
                </c:pt>
                <c:pt idx="1164">
                  <c:v>43214</c:v>
                </c:pt>
                <c:pt idx="1165">
                  <c:v>43215</c:v>
                </c:pt>
                <c:pt idx="1166">
                  <c:v>43216</c:v>
                </c:pt>
                <c:pt idx="1167">
                  <c:v>43217</c:v>
                </c:pt>
                <c:pt idx="1168">
                  <c:v>43220</c:v>
                </c:pt>
                <c:pt idx="1169">
                  <c:v>43221</c:v>
                </c:pt>
                <c:pt idx="1170">
                  <c:v>43222</c:v>
                </c:pt>
                <c:pt idx="1171">
                  <c:v>43223</c:v>
                </c:pt>
                <c:pt idx="1172">
                  <c:v>43224</c:v>
                </c:pt>
                <c:pt idx="1173">
                  <c:v>43227</c:v>
                </c:pt>
                <c:pt idx="1174">
                  <c:v>43228</c:v>
                </c:pt>
                <c:pt idx="1175">
                  <c:v>43229</c:v>
                </c:pt>
                <c:pt idx="1176">
                  <c:v>43230</c:v>
                </c:pt>
                <c:pt idx="1177">
                  <c:v>43231</c:v>
                </c:pt>
                <c:pt idx="1178">
                  <c:v>43234</c:v>
                </c:pt>
                <c:pt idx="1179">
                  <c:v>43235</c:v>
                </c:pt>
                <c:pt idx="1180">
                  <c:v>43236</c:v>
                </c:pt>
                <c:pt idx="1181">
                  <c:v>43237</c:v>
                </c:pt>
                <c:pt idx="1182">
                  <c:v>43238</c:v>
                </c:pt>
                <c:pt idx="1183">
                  <c:v>43241</c:v>
                </c:pt>
                <c:pt idx="1184">
                  <c:v>43242</c:v>
                </c:pt>
                <c:pt idx="1185">
                  <c:v>43243</c:v>
                </c:pt>
                <c:pt idx="1186">
                  <c:v>43244</c:v>
                </c:pt>
                <c:pt idx="1187">
                  <c:v>43245</c:v>
                </c:pt>
                <c:pt idx="1188">
                  <c:v>43249</c:v>
                </c:pt>
                <c:pt idx="1189">
                  <c:v>43250</c:v>
                </c:pt>
                <c:pt idx="1190">
                  <c:v>43251</c:v>
                </c:pt>
                <c:pt idx="1191">
                  <c:v>43252</c:v>
                </c:pt>
                <c:pt idx="1192">
                  <c:v>43255</c:v>
                </c:pt>
                <c:pt idx="1193">
                  <c:v>43256</c:v>
                </c:pt>
                <c:pt idx="1194">
                  <c:v>43257</c:v>
                </c:pt>
                <c:pt idx="1195">
                  <c:v>43258</c:v>
                </c:pt>
                <c:pt idx="1196">
                  <c:v>43259</c:v>
                </c:pt>
                <c:pt idx="1197">
                  <c:v>43262</c:v>
                </c:pt>
                <c:pt idx="1198">
                  <c:v>43263</c:v>
                </c:pt>
                <c:pt idx="1199">
                  <c:v>43264</c:v>
                </c:pt>
                <c:pt idx="1200">
                  <c:v>43265</c:v>
                </c:pt>
                <c:pt idx="1201">
                  <c:v>43266</c:v>
                </c:pt>
                <c:pt idx="1202">
                  <c:v>43269</c:v>
                </c:pt>
                <c:pt idx="1203">
                  <c:v>43270</c:v>
                </c:pt>
                <c:pt idx="1204">
                  <c:v>43271</c:v>
                </c:pt>
                <c:pt idx="1205">
                  <c:v>43272</c:v>
                </c:pt>
                <c:pt idx="1206">
                  <c:v>43273</c:v>
                </c:pt>
                <c:pt idx="1207">
                  <c:v>43276</c:v>
                </c:pt>
                <c:pt idx="1208">
                  <c:v>43277</c:v>
                </c:pt>
                <c:pt idx="1209">
                  <c:v>43278</c:v>
                </c:pt>
                <c:pt idx="1210">
                  <c:v>43279</c:v>
                </c:pt>
                <c:pt idx="1211">
                  <c:v>43280</c:v>
                </c:pt>
                <c:pt idx="1212">
                  <c:v>43283</c:v>
                </c:pt>
                <c:pt idx="1213">
                  <c:v>43284</c:v>
                </c:pt>
                <c:pt idx="1214">
                  <c:v>43286</c:v>
                </c:pt>
                <c:pt idx="1215">
                  <c:v>43287</c:v>
                </c:pt>
                <c:pt idx="1216">
                  <c:v>43290</c:v>
                </c:pt>
                <c:pt idx="1217">
                  <c:v>43291</c:v>
                </c:pt>
                <c:pt idx="1218">
                  <c:v>43292</c:v>
                </c:pt>
                <c:pt idx="1219">
                  <c:v>43293</c:v>
                </c:pt>
                <c:pt idx="1220">
                  <c:v>43294</c:v>
                </c:pt>
                <c:pt idx="1221">
                  <c:v>43297</c:v>
                </c:pt>
                <c:pt idx="1222">
                  <c:v>43298</c:v>
                </c:pt>
                <c:pt idx="1223">
                  <c:v>43299</c:v>
                </c:pt>
                <c:pt idx="1224">
                  <c:v>43300</c:v>
                </c:pt>
                <c:pt idx="1225">
                  <c:v>43301</c:v>
                </c:pt>
                <c:pt idx="1226">
                  <c:v>43304</c:v>
                </c:pt>
                <c:pt idx="1227">
                  <c:v>43305</c:v>
                </c:pt>
                <c:pt idx="1228">
                  <c:v>43306</c:v>
                </c:pt>
                <c:pt idx="1229">
                  <c:v>43307</c:v>
                </c:pt>
                <c:pt idx="1230">
                  <c:v>43308</c:v>
                </c:pt>
                <c:pt idx="1231">
                  <c:v>43311</c:v>
                </c:pt>
                <c:pt idx="1232">
                  <c:v>43312</c:v>
                </c:pt>
                <c:pt idx="1233">
                  <c:v>43313</c:v>
                </c:pt>
                <c:pt idx="1234">
                  <c:v>43314</c:v>
                </c:pt>
                <c:pt idx="1235">
                  <c:v>43315</c:v>
                </c:pt>
                <c:pt idx="1236">
                  <c:v>43318</c:v>
                </c:pt>
                <c:pt idx="1237">
                  <c:v>43319</c:v>
                </c:pt>
                <c:pt idx="1238">
                  <c:v>43320</c:v>
                </c:pt>
                <c:pt idx="1239">
                  <c:v>43321</c:v>
                </c:pt>
                <c:pt idx="1240">
                  <c:v>43322</c:v>
                </c:pt>
                <c:pt idx="1241">
                  <c:v>43325</c:v>
                </c:pt>
                <c:pt idx="1242">
                  <c:v>43326</c:v>
                </c:pt>
                <c:pt idx="1243">
                  <c:v>43327</c:v>
                </c:pt>
                <c:pt idx="1244">
                  <c:v>43328</c:v>
                </c:pt>
                <c:pt idx="1245">
                  <c:v>43329</c:v>
                </c:pt>
                <c:pt idx="1246">
                  <c:v>43332</c:v>
                </c:pt>
                <c:pt idx="1247">
                  <c:v>43333</c:v>
                </c:pt>
                <c:pt idx="1248">
                  <c:v>43334</c:v>
                </c:pt>
                <c:pt idx="1249">
                  <c:v>43335</c:v>
                </c:pt>
                <c:pt idx="1250">
                  <c:v>43336</c:v>
                </c:pt>
                <c:pt idx="1251">
                  <c:v>43339</c:v>
                </c:pt>
                <c:pt idx="1252">
                  <c:v>43340</c:v>
                </c:pt>
                <c:pt idx="1253">
                  <c:v>43341</c:v>
                </c:pt>
                <c:pt idx="1254">
                  <c:v>43342</c:v>
                </c:pt>
                <c:pt idx="1255">
                  <c:v>43343</c:v>
                </c:pt>
                <c:pt idx="1256">
                  <c:v>43347</c:v>
                </c:pt>
                <c:pt idx="1257">
                  <c:v>43348</c:v>
                </c:pt>
                <c:pt idx="1258">
                  <c:v>43349</c:v>
                </c:pt>
              </c:numCache>
            </c:numRef>
          </c:cat>
          <c:val>
            <c:numRef>
              <c:f>'Stock &amp; Index Performance'!$Z$7:$Z$1266</c:f>
              <c:numCache>
                <c:formatCode>0.00%</c:formatCode>
                <c:ptCount val="1260"/>
                <c:pt idx="0">
                  <c:v>0</c:v>
                </c:pt>
                <c:pt idx="1">
                  <c:v>7.3457716948512886E-3</c:v>
                </c:pt>
                <c:pt idx="2">
                  <c:v>1.0420467664846278E-2</c:v>
                </c:pt>
                <c:pt idx="3">
                  <c:v>7.0048034647158808E-3</c:v>
                </c:pt>
                <c:pt idx="4">
                  <c:v>9.7385312045750183E-3</c:v>
                </c:pt>
                <c:pt idx="5">
                  <c:v>1.5487135926685713E-2</c:v>
                </c:pt>
                <c:pt idx="6">
                  <c:v>1.9770175449091099E-2</c:v>
                </c:pt>
                <c:pt idx="7">
                  <c:v>3.2188597304556366E-2</c:v>
                </c:pt>
                <c:pt idx="8">
                  <c:v>3.0286353494326068E-2</c:v>
                </c:pt>
                <c:pt idx="9">
                  <c:v>2.2850853317860187E-2</c:v>
                </c:pt>
                <c:pt idx="10">
                  <c:v>1.8023461006992703E-2</c:v>
                </c:pt>
                <c:pt idx="11">
                  <c:v>1.537946174874838E-2</c:v>
                </c:pt>
                <c:pt idx="12">
                  <c:v>1.2597878818694674E-2</c:v>
                </c:pt>
                <c:pt idx="13">
                  <c:v>1.6127199095536948E-2</c:v>
                </c:pt>
                <c:pt idx="14">
                  <c:v>1.1987725143715044E-2</c:v>
                </c:pt>
                <c:pt idx="15">
                  <c:v>5.8861883939198556E-3</c:v>
                </c:pt>
                <c:pt idx="16">
                  <c:v>1.3931842245365589E-2</c:v>
                </c:pt>
                <c:pt idx="17">
                  <c:v>1.3255887683868428E-2</c:v>
                </c:pt>
                <c:pt idx="18">
                  <c:v>4.1574196481446446E-3</c:v>
                </c:pt>
                <c:pt idx="19">
                  <c:v>1.1239987796926476E-2</c:v>
                </c:pt>
                <c:pt idx="20">
                  <c:v>2.6380173594702239E-3</c:v>
                </c:pt>
                <c:pt idx="21">
                  <c:v>-9.7265674070263763E-3</c:v>
                </c:pt>
                <c:pt idx="22">
                  <c:v>-9.1582870234669933E-3</c:v>
                </c:pt>
                <c:pt idx="23">
                  <c:v>1.2472258944434156E-2</c:v>
                </c:pt>
                <c:pt idx="24">
                  <c:v>1.8836999240298802E-2</c:v>
                </c:pt>
                <c:pt idx="25">
                  <c:v>2.2988436989669347E-2</c:v>
                </c:pt>
                <c:pt idx="26">
                  <c:v>1.5762303270304034E-2</c:v>
                </c:pt>
                <c:pt idx="27">
                  <c:v>2.98078015923815E-2</c:v>
                </c:pt>
                <c:pt idx="28">
                  <c:v>3.6752786069354171E-2</c:v>
                </c:pt>
                <c:pt idx="29">
                  <c:v>4.3542241178194718E-2</c:v>
                </c:pt>
                <c:pt idx="30">
                  <c:v>4.3637951558583854E-2</c:v>
                </c:pt>
                <c:pt idx="31">
                  <c:v>4.9625832231666944E-2</c:v>
                </c:pt>
                <c:pt idx="32">
                  <c:v>4.4666838147764842E-2</c:v>
                </c:pt>
                <c:pt idx="33">
                  <c:v>4.8070538550346598E-2</c:v>
                </c:pt>
                <c:pt idx="34">
                  <c:v>5.2676600606564428E-2</c:v>
                </c:pt>
                <c:pt idx="35">
                  <c:v>5.4076364919752651E-2</c:v>
                </c:pt>
                <c:pt idx="36">
                  <c:v>5.9962553313672728E-2</c:v>
                </c:pt>
                <c:pt idx="37">
                  <c:v>5.4794192772669836E-2</c:v>
                </c:pt>
                <c:pt idx="38">
                  <c:v>5.0744447302462747E-2</c:v>
                </c:pt>
                <c:pt idx="39">
                  <c:v>5.3795215677360453E-2</c:v>
                </c:pt>
                <c:pt idx="40">
                  <c:v>5.7557830006400579E-2</c:v>
                </c:pt>
                <c:pt idx="41">
                  <c:v>5.4590808214343367E-2</c:v>
                </c:pt>
                <c:pt idx="42">
                  <c:v>5.9089196092623641E-2</c:v>
                </c:pt>
                <c:pt idx="43">
                  <c:v>4.512744435338667E-2</c:v>
                </c:pt>
                <c:pt idx="44">
                  <c:v>5.9160978877915271E-2</c:v>
                </c:pt>
                <c:pt idx="45">
                  <c:v>5.9926661921027025E-2</c:v>
                </c:pt>
                <c:pt idx="46">
                  <c:v>5.7414264435817319E-2</c:v>
                </c:pt>
                <c:pt idx="47">
                  <c:v>6.5974361581853325E-2</c:v>
                </c:pt>
                <c:pt idx="48">
                  <c:v>7.1130758325307575E-2</c:v>
                </c:pt>
                <c:pt idx="49">
                  <c:v>7.5653073798685133E-2</c:v>
                </c:pt>
                <c:pt idx="50">
                  <c:v>7.1675111113769674E-2</c:v>
                </c:pt>
                <c:pt idx="51">
                  <c:v>6.9485736162372636E-2</c:v>
                </c:pt>
                <c:pt idx="52">
                  <c:v>6.5597501959071769E-2</c:v>
                </c:pt>
                <c:pt idx="53">
                  <c:v>7.4259291384271009E-2</c:v>
                </c:pt>
                <c:pt idx="54">
                  <c:v>7.9589163192180346E-2</c:v>
                </c:pt>
                <c:pt idx="55">
                  <c:v>7.8225290271638048E-2</c:v>
                </c:pt>
                <c:pt idx="56">
                  <c:v>7.8386801538544271E-2</c:v>
                </c:pt>
                <c:pt idx="57">
                  <c:v>8.1066692189434741E-2</c:v>
                </c:pt>
                <c:pt idx="58">
                  <c:v>8.0217262563482938E-2</c:v>
                </c:pt>
                <c:pt idx="59">
                  <c:v>7.7280150265297332E-2</c:v>
                </c:pt>
                <c:pt idx="60">
                  <c:v>7.384055847006965E-2</c:v>
                </c:pt>
                <c:pt idx="61">
                  <c:v>7.2440794156881205E-2</c:v>
                </c:pt>
                <c:pt idx="62">
                  <c:v>6.7786876910468807E-2</c:v>
                </c:pt>
                <c:pt idx="63">
                  <c:v>7.9786565851732494E-2</c:v>
                </c:pt>
                <c:pt idx="64">
                  <c:v>8.1748628649706001E-2</c:v>
                </c:pt>
                <c:pt idx="65">
                  <c:v>7.830903685447832E-2</c:v>
                </c:pt>
                <c:pt idx="66">
                  <c:v>6.6105963354888164E-2</c:v>
                </c:pt>
                <c:pt idx="67">
                  <c:v>6.2086127378552458E-2</c:v>
                </c:pt>
                <c:pt idx="68">
                  <c:v>6.1978453200614902E-2</c:v>
                </c:pt>
                <c:pt idx="69">
                  <c:v>6.8690143625389499E-2</c:v>
                </c:pt>
                <c:pt idx="70">
                  <c:v>6.5376171704422337E-2</c:v>
                </c:pt>
                <c:pt idx="71">
                  <c:v>8.311250157024852E-2</c:v>
                </c:pt>
                <c:pt idx="72">
                  <c:v>8.2484402198945928E-2</c:v>
                </c:pt>
                <c:pt idx="73">
                  <c:v>8.7700617930143387E-2</c:v>
                </c:pt>
                <c:pt idx="74">
                  <c:v>9.3485114044900008E-2</c:v>
                </c:pt>
                <c:pt idx="75">
                  <c:v>9.6673466091606652E-2</c:v>
                </c:pt>
                <c:pt idx="76">
                  <c:v>0.10187771802525547</c:v>
                </c:pt>
                <c:pt idx="77">
                  <c:v>0.10150684030124846</c:v>
                </c:pt>
                <c:pt idx="78">
                  <c:v>0.10130943764169609</c:v>
                </c:pt>
                <c:pt idx="79">
                  <c:v>0.10567024184816742</c:v>
                </c:pt>
                <c:pt idx="80">
                  <c:v>9.5871891655849417E-2</c:v>
                </c:pt>
                <c:pt idx="81">
                  <c:v>9.5506995830616503E-2</c:v>
                </c:pt>
                <c:pt idx="82">
                  <c:v>9.2755322394434403E-2</c:v>
                </c:pt>
                <c:pt idx="83">
                  <c:v>9.9401211932691691E-2</c:v>
                </c:pt>
                <c:pt idx="84">
                  <c:v>9.9167917880493617E-2</c:v>
                </c:pt>
                <c:pt idx="85">
                  <c:v>9.9550759402049493E-2</c:v>
                </c:pt>
                <c:pt idx="86">
                  <c:v>0.10208708448235626</c:v>
                </c:pt>
                <c:pt idx="87">
                  <c:v>8.8227025022282524E-2</c:v>
                </c:pt>
                <c:pt idx="88">
                  <c:v>9.9999401810122679E-2</c:v>
                </c:pt>
                <c:pt idx="89">
                  <c:v>0.10568220564571607</c:v>
                </c:pt>
                <c:pt idx="90">
                  <c:v>0.10419271285091325</c:v>
                </c:pt>
                <c:pt idx="91">
                  <c:v>9.9891727632184901E-2</c:v>
                </c:pt>
                <c:pt idx="92">
                  <c:v>0.10294249600708261</c:v>
                </c:pt>
                <c:pt idx="93">
                  <c:v>0.1035765772771593</c:v>
                </c:pt>
                <c:pt idx="94">
                  <c:v>9.376626328729265E-2</c:v>
                </c:pt>
                <c:pt idx="95">
                  <c:v>7.0933355665755427E-2</c:v>
                </c:pt>
                <c:pt idx="96">
                  <c:v>6.5711158035783646E-2</c:v>
                </c:pt>
                <c:pt idx="97">
                  <c:v>7.2255355294877699E-2</c:v>
                </c:pt>
                <c:pt idx="98">
                  <c:v>6.1308480537892285E-2</c:v>
                </c:pt>
                <c:pt idx="99">
                  <c:v>7.3266296187735946E-2</c:v>
                </c:pt>
                <c:pt idx="100">
                  <c:v>6.6327293609537374E-2</c:v>
                </c:pt>
                <c:pt idx="101">
                  <c:v>4.1980965598100273E-2</c:v>
                </c:pt>
                <c:pt idx="102">
                  <c:v>4.994287286670529E-2</c:v>
                </c:pt>
                <c:pt idx="103">
                  <c:v>4.7813316903051462E-2</c:v>
                </c:pt>
                <c:pt idx="104">
                  <c:v>6.0847874332270457E-2</c:v>
                </c:pt>
                <c:pt idx="105">
                  <c:v>7.4959173540865232E-2</c:v>
                </c:pt>
                <c:pt idx="106">
                  <c:v>7.6646068995220418E-2</c:v>
                </c:pt>
                <c:pt idx="107">
                  <c:v>8.8556029454869511E-2</c:v>
                </c:pt>
                <c:pt idx="108">
                  <c:v>8.826291641492845E-2</c:v>
                </c:pt>
                <c:pt idx="109">
                  <c:v>9.4585783419372849E-2</c:v>
                </c:pt>
                <c:pt idx="110">
                  <c:v>9.9849854340764876E-2</c:v>
                </c:pt>
                <c:pt idx="111">
                  <c:v>0.10112399877969258</c:v>
                </c:pt>
                <c:pt idx="112">
                  <c:v>9.3939738351747515E-2</c:v>
                </c:pt>
                <c:pt idx="113">
                  <c:v>0.10053777269981024</c:v>
                </c:pt>
                <c:pt idx="114">
                  <c:v>9.8426162432479369E-2</c:v>
                </c:pt>
                <c:pt idx="115">
                  <c:v>0.10522159944009424</c:v>
                </c:pt>
                <c:pt idx="116">
                  <c:v>0.1037321066452912</c:v>
                </c:pt>
                <c:pt idx="117">
                  <c:v>0.10375603424038871</c:v>
                </c:pt>
                <c:pt idx="118">
                  <c:v>0.10921750782133266</c:v>
                </c:pt>
                <c:pt idx="119">
                  <c:v>0.11230416758887607</c:v>
                </c:pt>
                <c:pt idx="120">
                  <c:v>0.10409700247052411</c:v>
                </c:pt>
                <c:pt idx="121">
                  <c:v>0.12095399321652689</c:v>
                </c:pt>
                <c:pt idx="122">
                  <c:v>0.12089417422878368</c:v>
                </c:pt>
                <c:pt idx="123">
                  <c:v>0.12282034563411104</c:v>
                </c:pt>
                <c:pt idx="124">
                  <c:v>0.12342451741031635</c:v>
                </c:pt>
                <c:pt idx="125">
                  <c:v>0.12290409221695153</c:v>
                </c:pt>
                <c:pt idx="126">
                  <c:v>0.11719736078626086</c:v>
                </c:pt>
                <c:pt idx="127">
                  <c:v>0.11753832901639649</c:v>
                </c:pt>
                <c:pt idx="128">
                  <c:v>0.10446189829575703</c:v>
                </c:pt>
                <c:pt idx="129">
                  <c:v>0.10134532903434201</c:v>
                </c:pt>
                <c:pt idx="130">
                  <c:v>0.11193328986486883</c:v>
                </c:pt>
                <c:pt idx="131">
                  <c:v>0.11996099801999138</c:v>
                </c:pt>
                <c:pt idx="132">
                  <c:v>0.11309377822708488</c:v>
                </c:pt>
                <c:pt idx="133">
                  <c:v>0.11981743244940812</c:v>
                </c:pt>
                <c:pt idx="134">
                  <c:v>0.11653337002231234</c:v>
                </c:pt>
                <c:pt idx="135">
                  <c:v>0.11110180593523999</c:v>
                </c:pt>
                <c:pt idx="136">
                  <c:v>0.11599499913262457</c:v>
                </c:pt>
                <c:pt idx="137">
                  <c:v>0.10818263933337713</c:v>
                </c:pt>
                <c:pt idx="138">
                  <c:v>0.10607701096482036</c:v>
                </c:pt>
                <c:pt idx="139">
                  <c:v>0.11120948011317733</c:v>
                </c:pt>
                <c:pt idx="140">
                  <c:v>0.12001483510896027</c:v>
                </c:pt>
                <c:pt idx="141">
                  <c:v>0.12789897769349934</c:v>
                </c:pt>
                <c:pt idx="142">
                  <c:v>0.13111723923407781</c:v>
                </c:pt>
                <c:pt idx="143">
                  <c:v>0.12984309479514988</c:v>
                </c:pt>
                <c:pt idx="144">
                  <c:v>0.11567795849758622</c:v>
                </c:pt>
                <c:pt idx="145">
                  <c:v>0.10368425145509685</c:v>
                </c:pt>
                <c:pt idx="146">
                  <c:v>0.10782372540691876</c:v>
                </c:pt>
                <c:pt idx="147">
                  <c:v>0.11991912472857136</c:v>
                </c:pt>
                <c:pt idx="148">
                  <c:v>9.6529900521023393E-2</c:v>
                </c:pt>
                <c:pt idx="149">
                  <c:v>8.6127378552500078E-2</c:v>
                </c:pt>
                <c:pt idx="150">
                  <c:v>9.5052371523768997E-2</c:v>
                </c:pt>
                <c:pt idx="151">
                  <c:v>0.10245198030758917</c:v>
                </c:pt>
                <c:pt idx="152">
                  <c:v>0.11401499063832832</c:v>
                </c:pt>
                <c:pt idx="153">
                  <c:v>0.11553439292700274</c:v>
                </c:pt>
                <c:pt idx="154">
                  <c:v>0.11974564966411649</c:v>
                </c:pt>
                <c:pt idx="155">
                  <c:v>0.12432778412523704</c:v>
                </c:pt>
                <c:pt idx="156">
                  <c:v>0.12183931423512462</c:v>
                </c:pt>
                <c:pt idx="157">
                  <c:v>0.12376548564045198</c:v>
                </c:pt>
                <c:pt idx="158">
                  <c:v>0.11466701760472819</c:v>
                </c:pt>
                <c:pt idx="159">
                  <c:v>0.11827410256563642</c:v>
                </c:pt>
                <c:pt idx="160">
                  <c:v>0.12359799247477121</c:v>
                </c:pt>
                <c:pt idx="161">
                  <c:v>0.12695981958593294</c:v>
                </c:pt>
                <c:pt idx="162">
                  <c:v>0.12679830831902672</c:v>
                </c:pt>
                <c:pt idx="163">
                  <c:v>0.1252789060303523</c:v>
                </c:pt>
                <c:pt idx="164">
                  <c:v>0.12738453439890884</c:v>
                </c:pt>
                <c:pt idx="165">
                  <c:v>0.11725119787522953</c:v>
                </c:pt>
                <c:pt idx="166">
                  <c:v>0.12352620968947958</c:v>
                </c:pt>
                <c:pt idx="167">
                  <c:v>0.12198287980570788</c:v>
                </c:pt>
                <c:pt idx="168">
                  <c:v>0.12368772095638603</c:v>
                </c:pt>
                <c:pt idx="169">
                  <c:v>0.13455683102930527</c:v>
                </c:pt>
                <c:pt idx="170">
                  <c:v>0.13503538293125006</c:v>
                </c:pt>
                <c:pt idx="171">
                  <c:v>0.1296995292245664</c:v>
                </c:pt>
                <c:pt idx="172">
                  <c:v>0.11912353219158822</c:v>
                </c:pt>
                <c:pt idx="173">
                  <c:v>0.12331684323237879</c:v>
                </c:pt>
                <c:pt idx="174">
                  <c:v>0.12763577414742988</c:v>
                </c:pt>
                <c:pt idx="175">
                  <c:v>0.12030794814890133</c:v>
                </c:pt>
                <c:pt idx="176">
                  <c:v>0.12940043428585102</c:v>
                </c:pt>
                <c:pt idx="177">
                  <c:v>0.13206836113919285</c:v>
                </c:pt>
                <c:pt idx="178">
                  <c:v>0.13687780775373715</c:v>
                </c:pt>
                <c:pt idx="179">
                  <c:v>0.14368520855890088</c:v>
                </c:pt>
                <c:pt idx="180">
                  <c:v>0.14241106411997295</c:v>
                </c:pt>
                <c:pt idx="181">
                  <c:v>0.14854251036363952</c:v>
                </c:pt>
                <c:pt idx="182">
                  <c:v>0.15066010252974493</c:v>
                </c:pt>
                <c:pt idx="183">
                  <c:v>0.15149756835814832</c:v>
                </c:pt>
                <c:pt idx="184">
                  <c:v>0.15106088974762377</c:v>
                </c:pt>
                <c:pt idx="185">
                  <c:v>0.15323830090147217</c:v>
                </c:pt>
                <c:pt idx="186">
                  <c:v>0.16076352955955286</c:v>
                </c:pt>
                <c:pt idx="187">
                  <c:v>0.16613527465888223</c:v>
                </c:pt>
                <c:pt idx="188">
                  <c:v>0.16722996213458075</c:v>
                </c:pt>
                <c:pt idx="189">
                  <c:v>0.16694283099341378</c:v>
                </c:pt>
                <c:pt idx="190">
                  <c:v>0.16281532083914074</c:v>
                </c:pt>
                <c:pt idx="191">
                  <c:v>0.15457226432814286</c:v>
                </c:pt>
                <c:pt idx="192">
                  <c:v>0.15819131308659995</c:v>
                </c:pt>
                <c:pt idx="193">
                  <c:v>0.15916038068803795</c:v>
                </c:pt>
                <c:pt idx="194">
                  <c:v>0.16167876007202198</c:v>
                </c:pt>
                <c:pt idx="195">
                  <c:v>0.17064562633471114</c:v>
                </c:pt>
                <c:pt idx="196">
                  <c:v>0.17214110102828828</c:v>
                </c:pt>
                <c:pt idx="197">
                  <c:v>0.1741689647127791</c:v>
                </c:pt>
                <c:pt idx="198">
                  <c:v>0.17401343534464697</c:v>
                </c:pt>
                <c:pt idx="199">
                  <c:v>0.16645829719269489</c:v>
                </c:pt>
                <c:pt idx="200">
                  <c:v>0.17217101052215988</c:v>
                </c:pt>
                <c:pt idx="201">
                  <c:v>0.17078919190529462</c:v>
                </c:pt>
                <c:pt idx="202">
                  <c:v>0.17302642204688601</c:v>
                </c:pt>
                <c:pt idx="203">
                  <c:v>0.17258974343636146</c:v>
                </c:pt>
                <c:pt idx="204">
                  <c:v>0.18042004893193186</c:v>
                </c:pt>
                <c:pt idx="205">
                  <c:v>0.18119769577259204</c:v>
                </c:pt>
                <c:pt idx="206">
                  <c:v>0.18767011024639446</c:v>
                </c:pt>
                <c:pt idx="207">
                  <c:v>0.18301021110120774</c:v>
                </c:pt>
                <c:pt idx="208">
                  <c:v>0.17467144420982117</c:v>
                </c:pt>
                <c:pt idx="209">
                  <c:v>0.1801269358919908</c:v>
                </c:pt>
                <c:pt idx="210">
                  <c:v>0.17525168839092897</c:v>
                </c:pt>
                <c:pt idx="211">
                  <c:v>0.17698045713670418</c:v>
                </c:pt>
                <c:pt idx="212">
                  <c:v>0.18268120666862075</c:v>
                </c:pt>
                <c:pt idx="213">
                  <c:v>0.1803961213368348</c:v>
                </c:pt>
                <c:pt idx="214">
                  <c:v>0.18535511542073668</c:v>
                </c:pt>
                <c:pt idx="215">
                  <c:v>0.1713275627949824</c:v>
                </c:pt>
                <c:pt idx="216">
                  <c:v>0.18335117933134337</c:v>
                </c:pt>
                <c:pt idx="217">
                  <c:v>0.18060548779393559</c:v>
                </c:pt>
                <c:pt idx="218">
                  <c:v>0.18652756758050137</c:v>
                </c:pt>
                <c:pt idx="219">
                  <c:v>0.18860926835396086</c:v>
                </c:pt>
                <c:pt idx="220">
                  <c:v>0.18918951253506888</c:v>
                </c:pt>
                <c:pt idx="221">
                  <c:v>0.183422962116635</c:v>
                </c:pt>
                <c:pt idx="222">
                  <c:v>0.18376393034677063</c:v>
                </c:pt>
                <c:pt idx="223">
                  <c:v>0.17840414904498991</c:v>
                </c:pt>
                <c:pt idx="224">
                  <c:v>0.17847593183028154</c:v>
                </c:pt>
                <c:pt idx="225">
                  <c:v>0.15490725065950439</c:v>
                </c:pt>
                <c:pt idx="226">
                  <c:v>0.15160524253608587</c:v>
                </c:pt>
                <c:pt idx="227">
                  <c:v>0.15988419043972946</c:v>
                </c:pt>
                <c:pt idx="228">
                  <c:v>0.14865018454157708</c:v>
                </c:pt>
                <c:pt idx="229">
                  <c:v>0.14866813023790004</c:v>
                </c:pt>
                <c:pt idx="230">
                  <c:v>0.14228544424571243</c:v>
                </c:pt>
                <c:pt idx="231">
                  <c:v>0.15545758534674059</c:v>
                </c:pt>
                <c:pt idx="232">
                  <c:v>0.15864593739344746</c:v>
                </c:pt>
                <c:pt idx="233">
                  <c:v>0.15674967548199148</c:v>
                </c:pt>
                <c:pt idx="234">
                  <c:v>0.16450819819227025</c:v>
                </c:pt>
                <c:pt idx="235">
                  <c:v>0.16956888455533559</c:v>
                </c:pt>
                <c:pt idx="236">
                  <c:v>0.16949710177004373</c:v>
                </c:pt>
                <c:pt idx="237">
                  <c:v>0.17947490892559115</c:v>
                </c:pt>
                <c:pt idx="238">
                  <c:v>0.18537306111705965</c:v>
                </c:pt>
                <c:pt idx="239">
                  <c:v>0.18831017341524547</c:v>
                </c:pt>
                <c:pt idx="240">
                  <c:v>0.19181556609699046</c:v>
                </c:pt>
                <c:pt idx="241">
                  <c:v>0.18944075228358992</c:v>
                </c:pt>
                <c:pt idx="242">
                  <c:v>0.19513551991673195</c:v>
                </c:pt>
                <c:pt idx="243">
                  <c:v>0.19639171865933691</c:v>
                </c:pt>
                <c:pt idx="244">
                  <c:v>0.1964515376470799</c:v>
                </c:pt>
                <c:pt idx="245">
                  <c:v>0.1944296558613634</c:v>
                </c:pt>
                <c:pt idx="246">
                  <c:v>0.19839565474873022</c:v>
                </c:pt>
                <c:pt idx="247">
                  <c:v>0.19774362778233057</c:v>
                </c:pt>
                <c:pt idx="248">
                  <c:v>0.19681045157353849</c:v>
                </c:pt>
                <c:pt idx="249">
                  <c:v>0.19497400864982573</c:v>
                </c:pt>
                <c:pt idx="250">
                  <c:v>0.20099179881678042</c:v>
                </c:pt>
                <c:pt idx="251">
                  <c:v>0.1973009672730317</c:v>
                </c:pt>
                <c:pt idx="252">
                  <c:v>0.1894646798786872</c:v>
                </c:pt>
                <c:pt idx="253">
                  <c:v>0.19380155649006103</c:v>
                </c:pt>
                <c:pt idx="254">
                  <c:v>0.19485437067433953</c:v>
                </c:pt>
                <c:pt idx="255">
                  <c:v>0.18772992923413745</c:v>
                </c:pt>
                <c:pt idx="256">
                  <c:v>0.18688648150695997</c:v>
                </c:pt>
                <c:pt idx="257">
                  <c:v>0.19576960118680864</c:v>
                </c:pt>
                <c:pt idx="258">
                  <c:v>0.19731891296935467</c:v>
                </c:pt>
                <c:pt idx="259">
                  <c:v>0.20317519186940314</c:v>
                </c:pt>
                <c:pt idx="260">
                  <c:v>0.20260092958706966</c:v>
                </c:pt>
                <c:pt idx="261">
                  <c:v>0.19296409066165787</c:v>
                </c:pt>
                <c:pt idx="262">
                  <c:v>0.18607294327365387</c:v>
                </c:pt>
                <c:pt idx="263">
                  <c:v>0.1953628320701557</c:v>
                </c:pt>
                <c:pt idx="264">
                  <c:v>0.17603531713036347</c:v>
                </c:pt>
                <c:pt idx="265">
                  <c:v>0.18612079846384821</c:v>
                </c:pt>
                <c:pt idx="266">
                  <c:v>0.18309993958282234</c:v>
                </c:pt>
                <c:pt idx="267">
                  <c:v>0.17980391335817814</c:v>
                </c:pt>
                <c:pt idx="268">
                  <c:v>0.16417321186090894</c:v>
                </c:pt>
                <c:pt idx="269">
                  <c:v>0.16417919375968326</c:v>
                </c:pt>
                <c:pt idx="270">
                  <c:v>0.17717785979625655</c:v>
                </c:pt>
                <c:pt idx="271">
                  <c:v>0.17533543497376924</c:v>
                </c:pt>
                <c:pt idx="272">
                  <c:v>0.15755723181652304</c:v>
                </c:pt>
                <c:pt idx="273">
                  <c:v>0.17777006777491322</c:v>
                </c:pt>
                <c:pt idx="274">
                  <c:v>0.15343570356102432</c:v>
                </c:pt>
                <c:pt idx="275">
                  <c:v>0.14022767106735023</c:v>
                </c:pt>
                <c:pt idx="276">
                  <c:v>0.12145049081479442</c:v>
                </c:pt>
                <c:pt idx="277">
                  <c:v>0.12322113285198988</c:v>
                </c:pt>
                <c:pt idx="278">
                  <c:v>0.11412266481626587</c:v>
                </c:pt>
                <c:pt idx="279">
                  <c:v>0.11428417608317232</c:v>
                </c:pt>
                <c:pt idx="280">
                  <c:v>0.12864073314151381</c:v>
                </c:pt>
                <c:pt idx="281">
                  <c:v>0.13895950852719663</c:v>
                </c:pt>
                <c:pt idx="282">
                  <c:v>0.16125404525904607</c:v>
                </c:pt>
                <c:pt idx="283">
                  <c:v>0.15277769469585034</c:v>
                </c:pt>
                <c:pt idx="284">
                  <c:v>0.16696077668973675</c:v>
                </c:pt>
                <c:pt idx="285">
                  <c:v>0.17519186940318598</c:v>
                </c:pt>
                <c:pt idx="286">
                  <c:v>0.17342720926476485</c:v>
                </c:pt>
                <c:pt idx="287">
                  <c:v>0.18743681619419639</c:v>
                </c:pt>
                <c:pt idx="288">
                  <c:v>0.18579179403126145</c:v>
                </c:pt>
                <c:pt idx="289">
                  <c:v>0.19317943901753298</c:v>
                </c:pt>
                <c:pt idx="290">
                  <c:v>0.20717708214941588</c:v>
                </c:pt>
                <c:pt idx="291">
                  <c:v>0.2070335165788324</c:v>
                </c:pt>
                <c:pt idx="292">
                  <c:v>0.203617852378702</c:v>
                </c:pt>
                <c:pt idx="293">
                  <c:v>0.2104790902728344</c:v>
                </c:pt>
                <c:pt idx="294">
                  <c:v>0.21504926093640653</c:v>
                </c:pt>
                <c:pt idx="295">
                  <c:v>0.21547397574938243</c:v>
                </c:pt>
                <c:pt idx="296">
                  <c:v>0.21926649957229416</c:v>
                </c:pt>
                <c:pt idx="297">
                  <c:v>0.22011592919824619</c:v>
                </c:pt>
                <c:pt idx="298">
                  <c:v>0.21926051767351984</c:v>
                </c:pt>
                <c:pt idx="299">
                  <c:v>0.21990656274114517</c:v>
                </c:pt>
                <c:pt idx="300">
                  <c:v>0.22019967578108646</c:v>
                </c:pt>
                <c:pt idx="301">
                  <c:v>0.22109696059723261</c:v>
                </c:pt>
                <c:pt idx="302">
                  <c:v>0.22736599051270856</c:v>
                </c:pt>
                <c:pt idx="303">
                  <c:v>0.22552356569022125</c:v>
                </c:pt>
                <c:pt idx="304">
                  <c:v>0.22793427089626794</c:v>
                </c:pt>
                <c:pt idx="305">
                  <c:v>0.2343648120786499</c:v>
                </c:pt>
                <c:pt idx="306">
                  <c:v>0.23790011425426649</c:v>
                </c:pt>
                <c:pt idx="307">
                  <c:v>0.23647642234598121</c:v>
                </c:pt>
                <c:pt idx="308">
                  <c:v>0.23994592363508027</c:v>
                </c:pt>
                <c:pt idx="309">
                  <c:v>0.23679346298101933</c:v>
                </c:pt>
                <c:pt idx="310">
                  <c:v>0.2283470219116952</c:v>
                </c:pt>
                <c:pt idx="311">
                  <c:v>0.23618929120481424</c:v>
                </c:pt>
                <c:pt idx="312">
                  <c:v>0.24084320845122642</c:v>
                </c:pt>
                <c:pt idx="313">
                  <c:v>0.23940157084661817</c:v>
                </c:pt>
                <c:pt idx="314">
                  <c:v>0.24146532592375469</c:v>
                </c:pt>
                <c:pt idx="315">
                  <c:v>0.2324565863696455</c:v>
                </c:pt>
                <c:pt idx="316">
                  <c:v>0.23216347332970444</c:v>
                </c:pt>
                <c:pt idx="317">
                  <c:v>0.21201643825783179</c:v>
                </c:pt>
                <c:pt idx="318">
                  <c:v>0.21751380323142167</c:v>
                </c:pt>
                <c:pt idx="319">
                  <c:v>0.19777353727620217</c:v>
                </c:pt>
                <c:pt idx="320">
                  <c:v>0.19017652583282985</c:v>
                </c:pt>
                <c:pt idx="321">
                  <c:v>0.18007309880302214</c:v>
                </c:pt>
                <c:pt idx="322">
                  <c:v>0.20409042238187247</c:v>
                </c:pt>
                <c:pt idx="323">
                  <c:v>0.23300692105688192</c:v>
                </c:pt>
                <c:pt idx="324">
                  <c:v>0.23864186970228096</c:v>
                </c:pt>
                <c:pt idx="325">
                  <c:v>0.24336158783521067</c:v>
                </c:pt>
                <c:pt idx="326">
                  <c:v>0.24553301709028474</c:v>
                </c:pt>
                <c:pt idx="327">
                  <c:v>0.24535954202582988</c:v>
                </c:pt>
                <c:pt idx="328">
                  <c:v>0.2494810702813286</c:v>
                </c:pt>
                <c:pt idx="329">
                  <c:v>0.25055781206070438</c:v>
                </c:pt>
                <c:pt idx="330">
                  <c:v>0.24444431151336055</c:v>
                </c:pt>
                <c:pt idx="331">
                  <c:v>0.23161313864246802</c:v>
                </c:pt>
                <c:pt idx="332">
                  <c:v>0.23119440572826622</c:v>
                </c:pt>
                <c:pt idx="333">
                  <c:v>0.20869050253931598</c:v>
                </c:pt>
                <c:pt idx="334">
                  <c:v>0.19794103044188271</c:v>
                </c:pt>
                <c:pt idx="335">
                  <c:v>0.2118728726872483</c:v>
                </c:pt>
                <c:pt idx="336">
                  <c:v>0.2335512738453438</c:v>
                </c:pt>
                <c:pt idx="337">
                  <c:v>0.22318464326946663</c:v>
                </c:pt>
                <c:pt idx="338">
                  <c:v>0.21328460079798517</c:v>
                </c:pt>
                <c:pt idx="339">
                  <c:v>0.21015606773902173</c:v>
                </c:pt>
                <c:pt idx="340">
                  <c:v>0.20312135478043447</c:v>
                </c:pt>
                <c:pt idx="341">
                  <c:v>0.19199502306021987</c:v>
                </c:pt>
                <c:pt idx="342">
                  <c:v>0.2079966022814963</c:v>
                </c:pt>
                <c:pt idx="343">
                  <c:v>0.20986893659785477</c:v>
                </c:pt>
                <c:pt idx="344">
                  <c:v>0.2155936137248684</c:v>
                </c:pt>
                <c:pt idx="345">
                  <c:v>0.23415544562154933</c:v>
                </c:pt>
                <c:pt idx="346">
                  <c:v>0.2273779543102572</c:v>
                </c:pt>
                <c:pt idx="347">
                  <c:v>0.23053041496431814</c:v>
                </c:pt>
                <c:pt idx="348">
                  <c:v>0.21405626573987102</c:v>
                </c:pt>
                <c:pt idx="349">
                  <c:v>0.19767184499703894</c:v>
                </c:pt>
                <c:pt idx="350">
                  <c:v>0.2090912897571946</c:v>
                </c:pt>
                <c:pt idx="351">
                  <c:v>0.19338282357585945</c:v>
                </c:pt>
                <c:pt idx="352">
                  <c:v>0.2088520138062222</c:v>
                </c:pt>
                <c:pt idx="353">
                  <c:v>0.22630719442965597</c:v>
                </c:pt>
                <c:pt idx="354">
                  <c:v>0.2212106166739447</c:v>
                </c:pt>
                <c:pt idx="355">
                  <c:v>0.23377858599876777</c:v>
                </c:pt>
                <c:pt idx="356">
                  <c:v>0.2295613473628797</c:v>
                </c:pt>
                <c:pt idx="357">
                  <c:v>0.22433914973290814</c:v>
                </c:pt>
                <c:pt idx="358">
                  <c:v>0.23740959855477328</c:v>
                </c:pt>
                <c:pt idx="359">
                  <c:v>0.23737370716212758</c:v>
                </c:pt>
                <c:pt idx="360">
                  <c:v>0.24930759521687373</c:v>
                </c:pt>
                <c:pt idx="361">
                  <c:v>0.25439819107381045</c:v>
                </c:pt>
                <c:pt idx="362">
                  <c:v>0.25640212716320421</c:v>
                </c:pt>
                <c:pt idx="363">
                  <c:v>0.25600732184409969</c:v>
                </c:pt>
                <c:pt idx="364">
                  <c:v>0.25467335841742877</c:v>
                </c:pt>
                <c:pt idx="365">
                  <c:v>0.26236009834241591</c:v>
                </c:pt>
                <c:pt idx="366">
                  <c:v>0.26197725682086004</c:v>
                </c:pt>
                <c:pt idx="367">
                  <c:v>0.26545872190750797</c:v>
                </c:pt>
                <c:pt idx="368">
                  <c:v>0.26448965430606997</c:v>
                </c:pt>
                <c:pt idx="369">
                  <c:v>0.26262330188848537</c:v>
                </c:pt>
                <c:pt idx="370">
                  <c:v>0.25889059705331663</c:v>
                </c:pt>
                <c:pt idx="371">
                  <c:v>0.26660126457340083</c:v>
                </c:pt>
                <c:pt idx="372">
                  <c:v>0.26085265985129014</c:v>
                </c:pt>
                <c:pt idx="373">
                  <c:v>0.25531940348505433</c:v>
                </c:pt>
                <c:pt idx="374">
                  <c:v>0.25682086007740579</c:v>
                </c:pt>
                <c:pt idx="375">
                  <c:v>0.23900676552751388</c:v>
                </c:pt>
                <c:pt idx="376">
                  <c:v>0.24389397682612413</c:v>
                </c:pt>
                <c:pt idx="377">
                  <c:v>0.22279581984913643</c:v>
                </c:pt>
                <c:pt idx="378">
                  <c:v>0.22045091552960749</c:v>
                </c:pt>
                <c:pt idx="379">
                  <c:v>0.23583037727835565</c:v>
                </c:pt>
                <c:pt idx="380">
                  <c:v>0.22832309431659792</c:v>
                </c:pt>
                <c:pt idx="381">
                  <c:v>0.24494679101040262</c:v>
                </c:pt>
                <c:pt idx="382">
                  <c:v>0.24081329895735504</c:v>
                </c:pt>
                <c:pt idx="383">
                  <c:v>0.25589964766616213</c:v>
                </c:pt>
                <c:pt idx="384">
                  <c:v>0.2497801652200442</c:v>
                </c:pt>
                <c:pt idx="385">
                  <c:v>0.26104408061206774</c:v>
                </c:pt>
                <c:pt idx="386">
                  <c:v>0.25884274186312228</c:v>
                </c:pt>
                <c:pt idx="387">
                  <c:v>0.25111412864671512</c:v>
                </c:pt>
                <c:pt idx="388">
                  <c:v>0.23289924687894437</c:v>
                </c:pt>
                <c:pt idx="389">
                  <c:v>0.22996811647953286</c:v>
                </c:pt>
                <c:pt idx="390">
                  <c:v>0.2328813011826214</c:v>
                </c:pt>
                <c:pt idx="391">
                  <c:v>0.24796764989142828</c:v>
                </c:pt>
                <c:pt idx="392">
                  <c:v>0.23699086564057148</c:v>
                </c:pt>
                <c:pt idx="393">
                  <c:v>0.23208570864563827</c:v>
                </c:pt>
                <c:pt idx="394">
                  <c:v>0.23643454905456096</c:v>
                </c:pt>
                <c:pt idx="395">
                  <c:v>0.24460582278026677</c:v>
                </c:pt>
                <c:pt idx="396">
                  <c:v>0.2420395882060884</c:v>
                </c:pt>
                <c:pt idx="397">
                  <c:v>0.24537150582337852</c:v>
                </c:pt>
                <c:pt idx="398">
                  <c:v>0.25092270788593707</c:v>
                </c:pt>
                <c:pt idx="399">
                  <c:v>0.2574310137523852</c:v>
                </c:pt>
                <c:pt idx="400">
                  <c:v>0.25167044523272564</c:v>
                </c:pt>
                <c:pt idx="401">
                  <c:v>0.25371027271476509</c:v>
                </c:pt>
                <c:pt idx="402">
                  <c:v>0.26016474149224456</c:v>
                </c:pt>
                <c:pt idx="403">
                  <c:v>0.25918371009325769</c:v>
                </c:pt>
                <c:pt idx="404">
                  <c:v>0.24494080911162808</c:v>
                </c:pt>
                <c:pt idx="405">
                  <c:v>0.25643801855585013</c:v>
                </c:pt>
                <c:pt idx="406">
                  <c:v>0.25457764803703986</c:v>
                </c:pt>
                <c:pt idx="407">
                  <c:v>0.26096033402922747</c:v>
                </c:pt>
                <c:pt idx="408">
                  <c:v>0.263933337720059</c:v>
                </c:pt>
                <c:pt idx="409">
                  <c:v>0.26678072153663024</c:v>
                </c:pt>
                <c:pt idx="410">
                  <c:v>0.26153459631156117</c:v>
                </c:pt>
                <c:pt idx="411">
                  <c:v>0.26502802519575774</c:v>
                </c:pt>
                <c:pt idx="412">
                  <c:v>0.26029634326527917</c:v>
                </c:pt>
                <c:pt idx="413">
                  <c:v>0.24753097128090418</c:v>
                </c:pt>
                <c:pt idx="414">
                  <c:v>0.26115773668877962</c:v>
                </c:pt>
                <c:pt idx="415">
                  <c:v>0.26486651392885108</c:v>
                </c:pt>
                <c:pt idx="416">
                  <c:v>0.24989382129675608</c:v>
                </c:pt>
                <c:pt idx="417">
                  <c:v>0.24432467353787435</c:v>
                </c:pt>
                <c:pt idx="418">
                  <c:v>0.24902046407570699</c:v>
                </c:pt>
                <c:pt idx="419">
                  <c:v>0.26582959963151498</c:v>
                </c:pt>
                <c:pt idx="420">
                  <c:v>0.25938709465158416</c:v>
                </c:pt>
                <c:pt idx="421">
                  <c:v>0.25567233551273838</c:v>
                </c:pt>
                <c:pt idx="422">
                  <c:v>0.25528949399118273</c:v>
                </c:pt>
                <c:pt idx="423">
                  <c:v>0.26882054901866947</c:v>
                </c:pt>
                <c:pt idx="424">
                  <c:v>0.2697955985188818</c:v>
                </c:pt>
                <c:pt idx="425">
                  <c:v>0.2736658870258597</c:v>
                </c:pt>
                <c:pt idx="426">
                  <c:v>0.27284636689377928</c:v>
                </c:pt>
                <c:pt idx="427">
                  <c:v>0.27166195093646617</c:v>
                </c:pt>
                <c:pt idx="428">
                  <c:v>0.27463495462729792</c:v>
                </c:pt>
                <c:pt idx="429">
                  <c:v>0.27178757081072669</c:v>
                </c:pt>
                <c:pt idx="430">
                  <c:v>0.25871114009008722</c:v>
                </c:pt>
                <c:pt idx="431">
                  <c:v>0.27024424092695498</c:v>
                </c:pt>
                <c:pt idx="432">
                  <c:v>0.26863511015666597</c:v>
                </c:pt>
                <c:pt idx="433">
                  <c:v>0.26061936579909184</c:v>
                </c:pt>
                <c:pt idx="434">
                  <c:v>0.26321550986714204</c:v>
                </c:pt>
                <c:pt idx="435">
                  <c:v>0.26194136542821411</c:v>
                </c:pt>
                <c:pt idx="436">
                  <c:v>0.26461527418033048</c:v>
                </c:pt>
                <c:pt idx="437">
                  <c:v>0.25371027271476509</c:v>
                </c:pt>
                <c:pt idx="438">
                  <c:v>0.25190972118369803</c:v>
                </c:pt>
                <c:pt idx="439">
                  <c:v>0.24380424834450953</c:v>
                </c:pt>
                <c:pt idx="440">
                  <c:v>0.24432467353787435</c:v>
                </c:pt>
                <c:pt idx="441">
                  <c:v>0.25930932996751821</c:v>
                </c:pt>
                <c:pt idx="442">
                  <c:v>0.26149870491891547</c:v>
                </c:pt>
                <c:pt idx="443">
                  <c:v>0.25267540422680979</c:v>
                </c:pt>
                <c:pt idx="444">
                  <c:v>0.2468849262132784</c:v>
                </c:pt>
                <c:pt idx="445">
                  <c:v>0.25397945815960887</c:v>
                </c:pt>
                <c:pt idx="446">
                  <c:v>0.2564619461509472</c:v>
                </c:pt>
                <c:pt idx="447">
                  <c:v>0.26890429560150975</c:v>
                </c:pt>
                <c:pt idx="448">
                  <c:v>0.26217465948041219</c:v>
                </c:pt>
                <c:pt idx="449">
                  <c:v>0.26986738130417343</c:v>
                </c:pt>
                <c:pt idx="450">
                  <c:v>0.2706749376387052</c:v>
                </c:pt>
                <c:pt idx="451">
                  <c:v>0.2613312117532347</c:v>
                </c:pt>
                <c:pt idx="452">
                  <c:v>0.257580561221743</c:v>
                </c:pt>
                <c:pt idx="453">
                  <c:v>0.25709004552224957</c:v>
                </c:pt>
                <c:pt idx="454">
                  <c:v>0.23085941939690491</c:v>
                </c:pt>
                <c:pt idx="455">
                  <c:v>0.23413151802645205</c:v>
                </c:pt>
                <c:pt idx="456">
                  <c:v>0.24269161517248805</c:v>
                </c:pt>
                <c:pt idx="457">
                  <c:v>0.2423087736509324</c:v>
                </c:pt>
                <c:pt idx="458">
                  <c:v>0.23751129083393652</c:v>
                </c:pt>
                <c:pt idx="459">
                  <c:v>0.24503651949201721</c:v>
                </c:pt>
                <c:pt idx="460">
                  <c:v>0.22430325834026243</c:v>
                </c:pt>
                <c:pt idx="461">
                  <c:v>0.22707287747276728</c:v>
                </c:pt>
                <c:pt idx="462">
                  <c:v>0.24221306327054326</c:v>
                </c:pt>
                <c:pt idx="463">
                  <c:v>0.25595946665390512</c:v>
                </c:pt>
                <c:pt idx="464">
                  <c:v>0.26155254200788391</c:v>
                </c:pt>
                <c:pt idx="465">
                  <c:v>0.26062534769786638</c:v>
                </c:pt>
                <c:pt idx="466">
                  <c:v>0.27072877472767409</c:v>
                </c:pt>
                <c:pt idx="467">
                  <c:v>0.27213452093963664</c:v>
                </c:pt>
                <c:pt idx="468">
                  <c:v>0.2731155523386235</c:v>
                </c:pt>
                <c:pt idx="469">
                  <c:v>0.26768997015032503</c:v>
                </c:pt>
                <c:pt idx="470">
                  <c:v>0.26466312937052483</c:v>
                </c:pt>
                <c:pt idx="471">
                  <c:v>0.25748485084135408</c:v>
                </c:pt>
                <c:pt idx="472">
                  <c:v>0.24402557859915897</c:v>
                </c:pt>
                <c:pt idx="473">
                  <c:v>0.2368413181712139</c:v>
                </c:pt>
                <c:pt idx="474">
                  <c:v>0.25216096093221907</c:v>
                </c:pt>
                <c:pt idx="475">
                  <c:v>0.26132522985446038</c:v>
                </c:pt>
                <c:pt idx="476">
                  <c:v>0.26136112124710631</c:v>
                </c:pt>
                <c:pt idx="477">
                  <c:v>0.25849579173421233</c:v>
                </c:pt>
                <c:pt idx="478">
                  <c:v>0.25502629044511305</c:v>
                </c:pt>
                <c:pt idx="479">
                  <c:v>0.25220283422363932</c:v>
                </c:pt>
                <c:pt idx="480">
                  <c:v>0.25610303222448882</c:v>
                </c:pt>
                <c:pt idx="481">
                  <c:v>0.24636450101991358</c:v>
                </c:pt>
                <c:pt idx="482">
                  <c:v>0.24278134365410287</c:v>
                </c:pt>
                <c:pt idx="483">
                  <c:v>0.25869917629253858</c:v>
                </c:pt>
                <c:pt idx="484">
                  <c:v>0.24666957785740351</c:v>
                </c:pt>
                <c:pt idx="485">
                  <c:v>0.24785399381471684</c:v>
                </c:pt>
                <c:pt idx="486">
                  <c:v>0.24626280874075035</c:v>
                </c:pt>
                <c:pt idx="487">
                  <c:v>0.25113805624181218</c:v>
                </c:pt>
                <c:pt idx="488">
                  <c:v>0.25765832590580895</c:v>
                </c:pt>
                <c:pt idx="489">
                  <c:v>0.25435631778239043</c:v>
                </c:pt>
                <c:pt idx="490">
                  <c:v>0.24400165100406168</c:v>
                </c:pt>
                <c:pt idx="491">
                  <c:v>0.21775307918239406</c:v>
                </c:pt>
                <c:pt idx="492">
                  <c:v>0.17896644752977497</c:v>
                </c:pt>
                <c:pt idx="493">
                  <c:v>0.13249905785094307</c:v>
                </c:pt>
                <c:pt idx="494">
                  <c:v>0.117185396988712</c:v>
                </c:pt>
                <c:pt idx="495">
                  <c:v>0.16079343905342425</c:v>
                </c:pt>
                <c:pt idx="496">
                  <c:v>0.18899809177429105</c:v>
                </c:pt>
                <c:pt idx="497">
                  <c:v>0.18972190152598234</c:v>
                </c:pt>
                <c:pt idx="498">
                  <c:v>0.17973811247166083</c:v>
                </c:pt>
                <c:pt idx="499">
                  <c:v>0.14484569692111671</c:v>
                </c:pt>
                <c:pt idx="500">
                  <c:v>0.16578832452997228</c:v>
                </c:pt>
                <c:pt idx="501">
                  <c:v>0.16714621555174047</c:v>
                </c:pt>
                <c:pt idx="502">
                  <c:v>0.14925435631778239</c:v>
                </c:pt>
                <c:pt idx="503">
                  <c:v>0.17808112651117725</c:v>
                </c:pt>
                <c:pt idx="504">
                  <c:v>0.16170866956589358</c:v>
                </c:pt>
                <c:pt idx="505">
                  <c:v>0.16784011580956015</c:v>
                </c:pt>
                <c:pt idx="506">
                  <c:v>0.1730802591358549</c:v>
                </c:pt>
                <c:pt idx="507">
                  <c:v>0.16828277631885902</c:v>
                </c:pt>
                <c:pt idx="508">
                  <c:v>0.1832734146472772</c:v>
                </c:pt>
                <c:pt idx="509">
                  <c:v>0.19357424433663728</c:v>
                </c:pt>
                <c:pt idx="510">
                  <c:v>0.19051749406296548</c:v>
                </c:pt>
                <c:pt idx="511">
                  <c:v>0.17127372570601351</c:v>
                </c:pt>
                <c:pt idx="512">
                  <c:v>0.17662154321024581</c:v>
                </c:pt>
                <c:pt idx="513">
                  <c:v>0.16212740248009516</c:v>
                </c:pt>
                <c:pt idx="514">
                  <c:v>0.1597466067679203</c:v>
                </c:pt>
                <c:pt idx="515">
                  <c:v>0.15584640876707079</c:v>
                </c:pt>
                <c:pt idx="516">
                  <c:v>0.15530803787738301</c:v>
                </c:pt>
                <c:pt idx="517">
                  <c:v>0.12565576565313363</c:v>
                </c:pt>
                <c:pt idx="518">
                  <c:v>0.12704356616877321</c:v>
                </c:pt>
                <c:pt idx="519">
                  <c:v>0.14854251036363952</c:v>
                </c:pt>
                <c:pt idx="520">
                  <c:v>0.15080964999910274</c:v>
                </c:pt>
                <c:pt idx="521">
                  <c:v>0.16728379922354941</c:v>
                </c:pt>
                <c:pt idx="522">
                  <c:v>0.18863319594905814</c:v>
                </c:pt>
                <c:pt idx="523">
                  <c:v>0.18436810212297594</c:v>
                </c:pt>
                <c:pt idx="524">
                  <c:v>0.1938853030729013</c:v>
                </c:pt>
                <c:pt idx="525">
                  <c:v>0.20441344491568514</c:v>
                </c:pt>
                <c:pt idx="526">
                  <c:v>0.20528680213673423</c:v>
                </c:pt>
                <c:pt idx="527">
                  <c:v>0.20682415012173161</c:v>
                </c:pt>
                <c:pt idx="528">
                  <c:v>0.19858707550950827</c:v>
                </c:pt>
                <c:pt idx="529">
                  <c:v>0.19293418116778627</c:v>
                </c:pt>
                <c:pt idx="530">
                  <c:v>0.21065256533728927</c:v>
                </c:pt>
                <c:pt idx="531">
                  <c:v>0.21618582170352507</c:v>
                </c:pt>
                <c:pt idx="532">
                  <c:v>0.21651482613611206</c:v>
                </c:pt>
                <c:pt idx="533">
                  <c:v>0.21478605739033685</c:v>
                </c:pt>
                <c:pt idx="534">
                  <c:v>0.20770947114032934</c:v>
                </c:pt>
                <c:pt idx="535">
                  <c:v>0.22779070532568468</c:v>
                </c:pt>
                <c:pt idx="536">
                  <c:v>0.24133372415071985</c:v>
                </c:pt>
                <c:pt idx="537">
                  <c:v>0.23895891033731909</c:v>
                </c:pt>
                <c:pt idx="538">
                  <c:v>0.23579448588570973</c:v>
                </c:pt>
                <c:pt idx="539">
                  <c:v>0.25042621028766954</c:v>
                </c:pt>
                <c:pt idx="540">
                  <c:v>0.24986391180288425</c:v>
                </c:pt>
                <c:pt idx="541">
                  <c:v>0.2438521035347041</c:v>
                </c:pt>
                <c:pt idx="542">
                  <c:v>0.25862141160847285</c:v>
                </c:pt>
                <c:pt idx="543">
                  <c:v>0.26205502150492599</c:v>
                </c:pt>
                <c:pt idx="544">
                  <c:v>0.257580561221743</c:v>
                </c:pt>
                <c:pt idx="545">
                  <c:v>0.25615686931345727</c:v>
                </c:pt>
                <c:pt idx="546">
                  <c:v>0.25572019070293273</c:v>
                </c:pt>
                <c:pt idx="547">
                  <c:v>0.24338551543030773</c:v>
                </c:pt>
                <c:pt idx="548">
                  <c:v>0.24526383164544074</c:v>
                </c:pt>
                <c:pt idx="549">
                  <c:v>0.24124399566910526</c:v>
                </c:pt>
                <c:pt idx="550">
                  <c:v>0.22387854352728631</c:v>
                </c:pt>
                <c:pt idx="551">
                  <c:v>0.21016204963779606</c:v>
                </c:pt>
                <c:pt idx="552">
                  <c:v>0.2281974744423374</c:v>
                </c:pt>
                <c:pt idx="553">
                  <c:v>0.22655245227940246</c:v>
                </c:pt>
                <c:pt idx="554">
                  <c:v>0.24637646481746223</c:v>
                </c:pt>
                <c:pt idx="555">
                  <c:v>0.244976700504274</c:v>
                </c:pt>
                <c:pt idx="556">
                  <c:v>0.24972034623230099</c:v>
                </c:pt>
                <c:pt idx="557">
                  <c:v>0.24817701634852951</c:v>
                </c:pt>
                <c:pt idx="558">
                  <c:v>0.24970240053597803</c:v>
                </c:pt>
                <c:pt idx="559">
                  <c:v>0.24954088926907159</c:v>
                </c:pt>
                <c:pt idx="560">
                  <c:v>0.25028264471708606</c:v>
                </c:pt>
                <c:pt idx="561">
                  <c:v>0.24448020290600625</c:v>
                </c:pt>
                <c:pt idx="562">
                  <c:v>0.25777198198252083</c:v>
                </c:pt>
                <c:pt idx="563">
                  <c:v>0.24394183201631869</c:v>
                </c:pt>
                <c:pt idx="564">
                  <c:v>0.22606193657990903</c:v>
                </c:pt>
                <c:pt idx="565">
                  <c:v>0.25122778472342699</c:v>
                </c:pt>
                <c:pt idx="566">
                  <c:v>0.24248224871538726</c:v>
                </c:pt>
                <c:pt idx="567">
                  <c:v>0.23441864916761879</c:v>
                </c:pt>
                <c:pt idx="568">
                  <c:v>0.22486555682504727</c:v>
                </c:pt>
                <c:pt idx="569">
                  <c:v>0.22762321216000392</c:v>
                </c:pt>
                <c:pt idx="570">
                  <c:v>0.20377936364560822</c:v>
                </c:pt>
                <c:pt idx="571">
                  <c:v>0.20950404077262208</c:v>
                </c:pt>
                <c:pt idx="572">
                  <c:v>0.22234717744106347</c:v>
                </c:pt>
                <c:pt idx="573">
                  <c:v>0.24008948920566375</c:v>
                </c:pt>
                <c:pt idx="574">
                  <c:v>0.22143792882736846</c:v>
                </c:pt>
                <c:pt idx="575">
                  <c:v>0.19969970868152953</c:v>
                </c:pt>
                <c:pt idx="576">
                  <c:v>0.20903147076945161</c:v>
                </c:pt>
                <c:pt idx="577">
                  <c:v>0.21969121438527006</c:v>
                </c:pt>
                <c:pt idx="578">
                  <c:v>0.23483738208182037</c:v>
                </c:pt>
                <c:pt idx="579">
                  <c:v>0.23286335548629822</c:v>
                </c:pt>
                <c:pt idx="580">
                  <c:v>0.23017748293663365</c:v>
                </c:pt>
                <c:pt idx="581">
                  <c:v>0.24325391365727311</c:v>
                </c:pt>
                <c:pt idx="582">
                  <c:v>0.23428106549580963</c:v>
                </c:pt>
                <c:pt idx="583">
                  <c:v>0.22266421807610182</c:v>
                </c:pt>
                <c:pt idx="584">
                  <c:v>0.20395283871006331</c:v>
                </c:pt>
                <c:pt idx="585">
                  <c:v>0.20637550771365842</c:v>
                </c:pt>
                <c:pt idx="586">
                  <c:v>0.19055338545561118</c:v>
                </c:pt>
                <c:pt idx="587">
                  <c:v>0.16233676893719595</c:v>
                </c:pt>
                <c:pt idx="588">
                  <c:v>0.14973889011850128</c:v>
                </c:pt>
                <c:pt idx="589">
                  <c:v>0.15071992151748814</c:v>
                </c:pt>
                <c:pt idx="590">
                  <c:v>0.15969875157772573</c:v>
                </c:pt>
                <c:pt idx="591">
                  <c:v>0.13074636151007057</c:v>
                </c:pt>
                <c:pt idx="592">
                  <c:v>0.1496252340417894</c:v>
                </c:pt>
                <c:pt idx="593">
                  <c:v>0.12479437222963297</c:v>
                </c:pt>
                <c:pt idx="594">
                  <c:v>0.12539256210706395</c:v>
                </c:pt>
                <c:pt idx="595">
                  <c:v>0.11223238480358422</c:v>
                </c:pt>
                <c:pt idx="596">
                  <c:v>0.11801089901956674</c:v>
                </c:pt>
                <c:pt idx="597">
                  <c:v>0.14068827727297206</c:v>
                </c:pt>
                <c:pt idx="598">
                  <c:v>0.12285025512798264</c:v>
                </c:pt>
                <c:pt idx="599">
                  <c:v>0.1387321963737731</c:v>
                </c:pt>
                <c:pt idx="600">
                  <c:v>0.12636162970850218</c:v>
                </c:pt>
                <c:pt idx="601">
                  <c:v>0.13258878633255766</c:v>
                </c:pt>
                <c:pt idx="602">
                  <c:v>0.16063192778651803</c:v>
                </c:pt>
                <c:pt idx="603">
                  <c:v>0.16011748449192753</c:v>
                </c:pt>
                <c:pt idx="604">
                  <c:v>0.13837328244731428</c:v>
                </c:pt>
                <c:pt idx="605">
                  <c:v>0.14405608628290789</c:v>
                </c:pt>
                <c:pt idx="606">
                  <c:v>0.14580280072500607</c:v>
                </c:pt>
                <c:pt idx="607">
                  <c:v>0.12462687906395242</c:v>
                </c:pt>
                <c:pt idx="608">
                  <c:v>0.10870904642551649</c:v>
                </c:pt>
                <c:pt idx="609">
                  <c:v>0.10797327287627634</c:v>
                </c:pt>
                <c:pt idx="610">
                  <c:v>0.10776390641917555</c:v>
                </c:pt>
                <c:pt idx="611">
                  <c:v>9.4137141011299663E-2</c:v>
                </c:pt>
                <c:pt idx="612">
                  <c:v>0.11549251963558271</c:v>
                </c:pt>
                <c:pt idx="613">
                  <c:v>0.13391676786045426</c:v>
                </c:pt>
                <c:pt idx="614">
                  <c:v>0.15260421963139525</c:v>
                </c:pt>
                <c:pt idx="615">
                  <c:v>0.14722649263329157</c:v>
                </c:pt>
                <c:pt idx="616">
                  <c:v>0.14719658313941997</c:v>
                </c:pt>
                <c:pt idx="617">
                  <c:v>0.16377840654180442</c:v>
                </c:pt>
                <c:pt idx="618">
                  <c:v>0.14928426581165399</c:v>
                </c:pt>
                <c:pt idx="619">
                  <c:v>0.15438682546613935</c:v>
                </c:pt>
                <c:pt idx="620">
                  <c:v>0.1674871837818761</c:v>
                </c:pt>
                <c:pt idx="621">
                  <c:v>0.16530379072925316</c:v>
                </c:pt>
                <c:pt idx="622">
                  <c:v>0.15584042686829647</c:v>
                </c:pt>
                <c:pt idx="623">
                  <c:v>0.18342894401540932</c:v>
                </c:pt>
                <c:pt idx="624">
                  <c:v>0.18827428202259955</c:v>
                </c:pt>
                <c:pt idx="625">
                  <c:v>0.19243170167074442</c:v>
                </c:pt>
                <c:pt idx="626">
                  <c:v>0.19637377296301395</c:v>
                </c:pt>
                <c:pt idx="627">
                  <c:v>0.19743256904606654</c:v>
                </c:pt>
                <c:pt idx="628">
                  <c:v>0.18397329680387142</c:v>
                </c:pt>
                <c:pt idx="629">
                  <c:v>0.18995519557818041</c:v>
                </c:pt>
                <c:pt idx="630">
                  <c:v>0.19014063444018392</c:v>
                </c:pt>
                <c:pt idx="631">
                  <c:v>0.20965358824197988</c:v>
                </c:pt>
                <c:pt idx="632">
                  <c:v>0.20812820405453092</c:v>
                </c:pt>
                <c:pt idx="633">
                  <c:v>0.20590891960926228</c:v>
                </c:pt>
                <c:pt idx="634">
                  <c:v>0.21266248332545712</c:v>
                </c:pt>
                <c:pt idx="635">
                  <c:v>0.22066028198670806</c:v>
                </c:pt>
                <c:pt idx="636">
                  <c:v>0.22603800898481197</c:v>
                </c:pt>
                <c:pt idx="637">
                  <c:v>0.22724635253722236</c:v>
                </c:pt>
                <c:pt idx="638">
                  <c:v>0.22616961075784681</c:v>
                </c:pt>
                <c:pt idx="639">
                  <c:v>0.21833930526227641</c:v>
                </c:pt>
                <c:pt idx="640">
                  <c:v>0.21787869905665458</c:v>
                </c:pt>
                <c:pt idx="641">
                  <c:v>0.21854268982060288</c:v>
                </c:pt>
                <c:pt idx="642">
                  <c:v>0.22928618001926182</c:v>
                </c:pt>
                <c:pt idx="643">
                  <c:v>0.23463399752349368</c:v>
                </c:pt>
                <c:pt idx="644">
                  <c:v>0.23211561813950965</c:v>
                </c:pt>
                <c:pt idx="645">
                  <c:v>0.23991601414120889</c:v>
                </c:pt>
                <c:pt idx="646">
                  <c:v>0.23593805145629321</c:v>
                </c:pt>
                <c:pt idx="647">
                  <c:v>0.22339999162534174</c:v>
                </c:pt>
                <c:pt idx="648">
                  <c:v>0.23625509209133155</c:v>
                </c:pt>
                <c:pt idx="649">
                  <c:v>0.2214498926249171</c:v>
                </c:pt>
                <c:pt idx="650">
                  <c:v>0.22485359302749863</c:v>
                </c:pt>
                <c:pt idx="651">
                  <c:v>0.22149774781511145</c:v>
                </c:pt>
                <c:pt idx="652">
                  <c:v>0.23330003409682276</c:v>
                </c:pt>
                <c:pt idx="653">
                  <c:v>0.24568256455964255</c:v>
                </c:pt>
                <c:pt idx="654">
                  <c:v>0.24589791291551766</c:v>
                </c:pt>
                <c:pt idx="655">
                  <c:v>0.2446716236667843</c:v>
                </c:pt>
                <c:pt idx="656">
                  <c:v>0.25281298789861895</c:v>
                </c:pt>
                <c:pt idx="657">
                  <c:v>0.25667729450682253</c:v>
                </c:pt>
                <c:pt idx="658">
                  <c:v>0.25763439831071189</c:v>
                </c:pt>
                <c:pt idx="659">
                  <c:v>0.25110216484916648</c:v>
                </c:pt>
                <c:pt idx="660">
                  <c:v>0.25116198383690946</c:v>
                </c:pt>
                <c:pt idx="661">
                  <c:v>0.24889484420144647</c:v>
                </c:pt>
                <c:pt idx="662">
                  <c:v>0.25123376662220109</c:v>
                </c:pt>
                <c:pt idx="663">
                  <c:v>0.25329752169933784</c:v>
                </c:pt>
                <c:pt idx="664">
                  <c:v>0.24172852946982415</c:v>
                </c:pt>
                <c:pt idx="665">
                  <c:v>0.23544155385802568</c:v>
                </c:pt>
                <c:pt idx="666">
                  <c:v>0.24509035658098588</c:v>
                </c:pt>
                <c:pt idx="667">
                  <c:v>0.23428704739458395</c:v>
                </c:pt>
                <c:pt idx="668">
                  <c:v>0.2269592213960554</c:v>
                </c:pt>
                <c:pt idx="669">
                  <c:v>0.22666610835611434</c:v>
                </c:pt>
                <c:pt idx="670">
                  <c:v>0.23056032445818953</c:v>
                </c:pt>
                <c:pt idx="671">
                  <c:v>0.2314875187682075</c:v>
                </c:pt>
                <c:pt idx="672">
                  <c:v>0.24686099861818134</c:v>
                </c:pt>
                <c:pt idx="673">
                  <c:v>0.2349390743609836</c:v>
                </c:pt>
                <c:pt idx="674">
                  <c:v>0.23472970790388281</c:v>
                </c:pt>
                <c:pt idx="675">
                  <c:v>0.22426138504884219</c:v>
                </c:pt>
                <c:pt idx="676">
                  <c:v>0.23625509209133155</c:v>
                </c:pt>
                <c:pt idx="677">
                  <c:v>0.22462029897530078</c:v>
                </c:pt>
                <c:pt idx="678">
                  <c:v>0.22487153872382182</c:v>
                </c:pt>
                <c:pt idx="679">
                  <c:v>0.22033127755412107</c:v>
                </c:pt>
                <c:pt idx="680">
                  <c:v>0.22767704924897259</c:v>
                </c:pt>
                <c:pt idx="681">
                  <c:v>0.22511679657356831</c:v>
                </c:pt>
                <c:pt idx="682">
                  <c:v>0.24187807693918195</c:v>
                </c:pt>
                <c:pt idx="683">
                  <c:v>0.25053986636438141</c:v>
                </c:pt>
                <c:pt idx="684">
                  <c:v>0.25027666281831173</c:v>
                </c:pt>
                <c:pt idx="685">
                  <c:v>0.25563644412009245</c:v>
                </c:pt>
                <c:pt idx="686">
                  <c:v>0.25438024537748771</c:v>
                </c:pt>
                <c:pt idx="687">
                  <c:v>0.2557979553869989</c:v>
                </c:pt>
                <c:pt idx="688">
                  <c:v>0.25934522136016414</c:v>
                </c:pt>
                <c:pt idx="689">
                  <c:v>0.2556783174115127</c:v>
                </c:pt>
                <c:pt idx="690">
                  <c:v>0.26182770935150224</c:v>
                </c:pt>
                <c:pt idx="691">
                  <c:v>0.26345478581811443</c:v>
                </c:pt>
                <c:pt idx="692">
                  <c:v>0.26763613306135614</c:v>
                </c:pt>
                <c:pt idx="693">
                  <c:v>0.26545872190750797</c:v>
                </c:pt>
                <c:pt idx="694">
                  <c:v>0.25384785638657426</c:v>
                </c:pt>
                <c:pt idx="695">
                  <c:v>0.24367264657147469</c:v>
                </c:pt>
                <c:pt idx="696">
                  <c:v>0.24143541642988331</c:v>
                </c:pt>
                <c:pt idx="697">
                  <c:v>0.23915033109809714</c:v>
                </c:pt>
                <c:pt idx="698">
                  <c:v>0.24303258340262346</c:v>
                </c:pt>
                <c:pt idx="699">
                  <c:v>0.23898283793241637</c:v>
                </c:pt>
                <c:pt idx="700">
                  <c:v>0.24617906215791008</c:v>
                </c:pt>
                <c:pt idx="701">
                  <c:v>0.24955883496539477</c:v>
                </c:pt>
                <c:pt idx="702">
                  <c:v>0.24749507988825803</c:v>
                </c:pt>
                <c:pt idx="703">
                  <c:v>0.2641666317722573</c:v>
                </c:pt>
                <c:pt idx="704">
                  <c:v>0.21875803817647799</c:v>
                </c:pt>
                <c:pt idx="705">
                  <c:v>0.19670277739560094</c:v>
                </c:pt>
                <c:pt idx="706">
                  <c:v>0.21796842753826917</c:v>
                </c:pt>
                <c:pt idx="707">
                  <c:v>0.23871365248757259</c:v>
                </c:pt>
                <c:pt idx="708">
                  <c:v>0.25551680614460648</c:v>
                </c:pt>
                <c:pt idx="709">
                  <c:v>0.25796340274329865</c:v>
                </c:pt>
                <c:pt idx="710">
                  <c:v>0.24934946850829398</c:v>
                </c:pt>
                <c:pt idx="711">
                  <c:v>0.25603723133797129</c:v>
                </c:pt>
                <c:pt idx="712">
                  <c:v>0.25494254386227277</c:v>
                </c:pt>
                <c:pt idx="713">
                  <c:v>0.2740846199400615</c:v>
                </c:pt>
                <c:pt idx="714">
                  <c:v>0.27842747845020965</c:v>
                </c:pt>
                <c:pt idx="715">
                  <c:v>0.28738836281412428</c:v>
                </c:pt>
                <c:pt idx="716">
                  <c:v>0.28756183787857936</c:v>
                </c:pt>
                <c:pt idx="717">
                  <c:v>0.29433334729109717</c:v>
                </c:pt>
                <c:pt idx="718">
                  <c:v>0.29313098563746087</c:v>
                </c:pt>
                <c:pt idx="719">
                  <c:v>0.29621166350622996</c:v>
                </c:pt>
                <c:pt idx="720">
                  <c:v>0.29435129298742013</c:v>
                </c:pt>
                <c:pt idx="721">
                  <c:v>0.2998785674548814</c:v>
                </c:pt>
                <c:pt idx="722">
                  <c:v>0.29518277691704897</c:v>
                </c:pt>
                <c:pt idx="723">
                  <c:v>0.30108092910851769</c:v>
                </c:pt>
                <c:pt idx="724">
                  <c:v>0.29716278541134522</c:v>
                </c:pt>
                <c:pt idx="725">
                  <c:v>0.2975815183255468</c:v>
                </c:pt>
                <c:pt idx="726">
                  <c:v>0.29602622464422645</c:v>
                </c:pt>
                <c:pt idx="727">
                  <c:v>0.29810792541768594</c:v>
                </c:pt>
                <c:pt idx="728">
                  <c:v>0.30022551758379135</c:v>
                </c:pt>
                <c:pt idx="729">
                  <c:v>0.29857451352208231</c:v>
                </c:pt>
                <c:pt idx="730">
                  <c:v>0.29031351131476169</c:v>
                </c:pt>
                <c:pt idx="731">
                  <c:v>0.29435727488619423</c:v>
                </c:pt>
                <c:pt idx="732">
                  <c:v>0.29463244222981255</c:v>
                </c:pt>
                <c:pt idx="733">
                  <c:v>0.30577073774757579</c:v>
                </c:pt>
                <c:pt idx="734">
                  <c:v>0.30458632179026246</c:v>
                </c:pt>
                <c:pt idx="735">
                  <c:v>0.30509478318607886</c:v>
                </c:pt>
                <c:pt idx="736">
                  <c:v>0.30135609645213557</c:v>
                </c:pt>
                <c:pt idx="737">
                  <c:v>0.30751745218967397</c:v>
                </c:pt>
                <c:pt idx="738">
                  <c:v>0.30647660180294434</c:v>
                </c:pt>
                <c:pt idx="739">
                  <c:v>0.31012556005527281</c:v>
                </c:pt>
                <c:pt idx="740">
                  <c:v>0.30294728152610206</c:v>
                </c:pt>
                <c:pt idx="741">
                  <c:v>0.3053819143272456</c:v>
                </c:pt>
                <c:pt idx="742">
                  <c:v>0.30825322573891412</c:v>
                </c:pt>
                <c:pt idx="743">
                  <c:v>0.30636892762500656</c:v>
                </c:pt>
                <c:pt idx="744">
                  <c:v>0.30563315407576663</c:v>
                </c:pt>
                <c:pt idx="745">
                  <c:v>0.30818144295362226</c:v>
                </c:pt>
                <c:pt idx="746">
                  <c:v>0.30132618695826419</c:v>
                </c:pt>
                <c:pt idx="747">
                  <c:v>0.29954956302229441</c:v>
                </c:pt>
                <c:pt idx="748">
                  <c:v>0.29749777174270653</c:v>
                </c:pt>
                <c:pt idx="749">
                  <c:v>0.30428124495277298</c:v>
                </c:pt>
                <c:pt idx="750">
                  <c:v>0.30173295607491712</c:v>
                </c:pt>
                <c:pt idx="751">
                  <c:v>0.29864031440859939</c:v>
                </c:pt>
                <c:pt idx="752">
                  <c:v>0.29858647731963095</c:v>
                </c:pt>
                <c:pt idx="753">
                  <c:v>0.30404196900180058</c:v>
                </c:pt>
                <c:pt idx="754">
                  <c:v>0.30793020320510145</c:v>
                </c:pt>
                <c:pt idx="755">
                  <c:v>0.3077387824443234</c:v>
                </c:pt>
                <c:pt idx="756">
                  <c:v>0.3048315796400094</c:v>
                </c:pt>
                <c:pt idx="757">
                  <c:v>0.27283440309623064</c:v>
                </c:pt>
                <c:pt idx="758">
                  <c:v>0.29151587296839754</c:v>
                </c:pt>
                <c:pt idx="759">
                  <c:v>0.27236183309306039</c:v>
                </c:pt>
                <c:pt idx="760">
                  <c:v>0.27161409574627182</c:v>
                </c:pt>
                <c:pt idx="761">
                  <c:v>0.28446919621226185</c:v>
                </c:pt>
                <c:pt idx="762">
                  <c:v>0.27962385820507141</c:v>
                </c:pt>
                <c:pt idx="763">
                  <c:v>0.27959993060997412</c:v>
                </c:pt>
                <c:pt idx="764">
                  <c:v>0.27998277213153</c:v>
                </c:pt>
                <c:pt idx="765">
                  <c:v>0.29395648766831561</c:v>
                </c:pt>
                <c:pt idx="766">
                  <c:v>0.30236703734499382</c:v>
                </c:pt>
                <c:pt idx="767">
                  <c:v>0.29489564577588223</c:v>
                </c:pt>
                <c:pt idx="768">
                  <c:v>0.28377529595444173</c:v>
                </c:pt>
                <c:pt idx="769">
                  <c:v>0.292048261959311</c:v>
                </c:pt>
                <c:pt idx="770">
                  <c:v>0.29889155415712043</c:v>
                </c:pt>
                <c:pt idx="771">
                  <c:v>0.28678419103791919</c:v>
                </c:pt>
                <c:pt idx="772">
                  <c:v>0.2970371655370847</c:v>
                </c:pt>
                <c:pt idx="773">
                  <c:v>0.29280796310364821</c:v>
                </c:pt>
                <c:pt idx="774">
                  <c:v>0.28640134951636331</c:v>
                </c:pt>
                <c:pt idx="775">
                  <c:v>0.29192862398382502</c:v>
                </c:pt>
                <c:pt idx="776">
                  <c:v>0.29255074145635307</c:v>
                </c:pt>
                <c:pt idx="777">
                  <c:v>0.28834546661801363</c:v>
                </c:pt>
                <c:pt idx="778">
                  <c:v>0.29427951020212828</c:v>
                </c:pt>
                <c:pt idx="779">
                  <c:v>0.2781702568029143</c:v>
                </c:pt>
                <c:pt idx="780">
                  <c:v>0.27963582200262005</c:v>
                </c:pt>
                <c:pt idx="781">
                  <c:v>0.27566982311525323</c:v>
                </c:pt>
                <c:pt idx="782">
                  <c:v>0.27592704476254859</c:v>
                </c:pt>
                <c:pt idx="783">
                  <c:v>0.27205077435679637</c:v>
                </c:pt>
                <c:pt idx="784">
                  <c:v>0.27988706175114086</c:v>
                </c:pt>
                <c:pt idx="785">
                  <c:v>0.28269257227629185</c:v>
                </c:pt>
                <c:pt idx="786">
                  <c:v>0.28092791213787094</c:v>
                </c:pt>
                <c:pt idx="787">
                  <c:v>0.28082023795993316</c:v>
                </c:pt>
                <c:pt idx="788">
                  <c:v>0.28690382901340539</c:v>
                </c:pt>
                <c:pt idx="789">
                  <c:v>0.28201661771479491</c:v>
                </c:pt>
                <c:pt idx="790">
                  <c:v>0.27978536947197763</c:v>
                </c:pt>
                <c:pt idx="791">
                  <c:v>0.27596293615519429</c:v>
                </c:pt>
                <c:pt idx="792">
                  <c:v>0.27199693726782748</c:v>
                </c:pt>
                <c:pt idx="793">
                  <c:v>0.27184140789969558</c:v>
                </c:pt>
                <c:pt idx="794">
                  <c:v>0.2632095279683675</c:v>
                </c:pt>
                <c:pt idx="795">
                  <c:v>0.25496647145737006</c:v>
                </c:pt>
                <c:pt idx="796">
                  <c:v>0.24941526939481129</c:v>
                </c:pt>
                <c:pt idx="797">
                  <c:v>0.24733356862135158</c:v>
                </c:pt>
                <c:pt idx="798">
                  <c:v>0.27505368754149928</c:v>
                </c:pt>
                <c:pt idx="799">
                  <c:v>0.2798631341560438</c:v>
                </c:pt>
                <c:pt idx="800">
                  <c:v>0.29404023425115611</c:v>
                </c:pt>
                <c:pt idx="801">
                  <c:v>0.29656459553391445</c:v>
                </c:pt>
                <c:pt idx="802">
                  <c:v>0.29475208020529853</c:v>
                </c:pt>
                <c:pt idx="803">
                  <c:v>0.29460253273594095</c:v>
                </c:pt>
                <c:pt idx="804">
                  <c:v>0.30428722685154708</c:v>
                </c:pt>
                <c:pt idx="805">
                  <c:v>0.30222347177441056</c:v>
                </c:pt>
                <c:pt idx="806">
                  <c:v>0.3083130447266571</c:v>
                </c:pt>
                <c:pt idx="807">
                  <c:v>0.30519049356646799</c:v>
                </c:pt>
                <c:pt idx="808">
                  <c:v>0.31492902477104279</c:v>
                </c:pt>
                <c:pt idx="809">
                  <c:v>0.3177764085876138</c:v>
                </c:pt>
                <c:pt idx="810">
                  <c:v>0.31884118656944072</c:v>
                </c:pt>
                <c:pt idx="811">
                  <c:v>0.32400356521166951</c:v>
                </c:pt>
                <c:pt idx="812">
                  <c:v>0.31704661693714797</c:v>
                </c:pt>
                <c:pt idx="813">
                  <c:v>0.31880529517679501</c:v>
                </c:pt>
                <c:pt idx="814">
                  <c:v>0.31530588439382412</c:v>
                </c:pt>
                <c:pt idx="815">
                  <c:v>0.31068187664128333</c:v>
                </c:pt>
                <c:pt idx="816">
                  <c:v>0.31120230183464814</c:v>
                </c:pt>
                <c:pt idx="817">
                  <c:v>0.31883520467066662</c:v>
                </c:pt>
                <c:pt idx="818">
                  <c:v>0.32333359254894689</c:v>
                </c:pt>
                <c:pt idx="819">
                  <c:v>0.34075288177973451</c:v>
                </c:pt>
                <c:pt idx="820">
                  <c:v>0.34364812078650009</c:v>
                </c:pt>
                <c:pt idx="821">
                  <c:v>0.35162797375142829</c:v>
                </c:pt>
                <c:pt idx="822">
                  <c:v>0.35009062576643069</c:v>
                </c:pt>
                <c:pt idx="823">
                  <c:v>0.35891990835731069</c:v>
                </c:pt>
                <c:pt idx="824">
                  <c:v>0.34788928701748523</c:v>
                </c:pt>
                <c:pt idx="825">
                  <c:v>0.35312344844500543</c:v>
                </c:pt>
                <c:pt idx="826">
                  <c:v>0.3507546165303792</c:v>
                </c:pt>
                <c:pt idx="827">
                  <c:v>0.35342254338372103</c:v>
                </c:pt>
                <c:pt idx="828">
                  <c:v>0.35834564607497721</c:v>
                </c:pt>
                <c:pt idx="829">
                  <c:v>0.35500774655891254</c:v>
                </c:pt>
                <c:pt idx="830">
                  <c:v>0.35248338527615442</c:v>
                </c:pt>
                <c:pt idx="831">
                  <c:v>0.3541762626292837</c:v>
                </c:pt>
                <c:pt idx="832">
                  <c:v>0.35722104910540708</c:v>
                </c:pt>
                <c:pt idx="833">
                  <c:v>0.34587936902931737</c:v>
                </c:pt>
                <c:pt idx="834">
                  <c:v>0.34548456371021308</c:v>
                </c:pt>
                <c:pt idx="835">
                  <c:v>0.33924544328860851</c:v>
                </c:pt>
                <c:pt idx="836">
                  <c:v>0.3506110509597955</c:v>
                </c:pt>
                <c:pt idx="837">
                  <c:v>0.35833966417620289</c:v>
                </c:pt>
                <c:pt idx="838">
                  <c:v>0.35729283189069871</c:v>
                </c:pt>
                <c:pt idx="839">
                  <c:v>0.36206638711259731</c:v>
                </c:pt>
                <c:pt idx="840">
                  <c:v>0.35723301290295573</c:v>
                </c:pt>
                <c:pt idx="841">
                  <c:v>0.35723301290295573</c:v>
                </c:pt>
                <c:pt idx="842">
                  <c:v>0.36107339191606203</c:v>
                </c:pt>
                <c:pt idx="843">
                  <c:v>0.35815422531419916</c:v>
                </c:pt>
                <c:pt idx="844">
                  <c:v>0.36066662279940886</c:v>
                </c:pt>
                <c:pt idx="845">
                  <c:v>0.35662884112675042</c:v>
                </c:pt>
                <c:pt idx="846">
                  <c:v>0.35902160063647393</c:v>
                </c:pt>
                <c:pt idx="847">
                  <c:v>0.35411644364154071</c:v>
                </c:pt>
                <c:pt idx="848">
                  <c:v>0.35867465050756397</c:v>
                </c:pt>
                <c:pt idx="849">
                  <c:v>0.35501971035646118</c:v>
                </c:pt>
                <c:pt idx="850">
                  <c:v>0.36391479383385872</c:v>
                </c:pt>
                <c:pt idx="851">
                  <c:v>0.37486166859084391</c:v>
                </c:pt>
                <c:pt idx="852">
                  <c:v>0.37385072769798566</c:v>
                </c:pt>
                <c:pt idx="853">
                  <c:v>0.37266032984189845</c:v>
                </c:pt>
                <c:pt idx="854">
                  <c:v>0.36441129143212647</c:v>
                </c:pt>
                <c:pt idx="855">
                  <c:v>0.36319696598094153</c:v>
                </c:pt>
                <c:pt idx="856">
                  <c:v>0.36360373509759469</c:v>
                </c:pt>
                <c:pt idx="857">
                  <c:v>0.36438138193825487</c:v>
                </c:pt>
                <c:pt idx="858">
                  <c:v>0.37429338820728475</c:v>
                </c:pt>
                <c:pt idx="859">
                  <c:v>0.37138618540297053</c:v>
                </c:pt>
                <c:pt idx="860">
                  <c:v>0.37169724413923455</c:v>
                </c:pt>
                <c:pt idx="861">
                  <c:v>0.37264836604434981</c:v>
                </c:pt>
                <c:pt idx="862">
                  <c:v>0.38054447242643752</c:v>
                </c:pt>
                <c:pt idx="863">
                  <c:v>0.38546757511769369</c:v>
                </c:pt>
                <c:pt idx="864">
                  <c:v>0.39273558212847925</c:v>
                </c:pt>
                <c:pt idx="865">
                  <c:v>0.39831669368490941</c:v>
                </c:pt>
                <c:pt idx="866">
                  <c:v>0.405297569554528</c:v>
                </c:pt>
                <c:pt idx="867">
                  <c:v>0.40408324410334306</c:v>
                </c:pt>
                <c:pt idx="868">
                  <c:v>0.40644011222042087</c:v>
                </c:pt>
                <c:pt idx="869">
                  <c:v>0.41494637227748843</c:v>
                </c:pt>
                <c:pt idx="870">
                  <c:v>0.41341500619126537</c:v>
                </c:pt>
                <c:pt idx="871">
                  <c:v>0.41400721416992181</c:v>
                </c:pt>
                <c:pt idx="872">
                  <c:v>0.4161188244372529</c:v>
                </c:pt>
                <c:pt idx="873">
                  <c:v>0.41756046204186137</c:v>
                </c:pt>
                <c:pt idx="874">
                  <c:v>0.41390552189075835</c:v>
                </c:pt>
                <c:pt idx="875">
                  <c:v>0.43323901872932513</c:v>
                </c:pt>
                <c:pt idx="876">
                  <c:v>0.42484043285019535</c:v>
                </c:pt>
                <c:pt idx="877">
                  <c:v>0.42555826070311231</c:v>
                </c:pt>
                <c:pt idx="878">
                  <c:v>0.42088639776037695</c:v>
                </c:pt>
                <c:pt idx="879">
                  <c:v>0.41674692380855527</c:v>
                </c:pt>
                <c:pt idx="880">
                  <c:v>0.41351071657165406</c:v>
                </c:pt>
                <c:pt idx="881">
                  <c:v>0.4146412954399985</c:v>
                </c:pt>
                <c:pt idx="882">
                  <c:v>0.4192653031925393</c:v>
                </c:pt>
                <c:pt idx="883">
                  <c:v>0.41978572838590411</c:v>
                </c:pt>
                <c:pt idx="884">
                  <c:v>0.41498824556890845</c:v>
                </c:pt>
                <c:pt idx="885">
                  <c:v>0.42683838704081456</c:v>
                </c:pt>
                <c:pt idx="886">
                  <c:v>0.42451741031638268</c:v>
                </c:pt>
                <c:pt idx="887">
                  <c:v>0.42264507600002399</c:v>
                </c:pt>
                <c:pt idx="888">
                  <c:v>0.41978572838590411</c:v>
                </c:pt>
                <c:pt idx="889">
                  <c:v>0.40216903649556435</c:v>
                </c:pt>
                <c:pt idx="890">
                  <c:v>0.40481901765258321</c:v>
                </c:pt>
                <c:pt idx="891">
                  <c:v>0.4033295248577804</c:v>
                </c:pt>
                <c:pt idx="892">
                  <c:v>0.40214510890046706</c:v>
                </c:pt>
                <c:pt idx="893">
                  <c:v>0.40071543509340746</c:v>
                </c:pt>
                <c:pt idx="894">
                  <c:v>0.41087269921218406</c:v>
                </c:pt>
                <c:pt idx="895">
                  <c:v>0.41240406529840712</c:v>
                </c:pt>
                <c:pt idx="896">
                  <c:v>0.41654952114900312</c:v>
                </c:pt>
                <c:pt idx="897">
                  <c:v>0.41335518720352193</c:v>
                </c:pt>
                <c:pt idx="898">
                  <c:v>0.41103421047909028</c:v>
                </c:pt>
                <c:pt idx="899">
                  <c:v>0.41182382111729887</c:v>
                </c:pt>
                <c:pt idx="900">
                  <c:v>0.4075108721010221</c:v>
                </c:pt>
                <c:pt idx="901">
                  <c:v>0.4102266541445585</c:v>
                </c:pt>
                <c:pt idx="902">
                  <c:v>0.40906018388356835</c:v>
                </c:pt>
                <c:pt idx="903">
                  <c:v>0.41002925148500635</c:v>
                </c:pt>
                <c:pt idx="904">
                  <c:v>0.40800736969929008</c:v>
                </c:pt>
                <c:pt idx="905">
                  <c:v>0.40271338928402645</c:v>
                </c:pt>
                <c:pt idx="906">
                  <c:v>0.39315431504268061</c:v>
                </c:pt>
                <c:pt idx="907">
                  <c:v>0.40515400398394474</c:v>
                </c:pt>
                <c:pt idx="908">
                  <c:v>0.40107434901986583</c:v>
                </c:pt>
                <c:pt idx="909">
                  <c:v>0.39866962571259368</c:v>
                </c:pt>
                <c:pt idx="910">
                  <c:v>0.40923964084679754</c:v>
                </c:pt>
                <c:pt idx="911">
                  <c:v>0.40496258322316669</c:v>
                </c:pt>
                <c:pt idx="912">
                  <c:v>0.42019249750255727</c:v>
                </c:pt>
                <c:pt idx="913">
                  <c:v>0.42884232313020809</c:v>
                </c:pt>
                <c:pt idx="914">
                  <c:v>0.42814842287238797</c:v>
                </c:pt>
                <c:pt idx="915">
                  <c:v>0.42893803351059678</c:v>
                </c:pt>
                <c:pt idx="916">
                  <c:v>0.42620430577073765</c:v>
                </c:pt>
                <c:pt idx="917">
                  <c:v>0.42867482996452733</c:v>
                </c:pt>
                <c:pt idx="918">
                  <c:v>0.43037368921643115</c:v>
                </c:pt>
                <c:pt idx="919">
                  <c:v>0.42855519198904113</c:v>
                </c:pt>
                <c:pt idx="920">
                  <c:v>0.42938667591866997</c:v>
                </c:pt>
                <c:pt idx="921">
                  <c:v>0.4352309910211698</c:v>
                </c:pt>
                <c:pt idx="922">
                  <c:v>0.43528482811013869</c:v>
                </c:pt>
                <c:pt idx="923">
                  <c:v>0.43381328101165884</c:v>
                </c:pt>
                <c:pt idx="924">
                  <c:v>0.43543437557949649</c:v>
                </c:pt>
                <c:pt idx="925">
                  <c:v>0.43232977011563012</c:v>
                </c:pt>
                <c:pt idx="926">
                  <c:v>0.43021217794952471</c:v>
                </c:pt>
                <c:pt idx="927">
                  <c:v>0.43704350634978573</c:v>
                </c:pt>
                <c:pt idx="928">
                  <c:v>0.43605649305202454</c:v>
                </c:pt>
                <c:pt idx="929">
                  <c:v>0.4099514868009404</c:v>
                </c:pt>
                <c:pt idx="930">
                  <c:v>0.41514975683581468</c:v>
                </c:pt>
                <c:pt idx="931">
                  <c:v>0.42472677677348347</c:v>
                </c:pt>
                <c:pt idx="932">
                  <c:v>0.43207853036710908</c:v>
                </c:pt>
                <c:pt idx="933">
                  <c:v>0.43471056582780498</c:v>
                </c:pt>
                <c:pt idx="934">
                  <c:v>0.43828175939606728</c:v>
                </c:pt>
                <c:pt idx="935">
                  <c:v>0.44467042728702943</c:v>
                </c:pt>
                <c:pt idx="936">
                  <c:v>0.44511906969510262</c:v>
                </c:pt>
                <c:pt idx="937">
                  <c:v>0.44337833715177855</c:v>
                </c:pt>
                <c:pt idx="938">
                  <c:v>0.44271434638783047</c:v>
                </c:pt>
                <c:pt idx="939">
                  <c:v>0.45363729354971838</c:v>
                </c:pt>
                <c:pt idx="940">
                  <c:v>0.45902698434537093</c:v>
                </c:pt>
                <c:pt idx="941">
                  <c:v>0.45725036040940115</c:v>
                </c:pt>
                <c:pt idx="942">
                  <c:v>0.45320061493919384</c:v>
                </c:pt>
                <c:pt idx="943">
                  <c:v>0.45547971837220569</c:v>
                </c:pt>
                <c:pt idx="944">
                  <c:v>0.45586854179253566</c:v>
                </c:pt>
                <c:pt idx="945">
                  <c:v>0.45466019824012527</c:v>
                </c:pt>
                <c:pt idx="946">
                  <c:v>0.45323650633183976</c:v>
                </c:pt>
                <c:pt idx="947">
                  <c:v>0.45979266738848246</c:v>
                </c:pt>
                <c:pt idx="948">
                  <c:v>0.45833906598632534</c:v>
                </c:pt>
                <c:pt idx="949">
                  <c:v>0.45507294925555275</c:v>
                </c:pt>
                <c:pt idx="950">
                  <c:v>0.45548570027098001</c:v>
                </c:pt>
                <c:pt idx="951">
                  <c:v>0.4676349366816015</c:v>
                </c:pt>
                <c:pt idx="952">
                  <c:v>0.45780667699541189</c:v>
                </c:pt>
                <c:pt idx="953">
                  <c:v>0.45695724736946008</c:v>
                </c:pt>
                <c:pt idx="954">
                  <c:v>0.45629325660551179</c:v>
                </c:pt>
                <c:pt idx="955">
                  <c:v>0.4585663781397491</c:v>
                </c:pt>
                <c:pt idx="956">
                  <c:v>0.45902698434537093</c:v>
                </c:pt>
                <c:pt idx="957">
                  <c:v>0.44724862565875667</c:v>
                </c:pt>
                <c:pt idx="958">
                  <c:v>0.45999605194680893</c:v>
                </c:pt>
                <c:pt idx="959">
                  <c:v>0.44744004641953428</c:v>
                </c:pt>
                <c:pt idx="960">
                  <c:v>0.44965933086480292</c:v>
                </c:pt>
                <c:pt idx="961">
                  <c:v>0.45300919417841623</c:v>
                </c:pt>
                <c:pt idx="962">
                  <c:v>0.4551208044457471</c:v>
                </c:pt>
                <c:pt idx="963">
                  <c:v>0.44148805713909711</c:v>
                </c:pt>
                <c:pt idx="964">
                  <c:v>0.45071812694785574</c:v>
                </c:pt>
                <c:pt idx="965">
                  <c:v>0.45206405417207507</c:v>
                </c:pt>
                <c:pt idx="966">
                  <c:v>0.45092749340495675</c:v>
                </c:pt>
                <c:pt idx="967">
                  <c:v>0.46152741803303199</c:v>
                </c:pt>
                <c:pt idx="968">
                  <c:v>0.46426712767166545</c:v>
                </c:pt>
                <c:pt idx="969">
                  <c:v>0.47111041986947488</c:v>
                </c:pt>
                <c:pt idx="970">
                  <c:v>0.47103265518540893</c:v>
                </c:pt>
                <c:pt idx="971">
                  <c:v>0.47191199430523234</c:v>
                </c:pt>
                <c:pt idx="972">
                  <c:v>0.47982006448486869</c:v>
                </c:pt>
                <c:pt idx="973">
                  <c:v>0.47959275233144494</c:v>
                </c:pt>
                <c:pt idx="974">
                  <c:v>0.47904839954298284</c:v>
                </c:pt>
                <c:pt idx="975">
                  <c:v>0.47747516016533953</c:v>
                </c:pt>
                <c:pt idx="976">
                  <c:v>0.48179409108039084</c:v>
                </c:pt>
                <c:pt idx="977">
                  <c:v>0.4822128239945922</c:v>
                </c:pt>
                <c:pt idx="978">
                  <c:v>0.48077118638998395</c:v>
                </c:pt>
                <c:pt idx="979">
                  <c:v>0.47878519599691316</c:v>
                </c:pt>
                <c:pt idx="980">
                  <c:v>0.47770845421753783</c:v>
                </c:pt>
                <c:pt idx="981">
                  <c:v>0.48132750297599447</c:v>
                </c:pt>
                <c:pt idx="982">
                  <c:v>0.4820572946264603</c:v>
                </c:pt>
                <c:pt idx="983">
                  <c:v>0.47882108738955909</c:v>
                </c:pt>
                <c:pt idx="984">
                  <c:v>0.48161463411716143</c:v>
                </c:pt>
                <c:pt idx="985">
                  <c:v>0.48405524881707951</c:v>
                </c:pt>
                <c:pt idx="986">
                  <c:v>0.48047209145126857</c:v>
                </c:pt>
                <c:pt idx="987">
                  <c:v>0.47993372056158057</c:v>
                </c:pt>
                <c:pt idx="988">
                  <c:v>0.45851254105078043</c:v>
                </c:pt>
                <c:pt idx="989">
                  <c:v>0.46037291156959048</c:v>
                </c:pt>
                <c:pt idx="990">
                  <c:v>0.475040527364196</c:v>
                </c:pt>
                <c:pt idx="991">
                  <c:v>0.47430475381495607</c:v>
                </c:pt>
                <c:pt idx="992">
                  <c:v>0.4763984183859642</c:v>
                </c:pt>
                <c:pt idx="993">
                  <c:v>0.453607384055847</c:v>
                </c:pt>
                <c:pt idx="994">
                  <c:v>0.45093945720250539</c:v>
                </c:pt>
                <c:pt idx="995">
                  <c:v>0.45262635265686035</c:v>
                </c:pt>
                <c:pt idx="996">
                  <c:v>0.46706665629804212</c:v>
                </c:pt>
                <c:pt idx="997">
                  <c:v>0.46199998803620246</c:v>
                </c:pt>
                <c:pt idx="998">
                  <c:v>0.45896716535762772</c:v>
                </c:pt>
                <c:pt idx="999">
                  <c:v>0.46140778005754601</c:v>
                </c:pt>
                <c:pt idx="1000">
                  <c:v>0.46211962601168843</c:v>
                </c:pt>
                <c:pt idx="1001">
                  <c:v>0.46335189715919634</c:v>
                </c:pt>
                <c:pt idx="1002">
                  <c:v>0.47010546087539118</c:v>
                </c:pt>
                <c:pt idx="1003">
                  <c:v>0.47851601055206938</c:v>
                </c:pt>
                <c:pt idx="1004">
                  <c:v>0.48144714095148089</c:v>
                </c:pt>
                <c:pt idx="1005">
                  <c:v>0.47026099024352308</c:v>
                </c:pt>
                <c:pt idx="1006">
                  <c:v>0.47486107040096659</c:v>
                </c:pt>
                <c:pt idx="1007">
                  <c:v>0.47459786685489691</c:v>
                </c:pt>
                <c:pt idx="1008">
                  <c:v>0.47240251000472555</c:v>
                </c:pt>
                <c:pt idx="1009">
                  <c:v>0.48836221593458196</c:v>
                </c:pt>
                <c:pt idx="1010">
                  <c:v>0.49336906520867863</c:v>
                </c:pt>
                <c:pt idx="1011">
                  <c:v>0.49449964407702285</c:v>
                </c:pt>
                <c:pt idx="1012">
                  <c:v>0.49285462191408791</c:v>
                </c:pt>
                <c:pt idx="1013">
                  <c:v>0.49561227724904433</c:v>
                </c:pt>
                <c:pt idx="1014">
                  <c:v>0.49778968840289273</c:v>
                </c:pt>
                <c:pt idx="1015">
                  <c:v>0.49945265626215085</c:v>
                </c:pt>
                <c:pt idx="1016">
                  <c:v>0.50040377816726567</c:v>
                </c:pt>
                <c:pt idx="1017">
                  <c:v>0.49583360750369376</c:v>
                </c:pt>
                <c:pt idx="1018">
                  <c:v>0.49680267510513176</c:v>
                </c:pt>
                <c:pt idx="1019">
                  <c:v>0.49347673938661596</c:v>
                </c:pt>
                <c:pt idx="1020">
                  <c:v>0.49358441356455374</c:v>
                </c:pt>
                <c:pt idx="1021">
                  <c:v>0.4996859503143487</c:v>
                </c:pt>
                <c:pt idx="1022">
                  <c:v>0.50149248374419009</c:v>
                </c:pt>
                <c:pt idx="1023">
                  <c:v>0.5070556496042975</c:v>
                </c:pt>
                <c:pt idx="1024">
                  <c:v>0.51289398280802279</c:v>
                </c:pt>
                <c:pt idx="1025">
                  <c:v>0.5161600995387956</c:v>
                </c:pt>
                <c:pt idx="1026">
                  <c:v>0.51805037955147704</c:v>
                </c:pt>
                <c:pt idx="1027">
                  <c:v>0.52662244049506191</c:v>
                </c:pt>
                <c:pt idx="1028">
                  <c:v>0.52498340023090129</c:v>
                </c:pt>
                <c:pt idx="1029">
                  <c:v>0.52223172679471919</c:v>
                </c:pt>
                <c:pt idx="1030">
                  <c:v>0.52576702897033556</c:v>
                </c:pt>
                <c:pt idx="1031">
                  <c:v>0.52851870240651766</c:v>
                </c:pt>
                <c:pt idx="1032">
                  <c:v>0.52594050403479065</c:v>
                </c:pt>
                <c:pt idx="1033">
                  <c:v>0.52728044936023588</c:v>
                </c:pt>
                <c:pt idx="1034">
                  <c:v>0.52995435811235181</c:v>
                </c:pt>
                <c:pt idx="1035">
                  <c:v>0.53098324470153324</c:v>
                </c:pt>
                <c:pt idx="1036">
                  <c:v>0.53211980546865201</c:v>
                </c:pt>
                <c:pt idx="1037">
                  <c:v>0.53262228496569364</c:v>
                </c:pt>
                <c:pt idx="1038">
                  <c:v>0.5404645542588129</c:v>
                </c:pt>
                <c:pt idx="1039">
                  <c:v>0.53434507181269475</c:v>
                </c:pt>
                <c:pt idx="1040">
                  <c:v>0.53682755980403307</c:v>
                </c:pt>
                <c:pt idx="1041">
                  <c:v>0.52966124507241097</c:v>
                </c:pt>
                <c:pt idx="1042">
                  <c:v>0.53160536217406129</c:v>
                </c:pt>
                <c:pt idx="1043">
                  <c:v>0.54396994694055789</c:v>
                </c:pt>
                <c:pt idx="1044">
                  <c:v>0.53904086235052717</c:v>
                </c:pt>
                <c:pt idx="1045">
                  <c:v>0.54049446375268451</c:v>
                </c:pt>
                <c:pt idx="1046">
                  <c:v>0.542947042250151</c:v>
                </c:pt>
                <c:pt idx="1047">
                  <c:v>0.54324015529009206</c:v>
                </c:pt>
                <c:pt idx="1048">
                  <c:v>0.54801969241076498</c:v>
                </c:pt>
                <c:pt idx="1049">
                  <c:v>0.54998773710751281</c:v>
                </c:pt>
                <c:pt idx="1050">
                  <c:v>0.54969462406757152</c:v>
                </c:pt>
                <c:pt idx="1051">
                  <c:v>0.55193185420916313</c:v>
                </c:pt>
                <c:pt idx="1052">
                  <c:v>0.5460935210054374</c:v>
                </c:pt>
                <c:pt idx="1053">
                  <c:v>0.54470572048979804</c:v>
                </c:pt>
                <c:pt idx="1054">
                  <c:v>0.54622512277847246</c:v>
                </c:pt>
                <c:pt idx="1055">
                  <c:v>0.54265392921020972</c:v>
                </c:pt>
                <c:pt idx="1056">
                  <c:v>0.53412972345681964</c:v>
                </c:pt>
                <c:pt idx="1057">
                  <c:v>0.54670367468041703</c:v>
                </c:pt>
                <c:pt idx="1058">
                  <c:v>0.5426419654126613</c:v>
                </c:pt>
                <c:pt idx="1059">
                  <c:v>0.5446100101094089</c:v>
                </c:pt>
                <c:pt idx="1060">
                  <c:v>0.55471343713921684</c:v>
                </c:pt>
                <c:pt idx="1061">
                  <c:v>0.55354696687822647</c:v>
                </c:pt>
                <c:pt idx="1062">
                  <c:v>0.55674130082370743</c:v>
                </c:pt>
                <c:pt idx="1063">
                  <c:v>0.55614311094627666</c:v>
                </c:pt>
                <c:pt idx="1064">
                  <c:v>0.57146873560605593</c:v>
                </c:pt>
                <c:pt idx="1065">
                  <c:v>0.57088849142494813</c:v>
                </c:pt>
                <c:pt idx="1066">
                  <c:v>0.58375555568848658</c:v>
                </c:pt>
                <c:pt idx="1067">
                  <c:v>0.58054925794545698</c:v>
                </c:pt>
                <c:pt idx="1068">
                  <c:v>0.57888629008619907</c:v>
                </c:pt>
                <c:pt idx="1069">
                  <c:v>0.57298215599595625</c:v>
                </c:pt>
                <c:pt idx="1070">
                  <c:v>0.57280269903272685</c:v>
                </c:pt>
                <c:pt idx="1071">
                  <c:v>0.57741474298771922</c:v>
                </c:pt>
                <c:pt idx="1072">
                  <c:v>0.58610046000801574</c:v>
                </c:pt>
                <c:pt idx="1073">
                  <c:v>0.59117909206740382</c:v>
                </c:pt>
                <c:pt idx="1074">
                  <c:v>0.5936436343624194</c:v>
                </c:pt>
                <c:pt idx="1075">
                  <c:v>0.59288991511685629</c:v>
                </c:pt>
                <c:pt idx="1076">
                  <c:v>0.58640553684550567</c:v>
                </c:pt>
                <c:pt idx="1077">
                  <c:v>0.60064245592836074</c:v>
                </c:pt>
                <c:pt idx="1078">
                  <c:v>0.60922648066949403</c:v>
                </c:pt>
                <c:pt idx="1079">
                  <c:v>0.60402821063461953</c:v>
                </c:pt>
                <c:pt idx="1080">
                  <c:v>0.60270022910672294</c:v>
                </c:pt>
                <c:pt idx="1081">
                  <c:v>0.60588259925465549</c:v>
                </c:pt>
                <c:pt idx="1082">
                  <c:v>0.60514682570541556</c:v>
                </c:pt>
                <c:pt idx="1083">
                  <c:v>0.60344796645351173</c:v>
                </c:pt>
                <c:pt idx="1084">
                  <c:v>0.60471612899366511</c:v>
                </c:pt>
                <c:pt idx="1085">
                  <c:v>0.60765922319062504</c:v>
                </c:pt>
                <c:pt idx="1086">
                  <c:v>0.59932643819801279</c:v>
                </c:pt>
                <c:pt idx="1087">
                  <c:v>0.6126062534769785</c:v>
                </c:pt>
                <c:pt idx="1088">
                  <c:v>0.62292502886266155</c:v>
                </c:pt>
                <c:pt idx="1089">
                  <c:v>0.62946324422298106</c:v>
                </c:pt>
                <c:pt idx="1090">
                  <c:v>0.64092456227455719</c:v>
                </c:pt>
                <c:pt idx="1091">
                  <c:v>0.643652308115642</c:v>
                </c:pt>
                <c:pt idx="1092">
                  <c:v>0.64579382787684469</c:v>
                </c:pt>
                <c:pt idx="1093">
                  <c:v>0.64396336685190603</c:v>
                </c:pt>
                <c:pt idx="1094">
                  <c:v>0.65552637718264517</c:v>
                </c:pt>
                <c:pt idx="1095">
                  <c:v>0.66670056409305434</c:v>
                </c:pt>
                <c:pt idx="1096">
                  <c:v>0.66082633949668312</c:v>
                </c:pt>
                <c:pt idx="1097">
                  <c:v>0.67646302289272664</c:v>
                </c:pt>
                <c:pt idx="1098">
                  <c:v>0.67375322274796479</c:v>
                </c:pt>
                <c:pt idx="1099">
                  <c:v>0.68109301254404175</c:v>
                </c:pt>
                <c:pt idx="1100">
                  <c:v>0.69465397706539989</c:v>
                </c:pt>
                <c:pt idx="1101">
                  <c:v>0.69833882671037451</c:v>
                </c:pt>
                <c:pt idx="1102">
                  <c:v>0.69738770480525925</c:v>
                </c:pt>
                <c:pt idx="1103">
                  <c:v>0.69841060949566613</c:v>
                </c:pt>
                <c:pt idx="1104">
                  <c:v>0.71852175317489264</c:v>
                </c:pt>
                <c:pt idx="1105">
                  <c:v>0.7069527609453794</c:v>
                </c:pt>
                <c:pt idx="1106">
                  <c:v>0.68834905575727845</c:v>
                </c:pt>
                <c:pt idx="1107">
                  <c:v>0.68917455778813297</c:v>
                </c:pt>
                <c:pt idx="1108">
                  <c:v>0.68807987031243445</c:v>
                </c:pt>
                <c:pt idx="1109">
                  <c:v>0.65227820614819554</c:v>
                </c:pt>
                <c:pt idx="1110">
                  <c:v>0.58456909392179268</c:v>
                </c:pt>
                <c:pt idx="1111">
                  <c:v>0.61220546625909988</c:v>
                </c:pt>
                <c:pt idx="1112">
                  <c:v>0.60414186671133141</c:v>
                </c:pt>
                <c:pt idx="1113">
                  <c:v>0.54392807364913764</c:v>
                </c:pt>
                <c:pt idx="1114">
                  <c:v>0.56698829342409884</c:v>
                </c:pt>
                <c:pt idx="1115">
                  <c:v>0.58879231445645464</c:v>
                </c:pt>
                <c:pt idx="1116">
                  <c:v>0.59294375220582518</c:v>
                </c:pt>
                <c:pt idx="1117">
                  <c:v>0.61429314893133391</c:v>
                </c:pt>
                <c:pt idx="1118">
                  <c:v>0.63377619323925782</c:v>
                </c:pt>
                <c:pt idx="1119">
                  <c:v>0.63438634691423745</c:v>
                </c:pt>
                <c:pt idx="1120">
                  <c:v>0.62483923647044048</c:v>
                </c:pt>
                <c:pt idx="1121">
                  <c:v>0.61590826160039702</c:v>
                </c:pt>
                <c:pt idx="1122">
                  <c:v>0.61748150097804033</c:v>
                </c:pt>
                <c:pt idx="1123">
                  <c:v>0.64340705026589551</c:v>
                </c:pt>
                <c:pt idx="1124">
                  <c:v>0.6627285833069132</c:v>
                </c:pt>
                <c:pt idx="1125">
                  <c:v>0.64160051683605412</c:v>
                </c:pt>
                <c:pt idx="1126">
                  <c:v>0.62338563506828337</c:v>
                </c:pt>
                <c:pt idx="1127">
                  <c:v>0.60175508910038222</c:v>
                </c:pt>
                <c:pt idx="1128">
                  <c:v>0.60987850763589369</c:v>
                </c:pt>
                <c:pt idx="1129">
                  <c:v>0.62763876509681693</c:v>
                </c:pt>
                <c:pt idx="1130">
                  <c:v>0.63193376841677074</c:v>
                </c:pt>
                <c:pt idx="1131">
                  <c:v>0.63114415777856214</c:v>
                </c:pt>
                <c:pt idx="1132">
                  <c:v>0.6384241285868959</c:v>
                </c:pt>
                <c:pt idx="1133">
                  <c:v>0.66689796675260671</c:v>
                </c:pt>
                <c:pt idx="1134">
                  <c:v>0.66477439268772698</c:v>
                </c:pt>
                <c:pt idx="1135">
                  <c:v>0.65418044995842584</c:v>
                </c:pt>
                <c:pt idx="1136">
                  <c:v>0.64471110419869482</c:v>
                </c:pt>
                <c:pt idx="1137">
                  <c:v>0.64342499596221825</c:v>
                </c:pt>
                <c:pt idx="1138">
                  <c:v>0.64622452458859492</c:v>
                </c:pt>
                <c:pt idx="1139">
                  <c:v>0.62284128227982127</c:v>
                </c:pt>
                <c:pt idx="1140">
                  <c:v>0.62524600558709342</c:v>
                </c:pt>
                <c:pt idx="1141">
                  <c:v>0.62224907430116461</c:v>
                </c:pt>
                <c:pt idx="1142">
                  <c:v>0.58142859706528038</c:v>
                </c:pt>
                <c:pt idx="1143">
                  <c:v>0.54827093215928602</c:v>
                </c:pt>
                <c:pt idx="1144">
                  <c:v>0.5903176986439036</c:v>
                </c:pt>
                <c:pt idx="1145">
                  <c:v>0.5628428375735024</c:v>
                </c:pt>
                <c:pt idx="1146">
                  <c:v>0.55828463070747913</c:v>
                </c:pt>
                <c:pt idx="1147">
                  <c:v>0.5797417016109252</c:v>
                </c:pt>
                <c:pt idx="1148">
                  <c:v>0.544454480741277</c:v>
                </c:pt>
                <c:pt idx="1149">
                  <c:v>0.56393752504920092</c:v>
                </c:pt>
                <c:pt idx="1150">
                  <c:v>0.58202678694271137</c:v>
                </c:pt>
                <c:pt idx="1151">
                  <c:v>0.59288393321808219</c:v>
                </c:pt>
                <c:pt idx="1152">
                  <c:v>0.55796759007244057</c:v>
                </c:pt>
                <c:pt idx="1153">
                  <c:v>0.56316586010731506</c:v>
                </c:pt>
                <c:pt idx="1154">
                  <c:v>0.58931273964981945</c:v>
                </c:pt>
                <c:pt idx="1155">
                  <c:v>0.58053131224913401</c:v>
                </c:pt>
                <c:pt idx="1156">
                  <c:v>0.59357185157712755</c:v>
                </c:pt>
                <c:pt idx="1157">
                  <c:v>0.58897177141968404</c:v>
                </c:pt>
                <c:pt idx="1158">
                  <c:v>0.60185678137954546</c:v>
                </c:pt>
                <c:pt idx="1159">
                  <c:v>0.61893510238019744</c:v>
                </c:pt>
                <c:pt idx="1160">
                  <c:v>0.620281029604417</c:v>
                </c:pt>
                <c:pt idx="1161">
                  <c:v>0.61100310460546381</c:v>
                </c:pt>
                <c:pt idx="1162">
                  <c:v>0.59725071932332741</c:v>
                </c:pt>
                <c:pt idx="1163">
                  <c:v>0.59734044780494222</c:v>
                </c:pt>
                <c:pt idx="1164">
                  <c:v>0.57596712348433643</c:v>
                </c:pt>
                <c:pt idx="1165">
                  <c:v>0.57886236249110201</c:v>
                </c:pt>
                <c:pt idx="1166">
                  <c:v>0.59533651171554869</c:v>
                </c:pt>
                <c:pt idx="1167">
                  <c:v>0.59711313565151847</c:v>
                </c:pt>
                <c:pt idx="1168">
                  <c:v>0.58403670493087922</c:v>
                </c:pt>
                <c:pt idx="1169">
                  <c:v>0.58807448660353767</c:v>
                </c:pt>
                <c:pt idx="1170">
                  <c:v>0.57663111424828473</c:v>
                </c:pt>
                <c:pt idx="1171">
                  <c:v>0.57307786637634517</c:v>
                </c:pt>
                <c:pt idx="1172">
                  <c:v>0.59323088334699192</c:v>
                </c:pt>
                <c:pt idx="1173">
                  <c:v>0.59874021211813067</c:v>
                </c:pt>
                <c:pt idx="1174">
                  <c:v>0.59831549730515454</c:v>
                </c:pt>
                <c:pt idx="1175">
                  <c:v>0.61379066943429184</c:v>
                </c:pt>
                <c:pt idx="1176">
                  <c:v>0.62891290953574486</c:v>
                </c:pt>
                <c:pt idx="1177">
                  <c:v>0.63169449246579834</c:v>
                </c:pt>
                <c:pt idx="1178">
                  <c:v>0.63313613007040703</c:v>
                </c:pt>
                <c:pt idx="1179">
                  <c:v>0.62196194315999764</c:v>
                </c:pt>
                <c:pt idx="1180">
                  <c:v>0.62854801371051194</c:v>
                </c:pt>
                <c:pt idx="1181">
                  <c:v>0.62715423129609804</c:v>
                </c:pt>
                <c:pt idx="1182">
                  <c:v>0.62287119177369266</c:v>
                </c:pt>
                <c:pt idx="1183">
                  <c:v>0.63485891691740792</c:v>
                </c:pt>
                <c:pt idx="1184">
                  <c:v>0.62973242966782506</c:v>
                </c:pt>
                <c:pt idx="1185">
                  <c:v>0.63502641008308847</c:v>
                </c:pt>
                <c:pt idx="1186">
                  <c:v>0.63171842006089585</c:v>
                </c:pt>
                <c:pt idx="1187">
                  <c:v>0.627872059149015</c:v>
                </c:pt>
                <c:pt idx="1188">
                  <c:v>0.60904702370626485</c:v>
                </c:pt>
                <c:pt idx="1189">
                  <c:v>0.62947520802052992</c:v>
                </c:pt>
                <c:pt idx="1190">
                  <c:v>0.61826512971747483</c:v>
                </c:pt>
                <c:pt idx="1191">
                  <c:v>0.6358220026200716</c:v>
                </c:pt>
                <c:pt idx="1192">
                  <c:v>0.64314982861859993</c:v>
                </c:pt>
                <c:pt idx="1193">
                  <c:v>0.64430433508204188</c:v>
                </c:pt>
                <c:pt idx="1194">
                  <c:v>0.65839170669553915</c:v>
                </c:pt>
                <c:pt idx="1195">
                  <c:v>0.65720729073822604</c:v>
                </c:pt>
                <c:pt idx="1196">
                  <c:v>0.66238761507677779</c:v>
                </c:pt>
                <c:pt idx="1197">
                  <c:v>0.66416423901274735</c:v>
                </c:pt>
                <c:pt idx="1198">
                  <c:v>0.66706545991828725</c:v>
                </c:pt>
                <c:pt idx="1199">
                  <c:v>0.66035376949351265</c:v>
                </c:pt>
                <c:pt idx="1200">
                  <c:v>0.66445735205268841</c:v>
                </c:pt>
                <c:pt idx="1201">
                  <c:v>0.6627644746995589</c:v>
                </c:pt>
                <c:pt idx="1202">
                  <c:v>0.65922917252394253</c:v>
                </c:pt>
                <c:pt idx="1203">
                  <c:v>0.65255337349181386</c:v>
                </c:pt>
                <c:pt idx="1204">
                  <c:v>0.65538281161206191</c:v>
                </c:pt>
                <c:pt idx="1205">
                  <c:v>0.64487859736437558</c:v>
                </c:pt>
                <c:pt idx="1206">
                  <c:v>0.64794132953682171</c:v>
                </c:pt>
                <c:pt idx="1207">
                  <c:v>0.6253237702711596</c:v>
                </c:pt>
                <c:pt idx="1208">
                  <c:v>0.62890692763697054</c:v>
                </c:pt>
                <c:pt idx="1209">
                  <c:v>0.61489133880876468</c:v>
                </c:pt>
                <c:pt idx="1210">
                  <c:v>0.62486914596431187</c:v>
                </c:pt>
                <c:pt idx="1211">
                  <c:v>0.62610141711181955</c:v>
                </c:pt>
                <c:pt idx="1212">
                  <c:v>0.63109032068959325</c:v>
                </c:pt>
                <c:pt idx="1213">
                  <c:v>0.62302073924305046</c:v>
                </c:pt>
                <c:pt idx="1214">
                  <c:v>0.63701240047615926</c:v>
                </c:pt>
                <c:pt idx="1215">
                  <c:v>0.65089638753133028</c:v>
                </c:pt>
                <c:pt idx="1216">
                  <c:v>0.66546231104677256</c:v>
                </c:pt>
                <c:pt idx="1217">
                  <c:v>0.67124680716152918</c:v>
                </c:pt>
                <c:pt idx="1218">
                  <c:v>0.65939068379084875</c:v>
                </c:pt>
                <c:pt idx="1219">
                  <c:v>0.67390875211609669</c:v>
                </c:pt>
                <c:pt idx="1220">
                  <c:v>0.67571528554593785</c:v>
                </c:pt>
                <c:pt idx="1221">
                  <c:v>0.67399249869893696</c:v>
                </c:pt>
                <c:pt idx="1222">
                  <c:v>0.68064437013596857</c:v>
                </c:pt>
                <c:pt idx="1223">
                  <c:v>0.68427538269197408</c:v>
                </c:pt>
                <c:pt idx="1224">
                  <c:v>0.67761752935616815</c:v>
                </c:pt>
                <c:pt idx="1225">
                  <c:v>0.67602634428220187</c:v>
                </c:pt>
                <c:pt idx="1226">
                  <c:v>0.67910702215097118</c:v>
                </c:pt>
                <c:pt idx="1227">
                  <c:v>0.68713473030609373</c:v>
                </c:pt>
                <c:pt idx="1228">
                  <c:v>0.70249026445974483</c:v>
                </c:pt>
                <c:pt idx="1229">
                  <c:v>0.69732788581751626</c:v>
                </c:pt>
                <c:pt idx="1230">
                  <c:v>0.68618959029975302</c:v>
                </c:pt>
                <c:pt idx="1231">
                  <c:v>0.6764869504878237</c:v>
                </c:pt>
                <c:pt idx="1232">
                  <c:v>0.68467616990985269</c:v>
                </c:pt>
                <c:pt idx="1233">
                  <c:v>0.6829234735689802</c:v>
                </c:pt>
                <c:pt idx="1234">
                  <c:v>0.6912143852701722</c:v>
                </c:pt>
                <c:pt idx="1235">
                  <c:v>0.69906861836084011</c:v>
                </c:pt>
                <c:pt idx="1236">
                  <c:v>0.70508042662902071</c:v>
                </c:pt>
                <c:pt idx="1237">
                  <c:v>0.70989585514233911</c:v>
                </c:pt>
                <c:pt idx="1238">
                  <c:v>0.70944721273426592</c:v>
                </c:pt>
                <c:pt idx="1239">
                  <c:v>0.70698267043925078</c:v>
                </c:pt>
                <c:pt idx="1240">
                  <c:v>0.69483941592740384</c:v>
                </c:pt>
                <c:pt idx="1241">
                  <c:v>0.68804996081856284</c:v>
                </c:pt>
                <c:pt idx="1242">
                  <c:v>0.69883532430864204</c:v>
                </c:pt>
                <c:pt idx="1243">
                  <c:v>0.68592040485490902</c:v>
                </c:pt>
                <c:pt idx="1244">
                  <c:v>0.69927200291916658</c:v>
                </c:pt>
                <c:pt idx="1245">
                  <c:v>0.70491891536211426</c:v>
                </c:pt>
                <c:pt idx="1246">
                  <c:v>0.70905838931393617</c:v>
                </c:pt>
                <c:pt idx="1247">
                  <c:v>0.71259369148955254</c:v>
                </c:pt>
                <c:pt idx="1248">
                  <c:v>0.7119117550292815</c:v>
                </c:pt>
                <c:pt idx="1249">
                  <c:v>0.70901651602251592</c:v>
                </c:pt>
                <c:pt idx="1250">
                  <c:v>0.71961045875181706</c:v>
                </c:pt>
                <c:pt idx="1251">
                  <c:v>0.73280054554916796</c:v>
                </c:pt>
                <c:pt idx="1252">
                  <c:v>0.73326713365356433</c:v>
                </c:pt>
                <c:pt idx="1253">
                  <c:v>0.74314923042872261</c:v>
                </c:pt>
                <c:pt idx="1254">
                  <c:v>0.73542659911108976</c:v>
                </c:pt>
                <c:pt idx="1255">
                  <c:v>0.73565989316328784</c:v>
                </c:pt>
                <c:pt idx="1256">
                  <c:v>0.73278858175161954</c:v>
                </c:pt>
                <c:pt idx="1257">
                  <c:v>0.72793127994688067</c:v>
                </c:pt>
                <c:pt idx="1258">
                  <c:v>0.72162037673998491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D2-4F7D-AF21-B0702EC2E8DA}"/>
            </c:ext>
          </c:extLst>
        </c:ser>
        <c:ser>
          <c:idx val="2"/>
          <c:order val="2"/>
          <c:tx>
            <c:strRef>
              <c:f>'Stock &amp; Index Performance'!$AA$6</c:f>
              <c:strCache>
                <c:ptCount val="1"/>
                <c:pt idx="0">
                  <c:v>S&amp;P 500 Commerical Banks Index</c:v>
                </c:pt>
              </c:strCache>
            </c:strRef>
          </c:tx>
          <c:spPr>
            <a:ln w="127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'Stock &amp; Index Performance'!$X$7:$X$1266</c:f>
              <c:numCache>
                <c:formatCode>m/d/yyyy</c:formatCode>
                <c:ptCount val="1260"/>
                <c:pt idx="0">
                  <c:v>41526</c:v>
                </c:pt>
                <c:pt idx="1">
                  <c:v>41527</c:v>
                </c:pt>
                <c:pt idx="2">
                  <c:v>41528</c:v>
                </c:pt>
                <c:pt idx="3">
                  <c:v>41529</c:v>
                </c:pt>
                <c:pt idx="4">
                  <c:v>41530</c:v>
                </c:pt>
                <c:pt idx="5">
                  <c:v>41533</c:v>
                </c:pt>
                <c:pt idx="6">
                  <c:v>41534</c:v>
                </c:pt>
                <c:pt idx="7">
                  <c:v>41535</c:v>
                </c:pt>
                <c:pt idx="8">
                  <c:v>41536</c:v>
                </c:pt>
                <c:pt idx="9">
                  <c:v>41537</c:v>
                </c:pt>
                <c:pt idx="10">
                  <c:v>41540</c:v>
                </c:pt>
                <c:pt idx="11">
                  <c:v>41541</c:v>
                </c:pt>
                <c:pt idx="12">
                  <c:v>41542</c:v>
                </c:pt>
                <c:pt idx="13">
                  <c:v>41543</c:v>
                </c:pt>
                <c:pt idx="14">
                  <c:v>41544</c:v>
                </c:pt>
                <c:pt idx="15">
                  <c:v>41547</c:v>
                </c:pt>
                <c:pt idx="16">
                  <c:v>41548</c:v>
                </c:pt>
                <c:pt idx="17">
                  <c:v>41549</c:v>
                </c:pt>
                <c:pt idx="18">
                  <c:v>41550</c:v>
                </c:pt>
                <c:pt idx="19">
                  <c:v>41551</c:v>
                </c:pt>
                <c:pt idx="20">
                  <c:v>41554</c:v>
                </c:pt>
                <c:pt idx="21">
                  <c:v>41555</c:v>
                </c:pt>
                <c:pt idx="22">
                  <c:v>41556</c:v>
                </c:pt>
                <c:pt idx="23">
                  <c:v>41557</c:v>
                </c:pt>
                <c:pt idx="24">
                  <c:v>41558</c:v>
                </c:pt>
                <c:pt idx="25">
                  <c:v>41561</c:v>
                </c:pt>
                <c:pt idx="26">
                  <c:v>41562</c:v>
                </c:pt>
                <c:pt idx="27">
                  <c:v>41563</c:v>
                </c:pt>
                <c:pt idx="28">
                  <c:v>41564</c:v>
                </c:pt>
                <c:pt idx="29">
                  <c:v>41565</c:v>
                </c:pt>
                <c:pt idx="30">
                  <c:v>41568</c:v>
                </c:pt>
                <c:pt idx="31">
                  <c:v>41569</c:v>
                </c:pt>
                <c:pt idx="32">
                  <c:v>41570</c:v>
                </c:pt>
                <c:pt idx="33">
                  <c:v>41571</c:v>
                </c:pt>
                <c:pt idx="34">
                  <c:v>41572</c:v>
                </c:pt>
                <c:pt idx="35">
                  <c:v>41575</c:v>
                </c:pt>
                <c:pt idx="36">
                  <c:v>41576</c:v>
                </c:pt>
                <c:pt idx="37">
                  <c:v>41577</c:v>
                </c:pt>
                <c:pt idx="38">
                  <c:v>41578</c:v>
                </c:pt>
                <c:pt idx="39">
                  <c:v>41579</c:v>
                </c:pt>
                <c:pt idx="40">
                  <c:v>41582</c:v>
                </c:pt>
                <c:pt idx="41">
                  <c:v>41583</c:v>
                </c:pt>
                <c:pt idx="42">
                  <c:v>41584</c:v>
                </c:pt>
                <c:pt idx="43">
                  <c:v>41585</c:v>
                </c:pt>
                <c:pt idx="44">
                  <c:v>41586</c:v>
                </c:pt>
                <c:pt idx="45">
                  <c:v>41589</c:v>
                </c:pt>
                <c:pt idx="46">
                  <c:v>41590</c:v>
                </c:pt>
                <c:pt idx="47">
                  <c:v>41591</c:v>
                </c:pt>
                <c:pt idx="48">
                  <c:v>41592</c:v>
                </c:pt>
                <c:pt idx="49">
                  <c:v>41593</c:v>
                </c:pt>
                <c:pt idx="50">
                  <c:v>41596</c:v>
                </c:pt>
                <c:pt idx="51">
                  <c:v>41597</c:v>
                </c:pt>
                <c:pt idx="52">
                  <c:v>41598</c:v>
                </c:pt>
                <c:pt idx="53">
                  <c:v>41599</c:v>
                </c:pt>
                <c:pt idx="54">
                  <c:v>41600</c:v>
                </c:pt>
                <c:pt idx="55">
                  <c:v>41603</c:v>
                </c:pt>
                <c:pt idx="56">
                  <c:v>41604</c:v>
                </c:pt>
                <c:pt idx="57">
                  <c:v>41605</c:v>
                </c:pt>
                <c:pt idx="58">
                  <c:v>41607</c:v>
                </c:pt>
                <c:pt idx="59">
                  <c:v>41610</c:v>
                </c:pt>
                <c:pt idx="60">
                  <c:v>41611</c:v>
                </c:pt>
                <c:pt idx="61">
                  <c:v>41612</c:v>
                </c:pt>
                <c:pt idx="62">
                  <c:v>41613</c:v>
                </c:pt>
                <c:pt idx="63">
                  <c:v>41614</c:v>
                </c:pt>
                <c:pt idx="64">
                  <c:v>41617</c:v>
                </c:pt>
                <c:pt idx="65">
                  <c:v>41618</c:v>
                </c:pt>
                <c:pt idx="66">
                  <c:v>41619</c:v>
                </c:pt>
                <c:pt idx="67">
                  <c:v>41620</c:v>
                </c:pt>
                <c:pt idx="68">
                  <c:v>41621</c:v>
                </c:pt>
                <c:pt idx="69">
                  <c:v>41624</c:v>
                </c:pt>
                <c:pt idx="70">
                  <c:v>41625</c:v>
                </c:pt>
                <c:pt idx="71">
                  <c:v>41626</c:v>
                </c:pt>
                <c:pt idx="72">
                  <c:v>41627</c:v>
                </c:pt>
                <c:pt idx="73">
                  <c:v>41628</c:v>
                </c:pt>
                <c:pt idx="74">
                  <c:v>41631</c:v>
                </c:pt>
                <c:pt idx="75">
                  <c:v>41632</c:v>
                </c:pt>
                <c:pt idx="76">
                  <c:v>41634</c:v>
                </c:pt>
                <c:pt idx="77">
                  <c:v>41635</c:v>
                </c:pt>
                <c:pt idx="78">
                  <c:v>41638</c:v>
                </c:pt>
                <c:pt idx="79">
                  <c:v>41639</c:v>
                </c:pt>
                <c:pt idx="80">
                  <c:v>41641</c:v>
                </c:pt>
                <c:pt idx="81">
                  <c:v>41642</c:v>
                </c:pt>
                <c:pt idx="82">
                  <c:v>41645</c:v>
                </c:pt>
                <c:pt idx="83">
                  <c:v>41646</c:v>
                </c:pt>
                <c:pt idx="84">
                  <c:v>41647</c:v>
                </c:pt>
                <c:pt idx="85">
                  <c:v>41648</c:v>
                </c:pt>
                <c:pt idx="86">
                  <c:v>41649</c:v>
                </c:pt>
                <c:pt idx="87">
                  <c:v>41652</c:v>
                </c:pt>
                <c:pt idx="88">
                  <c:v>41653</c:v>
                </c:pt>
                <c:pt idx="89">
                  <c:v>41654</c:v>
                </c:pt>
                <c:pt idx="90">
                  <c:v>41655</c:v>
                </c:pt>
                <c:pt idx="91">
                  <c:v>41656</c:v>
                </c:pt>
                <c:pt idx="92">
                  <c:v>41660</c:v>
                </c:pt>
                <c:pt idx="93">
                  <c:v>41661</c:v>
                </c:pt>
                <c:pt idx="94">
                  <c:v>41662</c:v>
                </c:pt>
                <c:pt idx="95">
                  <c:v>41663</c:v>
                </c:pt>
                <c:pt idx="96">
                  <c:v>41666</c:v>
                </c:pt>
                <c:pt idx="97">
                  <c:v>41667</c:v>
                </c:pt>
                <c:pt idx="98">
                  <c:v>41668</c:v>
                </c:pt>
                <c:pt idx="99">
                  <c:v>41669</c:v>
                </c:pt>
                <c:pt idx="100">
                  <c:v>41670</c:v>
                </c:pt>
                <c:pt idx="101">
                  <c:v>41673</c:v>
                </c:pt>
                <c:pt idx="102">
                  <c:v>41674</c:v>
                </c:pt>
                <c:pt idx="103">
                  <c:v>41675</c:v>
                </c:pt>
                <c:pt idx="104">
                  <c:v>41676</c:v>
                </c:pt>
                <c:pt idx="105">
                  <c:v>41677</c:v>
                </c:pt>
                <c:pt idx="106">
                  <c:v>41680</c:v>
                </c:pt>
                <c:pt idx="107">
                  <c:v>41681</c:v>
                </c:pt>
                <c:pt idx="108">
                  <c:v>41682</c:v>
                </c:pt>
                <c:pt idx="109">
                  <c:v>41683</c:v>
                </c:pt>
                <c:pt idx="110">
                  <c:v>41684</c:v>
                </c:pt>
                <c:pt idx="111">
                  <c:v>41688</c:v>
                </c:pt>
                <c:pt idx="112">
                  <c:v>41689</c:v>
                </c:pt>
                <c:pt idx="113">
                  <c:v>41690</c:v>
                </c:pt>
                <c:pt idx="114">
                  <c:v>41691</c:v>
                </c:pt>
                <c:pt idx="115">
                  <c:v>41694</c:v>
                </c:pt>
                <c:pt idx="116">
                  <c:v>41695</c:v>
                </c:pt>
                <c:pt idx="117">
                  <c:v>41696</c:v>
                </c:pt>
                <c:pt idx="118">
                  <c:v>41697</c:v>
                </c:pt>
                <c:pt idx="119">
                  <c:v>41698</c:v>
                </c:pt>
                <c:pt idx="120">
                  <c:v>41701</c:v>
                </c:pt>
                <c:pt idx="121">
                  <c:v>41702</c:v>
                </c:pt>
                <c:pt idx="122">
                  <c:v>41703</c:v>
                </c:pt>
                <c:pt idx="123">
                  <c:v>41704</c:v>
                </c:pt>
                <c:pt idx="124">
                  <c:v>41705</c:v>
                </c:pt>
                <c:pt idx="125">
                  <c:v>41708</c:v>
                </c:pt>
                <c:pt idx="126">
                  <c:v>41709</c:v>
                </c:pt>
                <c:pt idx="127">
                  <c:v>41710</c:v>
                </c:pt>
                <c:pt idx="128">
                  <c:v>41711</c:v>
                </c:pt>
                <c:pt idx="129">
                  <c:v>41712</c:v>
                </c:pt>
                <c:pt idx="130">
                  <c:v>41715</c:v>
                </c:pt>
                <c:pt idx="131">
                  <c:v>41716</c:v>
                </c:pt>
                <c:pt idx="132">
                  <c:v>41717</c:v>
                </c:pt>
                <c:pt idx="133">
                  <c:v>41718</c:v>
                </c:pt>
                <c:pt idx="134">
                  <c:v>41719</c:v>
                </c:pt>
                <c:pt idx="135">
                  <c:v>41722</c:v>
                </c:pt>
                <c:pt idx="136">
                  <c:v>41723</c:v>
                </c:pt>
                <c:pt idx="137">
                  <c:v>41724</c:v>
                </c:pt>
                <c:pt idx="138">
                  <c:v>41725</c:v>
                </c:pt>
                <c:pt idx="139">
                  <c:v>41726</c:v>
                </c:pt>
                <c:pt idx="140">
                  <c:v>41729</c:v>
                </c:pt>
                <c:pt idx="141">
                  <c:v>41730</c:v>
                </c:pt>
                <c:pt idx="142">
                  <c:v>41731</c:v>
                </c:pt>
                <c:pt idx="143">
                  <c:v>41732</c:v>
                </c:pt>
                <c:pt idx="144">
                  <c:v>41733</c:v>
                </c:pt>
                <c:pt idx="145">
                  <c:v>41736</c:v>
                </c:pt>
                <c:pt idx="146">
                  <c:v>41737</c:v>
                </c:pt>
                <c:pt idx="147">
                  <c:v>41738</c:v>
                </c:pt>
                <c:pt idx="148">
                  <c:v>41739</c:v>
                </c:pt>
                <c:pt idx="149">
                  <c:v>41740</c:v>
                </c:pt>
                <c:pt idx="150">
                  <c:v>41743</c:v>
                </c:pt>
                <c:pt idx="151">
                  <c:v>41744</c:v>
                </c:pt>
                <c:pt idx="152">
                  <c:v>41745</c:v>
                </c:pt>
                <c:pt idx="153">
                  <c:v>41746</c:v>
                </c:pt>
                <c:pt idx="154">
                  <c:v>41750</c:v>
                </c:pt>
                <c:pt idx="155">
                  <c:v>41751</c:v>
                </c:pt>
                <c:pt idx="156">
                  <c:v>41752</c:v>
                </c:pt>
                <c:pt idx="157">
                  <c:v>41753</c:v>
                </c:pt>
                <c:pt idx="158">
                  <c:v>41754</c:v>
                </c:pt>
                <c:pt idx="159">
                  <c:v>41757</c:v>
                </c:pt>
                <c:pt idx="160">
                  <c:v>41758</c:v>
                </c:pt>
                <c:pt idx="161">
                  <c:v>41759</c:v>
                </c:pt>
                <c:pt idx="162">
                  <c:v>41760</c:v>
                </c:pt>
                <c:pt idx="163">
                  <c:v>41761</c:v>
                </c:pt>
                <c:pt idx="164">
                  <c:v>41764</c:v>
                </c:pt>
                <c:pt idx="165">
                  <c:v>41765</c:v>
                </c:pt>
                <c:pt idx="166">
                  <c:v>41766</c:v>
                </c:pt>
                <c:pt idx="167">
                  <c:v>41767</c:v>
                </c:pt>
                <c:pt idx="168">
                  <c:v>41768</c:v>
                </c:pt>
                <c:pt idx="169">
                  <c:v>41771</c:v>
                </c:pt>
                <c:pt idx="170">
                  <c:v>41772</c:v>
                </c:pt>
                <c:pt idx="171">
                  <c:v>41773</c:v>
                </c:pt>
                <c:pt idx="172">
                  <c:v>41774</c:v>
                </c:pt>
                <c:pt idx="173">
                  <c:v>41775</c:v>
                </c:pt>
                <c:pt idx="174">
                  <c:v>41778</c:v>
                </c:pt>
                <c:pt idx="175">
                  <c:v>41779</c:v>
                </c:pt>
                <c:pt idx="176">
                  <c:v>41780</c:v>
                </c:pt>
                <c:pt idx="177">
                  <c:v>41781</c:v>
                </c:pt>
                <c:pt idx="178">
                  <c:v>41782</c:v>
                </c:pt>
                <c:pt idx="179">
                  <c:v>41786</c:v>
                </c:pt>
                <c:pt idx="180">
                  <c:v>41787</c:v>
                </c:pt>
                <c:pt idx="181">
                  <c:v>41788</c:v>
                </c:pt>
                <c:pt idx="182">
                  <c:v>41789</c:v>
                </c:pt>
                <c:pt idx="183">
                  <c:v>41792</c:v>
                </c:pt>
                <c:pt idx="184">
                  <c:v>41793</c:v>
                </c:pt>
                <c:pt idx="185">
                  <c:v>41794</c:v>
                </c:pt>
                <c:pt idx="186">
                  <c:v>41795</c:v>
                </c:pt>
                <c:pt idx="187">
                  <c:v>41796</c:v>
                </c:pt>
                <c:pt idx="188">
                  <c:v>41799</c:v>
                </c:pt>
                <c:pt idx="189">
                  <c:v>41800</c:v>
                </c:pt>
                <c:pt idx="190">
                  <c:v>41801</c:v>
                </c:pt>
                <c:pt idx="191">
                  <c:v>41802</c:v>
                </c:pt>
                <c:pt idx="192">
                  <c:v>41803</c:v>
                </c:pt>
                <c:pt idx="193">
                  <c:v>41806</c:v>
                </c:pt>
                <c:pt idx="194">
                  <c:v>41807</c:v>
                </c:pt>
                <c:pt idx="195">
                  <c:v>41808</c:v>
                </c:pt>
                <c:pt idx="196">
                  <c:v>41809</c:v>
                </c:pt>
                <c:pt idx="197">
                  <c:v>41810</c:v>
                </c:pt>
                <c:pt idx="198">
                  <c:v>41813</c:v>
                </c:pt>
                <c:pt idx="199">
                  <c:v>41814</c:v>
                </c:pt>
                <c:pt idx="200">
                  <c:v>41815</c:v>
                </c:pt>
                <c:pt idx="201">
                  <c:v>41816</c:v>
                </c:pt>
                <c:pt idx="202">
                  <c:v>41817</c:v>
                </c:pt>
                <c:pt idx="203">
                  <c:v>41820</c:v>
                </c:pt>
                <c:pt idx="204">
                  <c:v>41821</c:v>
                </c:pt>
                <c:pt idx="205">
                  <c:v>41822</c:v>
                </c:pt>
                <c:pt idx="206">
                  <c:v>41823</c:v>
                </c:pt>
                <c:pt idx="207">
                  <c:v>41827</c:v>
                </c:pt>
                <c:pt idx="208">
                  <c:v>41828</c:v>
                </c:pt>
                <c:pt idx="209">
                  <c:v>41829</c:v>
                </c:pt>
                <c:pt idx="210">
                  <c:v>41830</c:v>
                </c:pt>
                <c:pt idx="211">
                  <c:v>41831</c:v>
                </c:pt>
                <c:pt idx="212">
                  <c:v>41834</c:v>
                </c:pt>
                <c:pt idx="213">
                  <c:v>41835</c:v>
                </c:pt>
                <c:pt idx="214">
                  <c:v>41836</c:v>
                </c:pt>
                <c:pt idx="215">
                  <c:v>41837</c:v>
                </c:pt>
                <c:pt idx="216">
                  <c:v>41838</c:v>
                </c:pt>
                <c:pt idx="217">
                  <c:v>41841</c:v>
                </c:pt>
                <c:pt idx="218">
                  <c:v>41842</c:v>
                </c:pt>
                <c:pt idx="219">
                  <c:v>41843</c:v>
                </c:pt>
                <c:pt idx="220">
                  <c:v>41844</c:v>
                </c:pt>
                <c:pt idx="221">
                  <c:v>41845</c:v>
                </c:pt>
                <c:pt idx="222">
                  <c:v>41848</c:v>
                </c:pt>
                <c:pt idx="223">
                  <c:v>41849</c:v>
                </c:pt>
                <c:pt idx="224">
                  <c:v>41850</c:v>
                </c:pt>
                <c:pt idx="225">
                  <c:v>41851</c:v>
                </c:pt>
                <c:pt idx="226">
                  <c:v>41852</c:v>
                </c:pt>
                <c:pt idx="227">
                  <c:v>41855</c:v>
                </c:pt>
                <c:pt idx="228">
                  <c:v>41856</c:v>
                </c:pt>
                <c:pt idx="229">
                  <c:v>41857</c:v>
                </c:pt>
                <c:pt idx="230">
                  <c:v>41858</c:v>
                </c:pt>
                <c:pt idx="231">
                  <c:v>41859</c:v>
                </c:pt>
                <c:pt idx="232">
                  <c:v>41862</c:v>
                </c:pt>
                <c:pt idx="233">
                  <c:v>41863</c:v>
                </c:pt>
                <c:pt idx="234">
                  <c:v>41864</c:v>
                </c:pt>
                <c:pt idx="235">
                  <c:v>41865</c:v>
                </c:pt>
                <c:pt idx="236">
                  <c:v>41866</c:v>
                </c:pt>
                <c:pt idx="237">
                  <c:v>41869</c:v>
                </c:pt>
                <c:pt idx="238">
                  <c:v>41870</c:v>
                </c:pt>
                <c:pt idx="239">
                  <c:v>41871</c:v>
                </c:pt>
                <c:pt idx="240">
                  <c:v>41872</c:v>
                </c:pt>
                <c:pt idx="241">
                  <c:v>41873</c:v>
                </c:pt>
                <c:pt idx="242">
                  <c:v>41876</c:v>
                </c:pt>
                <c:pt idx="243">
                  <c:v>41877</c:v>
                </c:pt>
                <c:pt idx="244">
                  <c:v>41878</c:v>
                </c:pt>
                <c:pt idx="245">
                  <c:v>41879</c:v>
                </c:pt>
                <c:pt idx="246">
                  <c:v>41880</c:v>
                </c:pt>
                <c:pt idx="247">
                  <c:v>41884</c:v>
                </c:pt>
                <c:pt idx="248">
                  <c:v>41885</c:v>
                </c:pt>
                <c:pt idx="249">
                  <c:v>41886</c:v>
                </c:pt>
                <c:pt idx="250">
                  <c:v>41887</c:v>
                </c:pt>
                <c:pt idx="251">
                  <c:v>41890</c:v>
                </c:pt>
                <c:pt idx="252">
                  <c:v>41891</c:v>
                </c:pt>
                <c:pt idx="253">
                  <c:v>41892</c:v>
                </c:pt>
                <c:pt idx="254">
                  <c:v>41893</c:v>
                </c:pt>
                <c:pt idx="255">
                  <c:v>41894</c:v>
                </c:pt>
                <c:pt idx="256">
                  <c:v>41897</c:v>
                </c:pt>
                <c:pt idx="257">
                  <c:v>41898</c:v>
                </c:pt>
                <c:pt idx="258">
                  <c:v>41899</c:v>
                </c:pt>
                <c:pt idx="259">
                  <c:v>41900</c:v>
                </c:pt>
                <c:pt idx="260">
                  <c:v>41901</c:v>
                </c:pt>
                <c:pt idx="261">
                  <c:v>41904</c:v>
                </c:pt>
                <c:pt idx="262">
                  <c:v>41905</c:v>
                </c:pt>
                <c:pt idx="263">
                  <c:v>41906</c:v>
                </c:pt>
                <c:pt idx="264">
                  <c:v>41907</c:v>
                </c:pt>
                <c:pt idx="265">
                  <c:v>41908</c:v>
                </c:pt>
                <c:pt idx="266">
                  <c:v>41911</c:v>
                </c:pt>
                <c:pt idx="267">
                  <c:v>41912</c:v>
                </c:pt>
                <c:pt idx="268">
                  <c:v>41913</c:v>
                </c:pt>
                <c:pt idx="269">
                  <c:v>41914</c:v>
                </c:pt>
                <c:pt idx="270">
                  <c:v>41915</c:v>
                </c:pt>
                <c:pt idx="271">
                  <c:v>41918</c:v>
                </c:pt>
                <c:pt idx="272">
                  <c:v>41919</c:v>
                </c:pt>
                <c:pt idx="273">
                  <c:v>41920</c:v>
                </c:pt>
                <c:pt idx="274">
                  <c:v>41921</c:v>
                </c:pt>
                <c:pt idx="275">
                  <c:v>41922</c:v>
                </c:pt>
                <c:pt idx="276">
                  <c:v>41925</c:v>
                </c:pt>
                <c:pt idx="277">
                  <c:v>41926</c:v>
                </c:pt>
                <c:pt idx="278">
                  <c:v>41927</c:v>
                </c:pt>
                <c:pt idx="279">
                  <c:v>41928</c:v>
                </c:pt>
                <c:pt idx="280">
                  <c:v>41929</c:v>
                </c:pt>
                <c:pt idx="281">
                  <c:v>41932</c:v>
                </c:pt>
                <c:pt idx="282">
                  <c:v>41933</c:v>
                </c:pt>
                <c:pt idx="283">
                  <c:v>41934</c:v>
                </c:pt>
                <c:pt idx="284">
                  <c:v>41935</c:v>
                </c:pt>
                <c:pt idx="285">
                  <c:v>41936</c:v>
                </c:pt>
                <c:pt idx="286">
                  <c:v>41939</c:v>
                </c:pt>
                <c:pt idx="287">
                  <c:v>41940</c:v>
                </c:pt>
                <c:pt idx="288">
                  <c:v>41941</c:v>
                </c:pt>
                <c:pt idx="289">
                  <c:v>41942</c:v>
                </c:pt>
                <c:pt idx="290">
                  <c:v>41943</c:v>
                </c:pt>
                <c:pt idx="291">
                  <c:v>41946</c:v>
                </c:pt>
                <c:pt idx="292">
                  <c:v>41947</c:v>
                </c:pt>
                <c:pt idx="293">
                  <c:v>41948</c:v>
                </c:pt>
                <c:pt idx="294">
                  <c:v>41949</c:v>
                </c:pt>
                <c:pt idx="295">
                  <c:v>41950</c:v>
                </c:pt>
                <c:pt idx="296">
                  <c:v>41953</c:v>
                </c:pt>
                <c:pt idx="297">
                  <c:v>41954</c:v>
                </c:pt>
                <c:pt idx="298">
                  <c:v>41955</c:v>
                </c:pt>
                <c:pt idx="299">
                  <c:v>41956</c:v>
                </c:pt>
                <c:pt idx="300">
                  <c:v>41957</c:v>
                </c:pt>
                <c:pt idx="301">
                  <c:v>41960</c:v>
                </c:pt>
                <c:pt idx="302">
                  <c:v>41961</c:v>
                </c:pt>
                <c:pt idx="303">
                  <c:v>41962</c:v>
                </c:pt>
                <c:pt idx="304">
                  <c:v>41963</c:v>
                </c:pt>
                <c:pt idx="305">
                  <c:v>41964</c:v>
                </c:pt>
                <c:pt idx="306">
                  <c:v>41967</c:v>
                </c:pt>
                <c:pt idx="307">
                  <c:v>41968</c:v>
                </c:pt>
                <c:pt idx="308">
                  <c:v>41969</c:v>
                </c:pt>
                <c:pt idx="309">
                  <c:v>41971</c:v>
                </c:pt>
                <c:pt idx="310">
                  <c:v>41974</c:v>
                </c:pt>
                <c:pt idx="311">
                  <c:v>41975</c:v>
                </c:pt>
                <c:pt idx="312">
                  <c:v>41976</c:v>
                </c:pt>
                <c:pt idx="313">
                  <c:v>41977</c:v>
                </c:pt>
                <c:pt idx="314">
                  <c:v>41978</c:v>
                </c:pt>
                <c:pt idx="315">
                  <c:v>41981</c:v>
                </c:pt>
                <c:pt idx="316">
                  <c:v>41982</c:v>
                </c:pt>
                <c:pt idx="317">
                  <c:v>41983</c:v>
                </c:pt>
                <c:pt idx="318">
                  <c:v>41984</c:v>
                </c:pt>
                <c:pt idx="319">
                  <c:v>41985</c:v>
                </c:pt>
                <c:pt idx="320">
                  <c:v>41988</c:v>
                </c:pt>
                <c:pt idx="321">
                  <c:v>41989</c:v>
                </c:pt>
                <c:pt idx="322">
                  <c:v>41990</c:v>
                </c:pt>
                <c:pt idx="323">
                  <c:v>41991</c:v>
                </c:pt>
                <c:pt idx="324">
                  <c:v>41992</c:v>
                </c:pt>
                <c:pt idx="325">
                  <c:v>41995</c:v>
                </c:pt>
                <c:pt idx="326">
                  <c:v>41996</c:v>
                </c:pt>
                <c:pt idx="327">
                  <c:v>41997</c:v>
                </c:pt>
                <c:pt idx="328">
                  <c:v>41999</c:v>
                </c:pt>
                <c:pt idx="329">
                  <c:v>42002</c:v>
                </c:pt>
                <c:pt idx="330">
                  <c:v>42003</c:v>
                </c:pt>
                <c:pt idx="331">
                  <c:v>42004</c:v>
                </c:pt>
                <c:pt idx="332">
                  <c:v>42006</c:v>
                </c:pt>
                <c:pt idx="333">
                  <c:v>42009</c:v>
                </c:pt>
                <c:pt idx="334">
                  <c:v>42010</c:v>
                </c:pt>
                <c:pt idx="335">
                  <c:v>42011</c:v>
                </c:pt>
                <c:pt idx="336">
                  <c:v>42012</c:v>
                </c:pt>
                <c:pt idx="337">
                  <c:v>42013</c:v>
                </c:pt>
                <c:pt idx="338">
                  <c:v>42016</c:v>
                </c:pt>
                <c:pt idx="339">
                  <c:v>42017</c:v>
                </c:pt>
                <c:pt idx="340">
                  <c:v>42018</c:v>
                </c:pt>
                <c:pt idx="341">
                  <c:v>42019</c:v>
                </c:pt>
                <c:pt idx="342">
                  <c:v>42020</c:v>
                </c:pt>
                <c:pt idx="343">
                  <c:v>42024</c:v>
                </c:pt>
                <c:pt idx="344">
                  <c:v>42025</c:v>
                </c:pt>
                <c:pt idx="345">
                  <c:v>42026</c:v>
                </c:pt>
                <c:pt idx="346">
                  <c:v>42027</c:v>
                </c:pt>
                <c:pt idx="347">
                  <c:v>42030</c:v>
                </c:pt>
                <c:pt idx="348">
                  <c:v>42031</c:v>
                </c:pt>
                <c:pt idx="349">
                  <c:v>42032</c:v>
                </c:pt>
                <c:pt idx="350">
                  <c:v>42033</c:v>
                </c:pt>
                <c:pt idx="351">
                  <c:v>42034</c:v>
                </c:pt>
                <c:pt idx="352">
                  <c:v>42037</c:v>
                </c:pt>
                <c:pt idx="353">
                  <c:v>42038</c:v>
                </c:pt>
                <c:pt idx="354">
                  <c:v>42039</c:v>
                </c:pt>
                <c:pt idx="355">
                  <c:v>42040</c:v>
                </c:pt>
                <c:pt idx="356">
                  <c:v>42041</c:v>
                </c:pt>
                <c:pt idx="357">
                  <c:v>42044</c:v>
                </c:pt>
                <c:pt idx="358">
                  <c:v>42045</c:v>
                </c:pt>
                <c:pt idx="359">
                  <c:v>42046</c:v>
                </c:pt>
                <c:pt idx="360">
                  <c:v>42047</c:v>
                </c:pt>
                <c:pt idx="361">
                  <c:v>42048</c:v>
                </c:pt>
                <c:pt idx="362">
                  <c:v>42052</c:v>
                </c:pt>
                <c:pt idx="363">
                  <c:v>42053</c:v>
                </c:pt>
                <c:pt idx="364">
                  <c:v>42054</c:v>
                </c:pt>
                <c:pt idx="365">
                  <c:v>42055</c:v>
                </c:pt>
                <c:pt idx="366">
                  <c:v>42058</c:v>
                </c:pt>
                <c:pt idx="367">
                  <c:v>42059</c:v>
                </c:pt>
                <c:pt idx="368">
                  <c:v>42060</c:v>
                </c:pt>
                <c:pt idx="369">
                  <c:v>42061</c:v>
                </c:pt>
                <c:pt idx="370">
                  <c:v>42062</c:v>
                </c:pt>
                <c:pt idx="371">
                  <c:v>42065</c:v>
                </c:pt>
                <c:pt idx="372">
                  <c:v>42066</c:v>
                </c:pt>
                <c:pt idx="373">
                  <c:v>42067</c:v>
                </c:pt>
                <c:pt idx="374">
                  <c:v>42068</c:v>
                </c:pt>
                <c:pt idx="375">
                  <c:v>42069</c:v>
                </c:pt>
                <c:pt idx="376">
                  <c:v>42072</c:v>
                </c:pt>
                <c:pt idx="377">
                  <c:v>42073</c:v>
                </c:pt>
                <c:pt idx="378">
                  <c:v>42074</c:v>
                </c:pt>
                <c:pt idx="379">
                  <c:v>42075</c:v>
                </c:pt>
                <c:pt idx="380">
                  <c:v>42076</c:v>
                </c:pt>
                <c:pt idx="381">
                  <c:v>42079</c:v>
                </c:pt>
                <c:pt idx="382">
                  <c:v>42080</c:v>
                </c:pt>
                <c:pt idx="383">
                  <c:v>42081</c:v>
                </c:pt>
                <c:pt idx="384">
                  <c:v>42082</c:v>
                </c:pt>
                <c:pt idx="385">
                  <c:v>42083</c:v>
                </c:pt>
                <c:pt idx="386">
                  <c:v>42086</c:v>
                </c:pt>
                <c:pt idx="387">
                  <c:v>42087</c:v>
                </c:pt>
                <c:pt idx="388">
                  <c:v>42088</c:v>
                </c:pt>
                <c:pt idx="389">
                  <c:v>42089</c:v>
                </c:pt>
                <c:pt idx="390">
                  <c:v>42090</c:v>
                </c:pt>
                <c:pt idx="391">
                  <c:v>42093</c:v>
                </c:pt>
                <c:pt idx="392">
                  <c:v>42094</c:v>
                </c:pt>
                <c:pt idx="393">
                  <c:v>42095</c:v>
                </c:pt>
                <c:pt idx="394">
                  <c:v>42096</c:v>
                </c:pt>
                <c:pt idx="395">
                  <c:v>42100</c:v>
                </c:pt>
                <c:pt idx="396">
                  <c:v>42101</c:v>
                </c:pt>
                <c:pt idx="397">
                  <c:v>42102</c:v>
                </c:pt>
                <c:pt idx="398">
                  <c:v>42103</c:v>
                </c:pt>
                <c:pt idx="399">
                  <c:v>42104</c:v>
                </c:pt>
                <c:pt idx="400">
                  <c:v>42107</c:v>
                </c:pt>
                <c:pt idx="401">
                  <c:v>42108</c:v>
                </c:pt>
                <c:pt idx="402">
                  <c:v>42109</c:v>
                </c:pt>
                <c:pt idx="403">
                  <c:v>42110</c:v>
                </c:pt>
                <c:pt idx="404">
                  <c:v>42111</c:v>
                </c:pt>
                <c:pt idx="405">
                  <c:v>42114</c:v>
                </c:pt>
                <c:pt idx="406">
                  <c:v>42115</c:v>
                </c:pt>
                <c:pt idx="407">
                  <c:v>42116</c:v>
                </c:pt>
                <c:pt idx="408">
                  <c:v>42117</c:v>
                </c:pt>
                <c:pt idx="409">
                  <c:v>42118</c:v>
                </c:pt>
                <c:pt idx="410">
                  <c:v>42121</c:v>
                </c:pt>
                <c:pt idx="411">
                  <c:v>42122</c:v>
                </c:pt>
                <c:pt idx="412">
                  <c:v>42123</c:v>
                </c:pt>
                <c:pt idx="413">
                  <c:v>42124</c:v>
                </c:pt>
                <c:pt idx="414">
                  <c:v>42125</c:v>
                </c:pt>
                <c:pt idx="415">
                  <c:v>42128</c:v>
                </c:pt>
                <c:pt idx="416">
                  <c:v>42129</c:v>
                </c:pt>
                <c:pt idx="417">
                  <c:v>42130</c:v>
                </c:pt>
                <c:pt idx="418">
                  <c:v>42131</c:v>
                </c:pt>
                <c:pt idx="419">
                  <c:v>42132</c:v>
                </c:pt>
                <c:pt idx="420">
                  <c:v>42135</c:v>
                </c:pt>
                <c:pt idx="421">
                  <c:v>42136</c:v>
                </c:pt>
                <c:pt idx="422">
                  <c:v>42137</c:v>
                </c:pt>
                <c:pt idx="423">
                  <c:v>42138</c:v>
                </c:pt>
                <c:pt idx="424">
                  <c:v>42139</c:v>
                </c:pt>
                <c:pt idx="425">
                  <c:v>42142</c:v>
                </c:pt>
                <c:pt idx="426">
                  <c:v>42143</c:v>
                </c:pt>
                <c:pt idx="427">
                  <c:v>42144</c:v>
                </c:pt>
                <c:pt idx="428">
                  <c:v>42145</c:v>
                </c:pt>
                <c:pt idx="429">
                  <c:v>42146</c:v>
                </c:pt>
                <c:pt idx="430">
                  <c:v>42150</c:v>
                </c:pt>
                <c:pt idx="431">
                  <c:v>42151</c:v>
                </c:pt>
                <c:pt idx="432">
                  <c:v>42152</c:v>
                </c:pt>
                <c:pt idx="433">
                  <c:v>42153</c:v>
                </c:pt>
                <c:pt idx="434">
                  <c:v>42156</c:v>
                </c:pt>
                <c:pt idx="435">
                  <c:v>42157</c:v>
                </c:pt>
                <c:pt idx="436">
                  <c:v>42158</c:v>
                </c:pt>
                <c:pt idx="437">
                  <c:v>42159</c:v>
                </c:pt>
                <c:pt idx="438">
                  <c:v>42160</c:v>
                </c:pt>
                <c:pt idx="439">
                  <c:v>42163</c:v>
                </c:pt>
                <c:pt idx="440">
                  <c:v>42164</c:v>
                </c:pt>
                <c:pt idx="441">
                  <c:v>42165</c:v>
                </c:pt>
                <c:pt idx="442">
                  <c:v>42166</c:v>
                </c:pt>
                <c:pt idx="443">
                  <c:v>42167</c:v>
                </c:pt>
                <c:pt idx="444">
                  <c:v>42170</c:v>
                </c:pt>
                <c:pt idx="445">
                  <c:v>42171</c:v>
                </c:pt>
                <c:pt idx="446">
                  <c:v>42172</c:v>
                </c:pt>
                <c:pt idx="447">
                  <c:v>42173</c:v>
                </c:pt>
                <c:pt idx="448">
                  <c:v>42174</c:v>
                </c:pt>
                <c:pt idx="449">
                  <c:v>42177</c:v>
                </c:pt>
                <c:pt idx="450">
                  <c:v>42178</c:v>
                </c:pt>
                <c:pt idx="451">
                  <c:v>42179</c:v>
                </c:pt>
                <c:pt idx="452">
                  <c:v>42180</c:v>
                </c:pt>
                <c:pt idx="453">
                  <c:v>42181</c:v>
                </c:pt>
                <c:pt idx="454">
                  <c:v>42184</c:v>
                </c:pt>
                <c:pt idx="455">
                  <c:v>42185</c:v>
                </c:pt>
                <c:pt idx="456">
                  <c:v>42186</c:v>
                </c:pt>
                <c:pt idx="457">
                  <c:v>42187</c:v>
                </c:pt>
                <c:pt idx="458">
                  <c:v>42191</c:v>
                </c:pt>
                <c:pt idx="459">
                  <c:v>42192</c:v>
                </c:pt>
                <c:pt idx="460">
                  <c:v>42193</c:v>
                </c:pt>
                <c:pt idx="461">
                  <c:v>42194</c:v>
                </c:pt>
                <c:pt idx="462">
                  <c:v>42195</c:v>
                </c:pt>
                <c:pt idx="463">
                  <c:v>42198</c:v>
                </c:pt>
                <c:pt idx="464">
                  <c:v>42199</c:v>
                </c:pt>
                <c:pt idx="465">
                  <c:v>42200</c:v>
                </c:pt>
                <c:pt idx="466">
                  <c:v>42201</c:v>
                </c:pt>
                <c:pt idx="467">
                  <c:v>42202</c:v>
                </c:pt>
                <c:pt idx="468">
                  <c:v>42205</c:v>
                </c:pt>
                <c:pt idx="469">
                  <c:v>42206</c:v>
                </c:pt>
                <c:pt idx="470">
                  <c:v>42207</c:v>
                </c:pt>
                <c:pt idx="471">
                  <c:v>42208</c:v>
                </c:pt>
                <c:pt idx="472">
                  <c:v>42209</c:v>
                </c:pt>
                <c:pt idx="473">
                  <c:v>42212</c:v>
                </c:pt>
                <c:pt idx="474">
                  <c:v>42213</c:v>
                </c:pt>
                <c:pt idx="475">
                  <c:v>42214</c:v>
                </c:pt>
                <c:pt idx="476">
                  <c:v>42215</c:v>
                </c:pt>
                <c:pt idx="477">
                  <c:v>42216</c:v>
                </c:pt>
                <c:pt idx="478">
                  <c:v>42219</c:v>
                </c:pt>
                <c:pt idx="479">
                  <c:v>42220</c:v>
                </c:pt>
                <c:pt idx="480">
                  <c:v>42221</c:v>
                </c:pt>
                <c:pt idx="481">
                  <c:v>42222</c:v>
                </c:pt>
                <c:pt idx="482">
                  <c:v>42223</c:v>
                </c:pt>
                <c:pt idx="483">
                  <c:v>42226</c:v>
                </c:pt>
                <c:pt idx="484">
                  <c:v>42227</c:v>
                </c:pt>
                <c:pt idx="485">
                  <c:v>42228</c:v>
                </c:pt>
                <c:pt idx="486">
                  <c:v>42229</c:v>
                </c:pt>
                <c:pt idx="487">
                  <c:v>42230</c:v>
                </c:pt>
                <c:pt idx="488">
                  <c:v>42233</c:v>
                </c:pt>
                <c:pt idx="489">
                  <c:v>42234</c:v>
                </c:pt>
                <c:pt idx="490">
                  <c:v>42235</c:v>
                </c:pt>
                <c:pt idx="491">
                  <c:v>42236</c:v>
                </c:pt>
                <c:pt idx="492">
                  <c:v>42237</c:v>
                </c:pt>
                <c:pt idx="493">
                  <c:v>42240</c:v>
                </c:pt>
                <c:pt idx="494">
                  <c:v>42241</c:v>
                </c:pt>
                <c:pt idx="495">
                  <c:v>42242</c:v>
                </c:pt>
                <c:pt idx="496">
                  <c:v>42243</c:v>
                </c:pt>
                <c:pt idx="497">
                  <c:v>42244</c:v>
                </c:pt>
                <c:pt idx="498">
                  <c:v>42247</c:v>
                </c:pt>
                <c:pt idx="499">
                  <c:v>42248</c:v>
                </c:pt>
                <c:pt idx="500">
                  <c:v>42249</c:v>
                </c:pt>
                <c:pt idx="501">
                  <c:v>42250</c:v>
                </c:pt>
                <c:pt idx="502">
                  <c:v>42251</c:v>
                </c:pt>
                <c:pt idx="503">
                  <c:v>42255</c:v>
                </c:pt>
                <c:pt idx="504">
                  <c:v>42256</c:v>
                </c:pt>
                <c:pt idx="505">
                  <c:v>42257</c:v>
                </c:pt>
                <c:pt idx="506">
                  <c:v>42258</c:v>
                </c:pt>
                <c:pt idx="507">
                  <c:v>42261</c:v>
                </c:pt>
                <c:pt idx="508">
                  <c:v>42262</c:v>
                </c:pt>
                <c:pt idx="509">
                  <c:v>42263</c:v>
                </c:pt>
                <c:pt idx="510">
                  <c:v>42264</c:v>
                </c:pt>
                <c:pt idx="511">
                  <c:v>42265</c:v>
                </c:pt>
                <c:pt idx="512">
                  <c:v>42268</c:v>
                </c:pt>
                <c:pt idx="513">
                  <c:v>42269</c:v>
                </c:pt>
                <c:pt idx="514">
                  <c:v>42270</c:v>
                </c:pt>
                <c:pt idx="515">
                  <c:v>42271</c:v>
                </c:pt>
                <c:pt idx="516">
                  <c:v>42272</c:v>
                </c:pt>
                <c:pt idx="517">
                  <c:v>42275</c:v>
                </c:pt>
                <c:pt idx="518">
                  <c:v>42276</c:v>
                </c:pt>
                <c:pt idx="519">
                  <c:v>42277</c:v>
                </c:pt>
                <c:pt idx="520">
                  <c:v>42278</c:v>
                </c:pt>
                <c:pt idx="521">
                  <c:v>42279</c:v>
                </c:pt>
                <c:pt idx="522">
                  <c:v>42282</c:v>
                </c:pt>
                <c:pt idx="523">
                  <c:v>42283</c:v>
                </c:pt>
                <c:pt idx="524">
                  <c:v>42284</c:v>
                </c:pt>
                <c:pt idx="525">
                  <c:v>42285</c:v>
                </c:pt>
                <c:pt idx="526">
                  <c:v>42286</c:v>
                </c:pt>
                <c:pt idx="527">
                  <c:v>42289</c:v>
                </c:pt>
                <c:pt idx="528">
                  <c:v>42290</c:v>
                </c:pt>
                <c:pt idx="529">
                  <c:v>42291</c:v>
                </c:pt>
                <c:pt idx="530">
                  <c:v>42292</c:v>
                </c:pt>
                <c:pt idx="531">
                  <c:v>42293</c:v>
                </c:pt>
                <c:pt idx="532">
                  <c:v>42296</c:v>
                </c:pt>
                <c:pt idx="533">
                  <c:v>42297</c:v>
                </c:pt>
                <c:pt idx="534">
                  <c:v>42298</c:v>
                </c:pt>
                <c:pt idx="535">
                  <c:v>42299</c:v>
                </c:pt>
                <c:pt idx="536">
                  <c:v>42300</c:v>
                </c:pt>
                <c:pt idx="537">
                  <c:v>42303</c:v>
                </c:pt>
                <c:pt idx="538">
                  <c:v>42304</c:v>
                </c:pt>
                <c:pt idx="539">
                  <c:v>42305</c:v>
                </c:pt>
                <c:pt idx="540">
                  <c:v>42306</c:v>
                </c:pt>
                <c:pt idx="541">
                  <c:v>42307</c:v>
                </c:pt>
                <c:pt idx="542">
                  <c:v>42310</c:v>
                </c:pt>
                <c:pt idx="543">
                  <c:v>42311</c:v>
                </c:pt>
                <c:pt idx="544">
                  <c:v>42312</c:v>
                </c:pt>
                <c:pt idx="545">
                  <c:v>42313</c:v>
                </c:pt>
                <c:pt idx="546">
                  <c:v>42314</c:v>
                </c:pt>
                <c:pt idx="547">
                  <c:v>42317</c:v>
                </c:pt>
                <c:pt idx="548">
                  <c:v>42318</c:v>
                </c:pt>
                <c:pt idx="549">
                  <c:v>42319</c:v>
                </c:pt>
                <c:pt idx="550">
                  <c:v>42320</c:v>
                </c:pt>
                <c:pt idx="551">
                  <c:v>42321</c:v>
                </c:pt>
                <c:pt idx="552">
                  <c:v>42324</c:v>
                </c:pt>
                <c:pt idx="553">
                  <c:v>42325</c:v>
                </c:pt>
                <c:pt idx="554">
                  <c:v>42326</c:v>
                </c:pt>
                <c:pt idx="555">
                  <c:v>42327</c:v>
                </c:pt>
                <c:pt idx="556">
                  <c:v>42328</c:v>
                </c:pt>
                <c:pt idx="557">
                  <c:v>42331</c:v>
                </c:pt>
                <c:pt idx="558">
                  <c:v>42332</c:v>
                </c:pt>
                <c:pt idx="559">
                  <c:v>42333</c:v>
                </c:pt>
                <c:pt idx="560">
                  <c:v>42335</c:v>
                </c:pt>
                <c:pt idx="561">
                  <c:v>42338</c:v>
                </c:pt>
                <c:pt idx="562">
                  <c:v>42339</c:v>
                </c:pt>
                <c:pt idx="563">
                  <c:v>42340</c:v>
                </c:pt>
                <c:pt idx="564">
                  <c:v>42341</c:v>
                </c:pt>
                <c:pt idx="565">
                  <c:v>42342</c:v>
                </c:pt>
                <c:pt idx="566">
                  <c:v>42345</c:v>
                </c:pt>
                <c:pt idx="567">
                  <c:v>42346</c:v>
                </c:pt>
                <c:pt idx="568">
                  <c:v>42347</c:v>
                </c:pt>
                <c:pt idx="569">
                  <c:v>42348</c:v>
                </c:pt>
                <c:pt idx="570">
                  <c:v>42349</c:v>
                </c:pt>
                <c:pt idx="571">
                  <c:v>42352</c:v>
                </c:pt>
                <c:pt idx="572">
                  <c:v>42353</c:v>
                </c:pt>
                <c:pt idx="573">
                  <c:v>42354</c:v>
                </c:pt>
                <c:pt idx="574">
                  <c:v>42355</c:v>
                </c:pt>
                <c:pt idx="575">
                  <c:v>42356</c:v>
                </c:pt>
                <c:pt idx="576">
                  <c:v>42359</c:v>
                </c:pt>
                <c:pt idx="577">
                  <c:v>42360</c:v>
                </c:pt>
                <c:pt idx="578">
                  <c:v>42361</c:v>
                </c:pt>
                <c:pt idx="579">
                  <c:v>42362</c:v>
                </c:pt>
                <c:pt idx="580">
                  <c:v>42366</c:v>
                </c:pt>
                <c:pt idx="581">
                  <c:v>42367</c:v>
                </c:pt>
                <c:pt idx="582">
                  <c:v>42368</c:v>
                </c:pt>
                <c:pt idx="583">
                  <c:v>42369</c:v>
                </c:pt>
                <c:pt idx="584">
                  <c:v>42373</c:v>
                </c:pt>
                <c:pt idx="585">
                  <c:v>42374</c:v>
                </c:pt>
                <c:pt idx="586">
                  <c:v>42375</c:v>
                </c:pt>
                <c:pt idx="587">
                  <c:v>42376</c:v>
                </c:pt>
                <c:pt idx="588">
                  <c:v>42377</c:v>
                </c:pt>
                <c:pt idx="589">
                  <c:v>42380</c:v>
                </c:pt>
                <c:pt idx="590">
                  <c:v>42381</c:v>
                </c:pt>
                <c:pt idx="591">
                  <c:v>42382</c:v>
                </c:pt>
                <c:pt idx="592">
                  <c:v>42383</c:v>
                </c:pt>
                <c:pt idx="593">
                  <c:v>42384</c:v>
                </c:pt>
                <c:pt idx="594">
                  <c:v>42388</c:v>
                </c:pt>
                <c:pt idx="595">
                  <c:v>42389</c:v>
                </c:pt>
                <c:pt idx="596">
                  <c:v>42390</c:v>
                </c:pt>
                <c:pt idx="597">
                  <c:v>42391</c:v>
                </c:pt>
                <c:pt idx="598">
                  <c:v>42394</c:v>
                </c:pt>
                <c:pt idx="599">
                  <c:v>42395</c:v>
                </c:pt>
                <c:pt idx="600">
                  <c:v>42396</c:v>
                </c:pt>
                <c:pt idx="601">
                  <c:v>42397</c:v>
                </c:pt>
                <c:pt idx="602">
                  <c:v>42398</c:v>
                </c:pt>
                <c:pt idx="603">
                  <c:v>42401</c:v>
                </c:pt>
                <c:pt idx="604">
                  <c:v>42402</c:v>
                </c:pt>
                <c:pt idx="605">
                  <c:v>42403</c:v>
                </c:pt>
                <c:pt idx="606">
                  <c:v>42404</c:v>
                </c:pt>
                <c:pt idx="607">
                  <c:v>42405</c:v>
                </c:pt>
                <c:pt idx="608">
                  <c:v>42408</c:v>
                </c:pt>
                <c:pt idx="609">
                  <c:v>42409</c:v>
                </c:pt>
                <c:pt idx="610">
                  <c:v>42410</c:v>
                </c:pt>
                <c:pt idx="611">
                  <c:v>42411</c:v>
                </c:pt>
                <c:pt idx="612">
                  <c:v>42412</c:v>
                </c:pt>
                <c:pt idx="613">
                  <c:v>42416</c:v>
                </c:pt>
                <c:pt idx="614">
                  <c:v>42417</c:v>
                </c:pt>
                <c:pt idx="615">
                  <c:v>42418</c:v>
                </c:pt>
                <c:pt idx="616">
                  <c:v>42419</c:v>
                </c:pt>
                <c:pt idx="617">
                  <c:v>42422</c:v>
                </c:pt>
                <c:pt idx="618">
                  <c:v>42423</c:v>
                </c:pt>
                <c:pt idx="619">
                  <c:v>42424</c:v>
                </c:pt>
                <c:pt idx="620">
                  <c:v>42425</c:v>
                </c:pt>
                <c:pt idx="621">
                  <c:v>42426</c:v>
                </c:pt>
                <c:pt idx="622">
                  <c:v>42429</c:v>
                </c:pt>
                <c:pt idx="623">
                  <c:v>42430</c:v>
                </c:pt>
                <c:pt idx="624">
                  <c:v>42431</c:v>
                </c:pt>
                <c:pt idx="625">
                  <c:v>42432</c:v>
                </c:pt>
                <c:pt idx="626">
                  <c:v>42433</c:v>
                </c:pt>
                <c:pt idx="627">
                  <c:v>42436</c:v>
                </c:pt>
                <c:pt idx="628">
                  <c:v>42437</c:v>
                </c:pt>
                <c:pt idx="629">
                  <c:v>42438</c:v>
                </c:pt>
                <c:pt idx="630">
                  <c:v>42439</c:v>
                </c:pt>
                <c:pt idx="631">
                  <c:v>42440</c:v>
                </c:pt>
                <c:pt idx="632">
                  <c:v>42443</c:v>
                </c:pt>
                <c:pt idx="633">
                  <c:v>42444</c:v>
                </c:pt>
                <c:pt idx="634">
                  <c:v>42445</c:v>
                </c:pt>
                <c:pt idx="635">
                  <c:v>42446</c:v>
                </c:pt>
                <c:pt idx="636">
                  <c:v>42447</c:v>
                </c:pt>
                <c:pt idx="637">
                  <c:v>42450</c:v>
                </c:pt>
                <c:pt idx="638">
                  <c:v>42451</c:v>
                </c:pt>
                <c:pt idx="639">
                  <c:v>42452</c:v>
                </c:pt>
                <c:pt idx="640">
                  <c:v>42453</c:v>
                </c:pt>
                <c:pt idx="641">
                  <c:v>42457</c:v>
                </c:pt>
                <c:pt idx="642">
                  <c:v>42458</c:v>
                </c:pt>
                <c:pt idx="643">
                  <c:v>42459</c:v>
                </c:pt>
                <c:pt idx="644">
                  <c:v>42460</c:v>
                </c:pt>
                <c:pt idx="645">
                  <c:v>42461</c:v>
                </c:pt>
                <c:pt idx="646">
                  <c:v>42464</c:v>
                </c:pt>
                <c:pt idx="647">
                  <c:v>42465</c:v>
                </c:pt>
                <c:pt idx="648">
                  <c:v>42466</c:v>
                </c:pt>
                <c:pt idx="649">
                  <c:v>42467</c:v>
                </c:pt>
                <c:pt idx="650">
                  <c:v>42468</c:v>
                </c:pt>
                <c:pt idx="651">
                  <c:v>42471</c:v>
                </c:pt>
                <c:pt idx="652">
                  <c:v>42472</c:v>
                </c:pt>
                <c:pt idx="653">
                  <c:v>42473</c:v>
                </c:pt>
                <c:pt idx="654">
                  <c:v>42474</c:v>
                </c:pt>
                <c:pt idx="655">
                  <c:v>42475</c:v>
                </c:pt>
                <c:pt idx="656">
                  <c:v>42478</c:v>
                </c:pt>
                <c:pt idx="657">
                  <c:v>42479</c:v>
                </c:pt>
                <c:pt idx="658">
                  <c:v>42480</c:v>
                </c:pt>
                <c:pt idx="659">
                  <c:v>42481</c:v>
                </c:pt>
                <c:pt idx="660">
                  <c:v>42482</c:v>
                </c:pt>
                <c:pt idx="661">
                  <c:v>42485</c:v>
                </c:pt>
                <c:pt idx="662">
                  <c:v>42486</c:v>
                </c:pt>
                <c:pt idx="663">
                  <c:v>42487</c:v>
                </c:pt>
                <c:pt idx="664">
                  <c:v>42488</c:v>
                </c:pt>
                <c:pt idx="665">
                  <c:v>42489</c:v>
                </c:pt>
                <c:pt idx="666">
                  <c:v>42492</c:v>
                </c:pt>
                <c:pt idx="667">
                  <c:v>42493</c:v>
                </c:pt>
                <c:pt idx="668">
                  <c:v>42494</c:v>
                </c:pt>
                <c:pt idx="669">
                  <c:v>42495</c:v>
                </c:pt>
                <c:pt idx="670">
                  <c:v>42496</c:v>
                </c:pt>
                <c:pt idx="671">
                  <c:v>42499</c:v>
                </c:pt>
                <c:pt idx="672">
                  <c:v>42500</c:v>
                </c:pt>
                <c:pt idx="673">
                  <c:v>42501</c:v>
                </c:pt>
                <c:pt idx="674">
                  <c:v>42502</c:v>
                </c:pt>
                <c:pt idx="675">
                  <c:v>42503</c:v>
                </c:pt>
                <c:pt idx="676">
                  <c:v>42506</c:v>
                </c:pt>
                <c:pt idx="677">
                  <c:v>42507</c:v>
                </c:pt>
                <c:pt idx="678">
                  <c:v>42508</c:v>
                </c:pt>
                <c:pt idx="679">
                  <c:v>42509</c:v>
                </c:pt>
                <c:pt idx="680">
                  <c:v>42510</c:v>
                </c:pt>
                <c:pt idx="681">
                  <c:v>42513</c:v>
                </c:pt>
                <c:pt idx="682">
                  <c:v>42514</c:v>
                </c:pt>
                <c:pt idx="683">
                  <c:v>42515</c:v>
                </c:pt>
                <c:pt idx="684">
                  <c:v>42516</c:v>
                </c:pt>
                <c:pt idx="685">
                  <c:v>42517</c:v>
                </c:pt>
                <c:pt idx="686">
                  <c:v>42521</c:v>
                </c:pt>
                <c:pt idx="687">
                  <c:v>42522</c:v>
                </c:pt>
                <c:pt idx="688">
                  <c:v>42523</c:v>
                </c:pt>
                <c:pt idx="689">
                  <c:v>42524</c:v>
                </c:pt>
                <c:pt idx="690">
                  <c:v>42527</c:v>
                </c:pt>
                <c:pt idx="691">
                  <c:v>42528</c:v>
                </c:pt>
                <c:pt idx="692">
                  <c:v>42529</c:v>
                </c:pt>
                <c:pt idx="693">
                  <c:v>42530</c:v>
                </c:pt>
                <c:pt idx="694">
                  <c:v>42531</c:v>
                </c:pt>
                <c:pt idx="695">
                  <c:v>42534</c:v>
                </c:pt>
                <c:pt idx="696">
                  <c:v>42535</c:v>
                </c:pt>
                <c:pt idx="697">
                  <c:v>42536</c:v>
                </c:pt>
                <c:pt idx="698">
                  <c:v>42537</c:v>
                </c:pt>
                <c:pt idx="699">
                  <c:v>42538</c:v>
                </c:pt>
                <c:pt idx="700">
                  <c:v>42541</c:v>
                </c:pt>
                <c:pt idx="701">
                  <c:v>42542</c:v>
                </c:pt>
                <c:pt idx="702">
                  <c:v>42543</c:v>
                </c:pt>
                <c:pt idx="703">
                  <c:v>42544</c:v>
                </c:pt>
                <c:pt idx="704">
                  <c:v>42545</c:v>
                </c:pt>
                <c:pt idx="705">
                  <c:v>42548</c:v>
                </c:pt>
                <c:pt idx="706">
                  <c:v>42549</c:v>
                </c:pt>
                <c:pt idx="707">
                  <c:v>42550</c:v>
                </c:pt>
                <c:pt idx="708">
                  <c:v>42551</c:v>
                </c:pt>
                <c:pt idx="709">
                  <c:v>42552</c:v>
                </c:pt>
                <c:pt idx="710">
                  <c:v>42556</c:v>
                </c:pt>
                <c:pt idx="711">
                  <c:v>42557</c:v>
                </c:pt>
                <c:pt idx="712">
                  <c:v>42558</c:v>
                </c:pt>
                <c:pt idx="713">
                  <c:v>42559</c:v>
                </c:pt>
                <c:pt idx="714">
                  <c:v>42562</c:v>
                </c:pt>
                <c:pt idx="715">
                  <c:v>42563</c:v>
                </c:pt>
                <c:pt idx="716">
                  <c:v>42564</c:v>
                </c:pt>
                <c:pt idx="717">
                  <c:v>42565</c:v>
                </c:pt>
                <c:pt idx="718">
                  <c:v>42566</c:v>
                </c:pt>
                <c:pt idx="719">
                  <c:v>42569</c:v>
                </c:pt>
                <c:pt idx="720">
                  <c:v>42570</c:v>
                </c:pt>
                <c:pt idx="721">
                  <c:v>42571</c:v>
                </c:pt>
                <c:pt idx="722">
                  <c:v>42572</c:v>
                </c:pt>
                <c:pt idx="723">
                  <c:v>42573</c:v>
                </c:pt>
                <c:pt idx="724">
                  <c:v>42576</c:v>
                </c:pt>
                <c:pt idx="725">
                  <c:v>42577</c:v>
                </c:pt>
                <c:pt idx="726">
                  <c:v>42578</c:v>
                </c:pt>
                <c:pt idx="727">
                  <c:v>42579</c:v>
                </c:pt>
                <c:pt idx="728">
                  <c:v>42580</c:v>
                </c:pt>
                <c:pt idx="729">
                  <c:v>42583</c:v>
                </c:pt>
                <c:pt idx="730">
                  <c:v>42584</c:v>
                </c:pt>
                <c:pt idx="731">
                  <c:v>42585</c:v>
                </c:pt>
                <c:pt idx="732">
                  <c:v>42586</c:v>
                </c:pt>
                <c:pt idx="733">
                  <c:v>42587</c:v>
                </c:pt>
                <c:pt idx="734">
                  <c:v>42590</c:v>
                </c:pt>
                <c:pt idx="735">
                  <c:v>42591</c:v>
                </c:pt>
                <c:pt idx="736">
                  <c:v>42592</c:v>
                </c:pt>
                <c:pt idx="737">
                  <c:v>42593</c:v>
                </c:pt>
                <c:pt idx="738">
                  <c:v>42594</c:v>
                </c:pt>
                <c:pt idx="739">
                  <c:v>42597</c:v>
                </c:pt>
                <c:pt idx="740">
                  <c:v>42598</c:v>
                </c:pt>
                <c:pt idx="741">
                  <c:v>42599</c:v>
                </c:pt>
                <c:pt idx="742">
                  <c:v>42600</c:v>
                </c:pt>
                <c:pt idx="743">
                  <c:v>42601</c:v>
                </c:pt>
                <c:pt idx="744">
                  <c:v>42604</c:v>
                </c:pt>
                <c:pt idx="745">
                  <c:v>42605</c:v>
                </c:pt>
                <c:pt idx="746">
                  <c:v>42606</c:v>
                </c:pt>
                <c:pt idx="747">
                  <c:v>42607</c:v>
                </c:pt>
                <c:pt idx="748">
                  <c:v>42608</c:v>
                </c:pt>
                <c:pt idx="749">
                  <c:v>42611</c:v>
                </c:pt>
                <c:pt idx="750">
                  <c:v>42612</c:v>
                </c:pt>
                <c:pt idx="751">
                  <c:v>42613</c:v>
                </c:pt>
                <c:pt idx="752">
                  <c:v>42614</c:v>
                </c:pt>
                <c:pt idx="753">
                  <c:v>42615</c:v>
                </c:pt>
                <c:pt idx="754">
                  <c:v>42619</c:v>
                </c:pt>
                <c:pt idx="755">
                  <c:v>42620</c:v>
                </c:pt>
                <c:pt idx="756">
                  <c:v>42621</c:v>
                </c:pt>
                <c:pt idx="757">
                  <c:v>42622</c:v>
                </c:pt>
                <c:pt idx="758">
                  <c:v>42625</c:v>
                </c:pt>
                <c:pt idx="759">
                  <c:v>42626</c:v>
                </c:pt>
                <c:pt idx="760">
                  <c:v>42627</c:v>
                </c:pt>
                <c:pt idx="761">
                  <c:v>42628</c:v>
                </c:pt>
                <c:pt idx="762">
                  <c:v>42629</c:v>
                </c:pt>
                <c:pt idx="763">
                  <c:v>42632</c:v>
                </c:pt>
                <c:pt idx="764">
                  <c:v>42633</c:v>
                </c:pt>
                <c:pt idx="765">
                  <c:v>42634</c:v>
                </c:pt>
                <c:pt idx="766">
                  <c:v>42635</c:v>
                </c:pt>
                <c:pt idx="767">
                  <c:v>42636</c:v>
                </c:pt>
                <c:pt idx="768">
                  <c:v>42639</c:v>
                </c:pt>
                <c:pt idx="769">
                  <c:v>42640</c:v>
                </c:pt>
                <c:pt idx="770">
                  <c:v>42641</c:v>
                </c:pt>
                <c:pt idx="771">
                  <c:v>42642</c:v>
                </c:pt>
                <c:pt idx="772">
                  <c:v>42643</c:v>
                </c:pt>
                <c:pt idx="773">
                  <c:v>42646</c:v>
                </c:pt>
                <c:pt idx="774">
                  <c:v>42647</c:v>
                </c:pt>
                <c:pt idx="775">
                  <c:v>42648</c:v>
                </c:pt>
                <c:pt idx="776">
                  <c:v>42649</c:v>
                </c:pt>
                <c:pt idx="777">
                  <c:v>42650</c:v>
                </c:pt>
                <c:pt idx="778">
                  <c:v>42653</c:v>
                </c:pt>
                <c:pt idx="779">
                  <c:v>42654</c:v>
                </c:pt>
                <c:pt idx="780">
                  <c:v>42655</c:v>
                </c:pt>
                <c:pt idx="781">
                  <c:v>42656</c:v>
                </c:pt>
                <c:pt idx="782">
                  <c:v>42657</c:v>
                </c:pt>
                <c:pt idx="783">
                  <c:v>42660</c:v>
                </c:pt>
                <c:pt idx="784">
                  <c:v>42661</c:v>
                </c:pt>
                <c:pt idx="785">
                  <c:v>42662</c:v>
                </c:pt>
                <c:pt idx="786">
                  <c:v>42663</c:v>
                </c:pt>
                <c:pt idx="787">
                  <c:v>42664</c:v>
                </c:pt>
                <c:pt idx="788">
                  <c:v>42667</c:v>
                </c:pt>
                <c:pt idx="789">
                  <c:v>42668</c:v>
                </c:pt>
                <c:pt idx="790">
                  <c:v>42669</c:v>
                </c:pt>
                <c:pt idx="791">
                  <c:v>42670</c:v>
                </c:pt>
                <c:pt idx="792">
                  <c:v>42671</c:v>
                </c:pt>
                <c:pt idx="793">
                  <c:v>42674</c:v>
                </c:pt>
                <c:pt idx="794">
                  <c:v>42675</c:v>
                </c:pt>
                <c:pt idx="795">
                  <c:v>42676</c:v>
                </c:pt>
                <c:pt idx="796">
                  <c:v>42677</c:v>
                </c:pt>
                <c:pt idx="797">
                  <c:v>42678</c:v>
                </c:pt>
                <c:pt idx="798">
                  <c:v>42681</c:v>
                </c:pt>
                <c:pt idx="799">
                  <c:v>42682</c:v>
                </c:pt>
                <c:pt idx="800">
                  <c:v>42683</c:v>
                </c:pt>
                <c:pt idx="801">
                  <c:v>42684</c:v>
                </c:pt>
                <c:pt idx="802">
                  <c:v>42685</c:v>
                </c:pt>
                <c:pt idx="803">
                  <c:v>42688</c:v>
                </c:pt>
                <c:pt idx="804">
                  <c:v>42689</c:v>
                </c:pt>
                <c:pt idx="805">
                  <c:v>42690</c:v>
                </c:pt>
                <c:pt idx="806">
                  <c:v>42691</c:v>
                </c:pt>
                <c:pt idx="807">
                  <c:v>42692</c:v>
                </c:pt>
                <c:pt idx="808">
                  <c:v>42695</c:v>
                </c:pt>
                <c:pt idx="809">
                  <c:v>42696</c:v>
                </c:pt>
                <c:pt idx="810">
                  <c:v>42697</c:v>
                </c:pt>
                <c:pt idx="811">
                  <c:v>42699</c:v>
                </c:pt>
                <c:pt idx="812">
                  <c:v>42702</c:v>
                </c:pt>
                <c:pt idx="813">
                  <c:v>42703</c:v>
                </c:pt>
                <c:pt idx="814">
                  <c:v>42704</c:v>
                </c:pt>
                <c:pt idx="815">
                  <c:v>42705</c:v>
                </c:pt>
                <c:pt idx="816">
                  <c:v>42706</c:v>
                </c:pt>
                <c:pt idx="817">
                  <c:v>42709</c:v>
                </c:pt>
                <c:pt idx="818">
                  <c:v>42710</c:v>
                </c:pt>
                <c:pt idx="819">
                  <c:v>42711</c:v>
                </c:pt>
                <c:pt idx="820">
                  <c:v>42712</c:v>
                </c:pt>
                <c:pt idx="821">
                  <c:v>42713</c:v>
                </c:pt>
                <c:pt idx="822">
                  <c:v>42716</c:v>
                </c:pt>
                <c:pt idx="823">
                  <c:v>42717</c:v>
                </c:pt>
                <c:pt idx="824">
                  <c:v>42718</c:v>
                </c:pt>
                <c:pt idx="825">
                  <c:v>42719</c:v>
                </c:pt>
                <c:pt idx="826">
                  <c:v>42720</c:v>
                </c:pt>
                <c:pt idx="827">
                  <c:v>42723</c:v>
                </c:pt>
                <c:pt idx="828">
                  <c:v>42724</c:v>
                </c:pt>
                <c:pt idx="829">
                  <c:v>42725</c:v>
                </c:pt>
                <c:pt idx="830">
                  <c:v>42726</c:v>
                </c:pt>
                <c:pt idx="831">
                  <c:v>42727</c:v>
                </c:pt>
                <c:pt idx="832">
                  <c:v>42731</c:v>
                </c:pt>
                <c:pt idx="833">
                  <c:v>42732</c:v>
                </c:pt>
                <c:pt idx="834">
                  <c:v>42733</c:v>
                </c:pt>
                <c:pt idx="835">
                  <c:v>42734</c:v>
                </c:pt>
                <c:pt idx="836">
                  <c:v>42738</c:v>
                </c:pt>
                <c:pt idx="837">
                  <c:v>42739</c:v>
                </c:pt>
                <c:pt idx="838">
                  <c:v>42740</c:v>
                </c:pt>
                <c:pt idx="839">
                  <c:v>42741</c:v>
                </c:pt>
                <c:pt idx="840">
                  <c:v>42744</c:v>
                </c:pt>
                <c:pt idx="841">
                  <c:v>42745</c:v>
                </c:pt>
                <c:pt idx="842">
                  <c:v>42746</c:v>
                </c:pt>
                <c:pt idx="843">
                  <c:v>42747</c:v>
                </c:pt>
                <c:pt idx="844">
                  <c:v>42748</c:v>
                </c:pt>
                <c:pt idx="845">
                  <c:v>42752</c:v>
                </c:pt>
                <c:pt idx="846">
                  <c:v>42753</c:v>
                </c:pt>
                <c:pt idx="847">
                  <c:v>42754</c:v>
                </c:pt>
                <c:pt idx="848">
                  <c:v>42755</c:v>
                </c:pt>
                <c:pt idx="849">
                  <c:v>42758</c:v>
                </c:pt>
                <c:pt idx="850">
                  <c:v>42759</c:v>
                </c:pt>
                <c:pt idx="851">
                  <c:v>42760</c:v>
                </c:pt>
                <c:pt idx="852">
                  <c:v>42761</c:v>
                </c:pt>
                <c:pt idx="853">
                  <c:v>42762</c:v>
                </c:pt>
                <c:pt idx="854">
                  <c:v>42765</c:v>
                </c:pt>
                <c:pt idx="855">
                  <c:v>42766</c:v>
                </c:pt>
                <c:pt idx="856">
                  <c:v>42767</c:v>
                </c:pt>
                <c:pt idx="857">
                  <c:v>42768</c:v>
                </c:pt>
                <c:pt idx="858">
                  <c:v>42769</c:v>
                </c:pt>
                <c:pt idx="859">
                  <c:v>42772</c:v>
                </c:pt>
                <c:pt idx="860">
                  <c:v>42773</c:v>
                </c:pt>
                <c:pt idx="861">
                  <c:v>42774</c:v>
                </c:pt>
                <c:pt idx="862">
                  <c:v>42775</c:v>
                </c:pt>
                <c:pt idx="863">
                  <c:v>42776</c:v>
                </c:pt>
                <c:pt idx="864">
                  <c:v>42779</c:v>
                </c:pt>
                <c:pt idx="865">
                  <c:v>42780</c:v>
                </c:pt>
                <c:pt idx="866">
                  <c:v>42781</c:v>
                </c:pt>
                <c:pt idx="867">
                  <c:v>42782</c:v>
                </c:pt>
                <c:pt idx="868">
                  <c:v>42783</c:v>
                </c:pt>
                <c:pt idx="869">
                  <c:v>42787</c:v>
                </c:pt>
                <c:pt idx="870">
                  <c:v>42788</c:v>
                </c:pt>
                <c:pt idx="871">
                  <c:v>42789</c:v>
                </c:pt>
                <c:pt idx="872">
                  <c:v>42790</c:v>
                </c:pt>
                <c:pt idx="873">
                  <c:v>42793</c:v>
                </c:pt>
                <c:pt idx="874">
                  <c:v>42794</c:v>
                </c:pt>
                <c:pt idx="875">
                  <c:v>42795</c:v>
                </c:pt>
                <c:pt idx="876">
                  <c:v>42796</c:v>
                </c:pt>
                <c:pt idx="877">
                  <c:v>42797</c:v>
                </c:pt>
                <c:pt idx="878">
                  <c:v>42800</c:v>
                </c:pt>
                <c:pt idx="879">
                  <c:v>42801</c:v>
                </c:pt>
                <c:pt idx="880">
                  <c:v>42802</c:v>
                </c:pt>
                <c:pt idx="881">
                  <c:v>42803</c:v>
                </c:pt>
                <c:pt idx="882">
                  <c:v>42804</c:v>
                </c:pt>
                <c:pt idx="883">
                  <c:v>42807</c:v>
                </c:pt>
                <c:pt idx="884">
                  <c:v>42808</c:v>
                </c:pt>
                <c:pt idx="885">
                  <c:v>42809</c:v>
                </c:pt>
                <c:pt idx="886">
                  <c:v>42810</c:v>
                </c:pt>
                <c:pt idx="887">
                  <c:v>42811</c:v>
                </c:pt>
                <c:pt idx="888">
                  <c:v>42814</c:v>
                </c:pt>
                <c:pt idx="889">
                  <c:v>42815</c:v>
                </c:pt>
                <c:pt idx="890">
                  <c:v>42816</c:v>
                </c:pt>
                <c:pt idx="891">
                  <c:v>42817</c:v>
                </c:pt>
                <c:pt idx="892">
                  <c:v>42818</c:v>
                </c:pt>
                <c:pt idx="893">
                  <c:v>42821</c:v>
                </c:pt>
                <c:pt idx="894">
                  <c:v>42822</c:v>
                </c:pt>
                <c:pt idx="895">
                  <c:v>42823</c:v>
                </c:pt>
                <c:pt idx="896">
                  <c:v>42824</c:v>
                </c:pt>
                <c:pt idx="897">
                  <c:v>42825</c:v>
                </c:pt>
                <c:pt idx="898">
                  <c:v>42828</c:v>
                </c:pt>
                <c:pt idx="899">
                  <c:v>42829</c:v>
                </c:pt>
                <c:pt idx="900">
                  <c:v>42830</c:v>
                </c:pt>
                <c:pt idx="901">
                  <c:v>42831</c:v>
                </c:pt>
                <c:pt idx="902">
                  <c:v>42832</c:v>
                </c:pt>
                <c:pt idx="903">
                  <c:v>42835</c:v>
                </c:pt>
                <c:pt idx="904">
                  <c:v>42836</c:v>
                </c:pt>
                <c:pt idx="905">
                  <c:v>42837</c:v>
                </c:pt>
                <c:pt idx="906">
                  <c:v>42838</c:v>
                </c:pt>
                <c:pt idx="907">
                  <c:v>42842</c:v>
                </c:pt>
                <c:pt idx="908">
                  <c:v>42843</c:v>
                </c:pt>
                <c:pt idx="909">
                  <c:v>42844</c:v>
                </c:pt>
                <c:pt idx="910">
                  <c:v>42845</c:v>
                </c:pt>
                <c:pt idx="911">
                  <c:v>42846</c:v>
                </c:pt>
                <c:pt idx="912">
                  <c:v>42849</c:v>
                </c:pt>
                <c:pt idx="913">
                  <c:v>42850</c:v>
                </c:pt>
                <c:pt idx="914">
                  <c:v>42851</c:v>
                </c:pt>
                <c:pt idx="915">
                  <c:v>42852</c:v>
                </c:pt>
                <c:pt idx="916">
                  <c:v>42853</c:v>
                </c:pt>
                <c:pt idx="917">
                  <c:v>42856</c:v>
                </c:pt>
                <c:pt idx="918">
                  <c:v>42857</c:v>
                </c:pt>
                <c:pt idx="919">
                  <c:v>42858</c:v>
                </c:pt>
                <c:pt idx="920">
                  <c:v>42859</c:v>
                </c:pt>
                <c:pt idx="921">
                  <c:v>42860</c:v>
                </c:pt>
                <c:pt idx="922">
                  <c:v>42863</c:v>
                </c:pt>
                <c:pt idx="923">
                  <c:v>42864</c:v>
                </c:pt>
                <c:pt idx="924">
                  <c:v>42865</c:v>
                </c:pt>
                <c:pt idx="925">
                  <c:v>42866</c:v>
                </c:pt>
                <c:pt idx="926">
                  <c:v>42867</c:v>
                </c:pt>
                <c:pt idx="927">
                  <c:v>42870</c:v>
                </c:pt>
                <c:pt idx="928">
                  <c:v>42871</c:v>
                </c:pt>
                <c:pt idx="929">
                  <c:v>42872</c:v>
                </c:pt>
                <c:pt idx="930">
                  <c:v>42873</c:v>
                </c:pt>
                <c:pt idx="931">
                  <c:v>42874</c:v>
                </c:pt>
                <c:pt idx="932">
                  <c:v>42877</c:v>
                </c:pt>
                <c:pt idx="933">
                  <c:v>42878</c:v>
                </c:pt>
                <c:pt idx="934">
                  <c:v>42879</c:v>
                </c:pt>
                <c:pt idx="935">
                  <c:v>42880</c:v>
                </c:pt>
                <c:pt idx="936">
                  <c:v>42881</c:v>
                </c:pt>
                <c:pt idx="937">
                  <c:v>42885</c:v>
                </c:pt>
                <c:pt idx="938">
                  <c:v>42886</c:v>
                </c:pt>
                <c:pt idx="939">
                  <c:v>42887</c:v>
                </c:pt>
                <c:pt idx="940">
                  <c:v>42888</c:v>
                </c:pt>
                <c:pt idx="941">
                  <c:v>42891</c:v>
                </c:pt>
                <c:pt idx="942">
                  <c:v>42892</c:v>
                </c:pt>
                <c:pt idx="943">
                  <c:v>42893</c:v>
                </c:pt>
                <c:pt idx="944">
                  <c:v>42894</c:v>
                </c:pt>
                <c:pt idx="945">
                  <c:v>42895</c:v>
                </c:pt>
                <c:pt idx="946">
                  <c:v>42898</c:v>
                </c:pt>
                <c:pt idx="947">
                  <c:v>42899</c:v>
                </c:pt>
                <c:pt idx="948">
                  <c:v>42900</c:v>
                </c:pt>
                <c:pt idx="949">
                  <c:v>42901</c:v>
                </c:pt>
                <c:pt idx="950">
                  <c:v>42902</c:v>
                </c:pt>
                <c:pt idx="951">
                  <c:v>42905</c:v>
                </c:pt>
                <c:pt idx="952">
                  <c:v>42906</c:v>
                </c:pt>
                <c:pt idx="953">
                  <c:v>42907</c:v>
                </c:pt>
                <c:pt idx="954">
                  <c:v>42908</c:v>
                </c:pt>
                <c:pt idx="955">
                  <c:v>42909</c:v>
                </c:pt>
                <c:pt idx="956">
                  <c:v>42912</c:v>
                </c:pt>
                <c:pt idx="957">
                  <c:v>42913</c:v>
                </c:pt>
                <c:pt idx="958">
                  <c:v>42914</c:v>
                </c:pt>
                <c:pt idx="959">
                  <c:v>42915</c:v>
                </c:pt>
                <c:pt idx="960">
                  <c:v>42916</c:v>
                </c:pt>
                <c:pt idx="961">
                  <c:v>42919</c:v>
                </c:pt>
                <c:pt idx="962">
                  <c:v>42921</c:v>
                </c:pt>
                <c:pt idx="963">
                  <c:v>42922</c:v>
                </c:pt>
                <c:pt idx="964">
                  <c:v>42923</c:v>
                </c:pt>
                <c:pt idx="965">
                  <c:v>42926</c:v>
                </c:pt>
                <c:pt idx="966">
                  <c:v>42927</c:v>
                </c:pt>
                <c:pt idx="967">
                  <c:v>42928</c:v>
                </c:pt>
                <c:pt idx="968">
                  <c:v>42929</c:v>
                </c:pt>
                <c:pt idx="969">
                  <c:v>42930</c:v>
                </c:pt>
                <c:pt idx="970">
                  <c:v>42933</c:v>
                </c:pt>
                <c:pt idx="971">
                  <c:v>42934</c:v>
                </c:pt>
                <c:pt idx="972">
                  <c:v>42935</c:v>
                </c:pt>
                <c:pt idx="973">
                  <c:v>42936</c:v>
                </c:pt>
                <c:pt idx="974">
                  <c:v>42937</c:v>
                </c:pt>
                <c:pt idx="975">
                  <c:v>42940</c:v>
                </c:pt>
                <c:pt idx="976">
                  <c:v>42941</c:v>
                </c:pt>
                <c:pt idx="977">
                  <c:v>42942</c:v>
                </c:pt>
                <c:pt idx="978">
                  <c:v>42943</c:v>
                </c:pt>
                <c:pt idx="979">
                  <c:v>42944</c:v>
                </c:pt>
                <c:pt idx="980">
                  <c:v>42947</c:v>
                </c:pt>
                <c:pt idx="981">
                  <c:v>42948</c:v>
                </c:pt>
                <c:pt idx="982">
                  <c:v>42949</c:v>
                </c:pt>
                <c:pt idx="983">
                  <c:v>42950</c:v>
                </c:pt>
                <c:pt idx="984">
                  <c:v>42951</c:v>
                </c:pt>
                <c:pt idx="985">
                  <c:v>42954</c:v>
                </c:pt>
                <c:pt idx="986">
                  <c:v>42955</c:v>
                </c:pt>
                <c:pt idx="987">
                  <c:v>42956</c:v>
                </c:pt>
                <c:pt idx="988">
                  <c:v>42957</c:v>
                </c:pt>
                <c:pt idx="989">
                  <c:v>42958</c:v>
                </c:pt>
                <c:pt idx="990">
                  <c:v>42961</c:v>
                </c:pt>
                <c:pt idx="991">
                  <c:v>42962</c:v>
                </c:pt>
                <c:pt idx="992">
                  <c:v>42963</c:v>
                </c:pt>
                <c:pt idx="993">
                  <c:v>42964</c:v>
                </c:pt>
                <c:pt idx="994">
                  <c:v>42965</c:v>
                </c:pt>
                <c:pt idx="995">
                  <c:v>42968</c:v>
                </c:pt>
                <c:pt idx="996">
                  <c:v>42969</c:v>
                </c:pt>
                <c:pt idx="997">
                  <c:v>42970</c:v>
                </c:pt>
                <c:pt idx="998">
                  <c:v>42971</c:v>
                </c:pt>
                <c:pt idx="999">
                  <c:v>42972</c:v>
                </c:pt>
                <c:pt idx="1000">
                  <c:v>42975</c:v>
                </c:pt>
                <c:pt idx="1001">
                  <c:v>42976</c:v>
                </c:pt>
                <c:pt idx="1002">
                  <c:v>42977</c:v>
                </c:pt>
                <c:pt idx="1003">
                  <c:v>42978</c:v>
                </c:pt>
                <c:pt idx="1004">
                  <c:v>42979</c:v>
                </c:pt>
                <c:pt idx="1005">
                  <c:v>42983</c:v>
                </c:pt>
                <c:pt idx="1006">
                  <c:v>42984</c:v>
                </c:pt>
                <c:pt idx="1007">
                  <c:v>42985</c:v>
                </c:pt>
                <c:pt idx="1008">
                  <c:v>42986</c:v>
                </c:pt>
                <c:pt idx="1009">
                  <c:v>42989</c:v>
                </c:pt>
                <c:pt idx="1010">
                  <c:v>42990</c:v>
                </c:pt>
                <c:pt idx="1011">
                  <c:v>42991</c:v>
                </c:pt>
                <c:pt idx="1012">
                  <c:v>42992</c:v>
                </c:pt>
                <c:pt idx="1013">
                  <c:v>42993</c:v>
                </c:pt>
                <c:pt idx="1014">
                  <c:v>42996</c:v>
                </c:pt>
                <c:pt idx="1015">
                  <c:v>42997</c:v>
                </c:pt>
                <c:pt idx="1016">
                  <c:v>42998</c:v>
                </c:pt>
                <c:pt idx="1017">
                  <c:v>42999</c:v>
                </c:pt>
                <c:pt idx="1018">
                  <c:v>43000</c:v>
                </c:pt>
                <c:pt idx="1019">
                  <c:v>43003</c:v>
                </c:pt>
                <c:pt idx="1020">
                  <c:v>43004</c:v>
                </c:pt>
                <c:pt idx="1021">
                  <c:v>43005</c:v>
                </c:pt>
                <c:pt idx="1022">
                  <c:v>43006</c:v>
                </c:pt>
                <c:pt idx="1023">
                  <c:v>43007</c:v>
                </c:pt>
                <c:pt idx="1024">
                  <c:v>43010</c:v>
                </c:pt>
                <c:pt idx="1025">
                  <c:v>43011</c:v>
                </c:pt>
                <c:pt idx="1026">
                  <c:v>43012</c:v>
                </c:pt>
                <c:pt idx="1027">
                  <c:v>43013</c:v>
                </c:pt>
                <c:pt idx="1028">
                  <c:v>43014</c:v>
                </c:pt>
                <c:pt idx="1029">
                  <c:v>43017</c:v>
                </c:pt>
                <c:pt idx="1030">
                  <c:v>43018</c:v>
                </c:pt>
                <c:pt idx="1031">
                  <c:v>43019</c:v>
                </c:pt>
                <c:pt idx="1032">
                  <c:v>43020</c:v>
                </c:pt>
                <c:pt idx="1033">
                  <c:v>43021</c:v>
                </c:pt>
                <c:pt idx="1034">
                  <c:v>43024</c:v>
                </c:pt>
                <c:pt idx="1035">
                  <c:v>43025</c:v>
                </c:pt>
                <c:pt idx="1036">
                  <c:v>43026</c:v>
                </c:pt>
                <c:pt idx="1037">
                  <c:v>43027</c:v>
                </c:pt>
                <c:pt idx="1038">
                  <c:v>43028</c:v>
                </c:pt>
                <c:pt idx="1039">
                  <c:v>43031</c:v>
                </c:pt>
                <c:pt idx="1040">
                  <c:v>43032</c:v>
                </c:pt>
                <c:pt idx="1041">
                  <c:v>43033</c:v>
                </c:pt>
                <c:pt idx="1042">
                  <c:v>43034</c:v>
                </c:pt>
                <c:pt idx="1043">
                  <c:v>43035</c:v>
                </c:pt>
                <c:pt idx="1044">
                  <c:v>43038</c:v>
                </c:pt>
                <c:pt idx="1045">
                  <c:v>43039</c:v>
                </c:pt>
                <c:pt idx="1046">
                  <c:v>43040</c:v>
                </c:pt>
                <c:pt idx="1047">
                  <c:v>43041</c:v>
                </c:pt>
                <c:pt idx="1048">
                  <c:v>43042</c:v>
                </c:pt>
                <c:pt idx="1049">
                  <c:v>43045</c:v>
                </c:pt>
                <c:pt idx="1050">
                  <c:v>43046</c:v>
                </c:pt>
                <c:pt idx="1051">
                  <c:v>43047</c:v>
                </c:pt>
                <c:pt idx="1052">
                  <c:v>43048</c:v>
                </c:pt>
                <c:pt idx="1053">
                  <c:v>43049</c:v>
                </c:pt>
                <c:pt idx="1054">
                  <c:v>43052</c:v>
                </c:pt>
                <c:pt idx="1055">
                  <c:v>43053</c:v>
                </c:pt>
                <c:pt idx="1056">
                  <c:v>43054</c:v>
                </c:pt>
                <c:pt idx="1057">
                  <c:v>43055</c:v>
                </c:pt>
                <c:pt idx="1058">
                  <c:v>43056</c:v>
                </c:pt>
                <c:pt idx="1059">
                  <c:v>43059</c:v>
                </c:pt>
                <c:pt idx="1060">
                  <c:v>43060</c:v>
                </c:pt>
                <c:pt idx="1061">
                  <c:v>43061</c:v>
                </c:pt>
                <c:pt idx="1062">
                  <c:v>43063</c:v>
                </c:pt>
                <c:pt idx="1063">
                  <c:v>43066</c:v>
                </c:pt>
                <c:pt idx="1064">
                  <c:v>43067</c:v>
                </c:pt>
                <c:pt idx="1065">
                  <c:v>43068</c:v>
                </c:pt>
                <c:pt idx="1066">
                  <c:v>43069</c:v>
                </c:pt>
                <c:pt idx="1067">
                  <c:v>43070</c:v>
                </c:pt>
                <c:pt idx="1068">
                  <c:v>43073</c:v>
                </c:pt>
                <c:pt idx="1069">
                  <c:v>43074</c:v>
                </c:pt>
                <c:pt idx="1070">
                  <c:v>43075</c:v>
                </c:pt>
                <c:pt idx="1071">
                  <c:v>43076</c:v>
                </c:pt>
                <c:pt idx="1072">
                  <c:v>43077</c:v>
                </c:pt>
                <c:pt idx="1073">
                  <c:v>43080</c:v>
                </c:pt>
                <c:pt idx="1074">
                  <c:v>43081</c:v>
                </c:pt>
                <c:pt idx="1075">
                  <c:v>43082</c:v>
                </c:pt>
                <c:pt idx="1076">
                  <c:v>43083</c:v>
                </c:pt>
                <c:pt idx="1077">
                  <c:v>43084</c:v>
                </c:pt>
                <c:pt idx="1078">
                  <c:v>43087</c:v>
                </c:pt>
                <c:pt idx="1079">
                  <c:v>43088</c:v>
                </c:pt>
                <c:pt idx="1080">
                  <c:v>43089</c:v>
                </c:pt>
                <c:pt idx="1081">
                  <c:v>43090</c:v>
                </c:pt>
                <c:pt idx="1082">
                  <c:v>43091</c:v>
                </c:pt>
                <c:pt idx="1083">
                  <c:v>43095</c:v>
                </c:pt>
                <c:pt idx="1084">
                  <c:v>43096</c:v>
                </c:pt>
                <c:pt idx="1085">
                  <c:v>43097</c:v>
                </c:pt>
                <c:pt idx="1086">
                  <c:v>43098</c:v>
                </c:pt>
                <c:pt idx="1087">
                  <c:v>43102</c:v>
                </c:pt>
                <c:pt idx="1088">
                  <c:v>43103</c:v>
                </c:pt>
                <c:pt idx="1089">
                  <c:v>43104</c:v>
                </c:pt>
                <c:pt idx="1090">
                  <c:v>43105</c:v>
                </c:pt>
                <c:pt idx="1091">
                  <c:v>43108</c:v>
                </c:pt>
                <c:pt idx="1092">
                  <c:v>43109</c:v>
                </c:pt>
                <c:pt idx="1093">
                  <c:v>43110</c:v>
                </c:pt>
                <c:pt idx="1094">
                  <c:v>43111</c:v>
                </c:pt>
                <c:pt idx="1095">
                  <c:v>43112</c:v>
                </c:pt>
                <c:pt idx="1096">
                  <c:v>43116</c:v>
                </c:pt>
                <c:pt idx="1097">
                  <c:v>43117</c:v>
                </c:pt>
                <c:pt idx="1098">
                  <c:v>43118</c:v>
                </c:pt>
                <c:pt idx="1099">
                  <c:v>43119</c:v>
                </c:pt>
                <c:pt idx="1100">
                  <c:v>43122</c:v>
                </c:pt>
                <c:pt idx="1101">
                  <c:v>43123</c:v>
                </c:pt>
                <c:pt idx="1102">
                  <c:v>43124</c:v>
                </c:pt>
                <c:pt idx="1103">
                  <c:v>43125</c:v>
                </c:pt>
                <c:pt idx="1104">
                  <c:v>43126</c:v>
                </c:pt>
                <c:pt idx="1105">
                  <c:v>43129</c:v>
                </c:pt>
                <c:pt idx="1106">
                  <c:v>43130</c:v>
                </c:pt>
                <c:pt idx="1107">
                  <c:v>43131</c:v>
                </c:pt>
                <c:pt idx="1108">
                  <c:v>43132</c:v>
                </c:pt>
                <c:pt idx="1109">
                  <c:v>43133</c:v>
                </c:pt>
                <c:pt idx="1110">
                  <c:v>43136</c:v>
                </c:pt>
                <c:pt idx="1111">
                  <c:v>43137</c:v>
                </c:pt>
                <c:pt idx="1112">
                  <c:v>43138</c:v>
                </c:pt>
                <c:pt idx="1113">
                  <c:v>43139</c:v>
                </c:pt>
                <c:pt idx="1114">
                  <c:v>43140</c:v>
                </c:pt>
                <c:pt idx="1115">
                  <c:v>43143</c:v>
                </c:pt>
                <c:pt idx="1116">
                  <c:v>43144</c:v>
                </c:pt>
                <c:pt idx="1117">
                  <c:v>43145</c:v>
                </c:pt>
                <c:pt idx="1118">
                  <c:v>43146</c:v>
                </c:pt>
                <c:pt idx="1119">
                  <c:v>43147</c:v>
                </c:pt>
                <c:pt idx="1120">
                  <c:v>43151</c:v>
                </c:pt>
                <c:pt idx="1121">
                  <c:v>43152</c:v>
                </c:pt>
                <c:pt idx="1122">
                  <c:v>43153</c:v>
                </c:pt>
                <c:pt idx="1123">
                  <c:v>43154</c:v>
                </c:pt>
                <c:pt idx="1124">
                  <c:v>43157</c:v>
                </c:pt>
                <c:pt idx="1125">
                  <c:v>43158</c:v>
                </c:pt>
                <c:pt idx="1126">
                  <c:v>43159</c:v>
                </c:pt>
                <c:pt idx="1127">
                  <c:v>43160</c:v>
                </c:pt>
                <c:pt idx="1128">
                  <c:v>43161</c:v>
                </c:pt>
                <c:pt idx="1129">
                  <c:v>43164</c:v>
                </c:pt>
                <c:pt idx="1130">
                  <c:v>43165</c:v>
                </c:pt>
                <c:pt idx="1131">
                  <c:v>43166</c:v>
                </c:pt>
                <c:pt idx="1132">
                  <c:v>43167</c:v>
                </c:pt>
                <c:pt idx="1133">
                  <c:v>43168</c:v>
                </c:pt>
                <c:pt idx="1134">
                  <c:v>43171</c:v>
                </c:pt>
                <c:pt idx="1135">
                  <c:v>43172</c:v>
                </c:pt>
                <c:pt idx="1136">
                  <c:v>43173</c:v>
                </c:pt>
                <c:pt idx="1137">
                  <c:v>43174</c:v>
                </c:pt>
                <c:pt idx="1138">
                  <c:v>43175</c:v>
                </c:pt>
                <c:pt idx="1139">
                  <c:v>43178</c:v>
                </c:pt>
                <c:pt idx="1140">
                  <c:v>43179</c:v>
                </c:pt>
                <c:pt idx="1141">
                  <c:v>43180</c:v>
                </c:pt>
                <c:pt idx="1142">
                  <c:v>43181</c:v>
                </c:pt>
                <c:pt idx="1143">
                  <c:v>43182</c:v>
                </c:pt>
                <c:pt idx="1144">
                  <c:v>43185</c:v>
                </c:pt>
                <c:pt idx="1145">
                  <c:v>43186</c:v>
                </c:pt>
                <c:pt idx="1146">
                  <c:v>43187</c:v>
                </c:pt>
                <c:pt idx="1147">
                  <c:v>43188</c:v>
                </c:pt>
                <c:pt idx="1148">
                  <c:v>43192</c:v>
                </c:pt>
                <c:pt idx="1149">
                  <c:v>43193</c:v>
                </c:pt>
                <c:pt idx="1150">
                  <c:v>43194</c:v>
                </c:pt>
                <c:pt idx="1151">
                  <c:v>43195</c:v>
                </c:pt>
                <c:pt idx="1152">
                  <c:v>43196</c:v>
                </c:pt>
                <c:pt idx="1153">
                  <c:v>43199</c:v>
                </c:pt>
                <c:pt idx="1154">
                  <c:v>43200</c:v>
                </c:pt>
                <c:pt idx="1155">
                  <c:v>43201</c:v>
                </c:pt>
                <c:pt idx="1156">
                  <c:v>43202</c:v>
                </c:pt>
                <c:pt idx="1157">
                  <c:v>43203</c:v>
                </c:pt>
                <c:pt idx="1158">
                  <c:v>43206</c:v>
                </c:pt>
                <c:pt idx="1159">
                  <c:v>43207</c:v>
                </c:pt>
                <c:pt idx="1160">
                  <c:v>43208</c:v>
                </c:pt>
                <c:pt idx="1161">
                  <c:v>43209</c:v>
                </c:pt>
                <c:pt idx="1162">
                  <c:v>43210</c:v>
                </c:pt>
                <c:pt idx="1163">
                  <c:v>43213</c:v>
                </c:pt>
                <c:pt idx="1164">
                  <c:v>43214</c:v>
                </c:pt>
                <c:pt idx="1165">
                  <c:v>43215</c:v>
                </c:pt>
                <c:pt idx="1166">
                  <c:v>43216</c:v>
                </c:pt>
                <c:pt idx="1167">
                  <c:v>43217</c:v>
                </c:pt>
                <c:pt idx="1168">
                  <c:v>43220</c:v>
                </c:pt>
                <c:pt idx="1169">
                  <c:v>43221</c:v>
                </c:pt>
                <c:pt idx="1170">
                  <c:v>43222</c:v>
                </c:pt>
                <c:pt idx="1171">
                  <c:v>43223</c:v>
                </c:pt>
                <c:pt idx="1172">
                  <c:v>43224</c:v>
                </c:pt>
                <c:pt idx="1173">
                  <c:v>43227</c:v>
                </c:pt>
                <c:pt idx="1174">
                  <c:v>43228</c:v>
                </c:pt>
                <c:pt idx="1175">
                  <c:v>43229</c:v>
                </c:pt>
                <c:pt idx="1176">
                  <c:v>43230</c:v>
                </c:pt>
                <c:pt idx="1177">
                  <c:v>43231</c:v>
                </c:pt>
                <c:pt idx="1178">
                  <c:v>43234</c:v>
                </c:pt>
                <c:pt idx="1179">
                  <c:v>43235</c:v>
                </c:pt>
                <c:pt idx="1180">
                  <c:v>43236</c:v>
                </c:pt>
                <c:pt idx="1181">
                  <c:v>43237</c:v>
                </c:pt>
                <c:pt idx="1182">
                  <c:v>43238</c:v>
                </c:pt>
                <c:pt idx="1183">
                  <c:v>43241</c:v>
                </c:pt>
                <c:pt idx="1184">
                  <c:v>43242</c:v>
                </c:pt>
                <c:pt idx="1185">
                  <c:v>43243</c:v>
                </c:pt>
                <c:pt idx="1186">
                  <c:v>43244</c:v>
                </c:pt>
                <c:pt idx="1187">
                  <c:v>43245</c:v>
                </c:pt>
                <c:pt idx="1188">
                  <c:v>43249</c:v>
                </c:pt>
                <c:pt idx="1189">
                  <c:v>43250</c:v>
                </c:pt>
                <c:pt idx="1190">
                  <c:v>43251</c:v>
                </c:pt>
                <c:pt idx="1191">
                  <c:v>43252</c:v>
                </c:pt>
                <c:pt idx="1192">
                  <c:v>43255</c:v>
                </c:pt>
                <c:pt idx="1193">
                  <c:v>43256</c:v>
                </c:pt>
                <c:pt idx="1194">
                  <c:v>43257</c:v>
                </c:pt>
                <c:pt idx="1195">
                  <c:v>43258</c:v>
                </c:pt>
                <c:pt idx="1196">
                  <c:v>43259</c:v>
                </c:pt>
                <c:pt idx="1197">
                  <c:v>43262</c:v>
                </c:pt>
                <c:pt idx="1198">
                  <c:v>43263</c:v>
                </c:pt>
                <c:pt idx="1199">
                  <c:v>43264</c:v>
                </c:pt>
                <c:pt idx="1200">
                  <c:v>43265</c:v>
                </c:pt>
                <c:pt idx="1201">
                  <c:v>43266</c:v>
                </c:pt>
                <c:pt idx="1202">
                  <c:v>43269</c:v>
                </c:pt>
                <c:pt idx="1203">
                  <c:v>43270</c:v>
                </c:pt>
                <c:pt idx="1204">
                  <c:v>43271</c:v>
                </c:pt>
                <c:pt idx="1205">
                  <c:v>43272</c:v>
                </c:pt>
                <c:pt idx="1206">
                  <c:v>43273</c:v>
                </c:pt>
                <c:pt idx="1207">
                  <c:v>43276</c:v>
                </c:pt>
                <c:pt idx="1208">
                  <c:v>43277</c:v>
                </c:pt>
                <c:pt idx="1209">
                  <c:v>43278</c:v>
                </c:pt>
                <c:pt idx="1210">
                  <c:v>43279</c:v>
                </c:pt>
                <c:pt idx="1211">
                  <c:v>43280</c:v>
                </c:pt>
                <c:pt idx="1212">
                  <c:v>43283</c:v>
                </c:pt>
                <c:pt idx="1213">
                  <c:v>43284</c:v>
                </c:pt>
                <c:pt idx="1214">
                  <c:v>43286</c:v>
                </c:pt>
                <c:pt idx="1215">
                  <c:v>43287</c:v>
                </c:pt>
                <c:pt idx="1216">
                  <c:v>43290</c:v>
                </c:pt>
                <c:pt idx="1217">
                  <c:v>43291</c:v>
                </c:pt>
                <c:pt idx="1218">
                  <c:v>43292</c:v>
                </c:pt>
                <c:pt idx="1219">
                  <c:v>43293</c:v>
                </c:pt>
                <c:pt idx="1220">
                  <c:v>43294</c:v>
                </c:pt>
                <c:pt idx="1221">
                  <c:v>43297</c:v>
                </c:pt>
                <c:pt idx="1222">
                  <c:v>43298</c:v>
                </c:pt>
                <c:pt idx="1223">
                  <c:v>43299</c:v>
                </c:pt>
                <c:pt idx="1224">
                  <c:v>43300</c:v>
                </c:pt>
                <c:pt idx="1225">
                  <c:v>43301</c:v>
                </c:pt>
                <c:pt idx="1226">
                  <c:v>43304</c:v>
                </c:pt>
                <c:pt idx="1227">
                  <c:v>43305</c:v>
                </c:pt>
                <c:pt idx="1228">
                  <c:v>43306</c:v>
                </c:pt>
                <c:pt idx="1229">
                  <c:v>43307</c:v>
                </c:pt>
                <c:pt idx="1230">
                  <c:v>43308</c:v>
                </c:pt>
                <c:pt idx="1231">
                  <c:v>43311</c:v>
                </c:pt>
                <c:pt idx="1232">
                  <c:v>43312</c:v>
                </c:pt>
                <c:pt idx="1233">
                  <c:v>43313</c:v>
                </c:pt>
                <c:pt idx="1234">
                  <c:v>43314</c:v>
                </c:pt>
                <c:pt idx="1235">
                  <c:v>43315</c:v>
                </c:pt>
                <c:pt idx="1236">
                  <c:v>43318</c:v>
                </c:pt>
                <c:pt idx="1237">
                  <c:v>43319</c:v>
                </c:pt>
                <c:pt idx="1238">
                  <c:v>43320</c:v>
                </c:pt>
                <c:pt idx="1239">
                  <c:v>43321</c:v>
                </c:pt>
                <c:pt idx="1240">
                  <c:v>43322</c:v>
                </c:pt>
                <c:pt idx="1241">
                  <c:v>43325</c:v>
                </c:pt>
                <c:pt idx="1242">
                  <c:v>43326</c:v>
                </c:pt>
                <c:pt idx="1243">
                  <c:v>43327</c:v>
                </c:pt>
                <c:pt idx="1244">
                  <c:v>43328</c:v>
                </c:pt>
                <c:pt idx="1245">
                  <c:v>43329</c:v>
                </c:pt>
                <c:pt idx="1246">
                  <c:v>43332</c:v>
                </c:pt>
                <c:pt idx="1247">
                  <c:v>43333</c:v>
                </c:pt>
                <c:pt idx="1248">
                  <c:v>43334</c:v>
                </c:pt>
                <c:pt idx="1249">
                  <c:v>43335</c:v>
                </c:pt>
                <c:pt idx="1250">
                  <c:v>43336</c:v>
                </c:pt>
                <c:pt idx="1251">
                  <c:v>43339</c:v>
                </c:pt>
                <c:pt idx="1252">
                  <c:v>43340</c:v>
                </c:pt>
                <c:pt idx="1253">
                  <c:v>43341</c:v>
                </c:pt>
                <c:pt idx="1254">
                  <c:v>43342</c:v>
                </c:pt>
                <c:pt idx="1255">
                  <c:v>43343</c:v>
                </c:pt>
                <c:pt idx="1256">
                  <c:v>43347</c:v>
                </c:pt>
                <c:pt idx="1257">
                  <c:v>43348</c:v>
                </c:pt>
                <c:pt idx="1258">
                  <c:v>43349</c:v>
                </c:pt>
              </c:numCache>
            </c:numRef>
          </c:cat>
          <c:val>
            <c:numRef>
              <c:f>'Stock &amp; Index Performance'!$AA$7:$AA$1266</c:f>
              <c:numCache>
                <c:formatCode>0.00%</c:formatCode>
                <c:ptCount val="1260"/>
                <c:pt idx="0">
                  <c:v>0</c:v>
                </c:pt>
                <c:pt idx="1">
                  <c:v>1.2311544681517184E-2</c:v>
                </c:pt>
                <c:pt idx="2">
                  <c:v>1.1946371746048179E-2</c:v>
                </c:pt>
                <c:pt idx="3">
                  <c:v>8.0859721425219355E-3</c:v>
                </c:pt>
                <c:pt idx="4">
                  <c:v>9.0249882622983613E-3</c:v>
                </c:pt>
                <c:pt idx="5">
                  <c:v>2.1858208565913806E-2</c:v>
                </c:pt>
                <c:pt idx="6">
                  <c:v>2.493609473629288E-2</c:v>
                </c:pt>
                <c:pt idx="7">
                  <c:v>3.0778861703792515E-2</c:v>
                </c:pt>
                <c:pt idx="8">
                  <c:v>2.0188846575199593E-2</c:v>
                </c:pt>
                <c:pt idx="9">
                  <c:v>1.8832489957744336E-2</c:v>
                </c:pt>
                <c:pt idx="10">
                  <c:v>4.9559184099325915E-3</c:v>
                </c:pt>
                <c:pt idx="11">
                  <c:v>-4.0690698523657698E-3</c:v>
                </c:pt>
                <c:pt idx="12">
                  <c:v>-1.7215295529239283E-3</c:v>
                </c:pt>
                <c:pt idx="13">
                  <c:v>-6.6252804006469157E-3</c:v>
                </c:pt>
                <c:pt idx="14">
                  <c:v>-6.4687777140174374E-3</c:v>
                </c:pt>
                <c:pt idx="15">
                  <c:v>-9.9640043820752311E-3</c:v>
                </c:pt>
                <c:pt idx="16">
                  <c:v>-4.173404976785533E-3</c:v>
                </c:pt>
                <c:pt idx="17">
                  <c:v>-1.0277009755334077E-2</c:v>
                </c:pt>
                <c:pt idx="18">
                  <c:v>-1.5076425478637301E-2</c:v>
                </c:pt>
                <c:pt idx="19">
                  <c:v>-6.0514372163388286E-3</c:v>
                </c:pt>
                <c:pt idx="20">
                  <c:v>-2.2797224685690454E-2</c:v>
                </c:pt>
                <c:pt idx="21">
                  <c:v>-3.2761229067765685E-2</c:v>
                </c:pt>
                <c:pt idx="22">
                  <c:v>-2.874432677760963E-2</c:v>
                </c:pt>
                <c:pt idx="23">
                  <c:v>-2.5562105482811459E-3</c:v>
                </c:pt>
                <c:pt idx="24">
                  <c:v>3.1300537325895661E-4</c:v>
                </c:pt>
                <c:pt idx="25">
                  <c:v>5.7905994052898091E-3</c:v>
                </c:pt>
                <c:pt idx="26">
                  <c:v>-1.0955188064062371E-3</c:v>
                </c:pt>
                <c:pt idx="27">
                  <c:v>1.549376597631591E-2</c:v>
                </c:pt>
                <c:pt idx="28">
                  <c:v>2.5405602796181315E-2</c:v>
                </c:pt>
                <c:pt idx="29">
                  <c:v>2.9005164588658872E-2</c:v>
                </c:pt>
                <c:pt idx="30">
                  <c:v>2.8900829464238997E-2</c:v>
                </c:pt>
                <c:pt idx="31">
                  <c:v>3.2396056132296902E-2</c:v>
                </c:pt>
                <c:pt idx="32">
                  <c:v>2.7857478220042697E-2</c:v>
                </c:pt>
                <c:pt idx="33">
                  <c:v>2.5040429860712754E-2</c:v>
                </c:pt>
                <c:pt idx="34">
                  <c:v>2.8587824090980263E-2</c:v>
                </c:pt>
                <c:pt idx="35">
                  <c:v>2.9109499713078524E-2</c:v>
                </c:pt>
                <c:pt idx="36">
                  <c:v>3.0152850957274824E-2</c:v>
                </c:pt>
                <c:pt idx="37">
                  <c:v>3.1144034639261298E-2</c:v>
                </c:pt>
                <c:pt idx="38">
                  <c:v>2.0710522197297632E-2</c:v>
                </c:pt>
                <c:pt idx="39">
                  <c:v>1.9719338515311158E-2</c:v>
                </c:pt>
                <c:pt idx="40">
                  <c:v>1.9719338515311158E-2</c:v>
                </c:pt>
                <c:pt idx="41">
                  <c:v>2.0501851948458549E-2</c:v>
                </c:pt>
                <c:pt idx="42">
                  <c:v>2.1075695132766414E-2</c:v>
                </c:pt>
                <c:pt idx="43">
                  <c:v>6.5209452762271525E-3</c:v>
                </c:pt>
                <c:pt idx="44">
                  <c:v>3.453492618289955E-2</c:v>
                </c:pt>
                <c:pt idx="45">
                  <c:v>3.2709061505555859E-2</c:v>
                </c:pt>
                <c:pt idx="46">
                  <c:v>2.1180030257186067E-2</c:v>
                </c:pt>
                <c:pt idx="47">
                  <c:v>3.0309353643904302E-2</c:v>
                </c:pt>
                <c:pt idx="48">
                  <c:v>3.7873650164327755E-2</c:v>
                </c:pt>
                <c:pt idx="49">
                  <c:v>4.4081590067296172E-2</c:v>
                </c:pt>
                <c:pt idx="50">
                  <c:v>4.2255725389952481E-2</c:v>
                </c:pt>
                <c:pt idx="51">
                  <c:v>4.4446763002764955E-2</c:v>
                </c:pt>
                <c:pt idx="52">
                  <c:v>4.5490114246961255E-2</c:v>
                </c:pt>
                <c:pt idx="53">
                  <c:v>5.634096718660353E-2</c:v>
                </c:pt>
                <c:pt idx="54">
                  <c:v>6.3592258333768026E-2</c:v>
                </c:pt>
                <c:pt idx="55">
                  <c:v>6.5835463508790326E-2</c:v>
                </c:pt>
                <c:pt idx="56">
                  <c:v>6.3644425895977852E-2</c:v>
                </c:pt>
                <c:pt idx="57">
                  <c:v>6.5105117637852761E-2</c:v>
                </c:pt>
                <c:pt idx="58">
                  <c:v>5.9314518232562952E-2</c:v>
                </c:pt>
                <c:pt idx="59">
                  <c:v>6.0827377536647687E-2</c:v>
                </c:pt>
                <c:pt idx="60">
                  <c:v>4.6794303302206686E-2</c:v>
                </c:pt>
                <c:pt idx="61">
                  <c:v>5.0498200219103895E-2</c:v>
                </c:pt>
                <c:pt idx="62">
                  <c:v>4.0325525588189137E-2</c:v>
                </c:pt>
                <c:pt idx="63">
                  <c:v>6.0879545098857513E-2</c:v>
                </c:pt>
                <c:pt idx="64">
                  <c:v>6.3435755647138548E-2</c:v>
                </c:pt>
                <c:pt idx="65">
                  <c:v>5.9366685794772778E-2</c:v>
                </c:pt>
                <c:pt idx="66">
                  <c:v>4.7524649173144251E-2</c:v>
                </c:pt>
                <c:pt idx="67">
                  <c:v>5.0863373154572455E-2</c:v>
                </c:pt>
                <c:pt idx="68">
                  <c:v>5.1124210965621586E-2</c:v>
                </c:pt>
                <c:pt idx="69">
                  <c:v>5.9001512859303995E-2</c:v>
                </c:pt>
                <c:pt idx="70">
                  <c:v>4.9820021910376155E-2</c:v>
                </c:pt>
                <c:pt idx="71">
                  <c:v>7.4599613960039779E-2</c:v>
                </c:pt>
                <c:pt idx="72">
                  <c:v>7.7051489383901162E-2</c:v>
                </c:pt>
                <c:pt idx="73">
                  <c:v>7.8355678439146592E-2</c:v>
                </c:pt>
                <c:pt idx="74">
                  <c:v>8.7380666701444953E-2</c:v>
                </c:pt>
                <c:pt idx="75">
                  <c:v>9.0667223120663554E-2</c:v>
                </c:pt>
                <c:pt idx="76">
                  <c:v>9.2232249986958115E-2</c:v>
                </c:pt>
                <c:pt idx="77">
                  <c:v>9.1606239240440201E-2</c:v>
                </c:pt>
                <c:pt idx="78">
                  <c:v>9.0510720434034075E-2</c:v>
                </c:pt>
                <c:pt idx="79">
                  <c:v>9.1345401429391071E-2</c:v>
                </c:pt>
                <c:pt idx="80">
                  <c:v>8.059888361416867E-2</c:v>
                </c:pt>
                <c:pt idx="81">
                  <c:v>8.6180812770619175E-2</c:v>
                </c:pt>
                <c:pt idx="82">
                  <c:v>9.098022849392251E-2</c:v>
                </c:pt>
                <c:pt idx="83">
                  <c:v>9.5310136157337411E-2</c:v>
                </c:pt>
                <c:pt idx="84">
                  <c:v>0.10543064322604212</c:v>
                </c:pt>
                <c:pt idx="85">
                  <c:v>0.11309927487088522</c:v>
                </c:pt>
                <c:pt idx="86">
                  <c:v>0.10944754551619806</c:v>
                </c:pt>
                <c:pt idx="87">
                  <c:v>9.9170535760863876E-2</c:v>
                </c:pt>
                <c:pt idx="88">
                  <c:v>0.10177891387135474</c:v>
                </c:pt>
                <c:pt idx="89">
                  <c:v>0.11748135009650995</c:v>
                </c:pt>
                <c:pt idx="90">
                  <c:v>0.11695967447441191</c:v>
                </c:pt>
                <c:pt idx="91">
                  <c:v>0.1198288903959519</c:v>
                </c:pt>
                <c:pt idx="92">
                  <c:v>0.12974072721581731</c:v>
                </c:pt>
                <c:pt idx="93">
                  <c:v>0.13276644582398656</c:v>
                </c:pt>
                <c:pt idx="94">
                  <c:v>0.11894204183838486</c:v>
                </c:pt>
                <c:pt idx="95">
                  <c:v>9.729250352131058E-2</c:v>
                </c:pt>
                <c:pt idx="96">
                  <c:v>9.4266784913140889E-2</c:v>
                </c:pt>
                <c:pt idx="97">
                  <c:v>0.10339610829985912</c:v>
                </c:pt>
                <c:pt idx="98">
                  <c:v>9.0562887996243902E-2</c:v>
                </c:pt>
                <c:pt idx="99">
                  <c:v>0.10256142730450213</c:v>
                </c:pt>
                <c:pt idx="100">
                  <c:v>8.560696958631131E-2</c:v>
                </c:pt>
                <c:pt idx="101">
                  <c:v>6.1140382909906643E-2</c:v>
                </c:pt>
                <c:pt idx="102">
                  <c:v>7.0739214356513092E-2</c:v>
                </c:pt>
                <c:pt idx="103">
                  <c:v>6.4322604204705591E-2</c:v>
                </c:pt>
                <c:pt idx="104">
                  <c:v>8.0390213365329366E-2</c:v>
                </c:pt>
                <c:pt idx="105">
                  <c:v>8.8945693567739736E-2</c:v>
                </c:pt>
                <c:pt idx="106">
                  <c:v>9.1606239240440201E-2</c:v>
                </c:pt>
                <c:pt idx="107">
                  <c:v>0.10136157337367635</c:v>
                </c:pt>
                <c:pt idx="108">
                  <c:v>9.9483541134122833E-2</c:v>
                </c:pt>
                <c:pt idx="109">
                  <c:v>0.10052689237831913</c:v>
                </c:pt>
                <c:pt idx="110">
                  <c:v>0.10736084302780546</c:v>
                </c:pt>
                <c:pt idx="111">
                  <c:v>0.10668266471907772</c:v>
                </c:pt>
                <c:pt idx="112">
                  <c:v>8.8058845010172693E-2</c:v>
                </c:pt>
                <c:pt idx="113">
                  <c:v>9.280609317126598E-2</c:v>
                </c:pt>
                <c:pt idx="114">
                  <c:v>9.4423287599770367E-2</c:v>
                </c:pt>
                <c:pt idx="115">
                  <c:v>0.10704783765454651</c:v>
                </c:pt>
                <c:pt idx="116">
                  <c:v>0.10590015128593055</c:v>
                </c:pt>
                <c:pt idx="117">
                  <c:v>0.10819552402316246</c:v>
                </c:pt>
                <c:pt idx="118">
                  <c:v>0.10944754551619806</c:v>
                </c:pt>
                <c:pt idx="119">
                  <c:v>0.11612499347905469</c:v>
                </c:pt>
                <c:pt idx="120">
                  <c:v>0.10323960561322965</c:v>
                </c:pt>
                <c:pt idx="121">
                  <c:v>0.12504564661693363</c:v>
                </c:pt>
                <c:pt idx="122">
                  <c:v>0.13980906672231219</c:v>
                </c:pt>
                <c:pt idx="123">
                  <c:v>0.14810370911367321</c:v>
                </c:pt>
                <c:pt idx="124">
                  <c:v>0.15655485419166348</c:v>
                </c:pt>
                <c:pt idx="125">
                  <c:v>0.15858938911784648</c:v>
                </c:pt>
                <c:pt idx="126">
                  <c:v>0.14382596901246791</c:v>
                </c:pt>
                <c:pt idx="127">
                  <c:v>0.14330429339036987</c:v>
                </c:pt>
                <c:pt idx="128">
                  <c:v>0.13380979706818308</c:v>
                </c:pt>
                <c:pt idx="129">
                  <c:v>0.12264593875528185</c:v>
                </c:pt>
                <c:pt idx="130">
                  <c:v>0.13933955866242376</c:v>
                </c:pt>
                <c:pt idx="131">
                  <c:v>0.14674735249621773</c:v>
                </c:pt>
                <c:pt idx="132">
                  <c:v>0.15185977359278002</c:v>
                </c:pt>
                <c:pt idx="133">
                  <c:v>0.18076060305701924</c:v>
                </c:pt>
                <c:pt idx="134">
                  <c:v>0.1769523710157026</c:v>
                </c:pt>
                <c:pt idx="135">
                  <c:v>0.17783921957326942</c:v>
                </c:pt>
                <c:pt idx="136">
                  <c:v>0.17669153320465347</c:v>
                </c:pt>
                <c:pt idx="137">
                  <c:v>0.16615368563827015</c:v>
                </c:pt>
                <c:pt idx="138">
                  <c:v>0.15399864364338267</c:v>
                </c:pt>
                <c:pt idx="139">
                  <c:v>0.15624184881840475</c:v>
                </c:pt>
                <c:pt idx="140">
                  <c:v>0.16881423131097084</c:v>
                </c:pt>
                <c:pt idx="141">
                  <c:v>0.17277896603891696</c:v>
                </c:pt>
                <c:pt idx="142">
                  <c:v>0.172465960665658</c:v>
                </c:pt>
                <c:pt idx="143">
                  <c:v>0.17079659867494401</c:v>
                </c:pt>
                <c:pt idx="144">
                  <c:v>0.15525066513641805</c:v>
                </c:pt>
                <c:pt idx="145">
                  <c:v>0.13714852104961128</c:v>
                </c:pt>
                <c:pt idx="146">
                  <c:v>0.13782669935833902</c:v>
                </c:pt>
                <c:pt idx="147">
                  <c:v>0.14606917418749021</c:v>
                </c:pt>
                <c:pt idx="148">
                  <c:v>0.11330794511972453</c:v>
                </c:pt>
                <c:pt idx="149">
                  <c:v>9.807501695445775E-2</c:v>
                </c:pt>
                <c:pt idx="150">
                  <c:v>0.10751734571443494</c:v>
                </c:pt>
                <c:pt idx="151">
                  <c:v>0.11899420940059469</c:v>
                </c:pt>
                <c:pt idx="152">
                  <c:v>0.12008972820700103</c:v>
                </c:pt>
                <c:pt idx="153">
                  <c:v>0.11622932860347435</c:v>
                </c:pt>
                <c:pt idx="154">
                  <c:v>0.11476863686159944</c:v>
                </c:pt>
                <c:pt idx="155">
                  <c:v>0.12426313318378623</c:v>
                </c:pt>
                <c:pt idx="156">
                  <c:v>0.130366737962335</c:v>
                </c:pt>
                <c:pt idx="157">
                  <c:v>0.12681934373206749</c:v>
                </c:pt>
                <c:pt idx="158">
                  <c:v>0.11414262611508152</c:v>
                </c:pt>
                <c:pt idx="159">
                  <c:v>9.7553341332359489E-2</c:v>
                </c:pt>
                <c:pt idx="160">
                  <c:v>0.11049089676039436</c:v>
                </c:pt>
                <c:pt idx="161">
                  <c:v>0.11059523188481402</c:v>
                </c:pt>
                <c:pt idx="162">
                  <c:v>0.10668266471907772</c:v>
                </c:pt>
                <c:pt idx="163">
                  <c:v>0.10908237258072928</c:v>
                </c:pt>
                <c:pt idx="164">
                  <c:v>9.9222703323073702E-2</c:v>
                </c:pt>
                <c:pt idx="165">
                  <c:v>8.258125097814184E-2</c:v>
                </c:pt>
                <c:pt idx="166">
                  <c:v>9.2440920235797419E-2</c:v>
                </c:pt>
                <c:pt idx="167">
                  <c:v>9.5831811779435672E-2</c:v>
                </c:pt>
                <c:pt idx="168">
                  <c:v>9.098022849392251E-2</c:v>
                </c:pt>
                <c:pt idx="169">
                  <c:v>0.1055871459126716</c:v>
                </c:pt>
                <c:pt idx="170">
                  <c:v>0.10454379466847508</c:v>
                </c:pt>
                <c:pt idx="171">
                  <c:v>9.3171266106734985E-2</c:v>
                </c:pt>
                <c:pt idx="172">
                  <c:v>8.1224894360686584E-2</c:v>
                </c:pt>
                <c:pt idx="173">
                  <c:v>7.9816370181021501E-2</c:v>
                </c:pt>
                <c:pt idx="174">
                  <c:v>9.0197715060775119E-2</c:v>
                </c:pt>
                <c:pt idx="175">
                  <c:v>8.2894256351400797E-2</c:v>
                </c:pt>
                <c:pt idx="176">
                  <c:v>9.2284417549167941E-2</c:v>
                </c:pt>
                <c:pt idx="177">
                  <c:v>9.8805362825395093E-2</c:v>
                </c:pt>
                <c:pt idx="178">
                  <c:v>0.10130940581146652</c:v>
                </c:pt>
                <c:pt idx="179">
                  <c:v>0.11419479367729157</c:v>
                </c:pt>
                <c:pt idx="180">
                  <c:v>0.11356878293077366</c:v>
                </c:pt>
                <c:pt idx="181">
                  <c:v>0.11356878293077366</c:v>
                </c:pt>
                <c:pt idx="182">
                  <c:v>0.11779435546976891</c:v>
                </c:pt>
                <c:pt idx="183">
                  <c:v>0.12201992800876416</c:v>
                </c:pt>
                <c:pt idx="184">
                  <c:v>0.1247848088058845</c:v>
                </c:pt>
                <c:pt idx="185">
                  <c:v>0.12405446293494715</c:v>
                </c:pt>
                <c:pt idx="186">
                  <c:v>0.13824403985601763</c:v>
                </c:pt>
                <c:pt idx="187">
                  <c:v>0.14669518493400813</c:v>
                </c:pt>
                <c:pt idx="188">
                  <c:v>0.16109343210391769</c:v>
                </c:pt>
                <c:pt idx="189">
                  <c:v>0.16271062653242208</c:v>
                </c:pt>
                <c:pt idx="190">
                  <c:v>0.15065991966195424</c:v>
                </c:pt>
                <c:pt idx="191">
                  <c:v>0.14153059627523601</c:v>
                </c:pt>
                <c:pt idx="192">
                  <c:v>0.14121759090197705</c:v>
                </c:pt>
                <c:pt idx="193">
                  <c:v>0.13255777557514725</c:v>
                </c:pt>
                <c:pt idx="194">
                  <c:v>0.14513015806771357</c:v>
                </c:pt>
                <c:pt idx="195">
                  <c:v>0.15081642234858372</c:v>
                </c:pt>
                <c:pt idx="196">
                  <c:v>0.14586050393865091</c:v>
                </c:pt>
                <c:pt idx="197">
                  <c:v>0.15212061140382915</c:v>
                </c:pt>
                <c:pt idx="198">
                  <c:v>0.15973707548646265</c:v>
                </c:pt>
                <c:pt idx="199">
                  <c:v>0.14867755229798107</c:v>
                </c:pt>
                <c:pt idx="200">
                  <c:v>0.15034691428869529</c:v>
                </c:pt>
                <c:pt idx="201">
                  <c:v>0.14497365538108409</c:v>
                </c:pt>
                <c:pt idx="202">
                  <c:v>0.14836454692472212</c:v>
                </c:pt>
                <c:pt idx="203">
                  <c:v>0.14690385518284721</c:v>
                </c:pt>
                <c:pt idx="204">
                  <c:v>0.15274662215034684</c:v>
                </c:pt>
                <c:pt idx="205">
                  <c:v>0.15358130314570406</c:v>
                </c:pt>
                <c:pt idx="206">
                  <c:v>0.16224111847253364</c:v>
                </c:pt>
                <c:pt idx="207">
                  <c:v>0.15389430851896302</c:v>
                </c:pt>
                <c:pt idx="208">
                  <c:v>0.13975689916010214</c:v>
                </c:pt>
                <c:pt idx="209">
                  <c:v>0.14173926652407531</c:v>
                </c:pt>
                <c:pt idx="210">
                  <c:v>0.13219260263967869</c:v>
                </c:pt>
                <c:pt idx="211">
                  <c:v>0.13193176482862956</c:v>
                </c:pt>
                <c:pt idx="212">
                  <c:v>0.13944389378684319</c:v>
                </c:pt>
                <c:pt idx="213">
                  <c:v>0.15702436225155192</c:v>
                </c:pt>
                <c:pt idx="214">
                  <c:v>0.15118159528405228</c:v>
                </c:pt>
                <c:pt idx="215">
                  <c:v>0.1313579216443217</c:v>
                </c:pt>
                <c:pt idx="216">
                  <c:v>0.14382596901246791</c:v>
                </c:pt>
                <c:pt idx="217">
                  <c:v>0.14069591527987901</c:v>
                </c:pt>
                <c:pt idx="218">
                  <c:v>0.14460848244561531</c:v>
                </c:pt>
                <c:pt idx="219">
                  <c:v>0.14867755229798107</c:v>
                </c:pt>
                <c:pt idx="220">
                  <c:v>0.15431164901664163</c:v>
                </c:pt>
                <c:pt idx="221">
                  <c:v>0.15415514633001215</c:v>
                </c:pt>
                <c:pt idx="222">
                  <c:v>0.15003390891543633</c:v>
                </c:pt>
                <c:pt idx="223">
                  <c:v>0.14387813657467796</c:v>
                </c:pt>
                <c:pt idx="224">
                  <c:v>0.15452031926548071</c:v>
                </c:pt>
                <c:pt idx="225">
                  <c:v>0.13078407846001361</c:v>
                </c:pt>
                <c:pt idx="226">
                  <c:v>0.11320360999530488</c:v>
                </c:pt>
                <c:pt idx="227">
                  <c:v>0.11951588502269295</c:v>
                </c:pt>
                <c:pt idx="228">
                  <c:v>0.10934321039177841</c:v>
                </c:pt>
                <c:pt idx="229">
                  <c:v>0.11111690750691228</c:v>
                </c:pt>
                <c:pt idx="230">
                  <c:v>0.10407428660858664</c:v>
                </c:pt>
                <c:pt idx="231">
                  <c:v>0.1122124263133184</c:v>
                </c:pt>
                <c:pt idx="232">
                  <c:v>0.11049089676039436</c:v>
                </c:pt>
                <c:pt idx="233">
                  <c:v>0.11059523188481402</c:v>
                </c:pt>
                <c:pt idx="234">
                  <c:v>0.11649016641452348</c:v>
                </c:pt>
                <c:pt idx="235">
                  <c:v>0.12243726850644276</c:v>
                </c:pt>
                <c:pt idx="236">
                  <c:v>0.11669883666336278</c:v>
                </c:pt>
                <c:pt idx="237">
                  <c:v>0.12974072721581731</c:v>
                </c:pt>
                <c:pt idx="238">
                  <c:v>0.13276644582398656</c:v>
                </c:pt>
                <c:pt idx="239">
                  <c:v>0.13495748343679903</c:v>
                </c:pt>
                <c:pt idx="240">
                  <c:v>0.15608534613177527</c:v>
                </c:pt>
                <c:pt idx="241">
                  <c:v>0.15384214095675319</c:v>
                </c:pt>
                <c:pt idx="242">
                  <c:v>0.16521466951849351</c:v>
                </c:pt>
                <c:pt idx="243">
                  <c:v>0.1701705879284261</c:v>
                </c:pt>
                <c:pt idx="244">
                  <c:v>0.16437998852313629</c:v>
                </c:pt>
                <c:pt idx="245">
                  <c:v>0.15671135687829296</c:v>
                </c:pt>
                <c:pt idx="246">
                  <c:v>0.1625541238457926</c:v>
                </c:pt>
                <c:pt idx="247">
                  <c:v>0.16834472325108263</c:v>
                </c:pt>
                <c:pt idx="248">
                  <c:v>0.16646669101152911</c:v>
                </c:pt>
                <c:pt idx="249">
                  <c:v>0.16824038812666275</c:v>
                </c:pt>
                <c:pt idx="250">
                  <c:v>0.16782304762898437</c:v>
                </c:pt>
                <c:pt idx="251">
                  <c:v>0.16964891230632806</c:v>
                </c:pt>
                <c:pt idx="252">
                  <c:v>0.15660702175387353</c:v>
                </c:pt>
                <c:pt idx="253">
                  <c:v>0.16719703688246645</c:v>
                </c:pt>
                <c:pt idx="254">
                  <c:v>0.174500495591841</c:v>
                </c:pt>
                <c:pt idx="255">
                  <c:v>0.18065626793259959</c:v>
                </c:pt>
                <c:pt idx="256">
                  <c:v>0.18060410037038976</c:v>
                </c:pt>
                <c:pt idx="257">
                  <c:v>0.18253430017215311</c:v>
                </c:pt>
                <c:pt idx="258">
                  <c:v>0.18806406176639379</c:v>
                </c:pt>
                <c:pt idx="259">
                  <c:v>0.20627054097761999</c:v>
                </c:pt>
                <c:pt idx="260">
                  <c:v>0.20407950336480774</c:v>
                </c:pt>
                <c:pt idx="261">
                  <c:v>0.19808023371067862</c:v>
                </c:pt>
                <c:pt idx="262">
                  <c:v>0.19020293181699621</c:v>
                </c:pt>
                <c:pt idx="263">
                  <c:v>0.1963587041577548</c:v>
                </c:pt>
                <c:pt idx="264">
                  <c:v>0.17418749021858226</c:v>
                </c:pt>
                <c:pt idx="265">
                  <c:v>0.18326464604309045</c:v>
                </c:pt>
                <c:pt idx="266">
                  <c:v>0.17841306275757729</c:v>
                </c:pt>
                <c:pt idx="267">
                  <c:v>0.17794355469768908</c:v>
                </c:pt>
                <c:pt idx="268">
                  <c:v>0.16453649120976577</c:v>
                </c:pt>
                <c:pt idx="269">
                  <c:v>0.16281496165684173</c:v>
                </c:pt>
                <c:pt idx="270">
                  <c:v>0.18373415410297866</c:v>
                </c:pt>
                <c:pt idx="271">
                  <c:v>0.18159528405237624</c:v>
                </c:pt>
                <c:pt idx="272">
                  <c:v>0.15968490792425283</c:v>
                </c:pt>
                <c:pt idx="273">
                  <c:v>0.18190828942563519</c:v>
                </c:pt>
                <c:pt idx="274">
                  <c:v>0.15405081120559228</c:v>
                </c:pt>
                <c:pt idx="275">
                  <c:v>0.14121759090197705</c:v>
                </c:pt>
                <c:pt idx="276">
                  <c:v>0.1338619646303929</c:v>
                </c:pt>
                <c:pt idx="277">
                  <c:v>0.13391413219260273</c:v>
                </c:pt>
                <c:pt idx="278">
                  <c:v>9.411028222651141E-2</c:v>
                </c:pt>
                <c:pt idx="279">
                  <c:v>9.7762011581198793E-2</c:v>
                </c:pt>
                <c:pt idx="280">
                  <c:v>0.10897803745630985</c:v>
                </c:pt>
                <c:pt idx="281">
                  <c:v>0.11643799885231365</c:v>
                </c:pt>
                <c:pt idx="282">
                  <c:v>0.1402785747822004</c:v>
                </c:pt>
                <c:pt idx="283">
                  <c:v>0.1313579216443217</c:v>
                </c:pt>
                <c:pt idx="284">
                  <c:v>0.14340862851478953</c:v>
                </c:pt>
                <c:pt idx="285">
                  <c:v>0.15483332463873967</c:v>
                </c:pt>
                <c:pt idx="286">
                  <c:v>0.15363347070791367</c:v>
                </c:pt>
                <c:pt idx="287">
                  <c:v>0.16975324743074749</c:v>
                </c:pt>
                <c:pt idx="288">
                  <c:v>0.1755438468360373</c:v>
                </c:pt>
                <c:pt idx="289">
                  <c:v>0.18044759768376029</c:v>
                </c:pt>
                <c:pt idx="290">
                  <c:v>0.19474150972925042</c:v>
                </c:pt>
                <c:pt idx="291">
                  <c:v>0.1996452605769734</c:v>
                </c:pt>
                <c:pt idx="292">
                  <c:v>0.19547185560018776</c:v>
                </c:pt>
                <c:pt idx="293">
                  <c:v>0.20741822734623616</c:v>
                </c:pt>
                <c:pt idx="294">
                  <c:v>0.2132609943137358</c:v>
                </c:pt>
                <c:pt idx="295">
                  <c:v>0.21159163232302158</c:v>
                </c:pt>
                <c:pt idx="296">
                  <c:v>0.21503469142886944</c:v>
                </c:pt>
                <c:pt idx="297">
                  <c:v>0.21039177839219581</c:v>
                </c:pt>
                <c:pt idx="298">
                  <c:v>0.20491418436016495</c:v>
                </c:pt>
                <c:pt idx="299">
                  <c:v>0.20126245500547757</c:v>
                </c:pt>
                <c:pt idx="300">
                  <c:v>0.19886274714382601</c:v>
                </c:pt>
                <c:pt idx="301">
                  <c:v>0.19938442276592405</c:v>
                </c:pt>
                <c:pt idx="302">
                  <c:v>0.20121028744326774</c:v>
                </c:pt>
                <c:pt idx="303">
                  <c:v>0.1996452605769734</c:v>
                </c:pt>
                <c:pt idx="304">
                  <c:v>0.19766289321300023</c:v>
                </c:pt>
                <c:pt idx="305">
                  <c:v>0.20225363868746427</c:v>
                </c:pt>
                <c:pt idx="306">
                  <c:v>0.21247848088058841</c:v>
                </c:pt>
                <c:pt idx="307">
                  <c:v>0.20642704366424947</c:v>
                </c:pt>
                <c:pt idx="308">
                  <c:v>0.2089310866503209</c:v>
                </c:pt>
                <c:pt idx="309">
                  <c:v>0.20554019510668264</c:v>
                </c:pt>
                <c:pt idx="310">
                  <c:v>0.1920287964943399</c:v>
                </c:pt>
                <c:pt idx="311">
                  <c:v>0.2091397568991602</c:v>
                </c:pt>
                <c:pt idx="312">
                  <c:v>0.21905159371902561</c:v>
                </c:pt>
                <c:pt idx="313">
                  <c:v>0.21905159371902561</c:v>
                </c:pt>
                <c:pt idx="314">
                  <c:v>0.2413271427826178</c:v>
                </c:pt>
                <c:pt idx="315">
                  <c:v>0.24090980228493919</c:v>
                </c:pt>
                <c:pt idx="316">
                  <c:v>0.2380405863633992</c:v>
                </c:pt>
                <c:pt idx="317">
                  <c:v>0.2145130158067714</c:v>
                </c:pt>
                <c:pt idx="318">
                  <c:v>0.21910376128123543</c:v>
                </c:pt>
                <c:pt idx="319">
                  <c:v>0.19787156346183954</c:v>
                </c:pt>
                <c:pt idx="320">
                  <c:v>0.18394282435181797</c:v>
                </c:pt>
                <c:pt idx="321">
                  <c:v>0.16990975011737697</c:v>
                </c:pt>
                <c:pt idx="322">
                  <c:v>0.19771506077521006</c:v>
                </c:pt>
                <c:pt idx="323">
                  <c:v>0.22911993322552049</c:v>
                </c:pt>
                <c:pt idx="324">
                  <c:v>0.2272940685481768</c:v>
                </c:pt>
                <c:pt idx="325">
                  <c:v>0.23271949501799782</c:v>
                </c:pt>
                <c:pt idx="326">
                  <c:v>0.24503103969951479</c:v>
                </c:pt>
                <c:pt idx="327">
                  <c:v>0.24440502895299709</c:v>
                </c:pt>
                <c:pt idx="328">
                  <c:v>0.24414419114194796</c:v>
                </c:pt>
                <c:pt idx="329">
                  <c:v>0.25139548228911268</c:v>
                </c:pt>
                <c:pt idx="330">
                  <c:v>0.25076947154259477</c:v>
                </c:pt>
                <c:pt idx="331">
                  <c:v>0.23611038656163585</c:v>
                </c:pt>
                <c:pt idx="332">
                  <c:v>0.23449319213313147</c:v>
                </c:pt>
                <c:pt idx="333">
                  <c:v>0.19792373102404914</c:v>
                </c:pt>
                <c:pt idx="334">
                  <c:v>0.16662319369815837</c:v>
                </c:pt>
                <c:pt idx="335">
                  <c:v>0.17382231728311326</c:v>
                </c:pt>
                <c:pt idx="336">
                  <c:v>0.19641087171996463</c:v>
                </c:pt>
                <c:pt idx="337">
                  <c:v>0.17293546872554644</c:v>
                </c:pt>
                <c:pt idx="338">
                  <c:v>0.15999791329751178</c:v>
                </c:pt>
                <c:pt idx="339">
                  <c:v>0.15238144921487828</c:v>
                </c:pt>
                <c:pt idx="340">
                  <c:v>0.12749752204079501</c:v>
                </c:pt>
                <c:pt idx="341">
                  <c:v>9.8388022327716707E-2</c:v>
                </c:pt>
                <c:pt idx="342">
                  <c:v>0.11518597735927805</c:v>
                </c:pt>
                <c:pt idx="343">
                  <c:v>0.11101257238249262</c:v>
                </c:pt>
                <c:pt idx="344">
                  <c:v>0.11742918253430012</c:v>
                </c:pt>
                <c:pt idx="345">
                  <c:v>0.15686785956492244</c:v>
                </c:pt>
                <c:pt idx="346">
                  <c:v>0.14080025040429867</c:v>
                </c:pt>
                <c:pt idx="347">
                  <c:v>0.14737336324273564</c:v>
                </c:pt>
                <c:pt idx="348">
                  <c:v>0.13349679169492412</c:v>
                </c:pt>
                <c:pt idx="349">
                  <c:v>0.1076738484010642</c:v>
                </c:pt>
                <c:pt idx="350">
                  <c:v>0.12332411706400959</c:v>
                </c:pt>
                <c:pt idx="351">
                  <c:v>0.10428295685742617</c:v>
                </c:pt>
                <c:pt idx="352">
                  <c:v>0.12561948980124171</c:v>
                </c:pt>
                <c:pt idx="353">
                  <c:v>0.14763420105378477</c:v>
                </c:pt>
                <c:pt idx="354">
                  <c:v>0.14137409358860653</c:v>
                </c:pt>
                <c:pt idx="355">
                  <c:v>0.15285095727476672</c:v>
                </c:pt>
                <c:pt idx="356">
                  <c:v>0.17465699827847048</c:v>
                </c:pt>
                <c:pt idx="357">
                  <c:v>0.16897073399760032</c:v>
                </c:pt>
                <c:pt idx="358">
                  <c:v>0.17684803589128273</c:v>
                </c:pt>
                <c:pt idx="359">
                  <c:v>0.17163127967030101</c:v>
                </c:pt>
                <c:pt idx="360">
                  <c:v>0.19541968803797793</c:v>
                </c:pt>
                <c:pt idx="361">
                  <c:v>0.19901924983045549</c:v>
                </c:pt>
                <c:pt idx="362">
                  <c:v>0.20366216286712913</c:v>
                </c:pt>
                <c:pt idx="363">
                  <c:v>0.18717721320882674</c:v>
                </c:pt>
                <c:pt idx="364">
                  <c:v>0.18425582972507693</c:v>
                </c:pt>
                <c:pt idx="365">
                  <c:v>0.19453283948041111</c:v>
                </c:pt>
                <c:pt idx="366">
                  <c:v>0.18910741301059009</c:v>
                </c:pt>
                <c:pt idx="367">
                  <c:v>0.20293181699619178</c:v>
                </c:pt>
                <c:pt idx="368">
                  <c:v>0.20616620585320056</c:v>
                </c:pt>
                <c:pt idx="369">
                  <c:v>0.20293181699619178</c:v>
                </c:pt>
                <c:pt idx="370">
                  <c:v>0.19573269341123689</c:v>
                </c:pt>
                <c:pt idx="371">
                  <c:v>0.21013094058114667</c:v>
                </c:pt>
                <c:pt idx="372">
                  <c:v>0.21054828107882528</c:v>
                </c:pt>
                <c:pt idx="373">
                  <c:v>0.20350566018049965</c:v>
                </c:pt>
                <c:pt idx="374">
                  <c:v>0.20616620585320056</c:v>
                </c:pt>
                <c:pt idx="375">
                  <c:v>0.2038186655537586</c:v>
                </c:pt>
                <c:pt idx="376">
                  <c:v>0.2071052219729772</c:v>
                </c:pt>
                <c:pt idx="377">
                  <c:v>0.17611769002034539</c:v>
                </c:pt>
                <c:pt idx="378">
                  <c:v>0.18811622932860339</c:v>
                </c:pt>
                <c:pt idx="379">
                  <c:v>0.21602587511085614</c:v>
                </c:pt>
                <c:pt idx="380">
                  <c:v>0.20950492983462876</c:v>
                </c:pt>
                <c:pt idx="381">
                  <c:v>0.21842558297250769</c:v>
                </c:pt>
                <c:pt idx="382">
                  <c:v>0.21889509103239613</c:v>
                </c:pt>
                <c:pt idx="383">
                  <c:v>0.21858208565913717</c:v>
                </c:pt>
                <c:pt idx="384">
                  <c:v>0.20126245500547757</c:v>
                </c:pt>
                <c:pt idx="385">
                  <c:v>0.21440868068235175</c:v>
                </c:pt>
                <c:pt idx="386">
                  <c:v>0.20543585998226299</c:v>
                </c:pt>
                <c:pt idx="387">
                  <c:v>0.19432416923157181</c:v>
                </c:pt>
                <c:pt idx="388">
                  <c:v>0.17663936564244365</c:v>
                </c:pt>
                <c:pt idx="389">
                  <c:v>0.17627419270697486</c:v>
                </c:pt>
                <c:pt idx="390">
                  <c:v>0.17069226355052436</c:v>
                </c:pt>
                <c:pt idx="391">
                  <c:v>0.1895769210704783</c:v>
                </c:pt>
                <c:pt idx="392">
                  <c:v>0.18342114872971993</c:v>
                </c:pt>
                <c:pt idx="393">
                  <c:v>0.17752621420001047</c:v>
                </c:pt>
                <c:pt idx="394">
                  <c:v>0.18670770514893831</c:v>
                </c:pt>
                <c:pt idx="395">
                  <c:v>0.18149094892795659</c:v>
                </c:pt>
                <c:pt idx="396">
                  <c:v>0.18279513798320202</c:v>
                </c:pt>
                <c:pt idx="397">
                  <c:v>0.18639469977567935</c:v>
                </c:pt>
                <c:pt idx="398">
                  <c:v>0.19228963430538903</c:v>
                </c:pt>
                <c:pt idx="399">
                  <c:v>0.19468934216704059</c:v>
                </c:pt>
                <c:pt idx="400">
                  <c:v>0.20121028744326774</c:v>
                </c:pt>
                <c:pt idx="401">
                  <c:v>0.20121028744326774</c:v>
                </c:pt>
                <c:pt idx="402">
                  <c:v>0.20934842714799928</c:v>
                </c:pt>
                <c:pt idx="403">
                  <c:v>0.21091345401429384</c:v>
                </c:pt>
                <c:pt idx="404">
                  <c:v>0.19322865042516568</c:v>
                </c:pt>
                <c:pt idx="405">
                  <c:v>0.19834107152172775</c:v>
                </c:pt>
                <c:pt idx="406">
                  <c:v>0.19020293181699621</c:v>
                </c:pt>
                <c:pt idx="407">
                  <c:v>0.20167979550315618</c:v>
                </c:pt>
                <c:pt idx="408">
                  <c:v>0.20037560644791075</c:v>
                </c:pt>
                <c:pt idx="409">
                  <c:v>0.19562835828681724</c:v>
                </c:pt>
                <c:pt idx="410">
                  <c:v>0.19375032604726394</c:v>
                </c:pt>
                <c:pt idx="411">
                  <c:v>0.20241014137409374</c:v>
                </c:pt>
                <c:pt idx="412">
                  <c:v>0.21446084824456157</c:v>
                </c:pt>
                <c:pt idx="413">
                  <c:v>0.20846157859043246</c:v>
                </c:pt>
                <c:pt idx="414">
                  <c:v>0.21456518336898123</c:v>
                </c:pt>
                <c:pt idx="415">
                  <c:v>0.23172831133601135</c:v>
                </c:pt>
                <c:pt idx="416">
                  <c:v>0.22499869581094467</c:v>
                </c:pt>
                <c:pt idx="417">
                  <c:v>0.21508685899107927</c:v>
                </c:pt>
                <c:pt idx="418">
                  <c:v>0.21717356147947209</c:v>
                </c:pt>
                <c:pt idx="419">
                  <c:v>0.23652772705931446</c:v>
                </c:pt>
                <c:pt idx="420">
                  <c:v>0.23433668944650221</c:v>
                </c:pt>
                <c:pt idx="421">
                  <c:v>0.23303250039125678</c:v>
                </c:pt>
                <c:pt idx="422">
                  <c:v>0.23798841880118937</c:v>
                </c:pt>
                <c:pt idx="423">
                  <c:v>0.24550054775940322</c:v>
                </c:pt>
                <c:pt idx="424">
                  <c:v>0.23506703531743955</c:v>
                </c:pt>
                <c:pt idx="425">
                  <c:v>0.24503103969951479</c:v>
                </c:pt>
                <c:pt idx="426">
                  <c:v>0.26021180030257174</c:v>
                </c:pt>
                <c:pt idx="427">
                  <c:v>0.25129114716469303</c:v>
                </c:pt>
                <c:pt idx="428">
                  <c:v>0.25061296885596529</c:v>
                </c:pt>
                <c:pt idx="429">
                  <c:v>0.24977828786060829</c:v>
                </c:pt>
                <c:pt idx="430">
                  <c:v>0.23830142417444833</c:v>
                </c:pt>
                <c:pt idx="431">
                  <c:v>0.25139548228911268</c:v>
                </c:pt>
                <c:pt idx="432">
                  <c:v>0.24863060149199234</c:v>
                </c:pt>
                <c:pt idx="433">
                  <c:v>0.23887526735875619</c:v>
                </c:pt>
                <c:pt idx="434">
                  <c:v>0.23997078616516254</c:v>
                </c:pt>
                <c:pt idx="435">
                  <c:v>0.2456570504460327</c:v>
                </c:pt>
                <c:pt idx="436">
                  <c:v>0.26250717303980386</c:v>
                </c:pt>
                <c:pt idx="437">
                  <c:v>0.25134331472690286</c:v>
                </c:pt>
                <c:pt idx="438">
                  <c:v>0.27106265324221401</c:v>
                </c:pt>
                <c:pt idx="439">
                  <c:v>0.26203766497991543</c:v>
                </c:pt>
                <c:pt idx="440">
                  <c:v>0.27320152329281666</c:v>
                </c:pt>
                <c:pt idx="441">
                  <c:v>0.29146017006625291</c:v>
                </c:pt>
                <c:pt idx="442">
                  <c:v>0.29130366737962343</c:v>
                </c:pt>
                <c:pt idx="443">
                  <c:v>0.28879962439355222</c:v>
                </c:pt>
                <c:pt idx="444">
                  <c:v>0.28420887891908797</c:v>
                </c:pt>
                <c:pt idx="445">
                  <c:v>0.29119933225520378</c:v>
                </c:pt>
                <c:pt idx="446">
                  <c:v>0.28384370598361941</c:v>
                </c:pt>
                <c:pt idx="447">
                  <c:v>0.29151233762846251</c:v>
                </c:pt>
                <c:pt idx="448">
                  <c:v>0.27899212269810625</c:v>
                </c:pt>
                <c:pt idx="449">
                  <c:v>0.29667692628723463</c:v>
                </c:pt>
                <c:pt idx="450">
                  <c:v>0.30585841723616247</c:v>
                </c:pt>
                <c:pt idx="451">
                  <c:v>0.29380771036569464</c:v>
                </c:pt>
                <c:pt idx="452">
                  <c:v>0.28593040847201201</c:v>
                </c:pt>
                <c:pt idx="453">
                  <c:v>0.28994731076216818</c:v>
                </c:pt>
                <c:pt idx="454">
                  <c:v>0.25692524388335336</c:v>
                </c:pt>
                <c:pt idx="455">
                  <c:v>0.26360269184620999</c:v>
                </c:pt>
                <c:pt idx="456">
                  <c:v>0.27706192289634313</c:v>
                </c:pt>
                <c:pt idx="457">
                  <c:v>0.2673065887631072</c:v>
                </c:pt>
                <c:pt idx="458">
                  <c:v>0.26224633522875473</c:v>
                </c:pt>
                <c:pt idx="459">
                  <c:v>0.2520736605978402</c:v>
                </c:pt>
                <c:pt idx="460">
                  <c:v>0.22515519849757415</c:v>
                </c:pt>
                <c:pt idx="461">
                  <c:v>0.23814492148781885</c:v>
                </c:pt>
                <c:pt idx="462">
                  <c:v>0.2543168657728625</c:v>
                </c:pt>
                <c:pt idx="463">
                  <c:v>0.27168866398873193</c:v>
                </c:pt>
                <c:pt idx="464">
                  <c:v>0.28175700349522659</c:v>
                </c:pt>
                <c:pt idx="465">
                  <c:v>0.29860712608899798</c:v>
                </c:pt>
                <c:pt idx="466">
                  <c:v>0.31446606500078245</c:v>
                </c:pt>
                <c:pt idx="467">
                  <c:v>0.31123167614377389</c:v>
                </c:pt>
                <c:pt idx="468">
                  <c:v>0.31415305962752371</c:v>
                </c:pt>
                <c:pt idx="469">
                  <c:v>0.31368355156763528</c:v>
                </c:pt>
                <c:pt idx="470">
                  <c:v>0.33157702540560274</c:v>
                </c:pt>
                <c:pt idx="471">
                  <c:v>0.3211956805258489</c:v>
                </c:pt>
                <c:pt idx="472">
                  <c:v>0.30627575773384108</c:v>
                </c:pt>
                <c:pt idx="473">
                  <c:v>0.2930773644947573</c:v>
                </c:pt>
                <c:pt idx="474">
                  <c:v>0.29683342897386411</c:v>
                </c:pt>
                <c:pt idx="475">
                  <c:v>0.31050133027283633</c:v>
                </c:pt>
                <c:pt idx="476">
                  <c:v>0.31196202201471124</c:v>
                </c:pt>
                <c:pt idx="477">
                  <c:v>0.30272836350357357</c:v>
                </c:pt>
                <c:pt idx="478">
                  <c:v>0.30058949345297092</c:v>
                </c:pt>
                <c:pt idx="479">
                  <c:v>0.30131983932390827</c:v>
                </c:pt>
                <c:pt idx="480">
                  <c:v>0.30538890917627426</c:v>
                </c:pt>
                <c:pt idx="481">
                  <c:v>0.29886796390004688</c:v>
                </c:pt>
                <c:pt idx="482">
                  <c:v>0.29453805623663221</c:v>
                </c:pt>
                <c:pt idx="483">
                  <c:v>0.31290103813448789</c:v>
                </c:pt>
                <c:pt idx="484">
                  <c:v>0.2943293859877929</c:v>
                </c:pt>
                <c:pt idx="485">
                  <c:v>0.27659241483645469</c:v>
                </c:pt>
                <c:pt idx="486">
                  <c:v>0.2832176952371015</c:v>
                </c:pt>
                <c:pt idx="487">
                  <c:v>0.29271219155928851</c:v>
                </c:pt>
                <c:pt idx="488">
                  <c:v>0.29526840210756955</c:v>
                </c:pt>
                <c:pt idx="489">
                  <c:v>0.29610308310292655</c:v>
                </c:pt>
                <c:pt idx="490">
                  <c:v>0.28306119255047202</c:v>
                </c:pt>
                <c:pt idx="491">
                  <c:v>0.24784808805884495</c:v>
                </c:pt>
                <c:pt idx="492">
                  <c:v>0.20507068704679421</c:v>
                </c:pt>
                <c:pt idx="493">
                  <c:v>0.14189576921070479</c:v>
                </c:pt>
                <c:pt idx="494">
                  <c:v>0.12541081955240219</c:v>
                </c:pt>
                <c:pt idx="495">
                  <c:v>0.17867390056862642</c:v>
                </c:pt>
                <c:pt idx="496">
                  <c:v>0.21080911888987419</c:v>
                </c:pt>
                <c:pt idx="497">
                  <c:v>0.2050185194845846</c:v>
                </c:pt>
                <c:pt idx="498">
                  <c:v>0.20324482236945074</c:v>
                </c:pt>
                <c:pt idx="499">
                  <c:v>0.14951223329333829</c:v>
                </c:pt>
                <c:pt idx="500">
                  <c:v>0.17006625280400645</c:v>
                </c:pt>
                <c:pt idx="501">
                  <c:v>0.17716104126454169</c:v>
                </c:pt>
                <c:pt idx="502">
                  <c:v>0.15389430851896302</c:v>
                </c:pt>
                <c:pt idx="503">
                  <c:v>0.18655120246230883</c:v>
                </c:pt>
                <c:pt idx="504">
                  <c:v>0.16975324743074749</c:v>
                </c:pt>
                <c:pt idx="505">
                  <c:v>0.1777870520110596</c:v>
                </c:pt>
                <c:pt idx="506">
                  <c:v>0.17721320882675151</c:v>
                </c:pt>
                <c:pt idx="507">
                  <c:v>0.17643069539360412</c:v>
                </c:pt>
                <c:pt idx="508">
                  <c:v>0.19734988783974128</c:v>
                </c:pt>
                <c:pt idx="509">
                  <c:v>0.20376649799154878</c:v>
                </c:pt>
                <c:pt idx="510">
                  <c:v>0.17439616046742135</c:v>
                </c:pt>
                <c:pt idx="511">
                  <c:v>0.14674735249621773</c:v>
                </c:pt>
                <c:pt idx="512">
                  <c:v>0.15827638374458775</c:v>
                </c:pt>
                <c:pt idx="513">
                  <c:v>0.14518232562992339</c:v>
                </c:pt>
                <c:pt idx="514">
                  <c:v>0.14559966612760178</c:v>
                </c:pt>
                <c:pt idx="515">
                  <c:v>0.13662684542751324</c:v>
                </c:pt>
                <c:pt idx="516">
                  <c:v>0.16093692941728821</c:v>
                </c:pt>
                <c:pt idx="517">
                  <c:v>0.13156659189316078</c:v>
                </c:pt>
                <c:pt idx="518">
                  <c:v>0.13370546194376343</c:v>
                </c:pt>
                <c:pt idx="519">
                  <c:v>0.14946006573112847</c:v>
                </c:pt>
                <c:pt idx="520">
                  <c:v>0.15212061140382915</c:v>
                </c:pt>
                <c:pt idx="521">
                  <c:v>0.14445197975898583</c:v>
                </c:pt>
                <c:pt idx="522">
                  <c:v>0.16938807449527893</c:v>
                </c:pt>
                <c:pt idx="523">
                  <c:v>0.16625802076268981</c:v>
                </c:pt>
                <c:pt idx="524">
                  <c:v>0.17168344723251083</c:v>
                </c:pt>
                <c:pt idx="525">
                  <c:v>0.17585685220929625</c:v>
                </c:pt>
                <c:pt idx="526">
                  <c:v>0.16693619907141732</c:v>
                </c:pt>
                <c:pt idx="527">
                  <c:v>0.16578851270280137</c:v>
                </c:pt>
                <c:pt idx="528">
                  <c:v>0.16083259429286878</c:v>
                </c:pt>
                <c:pt idx="529">
                  <c:v>0.14617350931190987</c:v>
                </c:pt>
                <c:pt idx="530">
                  <c:v>0.18003025718608168</c:v>
                </c:pt>
                <c:pt idx="531">
                  <c:v>0.18055193280817994</c:v>
                </c:pt>
                <c:pt idx="532">
                  <c:v>0.17690020345349255</c:v>
                </c:pt>
                <c:pt idx="533">
                  <c:v>0.18529918096927345</c:v>
                </c:pt>
                <c:pt idx="534">
                  <c:v>0.17371798215869383</c:v>
                </c:pt>
                <c:pt idx="535">
                  <c:v>0.19406333142052268</c:v>
                </c:pt>
                <c:pt idx="536">
                  <c:v>0.21466951849340088</c:v>
                </c:pt>
                <c:pt idx="537">
                  <c:v>0.20867024883927177</c:v>
                </c:pt>
                <c:pt idx="538">
                  <c:v>0.20147112525431687</c:v>
                </c:pt>
                <c:pt idx="539">
                  <c:v>0.24273566696228288</c:v>
                </c:pt>
                <c:pt idx="540">
                  <c:v>0.23167614377380152</c:v>
                </c:pt>
                <c:pt idx="541">
                  <c:v>0.21070478376545476</c:v>
                </c:pt>
                <c:pt idx="542">
                  <c:v>0.23000678178308731</c:v>
                </c:pt>
                <c:pt idx="543">
                  <c:v>0.23386718138661378</c:v>
                </c:pt>
                <c:pt idx="544">
                  <c:v>0.22948510616098905</c:v>
                </c:pt>
                <c:pt idx="545">
                  <c:v>0.2402837915384215</c:v>
                </c:pt>
                <c:pt idx="546">
                  <c:v>0.27492305284574048</c:v>
                </c:pt>
                <c:pt idx="547">
                  <c:v>0.26219416766654491</c:v>
                </c:pt>
                <c:pt idx="548">
                  <c:v>0.26892378319161159</c:v>
                </c:pt>
                <c:pt idx="549">
                  <c:v>0.26203766497991543</c:v>
                </c:pt>
                <c:pt idx="550">
                  <c:v>0.23913610516980555</c:v>
                </c:pt>
                <c:pt idx="551">
                  <c:v>0.22797224685690431</c:v>
                </c:pt>
                <c:pt idx="552">
                  <c:v>0.24398768845531849</c:v>
                </c:pt>
                <c:pt idx="553">
                  <c:v>0.24012728885179202</c:v>
                </c:pt>
                <c:pt idx="554">
                  <c:v>0.26475037821482594</c:v>
                </c:pt>
                <c:pt idx="555">
                  <c:v>0.26615890239449125</c:v>
                </c:pt>
                <c:pt idx="556">
                  <c:v>0.26308101622411195</c:v>
                </c:pt>
                <c:pt idx="557">
                  <c:v>0.25483854139496054</c:v>
                </c:pt>
                <c:pt idx="558">
                  <c:v>0.25264750378214829</c:v>
                </c:pt>
                <c:pt idx="559">
                  <c:v>0.25155198497574216</c:v>
                </c:pt>
                <c:pt idx="560">
                  <c:v>0.25603839532578654</c:v>
                </c:pt>
                <c:pt idx="561">
                  <c:v>0.2512389796024832</c:v>
                </c:pt>
                <c:pt idx="562">
                  <c:v>0.26845427513172315</c:v>
                </c:pt>
                <c:pt idx="563">
                  <c:v>0.25269967134435811</c:v>
                </c:pt>
                <c:pt idx="564">
                  <c:v>0.23433668944650221</c:v>
                </c:pt>
                <c:pt idx="565">
                  <c:v>0.27069748030674545</c:v>
                </c:pt>
                <c:pt idx="566">
                  <c:v>0.25713391413219266</c:v>
                </c:pt>
                <c:pt idx="567">
                  <c:v>0.23412801919766291</c:v>
                </c:pt>
                <c:pt idx="568">
                  <c:v>0.22322499869581081</c:v>
                </c:pt>
                <c:pt idx="569">
                  <c:v>0.22818091710574362</c:v>
                </c:pt>
                <c:pt idx="570">
                  <c:v>0.19938442276592405</c:v>
                </c:pt>
                <c:pt idx="571">
                  <c:v>0.20126245500547757</c:v>
                </c:pt>
                <c:pt idx="572">
                  <c:v>0.23814492148781885</c:v>
                </c:pt>
                <c:pt idx="573">
                  <c:v>0.26255934060201369</c:v>
                </c:pt>
                <c:pt idx="574">
                  <c:v>0.24174448328029641</c:v>
                </c:pt>
                <c:pt idx="575">
                  <c:v>0.20507068704679421</c:v>
                </c:pt>
                <c:pt idx="576">
                  <c:v>0.21712139391726226</c:v>
                </c:pt>
                <c:pt idx="577">
                  <c:v>0.22322499869581081</c:v>
                </c:pt>
                <c:pt idx="578">
                  <c:v>0.24137931034482762</c:v>
                </c:pt>
                <c:pt idx="579">
                  <c:v>0.2392404402942252</c:v>
                </c:pt>
                <c:pt idx="580">
                  <c:v>0.23324117064009608</c:v>
                </c:pt>
                <c:pt idx="581">
                  <c:v>0.24617872606813074</c:v>
                </c:pt>
                <c:pt idx="582">
                  <c:v>0.23397151651103343</c:v>
                </c:pt>
                <c:pt idx="583">
                  <c:v>0.22197297720277542</c:v>
                </c:pt>
                <c:pt idx="584">
                  <c:v>0.18999426156815691</c:v>
                </c:pt>
                <c:pt idx="585">
                  <c:v>0.18994209400594708</c:v>
                </c:pt>
                <c:pt idx="586">
                  <c:v>0.16964891230632806</c:v>
                </c:pt>
                <c:pt idx="587">
                  <c:v>0.12838437059836205</c:v>
                </c:pt>
                <c:pt idx="588">
                  <c:v>0.10548281078825195</c:v>
                </c:pt>
                <c:pt idx="589">
                  <c:v>0.11169075069122014</c:v>
                </c:pt>
                <c:pt idx="590">
                  <c:v>0.1219155928843445</c:v>
                </c:pt>
                <c:pt idx="591">
                  <c:v>8.6180812770619175E-2</c:v>
                </c:pt>
                <c:pt idx="592">
                  <c:v>9.937920600970318E-2</c:v>
                </c:pt>
                <c:pt idx="593">
                  <c:v>6.3592258333768026E-2</c:v>
                </c:pt>
                <c:pt idx="594">
                  <c:v>5.435859982263036E-2</c:v>
                </c:pt>
                <c:pt idx="595">
                  <c:v>3.2030883196828341E-2</c:v>
                </c:pt>
                <c:pt idx="596">
                  <c:v>2.2901559810110106E-2</c:v>
                </c:pt>
                <c:pt idx="597">
                  <c:v>4.397725494287652E-2</c:v>
                </c:pt>
                <c:pt idx="598">
                  <c:v>1.0850852939642275E-2</c:v>
                </c:pt>
                <c:pt idx="599">
                  <c:v>3.1665710261359559E-2</c:v>
                </c:pt>
                <c:pt idx="600">
                  <c:v>3.5995617924774459E-2</c:v>
                </c:pt>
                <c:pt idx="601">
                  <c:v>4.1942720016693524E-2</c:v>
                </c:pt>
                <c:pt idx="602">
                  <c:v>7.7155824508320592E-2</c:v>
                </c:pt>
                <c:pt idx="603">
                  <c:v>6.8026501121602578E-2</c:v>
                </c:pt>
                <c:pt idx="604">
                  <c:v>3.2083050759038167E-2</c:v>
                </c:pt>
                <c:pt idx="605">
                  <c:v>2.6657624289217141E-2</c:v>
                </c:pt>
                <c:pt idx="606">
                  <c:v>4.1994887578903572E-2</c:v>
                </c:pt>
                <c:pt idx="607">
                  <c:v>2.8535656528770437E-2</c:v>
                </c:pt>
                <c:pt idx="608">
                  <c:v>-4.4864103500442676E-3</c:v>
                </c:pt>
                <c:pt idx="609">
                  <c:v>-6.4687777140174374E-3</c:v>
                </c:pt>
                <c:pt idx="610">
                  <c:v>-1.6641452344931862E-2</c:v>
                </c:pt>
                <c:pt idx="611">
                  <c:v>-5.999269654129058E-2</c:v>
                </c:pt>
                <c:pt idx="612">
                  <c:v>-1.3563566174552566E-3</c:v>
                </c:pt>
                <c:pt idx="613">
                  <c:v>2.2640721999060975E-2</c:v>
                </c:pt>
                <c:pt idx="614">
                  <c:v>3.0883196828212389E-2</c:v>
                </c:pt>
                <c:pt idx="615">
                  <c:v>1.3511398612342962E-2</c:v>
                </c:pt>
                <c:pt idx="616">
                  <c:v>1.5441598414106084E-2</c:v>
                </c:pt>
                <c:pt idx="617">
                  <c:v>3.636079086024302E-2</c:v>
                </c:pt>
                <c:pt idx="618">
                  <c:v>4.173404976785422E-3</c:v>
                </c:pt>
                <c:pt idx="619">
                  <c:v>-1.5128593040846239E-3</c:v>
                </c:pt>
                <c:pt idx="620">
                  <c:v>1.0120507068704709E-2</c:v>
                </c:pt>
                <c:pt idx="621">
                  <c:v>2.5092597422922358E-2</c:v>
                </c:pt>
                <c:pt idx="622">
                  <c:v>2.6605456727006871E-3</c:v>
                </c:pt>
                <c:pt idx="623">
                  <c:v>5.0185194845844938E-2</c:v>
                </c:pt>
                <c:pt idx="624">
                  <c:v>6.7713495748343622E-2</c:v>
                </c:pt>
                <c:pt idx="625">
                  <c:v>7.6321143512963596E-2</c:v>
                </c:pt>
                <c:pt idx="626">
                  <c:v>8.1537899733945318E-2</c:v>
                </c:pt>
                <c:pt idx="627">
                  <c:v>7.851218112577607E-2</c:v>
                </c:pt>
                <c:pt idx="628">
                  <c:v>5.1019875841201934E-2</c:v>
                </c:pt>
                <c:pt idx="629">
                  <c:v>5.0811205592362629E-2</c:v>
                </c:pt>
                <c:pt idx="630">
                  <c:v>5.0915540716782282E-2</c:v>
                </c:pt>
                <c:pt idx="631">
                  <c:v>8.0390213365329366E-2</c:v>
                </c:pt>
                <c:pt idx="632">
                  <c:v>7.522562470655747E-2</c:v>
                </c:pt>
                <c:pt idx="633">
                  <c:v>7.5121289582137818E-2</c:v>
                </c:pt>
                <c:pt idx="634">
                  <c:v>6.4635609577964548E-2</c:v>
                </c:pt>
                <c:pt idx="635">
                  <c:v>6.9748030674526618E-2</c:v>
                </c:pt>
                <c:pt idx="636">
                  <c:v>9.1814909489279506E-2</c:v>
                </c:pt>
                <c:pt idx="637">
                  <c:v>9.3379936355574067E-2</c:v>
                </c:pt>
                <c:pt idx="638">
                  <c:v>8.8528353070061128E-2</c:v>
                </c:pt>
                <c:pt idx="639">
                  <c:v>7.7155824508320592E-2</c:v>
                </c:pt>
                <c:pt idx="640">
                  <c:v>6.8183003808232057E-2</c:v>
                </c:pt>
                <c:pt idx="641">
                  <c:v>6.5626793259951022E-2</c:v>
                </c:pt>
                <c:pt idx="642">
                  <c:v>5.5454118629036486E-2</c:v>
                </c:pt>
                <c:pt idx="643">
                  <c:v>6.5157285200062587E-2</c:v>
                </c:pt>
                <c:pt idx="644">
                  <c:v>5.9053680421513821E-2</c:v>
                </c:pt>
                <c:pt idx="645">
                  <c:v>6.68266471907768E-2</c:v>
                </c:pt>
                <c:pt idx="646">
                  <c:v>6.2392404402942248E-2</c:v>
                </c:pt>
                <c:pt idx="647">
                  <c:v>4.2725233449840916E-2</c:v>
                </c:pt>
                <c:pt idx="648">
                  <c:v>5.1750221712139499E-2</c:v>
                </c:pt>
                <c:pt idx="649">
                  <c:v>2.2692889561270801E-2</c:v>
                </c:pt>
                <c:pt idx="650">
                  <c:v>2.7753143095623045E-2</c:v>
                </c:pt>
                <c:pt idx="651">
                  <c:v>3.4221920809640594E-2</c:v>
                </c:pt>
                <c:pt idx="652">
                  <c:v>5.305441076738493E-2</c:v>
                </c:pt>
                <c:pt idx="653">
                  <c:v>9.2649590484636501E-2</c:v>
                </c:pt>
                <c:pt idx="654">
                  <c:v>0.10271792999113161</c:v>
                </c:pt>
                <c:pt idx="655">
                  <c:v>9.3640774166623197E-2</c:v>
                </c:pt>
                <c:pt idx="656">
                  <c:v>0.10256142730450213</c:v>
                </c:pt>
                <c:pt idx="657">
                  <c:v>0.12212426313318381</c:v>
                </c:pt>
                <c:pt idx="658">
                  <c:v>0.14293912045490109</c:v>
                </c:pt>
                <c:pt idx="659">
                  <c:v>0.1367311805519329</c:v>
                </c:pt>
                <c:pt idx="660">
                  <c:v>0.14966873597996755</c:v>
                </c:pt>
                <c:pt idx="661">
                  <c:v>0.14330429339036987</c:v>
                </c:pt>
                <c:pt idx="662">
                  <c:v>0.15295529239918615</c:v>
                </c:pt>
                <c:pt idx="663">
                  <c:v>0.15462465438990036</c:v>
                </c:pt>
                <c:pt idx="664">
                  <c:v>0.14168709896186549</c:v>
                </c:pt>
                <c:pt idx="665">
                  <c:v>0.1313579216443217</c:v>
                </c:pt>
                <c:pt idx="666">
                  <c:v>0.1423131097083834</c:v>
                </c:pt>
                <c:pt idx="667">
                  <c:v>0.12108091188898751</c:v>
                </c:pt>
                <c:pt idx="668">
                  <c:v>0.10005738431843092</c:v>
                </c:pt>
                <c:pt idx="669">
                  <c:v>9.6040482028274754E-2</c:v>
                </c:pt>
                <c:pt idx="670">
                  <c:v>9.9848714069591615E-2</c:v>
                </c:pt>
                <c:pt idx="671">
                  <c:v>9.2597422922426897E-2</c:v>
                </c:pt>
                <c:pt idx="672">
                  <c:v>0.11049089676039436</c:v>
                </c:pt>
                <c:pt idx="673">
                  <c:v>0.10428295685742617</c:v>
                </c:pt>
                <c:pt idx="674">
                  <c:v>0.10151807606030583</c:v>
                </c:pt>
                <c:pt idx="675">
                  <c:v>8.362460222233814E-2</c:v>
                </c:pt>
                <c:pt idx="676">
                  <c:v>8.9310866503208297E-2</c:v>
                </c:pt>
                <c:pt idx="677">
                  <c:v>8.6911158641556741E-2</c:v>
                </c:pt>
                <c:pt idx="678">
                  <c:v>0.12713234910532623</c:v>
                </c:pt>
                <c:pt idx="679">
                  <c:v>0.11711617716104117</c:v>
                </c:pt>
                <c:pt idx="680">
                  <c:v>0.12014189576921064</c:v>
                </c:pt>
                <c:pt idx="681">
                  <c:v>0.11899420940059469</c:v>
                </c:pt>
                <c:pt idx="682">
                  <c:v>0.13537482393447742</c:v>
                </c:pt>
                <c:pt idx="683">
                  <c:v>0.15765037299806983</c:v>
                </c:pt>
                <c:pt idx="684">
                  <c:v>0.14789503886483391</c:v>
                </c:pt>
                <c:pt idx="685">
                  <c:v>0.15733736762481088</c:v>
                </c:pt>
                <c:pt idx="686">
                  <c:v>0.15420731389222175</c:v>
                </c:pt>
                <c:pt idx="687">
                  <c:v>0.16057175648181965</c:v>
                </c:pt>
                <c:pt idx="688">
                  <c:v>0.16401481558766751</c:v>
                </c:pt>
                <c:pt idx="689">
                  <c:v>0.13782669935833902</c:v>
                </c:pt>
                <c:pt idx="690">
                  <c:v>0.1485210496113516</c:v>
                </c:pt>
                <c:pt idx="691">
                  <c:v>0.14153059627523601</c:v>
                </c:pt>
                <c:pt idx="692">
                  <c:v>0.14252177995722248</c:v>
                </c:pt>
                <c:pt idx="693">
                  <c:v>0.12796703010068344</c:v>
                </c:pt>
                <c:pt idx="694">
                  <c:v>0.10829985914758189</c:v>
                </c:pt>
                <c:pt idx="695">
                  <c:v>9.6353487401533711E-2</c:v>
                </c:pt>
                <c:pt idx="696">
                  <c:v>7.2043403411758522E-2</c:v>
                </c:pt>
                <c:pt idx="697">
                  <c:v>7.2512911471646957E-2</c:v>
                </c:pt>
                <c:pt idx="698">
                  <c:v>7.2408576347227305E-2</c:v>
                </c:pt>
                <c:pt idx="699">
                  <c:v>7.5016954457718166E-2</c:v>
                </c:pt>
                <c:pt idx="700">
                  <c:v>8.0911888987427627E-2</c:v>
                </c:pt>
                <c:pt idx="701">
                  <c:v>8.7328499139235349E-2</c:v>
                </c:pt>
                <c:pt idx="702">
                  <c:v>8.3885440033387271E-2</c:v>
                </c:pt>
                <c:pt idx="703">
                  <c:v>0.11304710730867562</c:v>
                </c:pt>
                <c:pt idx="704">
                  <c:v>3.7404142104439542E-2</c:v>
                </c:pt>
                <c:pt idx="705">
                  <c:v>-2.9735510459595327E-3</c:v>
                </c:pt>
                <c:pt idx="706">
                  <c:v>2.9005164588658872E-2</c:v>
                </c:pt>
                <c:pt idx="707">
                  <c:v>5.6653972559862265E-2</c:v>
                </c:pt>
                <c:pt idx="708">
                  <c:v>7.0061036047785574E-2</c:v>
                </c:pt>
                <c:pt idx="709">
                  <c:v>5.9836193854661213E-2</c:v>
                </c:pt>
                <c:pt idx="710">
                  <c:v>3.1457040012520254E-2</c:v>
                </c:pt>
                <c:pt idx="711">
                  <c:v>4.0742866085867746E-2</c:v>
                </c:pt>
                <c:pt idx="712">
                  <c:v>4.7420314048724599E-2</c:v>
                </c:pt>
                <c:pt idx="713">
                  <c:v>6.6617976941937496E-2</c:v>
                </c:pt>
                <c:pt idx="714">
                  <c:v>7.3399760029213779E-2</c:v>
                </c:pt>
                <c:pt idx="715">
                  <c:v>9.0928060931712684E-2</c:v>
                </c:pt>
                <c:pt idx="716">
                  <c:v>8.8684855756690384E-2</c:v>
                </c:pt>
                <c:pt idx="717">
                  <c:v>0.10715217277896594</c:v>
                </c:pt>
                <c:pt idx="718">
                  <c:v>0.10136157337367635</c:v>
                </c:pt>
                <c:pt idx="719">
                  <c:v>0.10913454014293911</c:v>
                </c:pt>
                <c:pt idx="720">
                  <c:v>0.11028222651155528</c:v>
                </c:pt>
                <c:pt idx="721">
                  <c:v>0.1132557775575147</c:v>
                </c:pt>
                <c:pt idx="722">
                  <c:v>0.10751734571443494</c:v>
                </c:pt>
                <c:pt idx="723">
                  <c:v>0.11262976681099701</c:v>
                </c:pt>
                <c:pt idx="724">
                  <c:v>0.10903020501851945</c:v>
                </c:pt>
                <c:pt idx="725">
                  <c:v>0.11294277218425597</c:v>
                </c:pt>
                <c:pt idx="726">
                  <c:v>0.11570765298137631</c:v>
                </c:pt>
                <c:pt idx="727">
                  <c:v>0.11622932860347435</c:v>
                </c:pt>
                <c:pt idx="728">
                  <c:v>0.11127341019354176</c:v>
                </c:pt>
                <c:pt idx="729">
                  <c:v>0.10376128123532791</c:v>
                </c:pt>
                <c:pt idx="730">
                  <c:v>9.6457822525953363E-2</c:v>
                </c:pt>
                <c:pt idx="731">
                  <c:v>0.11231676143773806</c:v>
                </c:pt>
                <c:pt idx="732">
                  <c:v>0.11289060462204614</c:v>
                </c:pt>
                <c:pt idx="733">
                  <c:v>0.14570400125202143</c:v>
                </c:pt>
                <c:pt idx="734">
                  <c:v>0.14737336324273564</c:v>
                </c:pt>
                <c:pt idx="735">
                  <c:v>0.14669518493400813</c:v>
                </c:pt>
                <c:pt idx="736">
                  <c:v>0.13094058114664309</c:v>
                </c:pt>
                <c:pt idx="737">
                  <c:v>0.13485314831237938</c:v>
                </c:pt>
                <c:pt idx="738">
                  <c:v>0.13094058114664309</c:v>
                </c:pt>
                <c:pt idx="739">
                  <c:v>0.14189576921070479</c:v>
                </c:pt>
                <c:pt idx="740">
                  <c:v>0.14476498513224478</c:v>
                </c:pt>
                <c:pt idx="741">
                  <c:v>0.14726902811831599</c:v>
                </c:pt>
                <c:pt idx="742">
                  <c:v>0.14711252543168651</c:v>
                </c:pt>
                <c:pt idx="743">
                  <c:v>0.14867755229798107</c:v>
                </c:pt>
                <c:pt idx="744">
                  <c:v>0.1485210496113516</c:v>
                </c:pt>
                <c:pt idx="745">
                  <c:v>0.14909489279565968</c:v>
                </c:pt>
                <c:pt idx="746">
                  <c:v>0.1507642547863739</c:v>
                </c:pt>
                <c:pt idx="747">
                  <c:v>0.15295529239918615</c:v>
                </c:pt>
                <c:pt idx="748">
                  <c:v>0.16031091867077052</c:v>
                </c:pt>
                <c:pt idx="749">
                  <c:v>0.17236162554123835</c:v>
                </c:pt>
                <c:pt idx="750">
                  <c:v>0.18884657519954096</c:v>
                </c:pt>
                <c:pt idx="751">
                  <c:v>0.19004642913036673</c:v>
                </c:pt>
                <c:pt idx="752">
                  <c:v>0.18232562992331358</c:v>
                </c:pt>
                <c:pt idx="753">
                  <c:v>0.18634253221346975</c:v>
                </c:pt>
                <c:pt idx="754">
                  <c:v>0.17637852783139452</c:v>
                </c:pt>
                <c:pt idx="755">
                  <c:v>0.1747091658406803</c:v>
                </c:pt>
                <c:pt idx="756">
                  <c:v>0.17997808962387185</c:v>
                </c:pt>
                <c:pt idx="757">
                  <c:v>0.16578851270280137</c:v>
                </c:pt>
                <c:pt idx="758">
                  <c:v>0.17403098753195279</c:v>
                </c:pt>
                <c:pt idx="759">
                  <c:v>0.15425948145443158</c:v>
                </c:pt>
                <c:pt idx="760">
                  <c:v>0.14779070374041425</c:v>
                </c:pt>
                <c:pt idx="761">
                  <c:v>0.15102509259742281</c:v>
                </c:pt>
                <c:pt idx="762">
                  <c:v>0.13688768323856237</c:v>
                </c:pt>
                <c:pt idx="763">
                  <c:v>0.14466065000782513</c:v>
                </c:pt>
                <c:pt idx="764">
                  <c:v>0.1487297198601909</c:v>
                </c:pt>
                <c:pt idx="765">
                  <c:v>0.14998174135322651</c:v>
                </c:pt>
                <c:pt idx="766">
                  <c:v>0.15175543846836037</c:v>
                </c:pt>
                <c:pt idx="767">
                  <c:v>0.14998174135322651</c:v>
                </c:pt>
                <c:pt idx="768">
                  <c:v>0.12426313318378623</c:v>
                </c:pt>
                <c:pt idx="769">
                  <c:v>0.13500965099900886</c:v>
                </c:pt>
                <c:pt idx="770">
                  <c:v>0.14184360164849497</c:v>
                </c:pt>
                <c:pt idx="771">
                  <c:v>0.12342845218842924</c:v>
                </c:pt>
                <c:pt idx="772">
                  <c:v>0.14111325577755762</c:v>
                </c:pt>
                <c:pt idx="773">
                  <c:v>0.13631384005425429</c:v>
                </c:pt>
                <c:pt idx="774">
                  <c:v>0.14408680682351727</c:v>
                </c:pt>
                <c:pt idx="775">
                  <c:v>0.16693619907141732</c:v>
                </c:pt>
                <c:pt idx="776">
                  <c:v>0.17215295529239927</c:v>
                </c:pt>
                <c:pt idx="777">
                  <c:v>0.17251812822786783</c:v>
                </c:pt>
                <c:pt idx="778">
                  <c:v>0.18039543012155046</c:v>
                </c:pt>
                <c:pt idx="779">
                  <c:v>0.17006625280400645</c:v>
                </c:pt>
                <c:pt idx="780">
                  <c:v>0.16704053419583698</c:v>
                </c:pt>
                <c:pt idx="781">
                  <c:v>0.15253795190150776</c:v>
                </c:pt>
                <c:pt idx="782">
                  <c:v>0.15509416244978858</c:v>
                </c:pt>
                <c:pt idx="783">
                  <c:v>0.15149460065731124</c:v>
                </c:pt>
                <c:pt idx="784">
                  <c:v>0.16401481558766751</c:v>
                </c:pt>
                <c:pt idx="785">
                  <c:v>0.17851739788199694</c:v>
                </c:pt>
                <c:pt idx="786">
                  <c:v>0.18096927330585832</c:v>
                </c:pt>
                <c:pt idx="787">
                  <c:v>0.18342114872971993</c:v>
                </c:pt>
                <c:pt idx="788">
                  <c:v>0.18926391569721956</c:v>
                </c:pt>
                <c:pt idx="789">
                  <c:v>0.19009859669257656</c:v>
                </c:pt>
                <c:pt idx="790">
                  <c:v>0.20053210913454023</c:v>
                </c:pt>
                <c:pt idx="791">
                  <c:v>0.20522718973342369</c:v>
                </c:pt>
                <c:pt idx="792">
                  <c:v>0.19776722833741989</c:v>
                </c:pt>
                <c:pt idx="793">
                  <c:v>0.19484584485367007</c:v>
                </c:pt>
                <c:pt idx="794">
                  <c:v>0.19406333142052268</c:v>
                </c:pt>
                <c:pt idx="795">
                  <c:v>0.18169961917679589</c:v>
                </c:pt>
                <c:pt idx="796">
                  <c:v>0.17982158693724237</c:v>
                </c:pt>
                <c:pt idx="797">
                  <c:v>0.17366581459648378</c:v>
                </c:pt>
                <c:pt idx="798">
                  <c:v>0.20569669779331212</c:v>
                </c:pt>
                <c:pt idx="799">
                  <c:v>0.20580103291773177</c:v>
                </c:pt>
                <c:pt idx="800">
                  <c:v>0.26412436746830825</c:v>
                </c:pt>
                <c:pt idx="801">
                  <c:v>0.32396056132296924</c:v>
                </c:pt>
                <c:pt idx="802">
                  <c:v>0.32917731754395119</c:v>
                </c:pt>
                <c:pt idx="803">
                  <c:v>0.3760759559705773</c:v>
                </c:pt>
                <c:pt idx="804">
                  <c:v>0.37743231258803278</c:v>
                </c:pt>
                <c:pt idx="805">
                  <c:v>0.35077468829881586</c:v>
                </c:pt>
                <c:pt idx="806">
                  <c:v>0.37179821586937223</c:v>
                </c:pt>
                <c:pt idx="807">
                  <c:v>0.37461526422870262</c:v>
                </c:pt>
                <c:pt idx="808">
                  <c:v>0.37644112890604631</c:v>
                </c:pt>
                <c:pt idx="809">
                  <c:v>0.38087537169388064</c:v>
                </c:pt>
                <c:pt idx="810">
                  <c:v>0.38958735458292049</c:v>
                </c:pt>
                <c:pt idx="811">
                  <c:v>0.39605613229693781</c:v>
                </c:pt>
                <c:pt idx="812">
                  <c:v>0.37132870780948402</c:v>
                </c:pt>
                <c:pt idx="813">
                  <c:v>0.37597162084615787</c:v>
                </c:pt>
                <c:pt idx="814">
                  <c:v>0.40575929886796414</c:v>
                </c:pt>
                <c:pt idx="815">
                  <c:v>0.43424278783452452</c:v>
                </c:pt>
                <c:pt idx="816">
                  <c:v>0.41869685429599879</c:v>
                </c:pt>
                <c:pt idx="817">
                  <c:v>0.44311127341019363</c:v>
                </c:pt>
                <c:pt idx="818">
                  <c:v>0.46105691481037092</c:v>
                </c:pt>
                <c:pt idx="819">
                  <c:v>0.48453231780478889</c:v>
                </c:pt>
                <c:pt idx="820">
                  <c:v>0.50185194845844849</c:v>
                </c:pt>
                <c:pt idx="821">
                  <c:v>0.50487766706661819</c:v>
                </c:pt>
                <c:pt idx="822">
                  <c:v>0.48312379362512403</c:v>
                </c:pt>
                <c:pt idx="823">
                  <c:v>0.48489749074025768</c:v>
                </c:pt>
                <c:pt idx="824">
                  <c:v>0.47811570765298117</c:v>
                </c:pt>
                <c:pt idx="825">
                  <c:v>0.49804371641713208</c:v>
                </c:pt>
                <c:pt idx="826">
                  <c:v>0.48338463143617316</c:v>
                </c:pt>
                <c:pt idx="827">
                  <c:v>0.48458448536699872</c:v>
                </c:pt>
                <c:pt idx="828">
                  <c:v>0.50675569930617126</c:v>
                </c:pt>
                <c:pt idx="829">
                  <c:v>0.50268662945380571</c:v>
                </c:pt>
                <c:pt idx="830">
                  <c:v>0.50148677552297971</c:v>
                </c:pt>
                <c:pt idx="831">
                  <c:v>0.50691220199280096</c:v>
                </c:pt>
                <c:pt idx="832">
                  <c:v>0.50894673691898373</c:v>
                </c:pt>
                <c:pt idx="833">
                  <c:v>0.49162710626532435</c:v>
                </c:pt>
                <c:pt idx="834">
                  <c:v>0.47628984297563792</c:v>
                </c:pt>
                <c:pt idx="835">
                  <c:v>0.48291512337628451</c:v>
                </c:pt>
                <c:pt idx="836">
                  <c:v>0.50179978089623867</c:v>
                </c:pt>
                <c:pt idx="837">
                  <c:v>0.51202462308936303</c:v>
                </c:pt>
                <c:pt idx="838">
                  <c:v>0.49147060357869465</c:v>
                </c:pt>
                <c:pt idx="839">
                  <c:v>0.49454848974907417</c:v>
                </c:pt>
                <c:pt idx="840">
                  <c:v>0.48594084198445398</c:v>
                </c:pt>
                <c:pt idx="841">
                  <c:v>0.49574834367989995</c:v>
                </c:pt>
                <c:pt idx="842">
                  <c:v>0.50320830507590375</c:v>
                </c:pt>
                <c:pt idx="843">
                  <c:v>0.48912306327925292</c:v>
                </c:pt>
                <c:pt idx="844">
                  <c:v>0.50096509990088189</c:v>
                </c:pt>
                <c:pt idx="845">
                  <c:v>0.45010172674630922</c:v>
                </c:pt>
                <c:pt idx="846">
                  <c:v>0.46319578486097357</c:v>
                </c:pt>
                <c:pt idx="847">
                  <c:v>0.45625749908706759</c:v>
                </c:pt>
                <c:pt idx="848">
                  <c:v>0.46371746048307161</c:v>
                </c:pt>
                <c:pt idx="849">
                  <c:v>0.45636183421148746</c:v>
                </c:pt>
                <c:pt idx="850">
                  <c:v>0.47686368615994579</c:v>
                </c:pt>
                <c:pt idx="851">
                  <c:v>0.50852939642130535</c:v>
                </c:pt>
                <c:pt idx="852">
                  <c:v>0.51635453075277793</c:v>
                </c:pt>
                <c:pt idx="853">
                  <c:v>0.51035526109864882</c:v>
                </c:pt>
                <c:pt idx="854">
                  <c:v>0.49407898168918551</c:v>
                </c:pt>
                <c:pt idx="855">
                  <c:v>0.48171526944545873</c:v>
                </c:pt>
                <c:pt idx="856">
                  <c:v>0.48614951223329328</c:v>
                </c:pt>
                <c:pt idx="857">
                  <c:v>0.47900255621054821</c:v>
                </c:pt>
                <c:pt idx="858">
                  <c:v>0.51703270906150567</c:v>
                </c:pt>
                <c:pt idx="859">
                  <c:v>0.50821639104804639</c:v>
                </c:pt>
                <c:pt idx="860">
                  <c:v>0.5010172674630915</c:v>
                </c:pt>
                <c:pt idx="861">
                  <c:v>0.48531483123793651</c:v>
                </c:pt>
                <c:pt idx="862">
                  <c:v>0.50993792060097043</c:v>
                </c:pt>
                <c:pt idx="863">
                  <c:v>0.51218112577599251</c:v>
                </c:pt>
                <c:pt idx="864">
                  <c:v>0.5300745996139602</c:v>
                </c:pt>
                <c:pt idx="865">
                  <c:v>0.55803641295842255</c:v>
                </c:pt>
                <c:pt idx="866">
                  <c:v>0.57723407585163544</c:v>
                </c:pt>
                <c:pt idx="867">
                  <c:v>0.57269549793938146</c:v>
                </c:pt>
                <c:pt idx="868">
                  <c:v>0.56867859564922529</c:v>
                </c:pt>
                <c:pt idx="869">
                  <c:v>0.57864260003130052</c:v>
                </c:pt>
                <c:pt idx="870">
                  <c:v>0.57947728102665752</c:v>
                </c:pt>
                <c:pt idx="871">
                  <c:v>0.57895560540455948</c:v>
                </c:pt>
                <c:pt idx="872">
                  <c:v>0.5612708018154311</c:v>
                </c:pt>
                <c:pt idx="873">
                  <c:v>0.57066096301319824</c:v>
                </c:pt>
                <c:pt idx="874">
                  <c:v>0.56946110908237269</c:v>
                </c:pt>
                <c:pt idx="875">
                  <c:v>0.62022014711252527</c:v>
                </c:pt>
                <c:pt idx="876">
                  <c:v>0.59184099327038453</c:v>
                </c:pt>
                <c:pt idx="877">
                  <c:v>0.60081381397047329</c:v>
                </c:pt>
                <c:pt idx="878">
                  <c:v>0.58902394491105436</c:v>
                </c:pt>
                <c:pt idx="879">
                  <c:v>0.58391152381449229</c:v>
                </c:pt>
                <c:pt idx="880">
                  <c:v>0.58453753456100999</c:v>
                </c:pt>
                <c:pt idx="881">
                  <c:v>0.59126715008607644</c:v>
                </c:pt>
                <c:pt idx="882">
                  <c:v>0.58808492879127772</c:v>
                </c:pt>
                <c:pt idx="883">
                  <c:v>0.58698940998487137</c:v>
                </c:pt>
                <c:pt idx="884">
                  <c:v>0.58693724242266154</c:v>
                </c:pt>
                <c:pt idx="885">
                  <c:v>0.58088580520632283</c:v>
                </c:pt>
                <c:pt idx="886">
                  <c:v>0.58704157754708142</c:v>
                </c:pt>
                <c:pt idx="887">
                  <c:v>0.56925243883353338</c:v>
                </c:pt>
                <c:pt idx="888">
                  <c:v>0.55057645156241852</c:v>
                </c:pt>
                <c:pt idx="889">
                  <c:v>0.49074025770775731</c:v>
                </c:pt>
                <c:pt idx="890">
                  <c:v>0.48714069591527975</c:v>
                </c:pt>
                <c:pt idx="891">
                  <c:v>0.49037508477228853</c:v>
                </c:pt>
                <c:pt idx="892">
                  <c:v>0.49371380875371695</c:v>
                </c:pt>
                <c:pt idx="893">
                  <c:v>0.48813187959726645</c:v>
                </c:pt>
                <c:pt idx="894">
                  <c:v>0.51134644478063529</c:v>
                </c:pt>
                <c:pt idx="895">
                  <c:v>0.5032604726381138</c:v>
                </c:pt>
                <c:pt idx="896">
                  <c:v>0.5255881892639156</c:v>
                </c:pt>
                <c:pt idx="897">
                  <c:v>0.50759038030152848</c:v>
                </c:pt>
                <c:pt idx="898">
                  <c:v>0.50477333194219831</c:v>
                </c:pt>
                <c:pt idx="899">
                  <c:v>0.49966091084563624</c:v>
                </c:pt>
                <c:pt idx="900">
                  <c:v>0.48583650686003432</c:v>
                </c:pt>
                <c:pt idx="901">
                  <c:v>0.49475715999791325</c:v>
                </c:pt>
                <c:pt idx="902">
                  <c:v>0.48672335541760137</c:v>
                </c:pt>
                <c:pt idx="903">
                  <c:v>0.47863738327507965</c:v>
                </c:pt>
                <c:pt idx="904">
                  <c:v>0.47383796755177632</c:v>
                </c:pt>
                <c:pt idx="905">
                  <c:v>0.45782252595336215</c:v>
                </c:pt>
                <c:pt idx="906">
                  <c:v>0.43471229589441274</c:v>
                </c:pt>
                <c:pt idx="907">
                  <c:v>0.46356095779644235</c:v>
                </c:pt>
                <c:pt idx="908">
                  <c:v>0.45088424017945639</c:v>
                </c:pt>
                <c:pt idx="909">
                  <c:v>0.44525014346079628</c:v>
                </c:pt>
                <c:pt idx="910">
                  <c:v>0.47143825969012476</c:v>
                </c:pt>
                <c:pt idx="911">
                  <c:v>0.45531848296729116</c:v>
                </c:pt>
                <c:pt idx="912">
                  <c:v>0.49616568417757856</c:v>
                </c:pt>
                <c:pt idx="913">
                  <c:v>0.51207679065157308</c:v>
                </c:pt>
                <c:pt idx="914">
                  <c:v>0.51332881214460846</c:v>
                </c:pt>
                <c:pt idx="915">
                  <c:v>0.50112160258751115</c:v>
                </c:pt>
                <c:pt idx="916">
                  <c:v>0.48740153372632911</c:v>
                </c:pt>
                <c:pt idx="917">
                  <c:v>0.49950440815900676</c:v>
                </c:pt>
                <c:pt idx="918">
                  <c:v>0.49553967343106065</c:v>
                </c:pt>
                <c:pt idx="919">
                  <c:v>0.50920757473003286</c:v>
                </c:pt>
                <c:pt idx="920">
                  <c:v>0.51317230945797898</c:v>
                </c:pt>
                <c:pt idx="921">
                  <c:v>0.50899890448119356</c:v>
                </c:pt>
                <c:pt idx="922">
                  <c:v>0.51416349313996568</c:v>
                </c:pt>
                <c:pt idx="923">
                  <c:v>0.50680786686838109</c:v>
                </c:pt>
                <c:pt idx="924">
                  <c:v>0.51312014189576938</c:v>
                </c:pt>
                <c:pt idx="925">
                  <c:v>0.50388648338463127</c:v>
                </c:pt>
                <c:pt idx="926">
                  <c:v>0.49736553810840411</c:v>
                </c:pt>
                <c:pt idx="927">
                  <c:v>0.506599196619542</c:v>
                </c:pt>
                <c:pt idx="928">
                  <c:v>0.51233762846262176</c:v>
                </c:pt>
                <c:pt idx="929">
                  <c:v>0.45187542386144308</c:v>
                </c:pt>
                <c:pt idx="930">
                  <c:v>0.45526631540508111</c:v>
                </c:pt>
                <c:pt idx="931">
                  <c:v>0.47149042725233459</c:v>
                </c:pt>
                <c:pt idx="932">
                  <c:v>0.47248161093432106</c:v>
                </c:pt>
                <c:pt idx="933">
                  <c:v>0.49058375502112805</c:v>
                </c:pt>
                <c:pt idx="934">
                  <c:v>0.4880275444728468</c:v>
                </c:pt>
                <c:pt idx="935">
                  <c:v>0.48322812874954346</c:v>
                </c:pt>
                <c:pt idx="936">
                  <c:v>0.47994157233032508</c:v>
                </c:pt>
                <c:pt idx="937">
                  <c:v>0.46314361729876374</c:v>
                </c:pt>
                <c:pt idx="938">
                  <c:v>0.43862486306014903</c:v>
                </c:pt>
                <c:pt idx="939">
                  <c:v>0.45625749908706759</c:v>
                </c:pt>
                <c:pt idx="940">
                  <c:v>0.44775418644686726</c:v>
                </c:pt>
                <c:pt idx="941">
                  <c:v>0.44801502425791639</c:v>
                </c:pt>
                <c:pt idx="942">
                  <c:v>0.44394595440555085</c:v>
                </c:pt>
                <c:pt idx="943">
                  <c:v>0.46032656893943358</c:v>
                </c:pt>
                <c:pt idx="944">
                  <c:v>0.48254995044081594</c:v>
                </c:pt>
                <c:pt idx="945">
                  <c:v>0.51812822786791179</c:v>
                </c:pt>
                <c:pt idx="946">
                  <c:v>0.5204236006051437</c:v>
                </c:pt>
                <c:pt idx="947">
                  <c:v>0.52621420001043351</c:v>
                </c:pt>
                <c:pt idx="948">
                  <c:v>0.52652720538369246</c:v>
                </c:pt>
                <c:pt idx="949">
                  <c:v>0.51405915801554602</c:v>
                </c:pt>
                <c:pt idx="950">
                  <c:v>0.50957274766550165</c:v>
                </c:pt>
                <c:pt idx="951">
                  <c:v>0.52913558349418333</c:v>
                </c:pt>
                <c:pt idx="952">
                  <c:v>0.51291147164692985</c:v>
                </c:pt>
                <c:pt idx="953">
                  <c:v>0.50086076477646202</c:v>
                </c:pt>
                <c:pt idx="954">
                  <c:v>0.49074025770775731</c:v>
                </c:pt>
                <c:pt idx="955">
                  <c:v>0.48369763680943212</c:v>
                </c:pt>
                <c:pt idx="956">
                  <c:v>0.49220094944963244</c:v>
                </c:pt>
                <c:pt idx="957">
                  <c:v>0.50560801293755553</c:v>
                </c:pt>
                <c:pt idx="958">
                  <c:v>0.534665345088424</c:v>
                </c:pt>
                <c:pt idx="959">
                  <c:v>0.56294016380614553</c:v>
                </c:pt>
                <c:pt idx="960">
                  <c:v>0.56111429912880162</c:v>
                </c:pt>
                <c:pt idx="961">
                  <c:v>0.58375502112786259</c:v>
                </c:pt>
                <c:pt idx="962">
                  <c:v>0.5917888257081747</c:v>
                </c:pt>
                <c:pt idx="963">
                  <c:v>0.58135531326621104</c:v>
                </c:pt>
                <c:pt idx="964">
                  <c:v>0.58855443685116593</c:v>
                </c:pt>
                <c:pt idx="965">
                  <c:v>0.58479837237205912</c:v>
                </c:pt>
                <c:pt idx="966">
                  <c:v>0.57332150868589893</c:v>
                </c:pt>
                <c:pt idx="967">
                  <c:v>0.56966977933121177</c:v>
                </c:pt>
                <c:pt idx="968">
                  <c:v>0.58015545933538526</c:v>
                </c:pt>
                <c:pt idx="969">
                  <c:v>0.56487036360790865</c:v>
                </c:pt>
                <c:pt idx="970">
                  <c:v>0.55808858052063237</c:v>
                </c:pt>
                <c:pt idx="971">
                  <c:v>0.55198497574208361</c:v>
                </c:pt>
                <c:pt idx="972">
                  <c:v>0.55501069435025285</c:v>
                </c:pt>
                <c:pt idx="973">
                  <c:v>0.55255881892639169</c:v>
                </c:pt>
                <c:pt idx="974">
                  <c:v>0.54233397673326711</c:v>
                </c:pt>
                <c:pt idx="975">
                  <c:v>0.55115029474672639</c:v>
                </c:pt>
                <c:pt idx="976">
                  <c:v>0.57853826490688087</c:v>
                </c:pt>
                <c:pt idx="977">
                  <c:v>0.56502686629453813</c:v>
                </c:pt>
                <c:pt idx="978">
                  <c:v>0.56012311544681515</c:v>
                </c:pt>
                <c:pt idx="979">
                  <c:v>0.550732954249048</c:v>
                </c:pt>
                <c:pt idx="980">
                  <c:v>0.56367050967708288</c:v>
                </c:pt>
                <c:pt idx="981">
                  <c:v>0.57973811883770665</c:v>
                </c:pt>
                <c:pt idx="982">
                  <c:v>0.57952944858886735</c:v>
                </c:pt>
                <c:pt idx="983">
                  <c:v>0.56794824977828795</c:v>
                </c:pt>
                <c:pt idx="984">
                  <c:v>0.58354635087902351</c:v>
                </c:pt>
                <c:pt idx="985">
                  <c:v>0.58182482132609969</c:v>
                </c:pt>
                <c:pt idx="986">
                  <c:v>0.58166831863946999</c:v>
                </c:pt>
                <c:pt idx="987">
                  <c:v>0.57525170848766227</c:v>
                </c:pt>
                <c:pt idx="988">
                  <c:v>0.5452031926548071</c:v>
                </c:pt>
                <c:pt idx="989">
                  <c:v>0.53435233971516505</c:v>
                </c:pt>
                <c:pt idx="990">
                  <c:v>0.56085346131775249</c:v>
                </c:pt>
                <c:pt idx="991">
                  <c:v>0.56320100161719422</c:v>
                </c:pt>
                <c:pt idx="992">
                  <c:v>0.5548541916636236</c:v>
                </c:pt>
                <c:pt idx="993">
                  <c:v>0.52532735145286646</c:v>
                </c:pt>
                <c:pt idx="994">
                  <c:v>0.5245448380197193</c:v>
                </c:pt>
                <c:pt idx="995">
                  <c:v>0.51828473055454127</c:v>
                </c:pt>
                <c:pt idx="996">
                  <c:v>0.53591736658145983</c:v>
                </c:pt>
                <c:pt idx="997">
                  <c:v>0.53560436120820087</c:v>
                </c:pt>
                <c:pt idx="998">
                  <c:v>0.53894308518962908</c:v>
                </c:pt>
                <c:pt idx="999">
                  <c:v>0.53883875006520965</c:v>
                </c:pt>
                <c:pt idx="1000">
                  <c:v>0.53393499921748666</c:v>
                </c:pt>
                <c:pt idx="1001">
                  <c:v>0.52459700558192912</c:v>
                </c:pt>
                <c:pt idx="1002">
                  <c:v>0.53075277792268771</c:v>
                </c:pt>
                <c:pt idx="1003">
                  <c:v>0.52548385413949616</c:v>
                </c:pt>
                <c:pt idx="1004">
                  <c:v>0.53591736658145983</c:v>
                </c:pt>
                <c:pt idx="1005">
                  <c:v>0.49924357034795763</c:v>
                </c:pt>
                <c:pt idx="1006">
                  <c:v>0.50221712139391728</c:v>
                </c:pt>
                <c:pt idx="1007">
                  <c:v>0.47576816735353944</c:v>
                </c:pt>
                <c:pt idx="1008">
                  <c:v>0.47675935103552614</c:v>
                </c:pt>
                <c:pt idx="1009">
                  <c:v>0.50586885074860466</c:v>
                </c:pt>
                <c:pt idx="1010">
                  <c:v>0.5321613021023528</c:v>
                </c:pt>
                <c:pt idx="1011">
                  <c:v>0.54160363086232977</c:v>
                </c:pt>
                <c:pt idx="1012">
                  <c:v>0.53628253951692839</c:v>
                </c:pt>
                <c:pt idx="1013">
                  <c:v>0.54369033335072259</c:v>
                </c:pt>
                <c:pt idx="1014">
                  <c:v>0.56794824977828795</c:v>
                </c:pt>
                <c:pt idx="1015">
                  <c:v>0.58349418331681369</c:v>
                </c:pt>
                <c:pt idx="1016">
                  <c:v>0.59497104700297365</c:v>
                </c:pt>
                <c:pt idx="1017">
                  <c:v>0.60258751108560693</c:v>
                </c:pt>
                <c:pt idx="1018">
                  <c:v>0.59977046272627699</c:v>
                </c:pt>
                <c:pt idx="1019">
                  <c:v>0.5913714852104961</c:v>
                </c:pt>
                <c:pt idx="1020">
                  <c:v>0.59017163127967032</c:v>
                </c:pt>
                <c:pt idx="1021">
                  <c:v>0.61583807188690076</c:v>
                </c:pt>
                <c:pt idx="1022">
                  <c:v>0.61797694193750319</c:v>
                </c:pt>
                <c:pt idx="1023">
                  <c:v>0.62543690333350721</c:v>
                </c:pt>
                <c:pt idx="1024">
                  <c:v>0.63926130731910913</c:v>
                </c:pt>
                <c:pt idx="1025">
                  <c:v>0.64390422035578276</c:v>
                </c:pt>
                <c:pt idx="1026">
                  <c:v>0.63253169179404245</c:v>
                </c:pt>
                <c:pt idx="1027">
                  <c:v>0.65371172205122852</c:v>
                </c:pt>
                <c:pt idx="1028">
                  <c:v>0.65574625697741129</c:v>
                </c:pt>
                <c:pt idx="1029">
                  <c:v>0.64432156085346137</c:v>
                </c:pt>
                <c:pt idx="1030">
                  <c:v>0.65334654911575996</c:v>
                </c:pt>
                <c:pt idx="1031">
                  <c:v>0.64859930095466622</c:v>
                </c:pt>
                <c:pt idx="1032">
                  <c:v>0.62721060044864108</c:v>
                </c:pt>
                <c:pt idx="1033">
                  <c:v>0.62089832542125301</c:v>
                </c:pt>
                <c:pt idx="1034">
                  <c:v>0.63597475089989053</c:v>
                </c:pt>
                <c:pt idx="1035">
                  <c:v>0.62914080025040442</c:v>
                </c:pt>
                <c:pt idx="1036">
                  <c:v>0.63827012363712265</c:v>
                </c:pt>
                <c:pt idx="1037">
                  <c:v>0.64244352861390785</c:v>
                </c:pt>
                <c:pt idx="1038">
                  <c:v>0.6691533204653346</c:v>
                </c:pt>
                <c:pt idx="1039">
                  <c:v>0.66722312066357126</c:v>
                </c:pt>
                <c:pt idx="1040">
                  <c:v>0.68689029161667281</c:v>
                </c:pt>
                <c:pt idx="1041">
                  <c:v>0.68261255151546774</c:v>
                </c:pt>
                <c:pt idx="1042">
                  <c:v>0.69299389639522135</c:v>
                </c:pt>
                <c:pt idx="1043">
                  <c:v>0.69591527987897117</c:v>
                </c:pt>
                <c:pt idx="1044">
                  <c:v>0.68965517241379315</c:v>
                </c:pt>
                <c:pt idx="1045">
                  <c:v>0.68428191350618195</c:v>
                </c:pt>
                <c:pt idx="1046">
                  <c:v>0.69033335072252067</c:v>
                </c:pt>
                <c:pt idx="1047">
                  <c:v>0.70394908445928328</c:v>
                </c:pt>
                <c:pt idx="1048">
                  <c:v>0.69930617142260942</c:v>
                </c:pt>
                <c:pt idx="1049">
                  <c:v>0.69445458813709648</c:v>
                </c:pt>
                <c:pt idx="1050">
                  <c:v>0.65778079190359429</c:v>
                </c:pt>
                <c:pt idx="1051">
                  <c:v>0.63936564244352856</c:v>
                </c:pt>
                <c:pt idx="1052">
                  <c:v>0.63028848661902037</c:v>
                </c:pt>
                <c:pt idx="1053">
                  <c:v>0.62564557358234651</c:v>
                </c:pt>
                <c:pt idx="1054">
                  <c:v>0.6283061192550472</c:v>
                </c:pt>
                <c:pt idx="1055">
                  <c:v>0.62773227607073911</c:v>
                </c:pt>
                <c:pt idx="1056">
                  <c:v>0.63769628045281457</c:v>
                </c:pt>
                <c:pt idx="1057">
                  <c:v>0.64119150712087247</c:v>
                </c:pt>
                <c:pt idx="1058">
                  <c:v>0.63623558871093944</c:v>
                </c:pt>
                <c:pt idx="1059">
                  <c:v>0.64468673378892993</c:v>
                </c:pt>
                <c:pt idx="1060">
                  <c:v>0.64567791747091641</c:v>
                </c:pt>
                <c:pt idx="1061">
                  <c:v>0.64020032343888578</c:v>
                </c:pt>
                <c:pt idx="1062">
                  <c:v>0.63602691846210035</c:v>
                </c:pt>
                <c:pt idx="1063">
                  <c:v>0.63174917836089528</c:v>
                </c:pt>
                <c:pt idx="1064">
                  <c:v>0.68511659450153894</c:v>
                </c:pt>
                <c:pt idx="1065">
                  <c:v>0.7264854713339246</c:v>
                </c:pt>
                <c:pt idx="1066">
                  <c:v>0.73029370337524124</c:v>
                </c:pt>
                <c:pt idx="1067">
                  <c:v>0.73008503312640194</c:v>
                </c:pt>
                <c:pt idx="1068">
                  <c:v>0.77004538577912252</c:v>
                </c:pt>
                <c:pt idx="1069">
                  <c:v>0.76211591632323006</c:v>
                </c:pt>
                <c:pt idx="1070">
                  <c:v>0.75100422557253887</c:v>
                </c:pt>
                <c:pt idx="1071">
                  <c:v>0.75710783035108764</c:v>
                </c:pt>
                <c:pt idx="1072">
                  <c:v>0.7702540560279616</c:v>
                </c:pt>
                <c:pt idx="1073">
                  <c:v>0.76347227294068554</c:v>
                </c:pt>
                <c:pt idx="1074">
                  <c:v>0.7865303354374249</c:v>
                </c:pt>
                <c:pt idx="1075">
                  <c:v>0.7609160623924045</c:v>
                </c:pt>
                <c:pt idx="1076">
                  <c:v>0.74740466378006154</c:v>
                </c:pt>
                <c:pt idx="1077">
                  <c:v>0.76842819135061835</c:v>
                </c:pt>
                <c:pt idx="1078">
                  <c:v>0.78997339454327298</c:v>
                </c:pt>
                <c:pt idx="1079">
                  <c:v>0.78058323334550583</c:v>
                </c:pt>
                <c:pt idx="1080">
                  <c:v>0.77661849861755972</c:v>
                </c:pt>
                <c:pt idx="1081">
                  <c:v>0.80306745265793733</c:v>
                </c:pt>
                <c:pt idx="1082">
                  <c:v>0.80051124210965607</c:v>
                </c:pt>
                <c:pt idx="1083">
                  <c:v>0.78986905941885355</c:v>
                </c:pt>
                <c:pt idx="1084">
                  <c:v>0.78903437842349633</c:v>
                </c:pt>
                <c:pt idx="1085">
                  <c:v>0.79586832907298244</c:v>
                </c:pt>
                <c:pt idx="1086">
                  <c:v>0.77980071991235866</c:v>
                </c:pt>
                <c:pt idx="1087">
                  <c:v>0.79237310240492453</c:v>
                </c:pt>
                <c:pt idx="1088">
                  <c:v>0.79774636131253596</c:v>
                </c:pt>
                <c:pt idx="1089">
                  <c:v>0.81584850539934273</c:v>
                </c:pt>
                <c:pt idx="1090">
                  <c:v>0.81777870520110585</c:v>
                </c:pt>
                <c:pt idx="1091">
                  <c:v>0.81026657624289222</c:v>
                </c:pt>
                <c:pt idx="1092">
                  <c:v>0.82398664510407427</c:v>
                </c:pt>
                <c:pt idx="1093">
                  <c:v>0.84302780531065791</c:v>
                </c:pt>
                <c:pt idx="1094">
                  <c:v>0.85012259377119292</c:v>
                </c:pt>
                <c:pt idx="1095">
                  <c:v>0.86806823517137044</c:v>
                </c:pt>
                <c:pt idx="1096">
                  <c:v>0.86697271636496431</c:v>
                </c:pt>
                <c:pt idx="1097">
                  <c:v>0.87876258542438301</c:v>
                </c:pt>
                <c:pt idx="1098">
                  <c:v>0.88283165527674901</c:v>
                </c:pt>
                <c:pt idx="1099">
                  <c:v>0.89483019458500723</c:v>
                </c:pt>
                <c:pt idx="1100">
                  <c:v>0.91110647399447009</c:v>
                </c:pt>
                <c:pt idx="1101">
                  <c:v>0.90990662006364453</c:v>
                </c:pt>
                <c:pt idx="1102">
                  <c:v>0.92905211539464738</c:v>
                </c:pt>
                <c:pt idx="1103">
                  <c:v>0.92785226146382183</c:v>
                </c:pt>
                <c:pt idx="1104">
                  <c:v>0.93912045490114249</c:v>
                </c:pt>
                <c:pt idx="1105">
                  <c:v>0.9377119307214774</c:v>
                </c:pt>
                <c:pt idx="1106">
                  <c:v>0.91799259220616647</c:v>
                </c:pt>
                <c:pt idx="1107">
                  <c:v>0.92393969429808553</c:v>
                </c:pt>
                <c:pt idx="1108">
                  <c:v>0.94089415201627635</c:v>
                </c:pt>
                <c:pt idx="1109">
                  <c:v>0.9030205018519486</c:v>
                </c:pt>
                <c:pt idx="1110">
                  <c:v>0.79659867494391978</c:v>
                </c:pt>
                <c:pt idx="1111">
                  <c:v>0.82873389326516778</c:v>
                </c:pt>
                <c:pt idx="1112">
                  <c:v>0.83713287078094867</c:v>
                </c:pt>
                <c:pt idx="1113">
                  <c:v>0.75752517084876625</c:v>
                </c:pt>
                <c:pt idx="1114">
                  <c:v>0.79242526996713436</c:v>
                </c:pt>
                <c:pt idx="1115">
                  <c:v>0.81741353226563729</c:v>
                </c:pt>
                <c:pt idx="1116">
                  <c:v>0.83275079555532372</c:v>
                </c:pt>
                <c:pt idx="1117">
                  <c:v>0.87938859617090093</c:v>
                </c:pt>
                <c:pt idx="1118">
                  <c:v>0.88825708174656981</c:v>
                </c:pt>
                <c:pt idx="1119">
                  <c:v>0.88194480671918196</c:v>
                </c:pt>
                <c:pt idx="1120">
                  <c:v>0.87876258542438301</c:v>
                </c:pt>
                <c:pt idx="1121">
                  <c:v>0.88439668214304357</c:v>
                </c:pt>
                <c:pt idx="1122">
                  <c:v>0.86556419218529923</c:v>
                </c:pt>
                <c:pt idx="1123">
                  <c:v>0.89253482184777488</c:v>
                </c:pt>
                <c:pt idx="1124">
                  <c:v>0.91178465230319805</c:v>
                </c:pt>
                <c:pt idx="1125">
                  <c:v>0.89055245448380194</c:v>
                </c:pt>
                <c:pt idx="1126">
                  <c:v>0.86780739736032153</c:v>
                </c:pt>
                <c:pt idx="1127">
                  <c:v>0.83562001147686371</c:v>
                </c:pt>
                <c:pt idx="1128">
                  <c:v>0.84172361625541248</c:v>
                </c:pt>
                <c:pt idx="1129">
                  <c:v>0.86332098701027715</c:v>
                </c:pt>
                <c:pt idx="1130">
                  <c:v>0.86316448432364745</c:v>
                </c:pt>
                <c:pt idx="1131">
                  <c:v>0.85919974959570133</c:v>
                </c:pt>
                <c:pt idx="1132">
                  <c:v>0.85987792790442885</c:v>
                </c:pt>
                <c:pt idx="1133">
                  <c:v>0.90312483697636803</c:v>
                </c:pt>
                <c:pt idx="1134">
                  <c:v>0.89889926443737278</c:v>
                </c:pt>
                <c:pt idx="1135">
                  <c:v>0.87636287756273146</c:v>
                </c:pt>
                <c:pt idx="1136">
                  <c:v>0.85153111795085823</c:v>
                </c:pt>
                <c:pt idx="1137">
                  <c:v>0.85283530700610366</c:v>
                </c:pt>
                <c:pt idx="1138">
                  <c:v>0.85257446919505453</c:v>
                </c:pt>
                <c:pt idx="1139">
                  <c:v>0.83942824351818057</c:v>
                </c:pt>
                <c:pt idx="1140">
                  <c:v>0.83608951953675192</c:v>
                </c:pt>
                <c:pt idx="1141">
                  <c:v>0.83676769784547966</c:v>
                </c:pt>
                <c:pt idx="1142">
                  <c:v>0.76169857582555167</c:v>
                </c:pt>
                <c:pt idx="1143">
                  <c:v>0.70191454953310028</c:v>
                </c:pt>
                <c:pt idx="1144">
                  <c:v>0.76055088945693572</c:v>
                </c:pt>
                <c:pt idx="1145">
                  <c:v>0.71855600187803237</c:v>
                </c:pt>
                <c:pt idx="1146">
                  <c:v>0.71886900725129133</c:v>
                </c:pt>
                <c:pt idx="1147">
                  <c:v>0.74213573999686999</c:v>
                </c:pt>
                <c:pt idx="1148">
                  <c:v>0.71052219729772026</c:v>
                </c:pt>
                <c:pt idx="1149">
                  <c:v>0.73342375710783014</c:v>
                </c:pt>
                <c:pt idx="1150">
                  <c:v>0.75663832229119943</c:v>
                </c:pt>
                <c:pt idx="1151">
                  <c:v>0.77207992070530551</c:v>
                </c:pt>
                <c:pt idx="1152">
                  <c:v>0.72878084407115651</c:v>
                </c:pt>
                <c:pt idx="1153">
                  <c:v>0.74307475611664664</c:v>
                </c:pt>
                <c:pt idx="1154">
                  <c:v>0.77134957483436817</c:v>
                </c:pt>
                <c:pt idx="1155">
                  <c:v>0.74677865303354363</c:v>
                </c:pt>
                <c:pt idx="1156">
                  <c:v>0.78679117324847403</c:v>
                </c:pt>
                <c:pt idx="1157">
                  <c:v>0.74036204288173613</c:v>
                </c:pt>
                <c:pt idx="1158">
                  <c:v>0.73822317283113348</c:v>
                </c:pt>
                <c:pt idx="1159">
                  <c:v>0.72867650894673686</c:v>
                </c:pt>
                <c:pt idx="1160">
                  <c:v>0.71344358078147008</c:v>
                </c:pt>
                <c:pt idx="1161">
                  <c:v>0.74959570139287401</c:v>
                </c:pt>
                <c:pt idx="1162">
                  <c:v>0.75580364129584221</c:v>
                </c:pt>
                <c:pt idx="1163">
                  <c:v>0.75642965204236012</c:v>
                </c:pt>
                <c:pt idx="1164">
                  <c:v>0.75303876049872209</c:v>
                </c:pt>
                <c:pt idx="1165">
                  <c:v>0.75642965204236012</c:v>
                </c:pt>
                <c:pt idx="1166">
                  <c:v>0.75069122019927992</c:v>
                </c:pt>
                <c:pt idx="1167">
                  <c:v>0.75476029005164591</c:v>
                </c:pt>
                <c:pt idx="1168">
                  <c:v>0.73791016745787474</c:v>
                </c:pt>
                <c:pt idx="1169">
                  <c:v>0.74260524805675843</c:v>
                </c:pt>
                <c:pt idx="1170">
                  <c:v>0.72721581720486195</c:v>
                </c:pt>
                <c:pt idx="1171">
                  <c:v>0.71464343471229586</c:v>
                </c:pt>
                <c:pt idx="1172">
                  <c:v>0.72966769262872355</c:v>
                </c:pt>
                <c:pt idx="1173">
                  <c:v>0.74182273462361104</c:v>
                </c:pt>
                <c:pt idx="1174">
                  <c:v>0.76540247274244888</c:v>
                </c:pt>
                <c:pt idx="1175">
                  <c:v>0.79748552350148683</c:v>
                </c:pt>
                <c:pt idx="1176">
                  <c:v>0.81256194898012413</c:v>
                </c:pt>
                <c:pt idx="1177">
                  <c:v>0.81167510042255708</c:v>
                </c:pt>
                <c:pt idx="1178">
                  <c:v>0.81167510042255708</c:v>
                </c:pt>
                <c:pt idx="1179">
                  <c:v>0.81313579216443221</c:v>
                </c:pt>
                <c:pt idx="1180">
                  <c:v>0.81052741405394135</c:v>
                </c:pt>
                <c:pt idx="1181">
                  <c:v>0.80265011216025872</c:v>
                </c:pt>
                <c:pt idx="1182">
                  <c:v>0.77510563931347476</c:v>
                </c:pt>
                <c:pt idx="1183">
                  <c:v>0.78767802180604107</c:v>
                </c:pt>
                <c:pt idx="1184">
                  <c:v>0.80619750639052645</c:v>
                </c:pt>
                <c:pt idx="1185">
                  <c:v>0.79712035056601804</c:v>
                </c:pt>
                <c:pt idx="1186">
                  <c:v>0.77724450936407741</c:v>
                </c:pt>
                <c:pt idx="1187">
                  <c:v>0.7702540560279616</c:v>
                </c:pt>
                <c:pt idx="1188">
                  <c:v>0.69930617142260942</c:v>
                </c:pt>
                <c:pt idx="1189">
                  <c:v>0.73352809223225002</c:v>
                </c:pt>
                <c:pt idx="1190">
                  <c:v>0.7197036882466481</c:v>
                </c:pt>
                <c:pt idx="1191">
                  <c:v>0.74177056706140121</c:v>
                </c:pt>
                <c:pt idx="1192">
                  <c:v>0.74610047472481611</c:v>
                </c:pt>
                <c:pt idx="1193">
                  <c:v>0.73582346496948214</c:v>
                </c:pt>
                <c:pt idx="1194">
                  <c:v>0.77541864468673372</c:v>
                </c:pt>
                <c:pt idx="1195">
                  <c:v>0.77802702279722458</c:v>
                </c:pt>
                <c:pt idx="1196">
                  <c:v>0.78058323334550583</c:v>
                </c:pt>
                <c:pt idx="1197">
                  <c:v>0.77338410976055094</c:v>
                </c:pt>
                <c:pt idx="1198">
                  <c:v>0.76649799154885501</c:v>
                </c:pt>
                <c:pt idx="1199">
                  <c:v>0.76065522458135537</c:v>
                </c:pt>
                <c:pt idx="1200">
                  <c:v>0.73733632427356666</c:v>
                </c:pt>
                <c:pt idx="1201">
                  <c:v>0.73744065939798631</c:v>
                </c:pt>
                <c:pt idx="1202">
                  <c:v>0.74104022119046387</c:v>
                </c:pt>
                <c:pt idx="1203">
                  <c:v>0.73806667014450422</c:v>
                </c:pt>
                <c:pt idx="1204">
                  <c:v>0.73530178934738366</c:v>
                </c:pt>
                <c:pt idx="1205">
                  <c:v>0.7359799676561114</c:v>
                </c:pt>
                <c:pt idx="1206">
                  <c:v>0.71610412645417076</c:v>
                </c:pt>
                <c:pt idx="1207">
                  <c:v>0.69857582555167208</c:v>
                </c:pt>
                <c:pt idx="1208">
                  <c:v>0.6940894152016277</c:v>
                </c:pt>
                <c:pt idx="1209">
                  <c:v>0.6743179091241065</c:v>
                </c:pt>
                <c:pt idx="1210">
                  <c:v>0.69247222077312331</c:v>
                </c:pt>
                <c:pt idx="1211">
                  <c:v>0.69309823151964123</c:v>
                </c:pt>
                <c:pt idx="1212">
                  <c:v>0.70723564087850166</c:v>
                </c:pt>
                <c:pt idx="1213">
                  <c:v>0.68360373519745443</c:v>
                </c:pt>
                <c:pt idx="1214">
                  <c:v>0.68657728624341385</c:v>
                </c:pt>
                <c:pt idx="1215">
                  <c:v>0.69695863112316769</c:v>
                </c:pt>
                <c:pt idx="1216">
                  <c:v>0.74333559392769577</c:v>
                </c:pt>
                <c:pt idx="1217">
                  <c:v>0.73227607073921441</c:v>
                </c:pt>
                <c:pt idx="1218">
                  <c:v>0.72351192028796496</c:v>
                </c:pt>
                <c:pt idx="1219">
                  <c:v>0.72643330377171478</c:v>
                </c:pt>
                <c:pt idx="1220">
                  <c:v>0.70953101361573379</c:v>
                </c:pt>
                <c:pt idx="1221">
                  <c:v>0.76326360269184623</c:v>
                </c:pt>
                <c:pt idx="1222">
                  <c:v>0.76498513224477005</c:v>
                </c:pt>
                <c:pt idx="1223">
                  <c:v>0.77698367155302828</c:v>
                </c:pt>
                <c:pt idx="1224">
                  <c:v>0.75596014398247191</c:v>
                </c:pt>
                <c:pt idx="1225">
                  <c:v>0.76926287234597512</c:v>
                </c:pt>
                <c:pt idx="1226">
                  <c:v>0.80369346340445502</c:v>
                </c:pt>
                <c:pt idx="1227">
                  <c:v>0.81011007355626274</c:v>
                </c:pt>
                <c:pt idx="1228">
                  <c:v>0.81725702957900781</c:v>
                </c:pt>
                <c:pt idx="1229">
                  <c:v>0.81647451614586042</c:v>
                </c:pt>
                <c:pt idx="1230">
                  <c:v>0.82904689863842673</c:v>
                </c:pt>
                <c:pt idx="1231">
                  <c:v>0.83681986540768971</c:v>
                </c:pt>
                <c:pt idx="1232">
                  <c:v>0.8147529865929366</c:v>
                </c:pt>
                <c:pt idx="1233">
                  <c:v>0.82539516928373957</c:v>
                </c:pt>
                <c:pt idx="1234">
                  <c:v>0.83342897386405124</c:v>
                </c:pt>
                <c:pt idx="1235">
                  <c:v>0.8449058375502112</c:v>
                </c:pt>
                <c:pt idx="1236">
                  <c:v>0.84537534561009964</c:v>
                </c:pt>
                <c:pt idx="1237">
                  <c:v>0.84887057227815754</c:v>
                </c:pt>
                <c:pt idx="1238">
                  <c:v>0.85919974959570133</c:v>
                </c:pt>
                <c:pt idx="1239">
                  <c:v>0.84360164849496577</c:v>
                </c:pt>
                <c:pt idx="1240">
                  <c:v>0.82283895873545831</c:v>
                </c:pt>
                <c:pt idx="1241">
                  <c:v>0.7972246856904377</c:v>
                </c:pt>
                <c:pt idx="1242">
                  <c:v>0.81584850539934273</c:v>
                </c:pt>
                <c:pt idx="1243">
                  <c:v>0.79790286399916521</c:v>
                </c:pt>
                <c:pt idx="1244">
                  <c:v>0.82028274818717728</c:v>
                </c:pt>
                <c:pt idx="1245">
                  <c:v>0.82278679117324871</c:v>
                </c:pt>
                <c:pt idx="1246">
                  <c:v>0.82894256351400686</c:v>
                </c:pt>
                <c:pt idx="1247">
                  <c:v>0.83801971933851527</c:v>
                </c:pt>
                <c:pt idx="1248">
                  <c:v>0.83535917366581458</c:v>
                </c:pt>
                <c:pt idx="1249">
                  <c:v>0.82565600709478848</c:v>
                </c:pt>
                <c:pt idx="1250">
                  <c:v>0.82560383953257865</c:v>
                </c:pt>
                <c:pt idx="1251">
                  <c:v>0.85090510720434032</c:v>
                </c:pt>
                <c:pt idx="1252">
                  <c:v>0.84720121028744311</c:v>
                </c:pt>
                <c:pt idx="1253">
                  <c:v>0.84344514580833652</c:v>
                </c:pt>
                <c:pt idx="1254">
                  <c:v>0.82904689863842673</c:v>
                </c:pt>
                <c:pt idx="1255">
                  <c:v>0.826334185403516</c:v>
                </c:pt>
                <c:pt idx="1256">
                  <c:v>0.83608951953675192</c:v>
                </c:pt>
                <c:pt idx="1257">
                  <c:v>0.83582868172570302</c:v>
                </c:pt>
                <c:pt idx="1258">
                  <c:v>0.81903072669414168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FD2-4F7D-AF21-B0702EC2E8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26490480"/>
        <c:axId val="1626483408"/>
      </c:lineChart>
      <c:dateAx>
        <c:axId val="1626490480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6483408"/>
        <c:crosses val="autoZero"/>
        <c:auto val="1"/>
        <c:lblOffset val="100"/>
        <c:baseTimeUnit val="days"/>
        <c:majorUnit val="1"/>
        <c:majorTimeUnit val="years"/>
      </c:dateAx>
      <c:valAx>
        <c:axId val="1626483408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6490480"/>
        <c:crosses val="autoZero"/>
        <c:crossBetween val="between"/>
        <c:majorUnit val="0.4"/>
        <c:minorUnit val="4.0000000000000008E-2"/>
      </c:valAx>
      <c:spPr>
        <a:noFill/>
        <a:ln>
          <a:solidFill>
            <a:schemeClr val="tx1"/>
          </a:solidFill>
        </a:ln>
        <a:effectLst/>
      </c:spPr>
    </c:plotArea>
    <c:legend>
      <c:legendPos val="l"/>
      <c:layout>
        <c:manualLayout>
          <c:xMode val="edge"/>
          <c:yMode val="edge"/>
          <c:x val="0.19956616052060738"/>
          <c:y val="0.16058945756780404"/>
          <c:w val="0.33067336214209664"/>
          <c:h val="0.2250015748031496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480-4F47-96AE-CE15EA95BA2B}"/>
              </c:ext>
            </c:extLst>
          </c:dPt>
          <c:dPt>
            <c:idx val="10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480-4F47-96AE-CE15EA95BA2B}"/>
              </c:ext>
            </c:extLst>
          </c:dPt>
          <c:dPt>
            <c:idx val="11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480-4F47-96AE-CE15EA95BA2B}"/>
              </c:ext>
            </c:extLst>
          </c:dPt>
          <c:dPt>
            <c:idx val="12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480-4F47-96AE-CE15EA95BA2B}"/>
              </c:ext>
            </c:extLst>
          </c:dPt>
          <c:dPt>
            <c:idx val="13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480-4F47-96AE-CE15EA95BA2B}"/>
              </c:ext>
            </c:extLst>
          </c:dPt>
          <c:dPt>
            <c:idx val="14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480-4F47-96AE-CE15EA95BA2B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1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'IB Revenue'!$E$3:$U$3</c:f>
              <c:numCache>
                <c:formatCode>General</c:formatCode>
                <c:ptCount val="1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1">
                  <c:v>2018</c:v>
                </c:pt>
                <c:pt idx="12">
                  <c:v>2019</c:v>
                </c:pt>
                <c:pt idx="13">
                  <c:v>2020</c:v>
                </c:pt>
                <c:pt idx="14">
                  <c:v>2021</c:v>
                </c:pt>
              </c:numCache>
            </c:numRef>
          </c:cat>
          <c:val>
            <c:numRef>
              <c:f>'IB Revenue'!$E$6:$U$6</c:f>
              <c:numCache>
                <c:formatCode>General</c:formatCode>
                <c:ptCount val="15"/>
                <c:pt idx="0">
                  <c:v>0.10074225748656263</c:v>
                </c:pt>
                <c:pt idx="1">
                  <c:v>0.14994525076839182</c:v>
                </c:pt>
                <c:pt idx="2">
                  <c:v>0.15073529411764697</c:v>
                </c:pt>
                <c:pt idx="3">
                  <c:v>1.2779552715654896E-2</c:v>
                </c:pt>
                <c:pt idx="4">
                  <c:v>7.8864353312302793E-2</c:v>
                </c:pt>
                <c:pt idx="5">
                  <c:v>4.0935672514619936E-2</c:v>
                </c:pt>
                <c:pt idx="6">
                  <c:v>0.13483146067415741</c:v>
                </c:pt>
                <c:pt idx="7">
                  <c:v>0.14108910891089099</c:v>
                </c:pt>
                <c:pt idx="8">
                  <c:v>7.1583514099783141E-2</c:v>
                </c:pt>
                <c:pt idx="9">
                  <c:v>0.21255060728744946</c:v>
                </c:pt>
                <c:pt idx="11">
                  <c:v>0.35699999999999976</c:v>
                </c:pt>
                <c:pt idx="12">
                  <c:v>0.19229999999999992</c:v>
                </c:pt>
                <c:pt idx="13">
                  <c:v>0.24310000000000009</c:v>
                </c:pt>
                <c:pt idx="14">
                  <c:v>0.2213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480-4F47-96AE-CE15EA95B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5"/>
        <c:overlap val="100"/>
        <c:axId val="1329002672"/>
        <c:axId val="1329001424"/>
      </c:barChart>
      <c:catAx>
        <c:axId val="132900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9001424"/>
        <c:crosses val="autoZero"/>
        <c:auto val="1"/>
        <c:lblAlgn val="ctr"/>
        <c:lblOffset val="100"/>
        <c:noMultiLvlLbl val="0"/>
      </c:catAx>
      <c:valAx>
        <c:axId val="13290014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29002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'RWA and CET 1 Capital'!$B$4</c:f>
              <c:strCache>
                <c:ptCount val="1"/>
                <c:pt idx="0">
                  <c:v>Tier 1 Capital Ratio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58ED5"/>
              </a:solidFill>
              <a:ln>
                <a:solidFill>
                  <a:srgbClr val="558ED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8FA-4DE5-B36D-8D5CBED6F967}"/>
              </c:ext>
            </c:extLst>
          </c:dPt>
          <c:dPt>
            <c:idx val="1"/>
            <c:invertIfNegative val="0"/>
            <c:bubble3D val="0"/>
            <c:spPr>
              <a:solidFill>
                <a:srgbClr val="558ED5"/>
              </a:solidFill>
              <a:ln>
                <a:solidFill>
                  <a:srgbClr val="558ED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8FA-4DE5-B36D-8D5CBED6F967}"/>
              </c:ext>
            </c:extLst>
          </c:dPt>
          <c:dPt>
            <c:idx val="2"/>
            <c:invertIfNegative val="0"/>
            <c:bubble3D val="0"/>
            <c:spPr>
              <a:solidFill>
                <a:srgbClr val="558ED5"/>
              </a:solidFill>
              <a:ln>
                <a:solidFill>
                  <a:srgbClr val="558ED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8FA-4DE5-B36D-8D5CBED6F967}"/>
              </c:ext>
            </c:extLst>
          </c:dPt>
          <c:dPt>
            <c:idx val="3"/>
            <c:invertIfNegative val="0"/>
            <c:bubble3D val="0"/>
            <c:spPr>
              <a:solidFill>
                <a:srgbClr val="558ED5"/>
              </a:solidFill>
              <a:ln>
                <a:solidFill>
                  <a:srgbClr val="558ED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8FA-4DE5-B36D-8D5CBED6F967}"/>
              </c:ext>
            </c:extLst>
          </c:dPt>
          <c:dPt>
            <c:idx val="4"/>
            <c:invertIfNegative val="0"/>
            <c:bubble3D val="0"/>
            <c:spPr>
              <a:solidFill>
                <a:srgbClr val="558ED5"/>
              </a:solidFill>
              <a:ln>
                <a:solidFill>
                  <a:srgbClr val="558ED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8FA-4DE5-B36D-8D5CBED6F967}"/>
              </c:ext>
            </c:extLst>
          </c:dPt>
          <c:dPt>
            <c:idx val="5"/>
            <c:invertIfNegative val="0"/>
            <c:bubble3D val="0"/>
            <c:spPr>
              <a:solidFill>
                <a:srgbClr val="558ED5"/>
              </a:solidFill>
              <a:ln>
                <a:solidFill>
                  <a:srgbClr val="558ED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8FA-4DE5-B36D-8D5CBED6F967}"/>
              </c:ext>
            </c:extLst>
          </c:dPt>
          <c:dPt>
            <c:idx val="7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8FA-4DE5-B36D-8D5CBED6F967}"/>
              </c:ext>
            </c:extLst>
          </c:dPt>
          <c:dPt>
            <c:idx val="8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8FA-4DE5-B36D-8D5CBED6F967}"/>
              </c:ext>
            </c:extLst>
          </c:dPt>
          <c:dPt>
            <c:idx val="9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8FA-4DE5-B36D-8D5CBED6F967}"/>
              </c:ext>
            </c:extLst>
          </c:dPt>
          <c:dPt>
            <c:idx val="10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8FA-4DE5-B36D-8D5CBED6F967}"/>
              </c:ext>
            </c:extLst>
          </c:dPt>
          <c:dPt>
            <c:idx val="11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A8FA-4DE5-B36D-8D5CBED6F967}"/>
              </c:ext>
            </c:extLst>
          </c:dPt>
          <c:dPt>
            <c:idx val="12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A8FA-4DE5-B36D-8D5CBED6F967}"/>
              </c:ext>
            </c:extLst>
          </c:dPt>
          <c:dPt>
            <c:idx val="13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A8FA-4DE5-B36D-8D5CBED6F967}"/>
              </c:ext>
            </c:extLst>
          </c:dPt>
          <c:dPt>
            <c:idx val="14"/>
            <c:invertIfNegative val="0"/>
            <c:bubble3D val="0"/>
            <c:spPr>
              <a:solidFill>
                <a:srgbClr val="00B050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A8FA-4DE5-B36D-8D5CBED6F967}"/>
              </c:ext>
            </c:extLst>
          </c:dPt>
          <c:dLbls>
            <c:dLbl>
              <c:idx val="1"/>
              <c:layout>
                <c:manualLayout>
                  <c:x val="-5.5555555555555558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A8FA-4DE5-B36D-8D5CBED6F967}"/>
                </c:ext>
              </c:extLst>
            </c:dLbl>
            <c:dLbl>
              <c:idx val="2"/>
              <c:layout>
                <c:manualLayout>
                  <c:x val="-2.5462668816039986E-17"/>
                  <c:y val="-4.629629629629629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A8FA-4DE5-B36D-8D5CBED6F967}"/>
                </c:ext>
              </c:extLst>
            </c:dLbl>
            <c:dLbl>
              <c:idx val="3"/>
              <c:layout>
                <c:manualLayout>
                  <c:x val="1.1111111111111112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A8FA-4DE5-B36D-8D5CBED6F967}"/>
                </c:ext>
              </c:extLst>
            </c:dLbl>
            <c:dLbl>
              <c:idx val="8"/>
              <c:layout>
                <c:manualLayout>
                  <c:x val="8.6767915638812261E-3"/>
                  <c:y val="-5.0925337632079971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A8FA-4DE5-B36D-8D5CBED6F967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'RWA and CET 1 Capital'!$H$3:$V$3</c:f>
              <c:numCache>
                <c:formatCode>m/d/yyyy</c:formatCode>
                <c:ptCount val="15"/>
                <c:pt idx="0">
                  <c:v>41274</c:v>
                </c:pt>
                <c:pt idx="1">
                  <c:v>41639</c:v>
                </c:pt>
                <c:pt idx="2">
                  <c:v>42004</c:v>
                </c:pt>
                <c:pt idx="3">
                  <c:v>42369</c:v>
                </c:pt>
                <c:pt idx="4">
                  <c:v>42735</c:v>
                </c:pt>
                <c:pt idx="5">
                  <c:v>43100</c:v>
                </c:pt>
                <c:pt idx="7">
                  <c:v>43465</c:v>
                </c:pt>
                <c:pt idx="8">
                  <c:v>43830</c:v>
                </c:pt>
                <c:pt idx="9">
                  <c:v>44196</c:v>
                </c:pt>
                <c:pt idx="10">
                  <c:v>44561</c:v>
                </c:pt>
                <c:pt idx="11">
                  <c:v>44926</c:v>
                </c:pt>
                <c:pt idx="12">
                  <c:v>45291</c:v>
                </c:pt>
                <c:pt idx="13">
                  <c:v>45657</c:v>
                </c:pt>
                <c:pt idx="14">
                  <c:v>46022</c:v>
                </c:pt>
              </c:numCache>
            </c:numRef>
          </c:cat>
          <c:val>
            <c:numRef>
              <c:f>'RWA and CET 1 Capital'!$H$4:$V$4</c:f>
              <c:numCache>
                <c:formatCode>General</c:formatCode>
                <c:ptCount val="15"/>
                <c:pt idx="0">
                  <c:v>0.1113</c:v>
                </c:pt>
                <c:pt idx="1">
                  <c:v>0.1081</c:v>
                </c:pt>
                <c:pt idx="2" formatCode="0.00%">
                  <c:v>0.108</c:v>
                </c:pt>
                <c:pt idx="3" formatCode="0.00%">
                  <c:v>0.108</c:v>
                </c:pt>
                <c:pt idx="4" formatCode="0.00%">
                  <c:v>0.1028</c:v>
                </c:pt>
                <c:pt idx="5" formatCode="0.00%">
                  <c:v>0.1115</c:v>
                </c:pt>
                <c:pt idx="7" formatCode="0.00%">
                  <c:v>0.10693479353857127</c:v>
                </c:pt>
                <c:pt idx="8" formatCode="0.00%">
                  <c:v>0.10770200912407318</c:v>
                </c:pt>
                <c:pt idx="9" formatCode="0.00%">
                  <c:v>0.10304313650351127</c:v>
                </c:pt>
                <c:pt idx="10" formatCode="0.00%">
                  <c:v>9.7280064207204336E-2</c:v>
                </c:pt>
                <c:pt idx="11" formatCode="0.00%">
                  <c:v>9.6710048155403253E-2</c:v>
                </c:pt>
                <c:pt idx="12" formatCode="0.00%">
                  <c:v>9.6140032103602169E-2</c:v>
                </c:pt>
                <c:pt idx="13" formatCode="0.00%">
                  <c:v>9.5570016051801085E-2</c:v>
                </c:pt>
                <c:pt idx="14" formatCode="0.00%">
                  <c:v>9.4999999999999987E-2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A8FA-4DE5-B36D-8D5CBED6F9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1460472415"/>
        <c:axId val="1460479487"/>
      </c:barChart>
      <c:catAx>
        <c:axId val="1460472415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0479487"/>
        <c:crosses val="autoZero"/>
        <c:auto val="0"/>
        <c:lblAlgn val="ctr"/>
        <c:lblOffset val="100"/>
        <c:tickLblSkip val="2"/>
        <c:noMultiLvlLbl val="0"/>
      </c:catAx>
      <c:valAx>
        <c:axId val="1460479487"/>
        <c:scaling>
          <c:orientation val="minMax"/>
          <c:max val="0.13"/>
          <c:min val="7.5000000000000011E-2"/>
        </c:scaling>
        <c:delete val="1"/>
        <c:axPos val="l"/>
        <c:numFmt formatCode="General" sourceLinked="1"/>
        <c:majorTickMark val="out"/>
        <c:minorTickMark val="none"/>
        <c:tickLblPos val="nextTo"/>
        <c:crossAx val="1460472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58ED5"/>
              </a:solidFill>
              <a:ln>
                <a:solidFill>
                  <a:srgbClr val="558ED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357-40BB-BA25-B430F01D1186}"/>
              </c:ext>
            </c:extLst>
          </c:dPt>
          <c:dPt>
            <c:idx val="1"/>
            <c:invertIfNegative val="0"/>
            <c:bubble3D val="0"/>
            <c:spPr>
              <a:solidFill>
                <a:srgbClr val="558ED5"/>
              </a:solidFill>
              <a:ln>
                <a:solidFill>
                  <a:srgbClr val="558ED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357-40BB-BA25-B430F01D1186}"/>
              </c:ext>
            </c:extLst>
          </c:dPt>
          <c:dPt>
            <c:idx val="2"/>
            <c:invertIfNegative val="0"/>
            <c:bubble3D val="0"/>
            <c:spPr>
              <a:solidFill>
                <a:srgbClr val="558ED5"/>
              </a:solidFill>
              <a:ln>
                <a:solidFill>
                  <a:srgbClr val="558ED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357-40BB-BA25-B430F01D1186}"/>
              </c:ext>
            </c:extLst>
          </c:dPt>
          <c:dPt>
            <c:idx val="3"/>
            <c:invertIfNegative val="0"/>
            <c:bubble3D val="0"/>
            <c:spPr>
              <a:solidFill>
                <a:srgbClr val="558ED5"/>
              </a:solidFill>
              <a:ln>
                <a:solidFill>
                  <a:srgbClr val="558ED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357-40BB-BA25-B430F01D1186}"/>
              </c:ext>
            </c:extLst>
          </c:dPt>
          <c:dPt>
            <c:idx val="4"/>
            <c:invertIfNegative val="0"/>
            <c:bubble3D val="0"/>
            <c:spPr>
              <a:solidFill>
                <a:srgbClr val="558ED5"/>
              </a:solidFill>
              <a:ln>
                <a:solidFill>
                  <a:srgbClr val="558ED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357-40BB-BA25-B430F01D1186}"/>
              </c:ext>
            </c:extLst>
          </c:dPt>
          <c:dPt>
            <c:idx val="5"/>
            <c:invertIfNegative val="0"/>
            <c:bubble3D val="0"/>
            <c:spPr>
              <a:solidFill>
                <a:srgbClr val="558ED5"/>
              </a:solidFill>
              <a:ln>
                <a:solidFill>
                  <a:srgbClr val="558ED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357-40BB-BA25-B430F01D1186}"/>
              </c:ext>
            </c:extLst>
          </c:dPt>
          <c:dPt>
            <c:idx val="6"/>
            <c:invertIfNegative val="0"/>
            <c:bubble3D val="0"/>
            <c:spPr>
              <a:solidFill>
                <a:srgbClr val="558ED5"/>
              </a:solidFill>
              <a:ln>
                <a:solidFill>
                  <a:srgbClr val="558ED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357-40BB-BA25-B430F01D1186}"/>
              </c:ext>
            </c:extLst>
          </c:dPt>
          <c:dPt>
            <c:idx val="7"/>
            <c:invertIfNegative val="0"/>
            <c:bubble3D val="0"/>
            <c:spPr>
              <a:solidFill>
                <a:srgbClr val="558ED5"/>
              </a:solidFill>
              <a:ln>
                <a:solidFill>
                  <a:srgbClr val="558ED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357-40BB-BA25-B430F01D1186}"/>
              </c:ext>
            </c:extLst>
          </c:dPt>
          <c:dPt>
            <c:idx val="8"/>
            <c:invertIfNegative val="0"/>
            <c:bubble3D val="0"/>
            <c:spPr>
              <a:solidFill>
                <a:srgbClr val="558ED5"/>
              </a:solidFill>
              <a:ln>
                <a:solidFill>
                  <a:srgbClr val="558ED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F357-40BB-BA25-B430F01D1186}"/>
              </c:ext>
            </c:extLst>
          </c:dPt>
          <c:dPt>
            <c:idx val="9"/>
            <c:invertIfNegative val="0"/>
            <c:bubble3D val="0"/>
            <c:spPr>
              <a:solidFill>
                <a:srgbClr val="558ED5"/>
              </a:solidFill>
              <a:ln>
                <a:solidFill>
                  <a:srgbClr val="558ED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F357-40BB-BA25-B430F01D1186}"/>
              </c:ext>
            </c:extLst>
          </c:dPt>
          <c:dPt>
            <c:idx val="11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F357-40BB-BA25-B430F01D1186}"/>
              </c:ext>
            </c:extLst>
          </c:dPt>
          <c:dPt>
            <c:idx val="12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F357-40BB-BA25-B430F01D1186}"/>
              </c:ext>
            </c:extLst>
          </c:dPt>
          <c:dPt>
            <c:idx val="13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F357-40BB-BA25-B430F01D1186}"/>
              </c:ext>
            </c:extLst>
          </c:dPt>
          <c:dPt>
            <c:idx val="14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F357-40BB-BA25-B430F01D1186}"/>
              </c:ext>
            </c:extLst>
          </c:dPt>
          <c:dPt>
            <c:idx val="15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F357-40BB-BA25-B430F01D1186}"/>
              </c:ext>
            </c:extLst>
          </c:dPt>
          <c:dPt>
            <c:idx val="16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F357-40BB-BA25-B430F01D1186}"/>
              </c:ext>
            </c:extLst>
          </c:dPt>
          <c:dPt>
            <c:idx val="17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F357-40BB-BA25-B430F01D1186}"/>
              </c:ext>
            </c:extLst>
          </c:dPt>
          <c:dPt>
            <c:idx val="18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F357-40BB-BA25-B430F01D1186}"/>
              </c:ext>
            </c:extLst>
          </c:dPt>
          <c:dLbls>
            <c:dLbl>
              <c:idx val="0"/>
              <c:layout>
                <c:manualLayout>
                  <c:x val="-8.6767895878524948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F357-40BB-BA25-B430F01D1186}"/>
                </c:ext>
              </c:extLst>
            </c:dLbl>
            <c:dLbl>
              <c:idx val="1"/>
              <c:layout>
                <c:manualLayout>
                  <c:x val="-2.603036876355749E-2"/>
                  <c:y val="-1.0185067526415994E-1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F357-40BB-BA25-B430F01D1186}"/>
                </c:ext>
              </c:extLst>
            </c:dLbl>
            <c:dLbl>
              <c:idx val="6"/>
              <c:layout>
                <c:manualLayout>
                  <c:x val="-2.3138105567606652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F357-40BB-BA25-B430F01D1186}"/>
                </c:ext>
              </c:extLst>
            </c:dLbl>
            <c:dLbl>
              <c:idx val="13"/>
              <c:layout>
                <c:manualLayout>
                  <c:x val="2.0245842371655821E-2"/>
                  <c:y val="5.555555555555555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9-F357-40BB-BA25-B430F01D1186}"/>
                </c:ext>
              </c:extLst>
            </c:dLbl>
            <c:dLbl>
              <c:idx val="14"/>
              <c:layout>
                <c:manualLayout>
                  <c:x val="1.1569052783803326E-2"/>
                  <c:y val="-1.2731334408019993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B-F357-40BB-BA25-B430F01D1186}"/>
                </c:ext>
              </c:extLst>
            </c:dLbl>
            <c:dLbl>
              <c:idx val="15"/>
              <c:layout>
                <c:manualLayout>
                  <c:x val="5.7845263919016629E-3"/>
                  <c:y val="-2.5462668816039986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D-F357-40BB-BA25-B430F01D1186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1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Dividends!$G$3:$Y$3</c:f>
              <c:numCache>
                <c:formatCode>m/d/yyyy</c:formatCode>
                <c:ptCount val="19"/>
                <c:pt idx="0">
                  <c:v>39813</c:v>
                </c:pt>
                <c:pt idx="1">
                  <c:v>40178</c:v>
                </c:pt>
                <c:pt idx="2">
                  <c:v>40543</c:v>
                </c:pt>
                <c:pt idx="3">
                  <c:v>40908</c:v>
                </c:pt>
                <c:pt idx="4">
                  <c:v>41274</c:v>
                </c:pt>
                <c:pt idx="5">
                  <c:v>41639</c:v>
                </c:pt>
                <c:pt idx="6">
                  <c:v>42004</c:v>
                </c:pt>
                <c:pt idx="7">
                  <c:v>42369</c:v>
                </c:pt>
                <c:pt idx="8">
                  <c:v>42735</c:v>
                </c:pt>
                <c:pt idx="9">
                  <c:v>43100</c:v>
                </c:pt>
                <c:pt idx="11">
                  <c:v>43465</c:v>
                </c:pt>
                <c:pt idx="12">
                  <c:v>43830</c:v>
                </c:pt>
                <c:pt idx="13">
                  <c:v>44196</c:v>
                </c:pt>
                <c:pt idx="14">
                  <c:v>44561</c:v>
                </c:pt>
                <c:pt idx="15">
                  <c:v>44926</c:v>
                </c:pt>
                <c:pt idx="16">
                  <c:v>45291</c:v>
                </c:pt>
                <c:pt idx="17">
                  <c:v>45657</c:v>
                </c:pt>
                <c:pt idx="18">
                  <c:v>46022</c:v>
                </c:pt>
              </c:numCache>
            </c:numRef>
          </c:cat>
          <c:val>
            <c:numRef>
              <c:f>Dividends!$G$5:$Y$5</c:f>
              <c:numCache>
                <c:formatCode>0.00%_);\(0.00%\);\-\ \ \ \ \ \ \ \ \ \ </c:formatCode>
                <c:ptCount val="19"/>
                <c:pt idx="0">
                  <c:v>0.10074225748656263</c:v>
                </c:pt>
                <c:pt idx="1">
                  <c:v>0.14994525076839182</c:v>
                </c:pt>
                <c:pt idx="2">
                  <c:v>0.15073529411764697</c:v>
                </c:pt>
                <c:pt idx="3">
                  <c:v>1.2779552715654896E-2</c:v>
                </c:pt>
                <c:pt idx="4">
                  <c:v>7.8864353312302793E-2</c:v>
                </c:pt>
                <c:pt idx="5">
                  <c:v>4.0935672514619936E-2</c:v>
                </c:pt>
                <c:pt idx="6">
                  <c:v>0.13483146067415741</c:v>
                </c:pt>
                <c:pt idx="7">
                  <c:v>0.14108910891089099</c:v>
                </c:pt>
                <c:pt idx="8">
                  <c:v>7.1583514099783141E-2</c:v>
                </c:pt>
                <c:pt idx="9">
                  <c:v>0.28616898785425104</c:v>
                </c:pt>
                <c:pt idx="11">
                  <c:v>0.32575757575757569</c:v>
                </c:pt>
                <c:pt idx="12">
                  <c:v>0.25714285714285734</c:v>
                </c:pt>
                <c:pt idx="13">
                  <c:v>0.22727272727272707</c:v>
                </c:pt>
                <c:pt idx="14">
                  <c:v>0.18518518518518512</c:v>
                </c:pt>
                <c:pt idx="15">
                  <c:v>0.14648211419398982</c:v>
                </c:pt>
                <c:pt idx="16">
                  <c:v>0.11622280935986007</c:v>
                </c:pt>
                <c:pt idx="17">
                  <c:v>7.5126654693836503E-2</c:v>
                </c:pt>
                <c:pt idx="18">
                  <c:v>5.7646661249490583E-2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F357-40BB-BA25-B430F01D11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1460457439"/>
        <c:axId val="1460456191"/>
      </c:barChart>
      <c:catAx>
        <c:axId val="1460457439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0456191"/>
        <c:crosses val="autoZero"/>
        <c:auto val="0"/>
        <c:lblAlgn val="ctr"/>
        <c:lblOffset val="100"/>
        <c:tickLblSkip val="4"/>
        <c:tickMarkSkip val="1"/>
        <c:noMultiLvlLbl val="0"/>
      </c:catAx>
      <c:valAx>
        <c:axId val="1460456191"/>
        <c:scaling>
          <c:orientation val="minMax"/>
          <c:max val="0.45"/>
        </c:scaling>
        <c:delete val="1"/>
        <c:axPos val="l"/>
        <c:numFmt formatCode="0.00%_);\(0.00%\);\-\ \ \ \ \ \ \ \ \ \ " sourceLinked="1"/>
        <c:majorTickMark val="out"/>
        <c:minorTickMark val="none"/>
        <c:tickLblPos val="nextTo"/>
        <c:crossAx val="1460457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'[STI Model.xlsx]UNRATE - Bank Performance'!$E$2</c:f>
              <c:strCache>
                <c:ptCount val="1"/>
                <c:pt idx="0">
                  <c:v>Recession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val>
            <c:numRef>
              <c:f>'[STI Model.xlsx]UNRATE - Bank Performance'!$E$3:$E$325</c:f>
              <c:numCache>
                <c:formatCode>0.00%</c:formatCode>
                <c:ptCount val="3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0.11</c:v>
                </c:pt>
                <c:pt idx="121">
                  <c:v>0.11</c:v>
                </c:pt>
                <c:pt idx="122">
                  <c:v>0.11</c:v>
                </c:pt>
                <c:pt idx="123">
                  <c:v>0.11</c:v>
                </c:pt>
                <c:pt idx="124">
                  <c:v>0.11</c:v>
                </c:pt>
                <c:pt idx="125">
                  <c:v>0.11</c:v>
                </c:pt>
                <c:pt idx="126">
                  <c:v>0.11</c:v>
                </c:pt>
                <c:pt idx="127">
                  <c:v>0.11</c:v>
                </c:pt>
                <c:pt idx="128">
                  <c:v>0.11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0.11</c:v>
                </c:pt>
                <c:pt idx="202">
                  <c:v>0.11</c:v>
                </c:pt>
                <c:pt idx="203">
                  <c:v>0.11</c:v>
                </c:pt>
                <c:pt idx="204">
                  <c:v>0.11</c:v>
                </c:pt>
                <c:pt idx="205">
                  <c:v>0.11</c:v>
                </c:pt>
                <c:pt idx="206">
                  <c:v>0.11</c:v>
                </c:pt>
                <c:pt idx="207">
                  <c:v>0.11</c:v>
                </c:pt>
                <c:pt idx="208">
                  <c:v>0.11</c:v>
                </c:pt>
                <c:pt idx="209">
                  <c:v>0.11</c:v>
                </c:pt>
                <c:pt idx="210">
                  <c:v>0.11</c:v>
                </c:pt>
                <c:pt idx="211">
                  <c:v>0.11</c:v>
                </c:pt>
                <c:pt idx="212">
                  <c:v>0.11</c:v>
                </c:pt>
                <c:pt idx="213">
                  <c:v>0.11</c:v>
                </c:pt>
                <c:pt idx="214">
                  <c:v>0.11</c:v>
                </c:pt>
                <c:pt idx="215">
                  <c:v>0.11</c:v>
                </c:pt>
                <c:pt idx="216">
                  <c:v>0.11</c:v>
                </c:pt>
                <c:pt idx="217">
                  <c:v>0.11</c:v>
                </c:pt>
                <c:pt idx="218">
                  <c:v>0.11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9B-4779-94E7-6F93D91D5D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559454272"/>
        <c:axId val="559448448"/>
      </c:barChart>
      <c:lineChart>
        <c:grouping val="standard"/>
        <c:varyColors val="0"/>
        <c:ser>
          <c:idx val="0"/>
          <c:order val="0"/>
          <c:tx>
            <c:strRef>
              <c:f>'[STI Model.xlsx]UNRATE - Bank Performance'!$C$2</c:f>
              <c:strCache>
                <c:ptCount val="1"/>
                <c:pt idx="0">
                  <c:v>Relative Bank Performance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'[STI Model.xlsx]UNRATE - Bank Performance'!$B$3:$B$325</c:f>
              <c:numCache>
                <c:formatCode>m/d/yyyy</c:formatCode>
                <c:ptCount val="323"/>
                <c:pt idx="0">
                  <c:v>33326</c:v>
                </c:pt>
                <c:pt idx="1">
                  <c:v>33358</c:v>
                </c:pt>
                <c:pt idx="2">
                  <c:v>33389</c:v>
                </c:pt>
                <c:pt idx="3">
                  <c:v>33417</c:v>
                </c:pt>
                <c:pt idx="4">
                  <c:v>33450</c:v>
                </c:pt>
                <c:pt idx="5">
                  <c:v>33480</c:v>
                </c:pt>
                <c:pt idx="6">
                  <c:v>33511</c:v>
                </c:pt>
                <c:pt idx="7">
                  <c:v>33542</c:v>
                </c:pt>
                <c:pt idx="8">
                  <c:v>33571</c:v>
                </c:pt>
                <c:pt idx="9">
                  <c:v>33603</c:v>
                </c:pt>
                <c:pt idx="10">
                  <c:v>33634</c:v>
                </c:pt>
                <c:pt idx="11">
                  <c:v>33662</c:v>
                </c:pt>
                <c:pt idx="12">
                  <c:v>33694</c:v>
                </c:pt>
                <c:pt idx="13">
                  <c:v>33724</c:v>
                </c:pt>
                <c:pt idx="14">
                  <c:v>33753</c:v>
                </c:pt>
                <c:pt idx="15">
                  <c:v>33785</c:v>
                </c:pt>
                <c:pt idx="16">
                  <c:v>33816</c:v>
                </c:pt>
                <c:pt idx="17">
                  <c:v>33847</c:v>
                </c:pt>
                <c:pt idx="18">
                  <c:v>33877</c:v>
                </c:pt>
                <c:pt idx="19">
                  <c:v>33907</c:v>
                </c:pt>
                <c:pt idx="20">
                  <c:v>33938</c:v>
                </c:pt>
                <c:pt idx="21">
                  <c:v>33969</c:v>
                </c:pt>
                <c:pt idx="22">
                  <c:v>33998</c:v>
                </c:pt>
                <c:pt idx="23">
                  <c:v>34026</c:v>
                </c:pt>
                <c:pt idx="24">
                  <c:v>34059</c:v>
                </c:pt>
                <c:pt idx="25">
                  <c:v>34089</c:v>
                </c:pt>
                <c:pt idx="26">
                  <c:v>34120</c:v>
                </c:pt>
                <c:pt idx="27">
                  <c:v>34150</c:v>
                </c:pt>
                <c:pt idx="28">
                  <c:v>34180</c:v>
                </c:pt>
                <c:pt idx="29">
                  <c:v>34212</c:v>
                </c:pt>
                <c:pt idx="30">
                  <c:v>34242</c:v>
                </c:pt>
                <c:pt idx="31">
                  <c:v>34271</c:v>
                </c:pt>
                <c:pt idx="32">
                  <c:v>34303</c:v>
                </c:pt>
                <c:pt idx="33">
                  <c:v>34334</c:v>
                </c:pt>
                <c:pt idx="34">
                  <c:v>34365</c:v>
                </c:pt>
                <c:pt idx="35">
                  <c:v>34393</c:v>
                </c:pt>
                <c:pt idx="36">
                  <c:v>34424</c:v>
                </c:pt>
                <c:pt idx="37">
                  <c:v>34453</c:v>
                </c:pt>
                <c:pt idx="38">
                  <c:v>34485</c:v>
                </c:pt>
                <c:pt idx="39">
                  <c:v>34515</c:v>
                </c:pt>
                <c:pt idx="40">
                  <c:v>34544</c:v>
                </c:pt>
                <c:pt idx="41">
                  <c:v>34577</c:v>
                </c:pt>
                <c:pt idx="42">
                  <c:v>34607</c:v>
                </c:pt>
                <c:pt idx="43">
                  <c:v>34638</c:v>
                </c:pt>
                <c:pt idx="44">
                  <c:v>34668</c:v>
                </c:pt>
                <c:pt idx="45">
                  <c:v>34698</c:v>
                </c:pt>
                <c:pt idx="46">
                  <c:v>34730</c:v>
                </c:pt>
                <c:pt idx="47">
                  <c:v>34758</c:v>
                </c:pt>
                <c:pt idx="48">
                  <c:v>34789</c:v>
                </c:pt>
                <c:pt idx="49">
                  <c:v>34817</c:v>
                </c:pt>
                <c:pt idx="50">
                  <c:v>34850</c:v>
                </c:pt>
                <c:pt idx="51">
                  <c:v>34880</c:v>
                </c:pt>
                <c:pt idx="52">
                  <c:v>34911</c:v>
                </c:pt>
                <c:pt idx="53">
                  <c:v>34942</c:v>
                </c:pt>
                <c:pt idx="54">
                  <c:v>34971</c:v>
                </c:pt>
                <c:pt idx="55">
                  <c:v>35003</c:v>
                </c:pt>
                <c:pt idx="56">
                  <c:v>35033</c:v>
                </c:pt>
                <c:pt idx="57">
                  <c:v>35062</c:v>
                </c:pt>
                <c:pt idx="58">
                  <c:v>35095</c:v>
                </c:pt>
                <c:pt idx="59">
                  <c:v>35124</c:v>
                </c:pt>
                <c:pt idx="60">
                  <c:v>35153</c:v>
                </c:pt>
                <c:pt idx="61">
                  <c:v>35185</c:v>
                </c:pt>
                <c:pt idx="62">
                  <c:v>35216</c:v>
                </c:pt>
                <c:pt idx="63">
                  <c:v>35244</c:v>
                </c:pt>
                <c:pt idx="64">
                  <c:v>35277</c:v>
                </c:pt>
                <c:pt idx="65">
                  <c:v>35307</c:v>
                </c:pt>
                <c:pt idx="66">
                  <c:v>35338</c:v>
                </c:pt>
                <c:pt idx="67">
                  <c:v>35369</c:v>
                </c:pt>
                <c:pt idx="68">
                  <c:v>35398</c:v>
                </c:pt>
                <c:pt idx="69">
                  <c:v>35430</c:v>
                </c:pt>
                <c:pt idx="70">
                  <c:v>35461</c:v>
                </c:pt>
                <c:pt idx="71">
                  <c:v>35489</c:v>
                </c:pt>
                <c:pt idx="72">
                  <c:v>35520</c:v>
                </c:pt>
                <c:pt idx="73">
                  <c:v>35550</c:v>
                </c:pt>
                <c:pt idx="74">
                  <c:v>35580</c:v>
                </c:pt>
                <c:pt idx="75">
                  <c:v>35611</c:v>
                </c:pt>
                <c:pt idx="76">
                  <c:v>35642</c:v>
                </c:pt>
                <c:pt idx="77">
                  <c:v>35671</c:v>
                </c:pt>
                <c:pt idx="78">
                  <c:v>35703</c:v>
                </c:pt>
                <c:pt idx="79">
                  <c:v>35734</c:v>
                </c:pt>
                <c:pt idx="80">
                  <c:v>35762</c:v>
                </c:pt>
                <c:pt idx="81">
                  <c:v>35795</c:v>
                </c:pt>
                <c:pt idx="82">
                  <c:v>35825</c:v>
                </c:pt>
                <c:pt idx="83">
                  <c:v>35853</c:v>
                </c:pt>
                <c:pt idx="84">
                  <c:v>35885</c:v>
                </c:pt>
                <c:pt idx="85">
                  <c:v>35915</c:v>
                </c:pt>
                <c:pt idx="86">
                  <c:v>35944</c:v>
                </c:pt>
                <c:pt idx="87">
                  <c:v>35976</c:v>
                </c:pt>
                <c:pt idx="88">
                  <c:v>36007</c:v>
                </c:pt>
                <c:pt idx="89">
                  <c:v>36038</c:v>
                </c:pt>
                <c:pt idx="90">
                  <c:v>36068</c:v>
                </c:pt>
                <c:pt idx="91">
                  <c:v>36098</c:v>
                </c:pt>
                <c:pt idx="92">
                  <c:v>36129</c:v>
                </c:pt>
                <c:pt idx="93">
                  <c:v>36160</c:v>
                </c:pt>
                <c:pt idx="94">
                  <c:v>36189</c:v>
                </c:pt>
                <c:pt idx="95">
                  <c:v>36217</c:v>
                </c:pt>
                <c:pt idx="96">
                  <c:v>36250</c:v>
                </c:pt>
                <c:pt idx="97">
                  <c:v>36280</c:v>
                </c:pt>
                <c:pt idx="98">
                  <c:v>36311</c:v>
                </c:pt>
                <c:pt idx="99">
                  <c:v>36341</c:v>
                </c:pt>
                <c:pt idx="100">
                  <c:v>36371</c:v>
                </c:pt>
                <c:pt idx="101">
                  <c:v>36403</c:v>
                </c:pt>
                <c:pt idx="102">
                  <c:v>36433</c:v>
                </c:pt>
                <c:pt idx="103">
                  <c:v>36462</c:v>
                </c:pt>
                <c:pt idx="104">
                  <c:v>36494</c:v>
                </c:pt>
                <c:pt idx="105">
                  <c:v>36525</c:v>
                </c:pt>
                <c:pt idx="106">
                  <c:v>36556</c:v>
                </c:pt>
                <c:pt idx="107">
                  <c:v>36585</c:v>
                </c:pt>
                <c:pt idx="108">
                  <c:v>36616</c:v>
                </c:pt>
                <c:pt idx="109">
                  <c:v>36644</c:v>
                </c:pt>
                <c:pt idx="110">
                  <c:v>36677</c:v>
                </c:pt>
                <c:pt idx="111">
                  <c:v>36707</c:v>
                </c:pt>
                <c:pt idx="112">
                  <c:v>36738</c:v>
                </c:pt>
                <c:pt idx="113">
                  <c:v>36769</c:v>
                </c:pt>
                <c:pt idx="114">
                  <c:v>36798</c:v>
                </c:pt>
                <c:pt idx="115">
                  <c:v>36830</c:v>
                </c:pt>
                <c:pt idx="116">
                  <c:v>36860</c:v>
                </c:pt>
                <c:pt idx="117">
                  <c:v>36889</c:v>
                </c:pt>
                <c:pt idx="118">
                  <c:v>36922</c:v>
                </c:pt>
                <c:pt idx="119">
                  <c:v>36950</c:v>
                </c:pt>
                <c:pt idx="120">
                  <c:v>36980</c:v>
                </c:pt>
                <c:pt idx="121">
                  <c:v>37011</c:v>
                </c:pt>
                <c:pt idx="122">
                  <c:v>37042</c:v>
                </c:pt>
                <c:pt idx="123">
                  <c:v>37071</c:v>
                </c:pt>
                <c:pt idx="124">
                  <c:v>37103</c:v>
                </c:pt>
                <c:pt idx="125">
                  <c:v>37134</c:v>
                </c:pt>
                <c:pt idx="126">
                  <c:v>37162</c:v>
                </c:pt>
                <c:pt idx="127">
                  <c:v>37195</c:v>
                </c:pt>
                <c:pt idx="128">
                  <c:v>37225</c:v>
                </c:pt>
                <c:pt idx="129">
                  <c:v>37256</c:v>
                </c:pt>
                <c:pt idx="130">
                  <c:v>37287</c:v>
                </c:pt>
                <c:pt idx="131">
                  <c:v>37315</c:v>
                </c:pt>
                <c:pt idx="132">
                  <c:v>37344</c:v>
                </c:pt>
                <c:pt idx="133">
                  <c:v>37376</c:v>
                </c:pt>
                <c:pt idx="134">
                  <c:v>37407</c:v>
                </c:pt>
                <c:pt idx="135">
                  <c:v>37435</c:v>
                </c:pt>
                <c:pt idx="136">
                  <c:v>37468</c:v>
                </c:pt>
                <c:pt idx="137">
                  <c:v>37498</c:v>
                </c:pt>
                <c:pt idx="138">
                  <c:v>37529</c:v>
                </c:pt>
                <c:pt idx="139">
                  <c:v>37560</c:v>
                </c:pt>
                <c:pt idx="140">
                  <c:v>37589</c:v>
                </c:pt>
                <c:pt idx="141">
                  <c:v>37621</c:v>
                </c:pt>
                <c:pt idx="142">
                  <c:v>37652</c:v>
                </c:pt>
                <c:pt idx="143">
                  <c:v>37680</c:v>
                </c:pt>
                <c:pt idx="144">
                  <c:v>37711</c:v>
                </c:pt>
                <c:pt idx="145">
                  <c:v>37741</c:v>
                </c:pt>
                <c:pt idx="146">
                  <c:v>37771</c:v>
                </c:pt>
                <c:pt idx="147">
                  <c:v>37802</c:v>
                </c:pt>
                <c:pt idx="148">
                  <c:v>37833</c:v>
                </c:pt>
                <c:pt idx="149">
                  <c:v>37862</c:v>
                </c:pt>
                <c:pt idx="150">
                  <c:v>37894</c:v>
                </c:pt>
                <c:pt idx="151">
                  <c:v>37925</c:v>
                </c:pt>
                <c:pt idx="152">
                  <c:v>37953</c:v>
                </c:pt>
                <c:pt idx="153">
                  <c:v>37986</c:v>
                </c:pt>
                <c:pt idx="154">
                  <c:v>38016</c:v>
                </c:pt>
                <c:pt idx="155">
                  <c:v>38044</c:v>
                </c:pt>
                <c:pt idx="156">
                  <c:v>38077</c:v>
                </c:pt>
                <c:pt idx="157">
                  <c:v>38107</c:v>
                </c:pt>
                <c:pt idx="158">
                  <c:v>38138</c:v>
                </c:pt>
                <c:pt idx="159">
                  <c:v>38168</c:v>
                </c:pt>
                <c:pt idx="160">
                  <c:v>38198</c:v>
                </c:pt>
                <c:pt idx="161">
                  <c:v>38230</c:v>
                </c:pt>
                <c:pt idx="162">
                  <c:v>38260</c:v>
                </c:pt>
                <c:pt idx="163">
                  <c:v>38289</c:v>
                </c:pt>
                <c:pt idx="164">
                  <c:v>38321</c:v>
                </c:pt>
                <c:pt idx="165">
                  <c:v>38352</c:v>
                </c:pt>
                <c:pt idx="166">
                  <c:v>38383</c:v>
                </c:pt>
                <c:pt idx="167">
                  <c:v>38411</c:v>
                </c:pt>
                <c:pt idx="168">
                  <c:v>38442</c:v>
                </c:pt>
                <c:pt idx="169">
                  <c:v>38471</c:v>
                </c:pt>
                <c:pt idx="170">
                  <c:v>38503</c:v>
                </c:pt>
                <c:pt idx="171">
                  <c:v>38533</c:v>
                </c:pt>
                <c:pt idx="172">
                  <c:v>38562</c:v>
                </c:pt>
                <c:pt idx="173">
                  <c:v>38595</c:v>
                </c:pt>
                <c:pt idx="174">
                  <c:v>38625</c:v>
                </c:pt>
                <c:pt idx="175">
                  <c:v>38656</c:v>
                </c:pt>
                <c:pt idx="176">
                  <c:v>38686</c:v>
                </c:pt>
                <c:pt idx="177">
                  <c:v>38716</c:v>
                </c:pt>
                <c:pt idx="178">
                  <c:v>38748</c:v>
                </c:pt>
                <c:pt idx="179">
                  <c:v>38776</c:v>
                </c:pt>
                <c:pt idx="180">
                  <c:v>38807</c:v>
                </c:pt>
                <c:pt idx="181">
                  <c:v>38835</c:v>
                </c:pt>
                <c:pt idx="182">
                  <c:v>38868</c:v>
                </c:pt>
                <c:pt idx="183">
                  <c:v>38898</c:v>
                </c:pt>
                <c:pt idx="184">
                  <c:v>38929</c:v>
                </c:pt>
                <c:pt idx="185">
                  <c:v>38960</c:v>
                </c:pt>
                <c:pt idx="186">
                  <c:v>38989</c:v>
                </c:pt>
                <c:pt idx="187">
                  <c:v>39021</c:v>
                </c:pt>
                <c:pt idx="188">
                  <c:v>39051</c:v>
                </c:pt>
                <c:pt idx="189">
                  <c:v>39080</c:v>
                </c:pt>
                <c:pt idx="190">
                  <c:v>39113</c:v>
                </c:pt>
                <c:pt idx="191">
                  <c:v>39141</c:v>
                </c:pt>
                <c:pt idx="192">
                  <c:v>39171</c:v>
                </c:pt>
                <c:pt idx="193">
                  <c:v>39202</c:v>
                </c:pt>
                <c:pt idx="194">
                  <c:v>39233</c:v>
                </c:pt>
                <c:pt idx="195">
                  <c:v>39262</c:v>
                </c:pt>
                <c:pt idx="196">
                  <c:v>39294</c:v>
                </c:pt>
                <c:pt idx="197">
                  <c:v>39325</c:v>
                </c:pt>
                <c:pt idx="198">
                  <c:v>39353</c:v>
                </c:pt>
                <c:pt idx="199">
                  <c:v>39386</c:v>
                </c:pt>
                <c:pt idx="200">
                  <c:v>39416</c:v>
                </c:pt>
                <c:pt idx="201">
                  <c:v>39447</c:v>
                </c:pt>
                <c:pt idx="202">
                  <c:v>39478</c:v>
                </c:pt>
                <c:pt idx="203">
                  <c:v>39507</c:v>
                </c:pt>
                <c:pt idx="204">
                  <c:v>39538</c:v>
                </c:pt>
                <c:pt idx="205">
                  <c:v>39568</c:v>
                </c:pt>
                <c:pt idx="206">
                  <c:v>39598</c:v>
                </c:pt>
                <c:pt idx="207">
                  <c:v>39629</c:v>
                </c:pt>
                <c:pt idx="208">
                  <c:v>39660</c:v>
                </c:pt>
                <c:pt idx="209">
                  <c:v>39689</c:v>
                </c:pt>
                <c:pt idx="210">
                  <c:v>39721</c:v>
                </c:pt>
                <c:pt idx="211">
                  <c:v>39752</c:v>
                </c:pt>
                <c:pt idx="212">
                  <c:v>39780</c:v>
                </c:pt>
                <c:pt idx="213">
                  <c:v>39813</c:v>
                </c:pt>
                <c:pt idx="214">
                  <c:v>39843</c:v>
                </c:pt>
                <c:pt idx="215">
                  <c:v>39871</c:v>
                </c:pt>
                <c:pt idx="216">
                  <c:v>39903</c:v>
                </c:pt>
                <c:pt idx="217">
                  <c:v>39933</c:v>
                </c:pt>
                <c:pt idx="218">
                  <c:v>39962</c:v>
                </c:pt>
                <c:pt idx="219">
                  <c:v>39994</c:v>
                </c:pt>
                <c:pt idx="220">
                  <c:v>40025</c:v>
                </c:pt>
                <c:pt idx="221">
                  <c:v>40056</c:v>
                </c:pt>
                <c:pt idx="222">
                  <c:v>40086</c:v>
                </c:pt>
                <c:pt idx="223">
                  <c:v>40116</c:v>
                </c:pt>
                <c:pt idx="224">
                  <c:v>40147</c:v>
                </c:pt>
                <c:pt idx="225">
                  <c:v>40178</c:v>
                </c:pt>
                <c:pt idx="226">
                  <c:v>40207</c:v>
                </c:pt>
                <c:pt idx="227">
                  <c:v>40235</c:v>
                </c:pt>
                <c:pt idx="228">
                  <c:v>40268</c:v>
                </c:pt>
                <c:pt idx="229">
                  <c:v>40298</c:v>
                </c:pt>
                <c:pt idx="230">
                  <c:v>40329</c:v>
                </c:pt>
                <c:pt idx="231">
                  <c:v>40359</c:v>
                </c:pt>
                <c:pt idx="232">
                  <c:v>40389</c:v>
                </c:pt>
                <c:pt idx="233">
                  <c:v>40421</c:v>
                </c:pt>
                <c:pt idx="234">
                  <c:v>40451</c:v>
                </c:pt>
                <c:pt idx="235">
                  <c:v>40480</c:v>
                </c:pt>
                <c:pt idx="236">
                  <c:v>40512</c:v>
                </c:pt>
                <c:pt idx="237">
                  <c:v>40543</c:v>
                </c:pt>
                <c:pt idx="238">
                  <c:v>40574</c:v>
                </c:pt>
                <c:pt idx="239">
                  <c:v>40602</c:v>
                </c:pt>
                <c:pt idx="240">
                  <c:v>40633</c:v>
                </c:pt>
                <c:pt idx="241">
                  <c:v>40662</c:v>
                </c:pt>
                <c:pt idx="242">
                  <c:v>40694</c:v>
                </c:pt>
                <c:pt idx="243">
                  <c:v>40724</c:v>
                </c:pt>
                <c:pt idx="244">
                  <c:v>40753</c:v>
                </c:pt>
                <c:pt idx="245">
                  <c:v>40786</c:v>
                </c:pt>
                <c:pt idx="246">
                  <c:v>40816</c:v>
                </c:pt>
                <c:pt idx="247">
                  <c:v>40847</c:v>
                </c:pt>
                <c:pt idx="248">
                  <c:v>40877</c:v>
                </c:pt>
                <c:pt idx="249">
                  <c:v>40907</c:v>
                </c:pt>
                <c:pt idx="250">
                  <c:v>40939</c:v>
                </c:pt>
                <c:pt idx="251">
                  <c:v>40968</c:v>
                </c:pt>
                <c:pt idx="252">
                  <c:v>40998</c:v>
                </c:pt>
                <c:pt idx="253">
                  <c:v>41029</c:v>
                </c:pt>
                <c:pt idx="254">
                  <c:v>41060</c:v>
                </c:pt>
                <c:pt idx="255">
                  <c:v>41089</c:v>
                </c:pt>
                <c:pt idx="256">
                  <c:v>41121</c:v>
                </c:pt>
                <c:pt idx="257">
                  <c:v>41152</c:v>
                </c:pt>
                <c:pt idx="258">
                  <c:v>41180</c:v>
                </c:pt>
                <c:pt idx="259">
                  <c:v>41213</c:v>
                </c:pt>
                <c:pt idx="260">
                  <c:v>41243</c:v>
                </c:pt>
                <c:pt idx="261">
                  <c:v>41274</c:v>
                </c:pt>
                <c:pt idx="262">
                  <c:v>41305</c:v>
                </c:pt>
                <c:pt idx="263">
                  <c:v>41333</c:v>
                </c:pt>
                <c:pt idx="264">
                  <c:v>41362</c:v>
                </c:pt>
                <c:pt idx="265">
                  <c:v>41394</c:v>
                </c:pt>
                <c:pt idx="266">
                  <c:v>41425</c:v>
                </c:pt>
                <c:pt idx="267">
                  <c:v>41453</c:v>
                </c:pt>
                <c:pt idx="268">
                  <c:v>41486</c:v>
                </c:pt>
                <c:pt idx="269">
                  <c:v>41516</c:v>
                </c:pt>
                <c:pt idx="270">
                  <c:v>41547</c:v>
                </c:pt>
                <c:pt idx="271">
                  <c:v>41578</c:v>
                </c:pt>
                <c:pt idx="272">
                  <c:v>41607</c:v>
                </c:pt>
                <c:pt idx="273">
                  <c:v>41639</c:v>
                </c:pt>
                <c:pt idx="274">
                  <c:v>41670</c:v>
                </c:pt>
                <c:pt idx="275">
                  <c:v>41698</c:v>
                </c:pt>
                <c:pt idx="276">
                  <c:v>41729</c:v>
                </c:pt>
                <c:pt idx="277">
                  <c:v>41759</c:v>
                </c:pt>
                <c:pt idx="278">
                  <c:v>41789</c:v>
                </c:pt>
                <c:pt idx="279">
                  <c:v>41820</c:v>
                </c:pt>
                <c:pt idx="280">
                  <c:v>41851</c:v>
                </c:pt>
                <c:pt idx="281">
                  <c:v>41880</c:v>
                </c:pt>
                <c:pt idx="282">
                  <c:v>41912</c:v>
                </c:pt>
                <c:pt idx="283">
                  <c:v>41943</c:v>
                </c:pt>
                <c:pt idx="284">
                  <c:v>41971</c:v>
                </c:pt>
                <c:pt idx="285">
                  <c:v>42004</c:v>
                </c:pt>
                <c:pt idx="286">
                  <c:v>42034</c:v>
                </c:pt>
                <c:pt idx="287">
                  <c:v>42062</c:v>
                </c:pt>
                <c:pt idx="288">
                  <c:v>42094</c:v>
                </c:pt>
                <c:pt idx="289">
                  <c:v>42124</c:v>
                </c:pt>
                <c:pt idx="290">
                  <c:v>42153</c:v>
                </c:pt>
                <c:pt idx="291">
                  <c:v>42185</c:v>
                </c:pt>
                <c:pt idx="292">
                  <c:v>42216</c:v>
                </c:pt>
                <c:pt idx="293">
                  <c:v>42247</c:v>
                </c:pt>
                <c:pt idx="294">
                  <c:v>42277</c:v>
                </c:pt>
                <c:pt idx="295">
                  <c:v>42307</c:v>
                </c:pt>
                <c:pt idx="296">
                  <c:v>42338</c:v>
                </c:pt>
                <c:pt idx="297">
                  <c:v>42369</c:v>
                </c:pt>
                <c:pt idx="298">
                  <c:v>42398</c:v>
                </c:pt>
                <c:pt idx="299">
                  <c:v>42429</c:v>
                </c:pt>
                <c:pt idx="300">
                  <c:v>42460</c:v>
                </c:pt>
                <c:pt idx="301">
                  <c:v>42489</c:v>
                </c:pt>
                <c:pt idx="302">
                  <c:v>42521</c:v>
                </c:pt>
                <c:pt idx="303">
                  <c:v>42551</c:v>
                </c:pt>
                <c:pt idx="304">
                  <c:v>42580</c:v>
                </c:pt>
                <c:pt idx="305">
                  <c:v>42613</c:v>
                </c:pt>
                <c:pt idx="306">
                  <c:v>42643</c:v>
                </c:pt>
                <c:pt idx="307">
                  <c:v>42674</c:v>
                </c:pt>
                <c:pt idx="308">
                  <c:v>42704</c:v>
                </c:pt>
                <c:pt idx="309">
                  <c:v>42734</c:v>
                </c:pt>
                <c:pt idx="310">
                  <c:v>42766</c:v>
                </c:pt>
                <c:pt idx="311">
                  <c:v>42794</c:v>
                </c:pt>
                <c:pt idx="312">
                  <c:v>42825</c:v>
                </c:pt>
                <c:pt idx="313">
                  <c:v>42853</c:v>
                </c:pt>
                <c:pt idx="314">
                  <c:v>42886</c:v>
                </c:pt>
                <c:pt idx="315">
                  <c:v>42916</c:v>
                </c:pt>
                <c:pt idx="316">
                  <c:v>42947</c:v>
                </c:pt>
                <c:pt idx="317">
                  <c:v>42978</c:v>
                </c:pt>
                <c:pt idx="318">
                  <c:v>43007</c:v>
                </c:pt>
                <c:pt idx="319">
                  <c:v>43039</c:v>
                </c:pt>
                <c:pt idx="320">
                  <c:v>43069</c:v>
                </c:pt>
                <c:pt idx="321">
                  <c:v>43098</c:v>
                </c:pt>
                <c:pt idx="322">
                  <c:v>43131</c:v>
                </c:pt>
              </c:numCache>
            </c:numRef>
          </c:cat>
          <c:val>
            <c:numRef>
              <c:f>'[STI Model.xlsx]UNRATE - Bank Performance'!$C$3:$C$325</c:f>
              <c:numCache>
                <c:formatCode>0.00%</c:formatCode>
                <c:ptCount val="323"/>
                <c:pt idx="0">
                  <c:v>0.66310800000000003</c:v>
                </c:pt>
                <c:pt idx="1">
                  <c:v>0.70874799999999993</c:v>
                </c:pt>
                <c:pt idx="2">
                  <c:v>0.73143400000000003</c:v>
                </c:pt>
                <c:pt idx="3">
                  <c:v>0.70426800000000001</c:v>
                </c:pt>
                <c:pt idx="4">
                  <c:v>0.72551399999999999</c:v>
                </c:pt>
                <c:pt idx="5">
                  <c:v>0.77326099999999998</c:v>
                </c:pt>
                <c:pt idx="6">
                  <c:v>0.76958100000000007</c:v>
                </c:pt>
                <c:pt idx="7">
                  <c:v>0.76408900000000002</c:v>
                </c:pt>
                <c:pt idx="8">
                  <c:v>0.71907900000000002</c:v>
                </c:pt>
                <c:pt idx="9">
                  <c:v>0.73887500000000006</c:v>
                </c:pt>
                <c:pt idx="10">
                  <c:v>0.77399699999999994</c:v>
                </c:pt>
                <c:pt idx="11">
                  <c:v>0.8325499999999999</c:v>
                </c:pt>
                <c:pt idx="12">
                  <c:v>0.82046300000000005</c:v>
                </c:pt>
                <c:pt idx="13">
                  <c:v>0.83117300000000005</c:v>
                </c:pt>
                <c:pt idx="14">
                  <c:v>0.84879099999999996</c:v>
                </c:pt>
                <c:pt idx="15">
                  <c:v>0.87107100000000004</c:v>
                </c:pt>
                <c:pt idx="16">
                  <c:v>0.832484</c:v>
                </c:pt>
                <c:pt idx="17">
                  <c:v>0.80393900000000007</c:v>
                </c:pt>
                <c:pt idx="18">
                  <c:v>0.80979900000000005</c:v>
                </c:pt>
                <c:pt idx="19">
                  <c:v>0.8281440000000001</c:v>
                </c:pt>
                <c:pt idx="20">
                  <c:v>0.86133499999999996</c:v>
                </c:pt>
                <c:pt idx="21">
                  <c:v>0.89308599999999994</c:v>
                </c:pt>
                <c:pt idx="22">
                  <c:v>0.92277399999999998</c:v>
                </c:pt>
                <c:pt idx="23">
                  <c:v>0.94184799999999991</c:v>
                </c:pt>
                <c:pt idx="24">
                  <c:v>0.95480799999999999</c:v>
                </c:pt>
                <c:pt idx="25">
                  <c:v>0.92507300000000003</c:v>
                </c:pt>
                <c:pt idx="26">
                  <c:v>0.89558300000000002</c:v>
                </c:pt>
                <c:pt idx="27">
                  <c:v>0.93711600000000006</c:v>
                </c:pt>
                <c:pt idx="28">
                  <c:v>0.9477549999999999</c:v>
                </c:pt>
                <c:pt idx="29">
                  <c:v>0.92062700000000008</c:v>
                </c:pt>
                <c:pt idx="30">
                  <c:v>0.96317200000000003</c:v>
                </c:pt>
                <c:pt idx="31">
                  <c:v>0.87356300000000009</c:v>
                </c:pt>
                <c:pt idx="32">
                  <c:v>0.86918700000000004</c:v>
                </c:pt>
                <c:pt idx="33">
                  <c:v>0.89105400000000001</c:v>
                </c:pt>
                <c:pt idx="34">
                  <c:v>0.89886799999999989</c:v>
                </c:pt>
                <c:pt idx="35">
                  <c:v>0.88301799999999997</c:v>
                </c:pt>
                <c:pt idx="36">
                  <c:v>0.89493</c:v>
                </c:pt>
                <c:pt idx="37">
                  <c:v>0.91837500000000005</c:v>
                </c:pt>
                <c:pt idx="38">
                  <c:v>0.96086299999999991</c:v>
                </c:pt>
                <c:pt idx="39">
                  <c:v>0.958673</c:v>
                </c:pt>
                <c:pt idx="40">
                  <c:v>0.94627899999999998</c:v>
                </c:pt>
                <c:pt idx="41">
                  <c:v>0.94241699999999995</c:v>
                </c:pt>
                <c:pt idx="42">
                  <c:v>0.89231099999999997</c:v>
                </c:pt>
                <c:pt idx="43">
                  <c:v>0.88232699999999997</c:v>
                </c:pt>
                <c:pt idx="44">
                  <c:v>0.84500600000000003</c:v>
                </c:pt>
                <c:pt idx="45">
                  <c:v>0.82589600000000007</c:v>
                </c:pt>
                <c:pt idx="46">
                  <c:v>0.85838199999999998</c:v>
                </c:pt>
                <c:pt idx="47">
                  <c:v>0.88168800000000003</c:v>
                </c:pt>
                <c:pt idx="48">
                  <c:v>0.84340999999999999</c:v>
                </c:pt>
                <c:pt idx="49">
                  <c:v>0.85486099999999998</c:v>
                </c:pt>
                <c:pt idx="50">
                  <c:v>0.90353399999999995</c:v>
                </c:pt>
                <c:pt idx="51">
                  <c:v>0.885432</c:v>
                </c:pt>
                <c:pt idx="52">
                  <c:v>0.8906440000000001</c:v>
                </c:pt>
                <c:pt idx="53">
                  <c:v>0.93840900000000005</c:v>
                </c:pt>
                <c:pt idx="54">
                  <c:v>0.950299</c:v>
                </c:pt>
                <c:pt idx="55">
                  <c:v>0.93430199999999997</c:v>
                </c:pt>
                <c:pt idx="56">
                  <c:v>0.9628230000000001</c:v>
                </c:pt>
                <c:pt idx="57">
                  <c:v>0.94791099999999995</c:v>
                </c:pt>
                <c:pt idx="58">
                  <c:v>0.94640600000000008</c:v>
                </c:pt>
                <c:pt idx="59">
                  <c:v>0.98060100000000006</c:v>
                </c:pt>
                <c:pt idx="60">
                  <c:v>0.99362399999999995</c:v>
                </c:pt>
                <c:pt idx="61">
                  <c:v>0.96528599999999998</c:v>
                </c:pt>
                <c:pt idx="62">
                  <c:v>0.96494800000000003</c:v>
                </c:pt>
                <c:pt idx="63">
                  <c:v>0.95204599999999995</c:v>
                </c:pt>
                <c:pt idx="64">
                  <c:v>0.99966300000000008</c:v>
                </c:pt>
                <c:pt idx="65">
                  <c:v>1.0263409999999999</c:v>
                </c:pt>
                <c:pt idx="66">
                  <c:v>1.0334919999999999</c:v>
                </c:pt>
                <c:pt idx="67">
                  <c:v>1.085116</c:v>
                </c:pt>
                <c:pt idx="68">
                  <c:v>1.110671</c:v>
                </c:pt>
                <c:pt idx="69">
                  <c:v>1.077199</c:v>
                </c:pt>
                <c:pt idx="70">
                  <c:v>1.097599</c:v>
                </c:pt>
                <c:pt idx="71">
                  <c:v>1.145222</c:v>
                </c:pt>
                <c:pt idx="72">
                  <c:v>1.106643</c:v>
                </c:pt>
                <c:pt idx="73">
                  <c:v>1.1004350000000001</c:v>
                </c:pt>
                <c:pt idx="74">
                  <c:v>1.069226</c:v>
                </c:pt>
                <c:pt idx="75">
                  <c:v>1.071985</c:v>
                </c:pt>
                <c:pt idx="76">
                  <c:v>1.1207500000000001</c:v>
                </c:pt>
                <c:pt idx="77">
                  <c:v>1.113402</c:v>
                </c:pt>
                <c:pt idx="78">
                  <c:v>1.1391280000000001</c:v>
                </c:pt>
                <c:pt idx="79">
                  <c:v>1.152849</c:v>
                </c:pt>
                <c:pt idx="80">
                  <c:v>1.1415359999999999</c:v>
                </c:pt>
                <c:pt idx="81">
                  <c:v>1.166331</c:v>
                </c:pt>
                <c:pt idx="82">
                  <c:v>1.1016589999999999</c:v>
                </c:pt>
                <c:pt idx="83">
                  <c:v>1.127677</c:v>
                </c:pt>
                <c:pt idx="84">
                  <c:v>1.1494869999999999</c:v>
                </c:pt>
                <c:pt idx="85">
                  <c:v>1.1614519999999999</c:v>
                </c:pt>
                <c:pt idx="86">
                  <c:v>1.1442050000000001</c:v>
                </c:pt>
                <c:pt idx="87">
                  <c:v>1.125691</c:v>
                </c:pt>
                <c:pt idx="88">
                  <c:v>1.1473979999999999</c:v>
                </c:pt>
                <c:pt idx="89">
                  <c:v>1.0069349999999999</c:v>
                </c:pt>
                <c:pt idx="90">
                  <c:v>0.97131500000000004</c:v>
                </c:pt>
                <c:pt idx="91">
                  <c:v>0.98675299999999988</c:v>
                </c:pt>
                <c:pt idx="92">
                  <c:v>0.98628100000000007</c:v>
                </c:pt>
                <c:pt idx="93">
                  <c:v>0.95486300000000002</c:v>
                </c:pt>
                <c:pt idx="94">
                  <c:v>0.90855799999999998</c:v>
                </c:pt>
                <c:pt idx="95">
                  <c:v>0.9420440000000001</c:v>
                </c:pt>
                <c:pt idx="96">
                  <c:v>0.91672600000000004</c:v>
                </c:pt>
                <c:pt idx="97">
                  <c:v>0.94711699999999999</c:v>
                </c:pt>
                <c:pt idx="98">
                  <c:v>0.90396299999999996</c:v>
                </c:pt>
                <c:pt idx="99">
                  <c:v>0.90231899999999998</c:v>
                </c:pt>
                <c:pt idx="100">
                  <c:v>0.86233099999999996</c:v>
                </c:pt>
                <c:pt idx="101">
                  <c:v>0.82706599999999997</c:v>
                </c:pt>
                <c:pt idx="102">
                  <c:v>0.79711200000000004</c:v>
                </c:pt>
                <c:pt idx="103">
                  <c:v>0.86679899999999999</c:v>
                </c:pt>
                <c:pt idx="104">
                  <c:v>0.78433400000000009</c:v>
                </c:pt>
                <c:pt idx="105">
                  <c:v>0.67100300000000002</c:v>
                </c:pt>
                <c:pt idx="106">
                  <c:v>0.68932000000000004</c:v>
                </c:pt>
                <c:pt idx="107">
                  <c:v>0.61662600000000001</c:v>
                </c:pt>
                <c:pt idx="108">
                  <c:v>0.66489999999999994</c:v>
                </c:pt>
                <c:pt idx="109">
                  <c:v>0.64432500000000004</c:v>
                </c:pt>
                <c:pt idx="110">
                  <c:v>0.72867999999999999</c:v>
                </c:pt>
                <c:pt idx="111">
                  <c:v>0.60807</c:v>
                </c:pt>
                <c:pt idx="112">
                  <c:v>0.65968500000000008</c:v>
                </c:pt>
                <c:pt idx="113">
                  <c:v>0.69567199999999996</c:v>
                </c:pt>
                <c:pt idx="114">
                  <c:v>0.74757400000000007</c:v>
                </c:pt>
                <c:pt idx="115">
                  <c:v>0.73929100000000003</c:v>
                </c:pt>
                <c:pt idx="116">
                  <c:v>0.77140299999999995</c:v>
                </c:pt>
                <c:pt idx="117">
                  <c:v>0.86082599999999998</c:v>
                </c:pt>
                <c:pt idx="118">
                  <c:v>0.8565560000000001</c:v>
                </c:pt>
                <c:pt idx="119">
                  <c:v>0.90495700000000001</c:v>
                </c:pt>
                <c:pt idx="120">
                  <c:v>0.9655419999999999</c:v>
                </c:pt>
                <c:pt idx="121">
                  <c:v>0.881548</c:v>
                </c:pt>
                <c:pt idx="122">
                  <c:v>0.925651</c:v>
                </c:pt>
                <c:pt idx="123">
                  <c:v>0.94784899999999994</c:v>
                </c:pt>
                <c:pt idx="124">
                  <c:v>0.97653000000000001</c:v>
                </c:pt>
                <c:pt idx="125">
                  <c:v>0.99997000000000003</c:v>
                </c:pt>
                <c:pt idx="126">
                  <c:v>1.0374890000000001</c:v>
                </c:pt>
                <c:pt idx="127">
                  <c:v>0.93832400000000005</c:v>
                </c:pt>
                <c:pt idx="128">
                  <c:v>0.93966899999999998</c:v>
                </c:pt>
                <c:pt idx="129">
                  <c:v>0.96185799999999999</c:v>
                </c:pt>
                <c:pt idx="130">
                  <c:v>0.98860999999999999</c:v>
                </c:pt>
                <c:pt idx="131">
                  <c:v>1.005498</c:v>
                </c:pt>
                <c:pt idx="132">
                  <c:v>1.0394600000000001</c:v>
                </c:pt>
                <c:pt idx="133">
                  <c:v>1.1284640000000001</c:v>
                </c:pt>
                <c:pt idx="134">
                  <c:v>1.1503989999999999</c:v>
                </c:pt>
                <c:pt idx="135">
                  <c:v>1.189837</c:v>
                </c:pt>
                <c:pt idx="136">
                  <c:v>1.2258640000000001</c:v>
                </c:pt>
                <c:pt idx="137">
                  <c:v>1.2609789999999998</c:v>
                </c:pt>
                <c:pt idx="138">
                  <c:v>1.26901</c:v>
                </c:pt>
                <c:pt idx="139">
                  <c:v>1.225849</c:v>
                </c:pt>
                <c:pt idx="140">
                  <c:v>1.166188</c:v>
                </c:pt>
                <c:pt idx="141">
                  <c:v>1.2064090000000001</c:v>
                </c:pt>
                <c:pt idx="142">
                  <c:v>1.2369559999999999</c:v>
                </c:pt>
                <c:pt idx="143">
                  <c:v>1.23576</c:v>
                </c:pt>
                <c:pt idx="144">
                  <c:v>1.180709</c:v>
                </c:pt>
                <c:pt idx="145">
                  <c:v>1.1971890000000001</c:v>
                </c:pt>
                <c:pt idx="146">
                  <c:v>1.1917549999999999</c:v>
                </c:pt>
                <c:pt idx="147">
                  <c:v>1.1715960000000001</c:v>
                </c:pt>
                <c:pt idx="148">
                  <c:v>1.1731560000000001</c:v>
                </c:pt>
                <c:pt idx="149">
                  <c:v>1.1445000000000001</c:v>
                </c:pt>
                <c:pt idx="150">
                  <c:v>1.1596760000000002</c:v>
                </c:pt>
                <c:pt idx="151">
                  <c:v>1.1918819999999999</c:v>
                </c:pt>
                <c:pt idx="152">
                  <c:v>1.1930880000000001</c:v>
                </c:pt>
                <c:pt idx="153">
                  <c:v>1.171821</c:v>
                </c:pt>
                <c:pt idx="154">
                  <c:v>1.1717029999999999</c:v>
                </c:pt>
                <c:pt idx="155">
                  <c:v>1.171446</c:v>
                </c:pt>
                <c:pt idx="156">
                  <c:v>1.168161</c:v>
                </c:pt>
                <c:pt idx="157">
                  <c:v>1.1438490000000001</c:v>
                </c:pt>
                <c:pt idx="158">
                  <c:v>1.1756500000000001</c:v>
                </c:pt>
                <c:pt idx="159">
                  <c:v>1.1552480000000001</c:v>
                </c:pt>
                <c:pt idx="160">
                  <c:v>1.200637</c:v>
                </c:pt>
                <c:pt idx="161">
                  <c:v>1.244445</c:v>
                </c:pt>
                <c:pt idx="162">
                  <c:v>1.2111810000000001</c:v>
                </c:pt>
                <c:pt idx="163">
                  <c:v>1.220154</c:v>
                </c:pt>
                <c:pt idx="164">
                  <c:v>1.2017249999999999</c:v>
                </c:pt>
                <c:pt idx="165">
                  <c:v>1.192059</c:v>
                </c:pt>
                <c:pt idx="166">
                  <c:v>1.187184</c:v>
                </c:pt>
                <c:pt idx="167">
                  <c:v>1.1418360000000001</c:v>
                </c:pt>
                <c:pt idx="168">
                  <c:v>1.1300589999999999</c:v>
                </c:pt>
                <c:pt idx="169">
                  <c:v>1.1640760000000001</c:v>
                </c:pt>
                <c:pt idx="170">
                  <c:v>1.1552500000000001</c:v>
                </c:pt>
                <c:pt idx="171">
                  <c:v>1.152131</c:v>
                </c:pt>
                <c:pt idx="172">
                  <c:v>1.109405</c:v>
                </c:pt>
                <c:pt idx="173">
                  <c:v>1.089426</c:v>
                </c:pt>
                <c:pt idx="174">
                  <c:v>1.0391710000000001</c:v>
                </c:pt>
                <c:pt idx="175">
                  <c:v>1.096001</c:v>
                </c:pt>
                <c:pt idx="176">
                  <c:v>1.0992409999999999</c:v>
                </c:pt>
                <c:pt idx="177">
                  <c:v>1.1022609999999999</c:v>
                </c:pt>
                <c:pt idx="178">
                  <c:v>1.07853</c:v>
                </c:pt>
                <c:pt idx="179">
                  <c:v>1.100789</c:v>
                </c:pt>
                <c:pt idx="180">
                  <c:v>1.078524</c:v>
                </c:pt>
                <c:pt idx="181">
                  <c:v>1.1293800000000001</c:v>
                </c:pt>
                <c:pt idx="182">
                  <c:v>1.12199</c:v>
                </c:pt>
                <c:pt idx="183">
                  <c:v>1.1158859999999999</c:v>
                </c:pt>
                <c:pt idx="184">
                  <c:v>1.1340710000000001</c:v>
                </c:pt>
                <c:pt idx="185">
                  <c:v>1.110303</c:v>
                </c:pt>
                <c:pt idx="186">
                  <c:v>1.116393</c:v>
                </c:pt>
                <c:pt idx="187">
                  <c:v>1.0969880000000001</c:v>
                </c:pt>
                <c:pt idx="188">
                  <c:v>1.0650520000000001</c:v>
                </c:pt>
                <c:pt idx="189">
                  <c:v>1.0891740000000001</c:v>
                </c:pt>
                <c:pt idx="190">
                  <c:v>1.0625990000000001</c:v>
                </c:pt>
                <c:pt idx="191">
                  <c:v>1.0717480000000001</c:v>
                </c:pt>
                <c:pt idx="192">
                  <c:v>1.034017</c:v>
                </c:pt>
                <c:pt idx="193">
                  <c:v>1.0150790000000001</c:v>
                </c:pt>
                <c:pt idx="194">
                  <c:v>0.99752600000000002</c:v>
                </c:pt>
                <c:pt idx="195">
                  <c:v>0.97595900000000002</c:v>
                </c:pt>
                <c:pt idx="196">
                  <c:v>0.92661699999999991</c:v>
                </c:pt>
                <c:pt idx="197">
                  <c:v>0.94418999999999997</c:v>
                </c:pt>
                <c:pt idx="198">
                  <c:v>0.89079200000000003</c:v>
                </c:pt>
                <c:pt idx="199">
                  <c:v>0.821743</c:v>
                </c:pt>
                <c:pt idx="200">
                  <c:v>0.77060699999999993</c:v>
                </c:pt>
                <c:pt idx="201">
                  <c:v>0.7097159999999999</c:v>
                </c:pt>
                <c:pt idx="202">
                  <c:v>0.79818700000000009</c:v>
                </c:pt>
                <c:pt idx="203">
                  <c:v>0.70774500000000007</c:v>
                </c:pt>
                <c:pt idx="204">
                  <c:v>0.67978399999999994</c:v>
                </c:pt>
                <c:pt idx="205">
                  <c:v>0.67630799999999991</c:v>
                </c:pt>
                <c:pt idx="206">
                  <c:v>0.61122799999999999</c:v>
                </c:pt>
                <c:pt idx="207">
                  <c:v>0.507741</c:v>
                </c:pt>
                <c:pt idx="208">
                  <c:v>0.563226</c:v>
                </c:pt>
                <c:pt idx="209">
                  <c:v>0.54642100000000005</c:v>
                </c:pt>
                <c:pt idx="210">
                  <c:v>0.58745499999999995</c:v>
                </c:pt>
                <c:pt idx="211">
                  <c:v>0.65787200000000001</c:v>
                </c:pt>
                <c:pt idx="212">
                  <c:v>0.60652299999999992</c:v>
                </c:pt>
                <c:pt idx="213">
                  <c:v>0.577538</c:v>
                </c:pt>
                <c:pt idx="214">
                  <c:v>0.39948</c:v>
                </c:pt>
                <c:pt idx="215">
                  <c:v>0.35005600000000003</c:v>
                </c:pt>
                <c:pt idx="216">
                  <c:v>0.359929</c:v>
                </c:pt>
                <c:pt idx="217">
                  <c:v>0.42246099999999998</c:v>
                </c:pt>
                <c:pt idx="218">
                  <c:v>0.46352100000000002</c:v>
                </c:pt>
                <c:pt idx="219">
                  <c:v>0.441436</c:v>
                </c:pt>
                <c:pt idx="220">
                  <c:v>0.43282699999999996</c:v>
                </c:pt>
                <c:pt idx="221">
                  <c:v>0.47299199999999997</c:v>
                </c:pt>
                <c:pt idx="222">
                  <c:v>0.46338999999999997</c:v>
                </c:pt>
                <c:pt idx="223">
                  <c:v>0.45512200000000003</c:v>
                </c:pt>
                <c:pt idx="224">
                  <c:v>0.45328299999999999</c:v>
                </c:pt>
                <c:pt idx="225">
                  <c:v>0.42638599999999999</c:v>
                </c:pt>
                <c:pt idx="226">
                  <c:v>0.48214199999999996</c:v>
                </c:pt>
                <c:pt idx="227">
                  <c:v>0.45933599999999997</c:v>
                </c:pt>
                <c:pt idx="228">
                  <c:v>0.48233500000000001</c:v>
                </c:pt>
                <c:pt idx="229">
                  <c:v>0.50946199999999997</c:v>
                </c:pt>
                <c:pt idx="230">
                  <c:v>0.491651</c:v>
                </c:pt>
                <c:pt idx="231">
                  <c:v>0.471109</c:v>
                </c:pt>
                <c:pt idx="232">
                  <c:v>0.46869100000000002</c:v>
                </c:pt>
                <c:pt idx="233">
                  <c:v>0.426064</c:v>
                </c:pt>
                <c:pt idx="234">
                  <c:v>0.41698799999999997</c:v>
                </c:pt>
                <c:pt idx="235">
                  <c:v>0.41169699999999998</c:v>
                </c:pt>
                <c:pt idx="236">
                  <c:v>0.41442300000000004</c:v>
                </c:pt>
                <c:pt idx="237">
                  <c:v>0.44877499999999998</c:v>
                </c:pt>
                <c:pt idx="238">
                  <c:v>0.44748100000000002</c:v>
                </c:pt>
                <c:pt idx="239">
                  <c:v>0.43684299999999998</c:v>
                </c:pt>
                <c:pt idx="240">
                  <c:v>0.42747200000000002</c:v>
                </c:pt>
                <c:pt idx="241">
                  <c:v>0.39760899999999999</c:v>
                </c:pt>
                <c:pt idx="242">
                  <c:v>0.39630200000000004</c:v>
                </c:pt>
                <c:pt idx="243">
                  <c:v>0.39465499999999998</c:v>
                </c:pt>
                <c:pt idx="244">
                  <c:v>0.39549200000000001</c:v>
                </c:pt>
                <c:pt idx="245">
                  <c:v>0.37564399999999998</c:v>
                </c:pt>
                <c:pt idx="246">
                  <c:v>0.379353</c:v>
                </c:pt>
                <c:pt idx="247">
                  <c:v>0.37482199999999999</c:v>
                </c:pt>
                <c:pt idx="248">
                  <c:v>0.37579500000000005</c:v>
                </c:pt>
                <c:pt idx="249">
                  <c:v>0.39367800000000003</c:v>
                </c:pt>
                <c:pt idx="250">
                  <c:v>0.39831499999999997</c:v>
                </c:pt>
                <c:pt idx="251">
                  <c:v>0.40523899999999996</c:v>
                </c:pt>
                <c:pt idx="252">
                  <c:v>0.425535</c:v>
                </c:pt>
                <c:pt idx="253">
                  <c:v>0.42615200000000003</c:v>
                </c:pt>
                <c:pt idx="254">
                  <c:v>0.43278500000000003</c:v>
                </c:pt>
                <c:pt idx="255">
                  <c:v>0.42975600000000003</c:v>
                </c:pt>
                <c:pt idx="256">
                  <c:v>0.42918500000000004</c:v>
                </c:pt>
                <c:pt idx="257">
                  <c:v>0.42847799999999997</c:v>
                </c:pt>
                <c:pt idx="258">
                  <c:v>0.43032999999999999</c:v>
                </c:pt>
                <c:pt idx="259">
                  <c:v>0.42292700000000005</c:v>
                </c:pt>
                <c:pt idx="260">
                  <c:v>0.412213</c:v>
                </c:pt>
                <c:pt idx="261">
                  <c:v>0.42068300000000003</c:v>
                </c:pt>
                <c:pt idx="262">
                  <c:v>0.41520400000000002</c:v>
                </c:pt>
                <c:pt idx="263">
                  <c:v>0.41364600000000001</c:v>
                </c:pt>
                <c:pt idx="264">
                  <c:v>0.41570000000000001</c:v>
                </c:pt>
                <c:pt idx="265">
                  <c:v>0.41283599999999998</c:v>
                </c:pt>
                <c:pt idx="266">
                  <c:v>0.43133699999999997</c:v>
                </c:pt>
                <c:pt idx="267">
                  <c:v>0.44720999999999994</c:v>
                </c:pt>
                <c:pt idx="268">
                  <c:v>0.44858400000000004</c:v>
                </c:pt>
                <c:pt idx="269">
                  <c:v>0.43978700000000004</c:v>
                </c:pt>
                <c:pt idx="270">
                  <c:v>0.42808000000000002</c:v>
                </c:pt>
                <c:pt idx="271">
                  <c:v>0.42250900000000002</c:v>
                </c:pt>
                <c:pt idx="272">
                  <c:v>0.42653599999999997</c:v>
                </c:pt>
                <c:pt idx="273">
                  <c:v>0.42930399999999996</c:v>
                </c:pt>
                <c:pt idx="274">
                  <c:v>0.44280799999999998</c:v>
                </c:pt>
                <c:pt idx="275">
                  <c:v>0.43644500000000003</c:v>
                </c:pt>
                <c:pt idx="276">
                  <c:v>0.45389499999999999</c:v>
                </c:pt>
                <c:pt idx="277">
                  <c:v>0.42863100000000004</c:v>
                </c:pt>
                <c:pt idx="278">
                  <c:v>0.42252699999999999</c:v>
                </c:pt>
                <c:pt idx="279">
                  <c:v>0.425423</c:v>
                </c:pt>
                <c:pt idx="280">
                  <c:v>0.42586100000000005</c:v>
                </c:pt>
                <c:pt idx="281">
                  <c:v>0.42193199999999997</c:v>
                </c:pt>
                <c:pt idx="282">
                  <c:v>0.43424999999999997</c:v>
                </c:pt>
                <c:pt idx="283">
                  <c:v>0.43046300000000004</c:v>
                </c:pt>
                <c:pt idx="284">
                  <c:v>0.42395200000000005</c:v>
                </c:pt>
                <c:pt idx="285">
                  <c:v>0.43652799999999997</c:v>
                </c:pt>
                <c:pt idx="286">
                  <c:v>0.402474</c:v>
                </c:pt>
                <c:pt idx="287">
                  <c:v>0.41312399999999999</c:v>
                </c:pt>
                <c:pt idx="288">
                  <c:v>0.41609900000000005</c:v>
                </c:pt>
                <c:pt idx="289">
                  <c:v>0.42133000000000004</c:v>
                </c:pt>
                <c:pt idx="290">
                  <c:v>0.42744799999999999</c:v>
                </c:pt>
                <c:pt idx="291">
                  <c:v>0.44533400000000001</c:v>
                </c:pt>
                <c:pt idx="292">
                  <c:v>0.45022799999999996</c:v>
                </c:pt>
                <c:pt idx="293">
                  <c:v>0.44360900000000003</c:v>
                </c:pt>
                <c:pt idx="294">
                  <c:v>0.43528300000000003</c:v>
                </c:pt>
                <c:pt idx="295">
                  <c:v>0.42335600000000001</c:v>
                </c:pt>
                <c:pt idx="296">
                  <c:v>0.43729799999999996</c:v>
                </c:pt>
                <c:pt idx="297">
                  <c:v>0.43469000000000002</c:v>
                </c:pt>
                <c:pt idx="298">
                  <c:v>0.40366000000000002</c:v>
                </c:pt>
                <c:pt idx="299">
                  <c:v>0.37729300000000005</c:v>
                </c:pt>
                <c:pt idx="300">
                  <c:v>0.37385399999999996</c:v>
                </c:pt>
                <c:pt idx="301">
                  <c:v>0.39829999999999999</c:v>
                </c:pt>
                <c:pt idx="302">
                  <c:v>0.40020099999999997</c:v>
                </c:pt>
                <c:pt idx="303">
                  <c:v>0.37069299999999999</c:v>
                </c:pt>
                <c:pt idx="304">
                  <c:v>0.37174399999999996</c:v>
                </c:pt>
                <c:pt idx="305">
                  <c:v>0.39856999999999998</c:v>
                </c:pt>
                <c:pt idx="306">
                  <c:v>0.38264899999999996</c:v>
                </c:pt>
                <c:pt idx="307">
                  <c:v>0.40861600000000003</c:v>
                </c:pt>
                <c:pt idx="308">
                  <c:v>0.46485500000000002</c:v>
                </c:pt>
                <c:pt idx="309">
                  <c:v>0.48159399999999997</c:v>
                </c:pt>
                <c:pt idx="310">
                  <c:v>0.47276499999999999</c:v>
                </c:pt>
                <c:pt idx="311">
                  <c:v>0.482794</c:v>
                </c:pt>
                <c:pt idx="312">
                  <c:v>0.46395000000000003</c:v>
                </c:pt>
                <c:pt idx="313">
                  <c:v>0.45360899999999998</c:v>
                </c:pt>
                <c:pt idx="314">
                  <c:v>0.43370900000000001</c:v>
                </c:pt>
                <c:pt idx="315">
                  <c:v>0.46838599999999997</c:v>
                </c:pt>
                <c:pt idx="316">
                  <c:v>0.46024500000000002</c:v>
                </c:pt>
                <c:pt idx="317">
                  <c:v>0.44876500000000002</c:v>
                </c:pt>
                <c:pt idx="318">
                  <c:v>0.46911200000000003</c:v>
                </c:pt>
                <c:pt idx="319">
                  <c:v>0.47554000000000002</c:v>
                </c:pt>
                <c:pt idx="320">
                  <c:v>0.47518300000000002</c:v>
                </c:pt>
                <c:pt idx="321">
                  <c:v>0.48402200000000001</c:v>
                </c:pt>
                <c:pt idx="322">
                  <c:v>0.49539700000000003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9B-4779-94E7-6F93D91D5D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8402720"/>
        <c:axId val="848402304"/>
      </c:lineChart>
      <c:lineChart>
        <c:grouping val="standard"/>
        <c:varyColors val="0"/>
        <c:ser>
          <c:idx val="1"/>
          <c:order val="1"/>
          <c:tx>
            <c:strRef>
              <c:f>'[STI Model.xlsx]UNRATE - Bank Performance'!$D$2</c:f>
              <c:strCache>
                <c:ptCount val="1"/>
                <c:pt idx="0">
                  <c:v>Unemployment Rate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'[STI Model.xlsx]UNRATE - Bank Performance'!$B$3:$B$325</c:f>
              <c:numCache>
                <c:formatCode>m/d/yyyy</c:formatCode>
                <c:ptCount val="323"/>
                <c:pt idx="0">
                  <c:v>33326</c:v>
                </c:pt>
                <c:pt idx="1">
                  <c:v>33358</c:v>
                </c:pt>
                <c:pt idx="2">
                  <c:v>33389</c:v>
                </c:pt>
                <c:pt idx="3">
                  <c:v>33417</c:v>
                </c:pt>
                <c:pt idx="4">
                  <c:v>33450</c:v>
                </c:pt>
                <c:pt idx="5">
                  <c:v>33480</c:v>
                </c:pt>
                <c:pt idx="6">
                  <c:v>33511</c:v>
                </c:pt>
                <c:pt idx="7">
                  <c:v>33542</c:v>
                </c:pt>
                <c:pt idx="8">
                  <c:v>33571</c:v>
                </c:pt>
                <c:pt idx="9">
                  <c:v>33603</c:v>
                </c:pt>
                <c:pt idx="10">
                  <c:v>33634</c:v>
                </c:pt>
                <c:pt idx="11">
                  <c:v>33662</c:v>
                </c:pt>
                <c:pt idx="12">
                  <c:v>33694</c:v>
                </c:pt>
                <c:pt idx="13">
                  <c:v>33724</c:v>
                </c:pt>
                <c:pt idx="14">
                  <c:v>33753</c:v>
                </c:pt>
                <c:pt idx="15">
                  <c:v>33785</c:v>
                </c:pt>
                <c:pt idx="16">
                  <c:v>33816</c:v>
                </c:pt>
                <c:pt idx="17">
                  <c:v>33847</c:v>
                </c:pt>
                <c:pt idx="18">
                  <c:v>33877</c:v>
                </c:pt>
                <c:pt idx="19">
                  <c:v>33907</c:v>
                </c:pt>
                <c:pt idx="20">
                  <c:v>33938</c:v>
                </c:pt>
                <c:pt idx="21">
                  <c:v>33969</c:v>
                </c:pt>
                <c:pt idx="22">
                  <c:v>33998</c:v>
                </c:pt>
                <c:pt idx="23">
                  <c:v>34026</c:v>
                </c:pt>
                <c:pt idx="24">
                  <c:v>34059</c:v>
                </c:pt>
                <c:pt idx="25">
                  <c:v>34089</c:v>
                </c:pt>
                <c:pt idx="26">
                  <c:v>34120</c:v>
                </c:pt>
                <c:pt idx="27">
                  <c:v>34150</c:v>
                </c:pt>
                <c:pt idx="28">
                  <c:v>34180</c:v>
                </c:pt>
                <c:pt idx="29">
                  <c:v>34212</c:v>
                </c:pt>
                <c:pt idx="30">
                  <c:v>34242</c:v>
                </c:pt>
                <c:pt idx="31">
                  <c:v>34271</c:v>
                </c:pt>
                <c:pt idx="32">
                  <c:v>34303</c:v>
                </c:pt>
                <c:pt idx="33">
                  <c:v>34334</c:v>
                </c:pt>
                <c:pt idx="34">
                  <c:v>34365</c:v>
                </c:pt>
                <c:pt idx="35">
                  <c:v>34393</c:v>
                </c:pt>
                <c:pt idx="36">
                  <c:v>34424</c:v>
                </c:pt>
                <c:pt idx="37">
                  <c:v>34453</c:v>
                </c:pt>
                <c:pt idx="38">
                  <c:v>34485</c:v>
                </c:pt>
                <c:pt idx="39">
                  <c:v>34515</c:v>
                </c:pt>
                <c:pt idx="40">
                  <c:v>34544</c:v>
                </c:pt>
                <c:pt idx="41">
                  <c:v>34577</c:v>
                </c:pt>
                <c:pt idx="42">
                  <c:v>34607</c:v>
                </c:pt>
                <c:pt idx="43">
                  <c:v>34638</c:v>
                </c:pt>
                <c:pt idx="44">
                  <c:v>34668</c:v>
                </c:pt>
                <c:pt idx="45">
                  <c:v>34698</c:v>
                </c:pt>
                <c:pt idx="46">
                  <c:v>34730</c:v>
                </c:pt>
                <c:pt idx="47">
                  <c:v>34758</c:v>
                </c:pt>
                <c:pt idx="48">
                  <c:v>34789</c:v>
                </c:pt>
                <c:pt idx="49">
                  <c:v>34817</c:v>
                </c:pt>
                <c:pt idx="50">
                  <c:v>34850</c:v>
                </c:pt>
                <c:pt idx="51">
                  <c:v>34880</c:v>
                </c:pt>
                <c:pt idx="52">
                  <c:v>34911</c:v>
                </c:pt>
                <c:pt idx="53">
                  <c:v>34942</c:v>
                </c:pt>
                <c:pt idx="54">
                  <c:v>34971</c:v>
                </c:pt>
                <c:pt idx="55">
                  <c:v>35003</c:v>
                </c:pt>
                <c:pt idx="56">
                  <c:v>35033</c:v>
                </c:pt>
                <c:pt idx="57">
                  <c:v>35062</c:v>
                </c:pt>
                <c:pt idx="58">
                  <c:v>35095</c:v>
                </c:pt>
                <c:pt idx="59">
                  <c:v>35124</c:v>
                </c:pt>
                <c:pt idx="60">
                  <c:v>35153</c:v>
                </c:pt>
                <c:pt idx="61">
                  <c:v>35185</c:v>
                </c:pt>
                <c:pt idx="62">
                  <c:v>35216</c:v>
                </c:pt>
                <c:pt idx="63">
                  <c:v>35244</c:v>
                </c:pt>
                <c:pt idx="64">
                  <c:v>35277</c:v>
                </c:pt>
                <c:pt idx="65">
                  <c:v>35307</c:v>
                </c:pt>
                <c:pt idx="66">
                  <c:v>35338</c:v>
                </c:pt>
                <c:pt idx="67">
                  <c:v>35369</c:v>
                </c:pt>
                <c:pt idx="68">
                  <c:v>35398</c:v>
                </c:pt>
                <c:pt idx="69">
                  <c:v>35430</c:v>
                </c:pt>
                <c:pt idx="70">
                  <c:v>35461</c:v>
                </c:pt>
                <c:pt idx="71">
                  <c:v>35489</c:v>
                </c:pt>
                <c:pt idx="72">
                  <c:v>35520</c:v>
                </c:pt>
                <c:pt idx="73">
                  <c:v>35550</c:v>
                </c:pt>
                <c:pt idx="74">
                  <c:v>35580</c:v>
                </c:pt>
                <c:pt idx="75">
                  <c:v>35611</c:v>
                </c:pt>
                <c:pt idx="76">
                  <c:v>35642</c:v>
                </c:pt>
                <c:pt idx="77">
                  <c:v>35671</c:v>
                </c:pt>
                <c:pt idx="78">
                  <c:v>35703</c:v>
                </c:pt>
                <c:pt idx="79">
                  <c:v>35734</c:v>
                </c:pt>
                <c:pt idx="80">
                  <c:v>35762</c:v>
                </c:pt>
                <c:pt idx="81">
                  <c:v>35795</c:v>
                </c:pt>
                <c:pt idx="82">
                  <c:v>35825</c:v>
                </c:pt>
                <c:pt idx="83">
                  <c:v>35853</c:v>
                </c:pt>
                <c:pt idx="84">
                  <c:v>35885</c:v>
                </c:pt>
                <c:pt idx="85">
                  <c:v>35915</c:v>
                </c:pt>
                <c:pt idx="86">
                  <c:v>35944</c:v>
                </c:pt>
                <c:pt idx="87">
                  <c:v>35976</c:v>
                </c:pt>
                <c:pt idx="88">
                  <c:v>36007</c:v>
                </c:pt>
                <c:pt idx="89">
                  <c:v>36038</c:v>
                </c:pt>
                <c:pt idx="90">
                  <c:v>36068</c:v>
                </c:pt>
                <c:pt idx="91">
                  <c:v>36098</c:v>
                </c:pt>
                <c:pt idx="92">
                  <c:v>36129</c:v>
                </c:pt>
                <c:pt idx="93">
                  <c:v>36160</c:v>
                </c:pt>
                <c:pt idx="94">
                  <c:v>36189</c:v>
                </c:pt>
                <c:pt idx="95">
                  <c:v>36217</c:v>
                </c:pt>
                <c:pt idx="96">
                  <c:v>36250</c:v>
                </c:pt>
                <c:pt idx="97">
                  <c:v>36280</c:v>
                </c:pt>
                <c:pt idx="98">
                  <c:v>36311</c:v>
                </c:pt>
                <c:pt idx="99">
                  <c:v>36341</c:v>
                </c:pt>
                <c:pt idx="100">
                  <c:v>36371</c:v>
                </c:pt>
                <c:pt idx="101">
                  <c:v>36403</c:v>
                </c:pt>
                <c:pt idx="102">
                  <c:v>36433</c:v>
                </c:pt>
                <c:pt idx="103">
                  <c:v>36462</c:v>
                </c:pt>
                <c:pt idx="104">
                  <c:v>36494</c:v>
                </c:pt>
                <c:pt idx="105">
                  <c:v>36525</c:v>
                </c:pt>
                <c:pt idx="106">
                  <c:v>36556</c:v>
                </c:pt>
                <c:pt idx="107">
                  <c:v>36585</c:v>
                </c:pt>
                <c:pt idx="108">
                  <c:v>36616</c:v>
                </c:pt>
                <c:pt idx="109">
                  <c:v>36644</c:v>
                </c:pt>
                <c:pt idx="110">
                  <c:v>36677</c:v>
                </c:pt>
                <c:pt idx="111">
                  <c:v>36707</c:v>
                </c:pt>
                <c:pt idx="112">
                  <c:v>36738</c:v>
                </c:pt>
                <c:pt idx="113">
                  <c:v>36769</c:v>
                </c:pt>
                <c:pt idx="114">
                  <c:v>36798</c:v>
                </c:pt>
                <c:pt idx="115">
                  <c:v>36830</c:v>
                </c:pt>
                <c:pt idx="116">
                  <c:v>36860</c:v>
                </c:pt>
                <c:pt idx="117">
                  <c:v>36889</c:v>
                </c:pt>
                <c:pt idx="118">
                  <c:v>36922</c:v>
                </c:pt>
                <c:pt idx="119">
                  <c:v>36950</c:v>
                </c:pt>
                <c:pt idx="120">
                  <c:v>36980</c:v>
                </c:pt>
                <c:pt idx="121">
                  <c:v>37011</c:v>
                </c:pt>
                <c:pt idx="122">
                  <c:v>37042</c:v>
                </c:pt>
                <c:pt idx="123">
                  <c:v>37071</c:v>
                </c:pt>
                <c:pt idx="124">
                  <c:v>37103</c:v>
                </c:pt>
                <c:pt idx="125">
                  <c:v>37134</c:v>
                </c:pt>
                <c:pt idx="126">
                  <c:v>37162</c:v>
                </c:pt>
                <c:pt idx="127">
                  <c:v>37195</c:v>
                </c:pt>
                <c:pt idx="128">
                  <c:v>37225</c:v>
                </c:pt>
                <c:pt idx="129">
                  <c:v>37256</c:v>
                </c:pt>
                <c:pt idx="130">
                  <c:v>37287</c:v>
                </c:pt>
                <c:pt idx="131">
                  <c:v>37315</c:v>
                </c:pt>
                <c:pt idx="132">
                  <c:v>37344</c:v>
                </c:pt>
                <c:pt idx="133">
                  <c:v>37376</c:v>
                </c:pt>
                <c:pt idx="134">
                  <c:v>37407</c:v>
                </c:pt>
                <c:pt idx="135">
                  <c:v>37435</c:v>
                </c:pt>
                <c:pt idx="136">
                  <c:v>37468</c:v>
                </c:pt>
                <c:pt idx="137">
                  <c:v>37498</c:v>
                </c:pt>
                <c:pt idx="138">
                  <c:v>37529</c:v>
                </c:pt>
                <c:pt idx="139">
                  <c:v>37560</c:v>
                </c:pt>
                <c:pt idx="140">
                  <c:v>37589</c:v>
                </c:pt>
                <c:pt idx="141">
                  <c:v>37621</c:v>
                </c:pt>
                <c:pt idx="142">
                  <c:v>37652</c:v>
                </c:pt>
                <c:pt idx="143">
                  <c:v>37680</c:v>
                </c:pt>
                <c:pt idx="144">
                  <c:v>37711</c:v>
                </c:pt>
                <c:pt idx="145">
                  <c:v>37741</c:v>
                </c:pt>
                <c:pt idx="146">
                  <c:v>37771</c:v>
                </c:pt>
                <c:pt idx="147">
                  <c:v>37802</c:v>
                </c:pt>
                <c:pt idx="148">
                  <c:v>37833</c:v>
                </c:pt>
                <c:pt idx="149">
                  <c:v>37862</c:v>
                </c:pt>
                <c:pt idx="150">
                  <c:v>37894</c:v>
                </c:pt>
                <c:pt idx="151">
                  <c:v>37925</c:v>
                </c:pt>
                <c:pt idx="152">
                  <c:v>37953</c:v>
                </c:pt>
                <c:pt idx="153">
                  <c:v>37986</c:v>
                </c:pt>
                <c:pt idx="154">
                  <c:v>38016</c:v>
                </c:pt>
                <c:pt idx="155">
                  <c:v>38044</c:v>
                </c:pt>
                <c:pt idx="156">
                  <c:v>38077</c:v>
                </c:pt>
                <c:pt idx="157">
                  <c:v>38107</c:v>
                </c:pt>
                <c:pt idx="158">
                  <c:v>38138</c:v>
                </c:pt>
                <c:pt idx="159">
                  <c:v>38168</c:v>
                </c:pt>
                <c:pt idx="160">
                  <c:v>38198</c:v>
                </c:pt>
                <c:pt idx="161">
                  <c:v>38230</c:v>
                </c:pt>
                <c:pt idx="162">
                  <c:v>38260</c:v>
                </c:pt>
                <c:pt idx="163">
                  <c:v>38289</c:v>
                </c:pt>
                <c:pt idx="164">
                  <c:v>38321</c:v>
                </c:pt>
                <c:pt idx="165">
                  <c:v>38352</c:v>
                </c:pt>
                <c:pt idx="166">
                  <c:v>38383</c:v>
                </c:pt>
                <c:pt idx="167">
                  <c:v>38411</c:v>
                </c:pt>
                <c:pt idx="168">
                  <c:v>38442</c:v>
                </c:pt>
                <c:pt idx="169">
                  <c:v>38471</c:v>
                </c:pt>
                <c:pt idx="170">
                  <c:v>38503</c:v>
                </c:pt>
                <c:pt idx="171">
                  <c:v>38533</c:v>
                </c:pt>
                <c:pt idx="172">
                  <c:v>38562</c:v>
                </c:pt>
                <c:pt idx="173">
                  <c:v>38595</c:v>
                </c:pt>
                <c:pt idx="174">
                  <c:v>38625</c:v>
                </c:pt>
                <c:pt idx="175">
                  <c:v>38656</c:v>
                </c:pt>
                <c:pt idx="176">
                  <c:v>38686</c:v>
                </c:pt>
                <c:pt idx="177">
                  <c:v>38716</c:v>
                </c:pt>
                <c:pt idx="178">
                  <c:v>38748</c:v>
                </c:pt>
                <c:pt idx="179">
                  <c:v>38776</c:v>
                </c:pt>
                <c:pt idx="180">
                  <c:v>38807</c:v>
                </c:pt>
                <c:pt idx="181">
                  <c:v>38835</c:v>
                </c:pt>
                <c:pt idx="182">
                  <c:v>38868</c:v>
                </c:pt>
                <c:pt idx="183">
                  <c:v>38898</c:v>
                </c:pt>
                <c:pt idx="184">
                  <c:v>38929</c:v>
                </c:pt>
                <c:pt idx="185">
                  <c:v>38960</c:v>
                </c:pt>
                <c:pt idx="186">
                  <c:v>38989</c:v>
                </c:pt>
                <c:pt idx="187">
                  <c:v>39021</c:v>
                </c:pt>
                <c:pt idx="188">
                  <c:v>39051</c:v>
                </c:pt>
                <c:pt idx="189">
                  <c:v>39080</c:v>
                </c:pt>
                <c:pt idx="190">
                  <c:v>39113</c:v>
                </c:pt>
                <c:pt idx="191">
                  <c:v>39141</c:v>
                </c:pt>
                <c:pt idx="192">
                  <c:v>39171</c:v>
                </c:pt>
                <c:pt idx="193">
                  <c:v>39202</c:v>
                </c:pt>
                <c:pt idx="194">
                  <c:v>39233</c:v>
                </c:pt>
                <c:pt idx="195">
                  <c:v>39262</c:v>
                </c:pt>
                <c:pt idx="196">
                  <c:v>39294</c:v>
                </c:pt>
                <c:pt idx="197">
                  <c:v>39325</c:v>
                </c:pt>
                <c:pt idx="198">
                  <c:v>39353</c:v>
                </c:pt>
                <c:pt idx="199">
                  <c:v>39386</c:v>
                </c:pt>
                <c:pt idx="200">
                  <c:v>39416</c:v>
                </c:pt>
                <c:pt idx="201">
                  <c:v>39447</c:v>
                </c:pt>
                <c:pt idx="202">
                  <c:v>39478</c:v>
                </c:pt>
                <c:pt idx="203">
                  <c:v>39507</c:v>
                </c:pt>
                <c:pt idx="204">
                  <c:v>39538</c:v>
                </c:pt>
                <c:pt idx="205">
                  <c:v>39568</c:v>
                </c:pt>
                <c:pt idx="206">
                  <c:v>39598</c:v>
                </c:pt>
                <c:pt idx="207">
                  <c:v>39629</c:v>
                </c:pt>
                <c:pt idx="208">
                  <c:v>39660</c:v>
                </c:pt>
                <c:pt idx="209">
                  <c:v>39689</c:v>
                </c:pt>
                <c:pt idx="210">
                  <c:v>39721</c:v>
                </c:pt>
                <c:pt idx="211">
                  <c:v>39752</c:v>
                </c:pt>
                <c:pt idx="212">
                  <c:v>39780</c:v>
                </c:pt>
                <c:pt idx="213">
                  <c:v>39813</c:v>
                </c:pt>
                <c:pt idx="214">
                  <c:v>39843</c:v>
                </c:pt>
                <c:pt idx="215">
                  <c:v>39871</c:v>
                </c:pt>
                <c:pt idx="216">
                  <c:v>39903</c:v>
                </c:pt>
                <c:pt idx="217">
                  <c:v>39933</c:v>
                </c:pt>
                <c:pt idx="218">
                  <c:v>39962</c:v>
                </c:pt>
                <c:pt idx="219">
                  <c:v>39994</c:v>
                </c:pt>
                <c:pt idx="220">
                  <c:v>40025</c:v>
                </c:pt>
                <c:pt idx="221">
                  <c:v>40056</c:v>
                </c:pt>
                <c:pt idx="222">
                  <c:v>40086</c:v>
                </c:pt>
                <c:pt idx="223">
                  <c:v>40116</c:v>
                </c:pt>
                <c:pt idx="224">
                  <c:v>40147</c:v>
                </c:pt>
                <c:pt idx="225">
                  <c:v>40178</c:v>
                </c:pt>
                <c:pt idx="226">
                  <c:v>40207</c:v>
                </c:pt>
                <c:pt idx="227">
                  <c:v>40235</c:v>
                </c:pt>
                <c:pt idx="228">
                  <c:v>40268</c:v>
                </c:pt>
                <c:pt idx="229">
                  <c:v>40298</c:v>
                </c:pt>
                <c:pt idx="230">
                  <c:v>40329</c:v>
                </c:pt>
                <c:pt idx="231">
                  <c:v>40359</c:v>
                </c:pt>
                <c:pt idx="232">
                  <c:v>40389</c:v>
                </c:pt>
                <c:pt idx="233">
                  <c:v>40421</c:v>
                </c:pt>
                <c:pt idx="234">
                  <c:v>40451</c:v>
                </c:pt>
                <c:pt idx="235">
                  <c:v>40480</c:v>
                </c:pt>
                <c:pt idx="236">
                  <c:v>40512</c:v>
                </c:pt>
                <c:pt idx="237">
                  <c:v>40543</c:v>
                </c:pt>
                <c:pt idx="238">
                  <c:v>40574</c:v>
                </c:pt>
                <c:pt idx="239">
                  <c:v>40602</c:v>
                </c:pt>
                <c:pt idx="240">
                  <c:v>40633</c:v>
                </c:pt>
                <c:pt idx="241">
                  <c:v>40662</c:v>
                </c:pt>
                <c:pt idx="242">
                  <c:v>40694</c:v>
                </c:pt>
                <c:pt idx="243">
                  <c:v>40724</c:v>
                </c:pt>
                <c:pt idx="244">
                  <c:v>40753</c:v>
                </c:pt>
                <c:pt idx="245">
                  <c:v>40786</c:v>
                </c:pt>
                <c:pt idx="246">
                  <c:v>40816</c:v>
                </c:pt>
                <c:pt idx="247">
                  <c:v>40847</c:v>
                </c:pt>
                <c:pt idx="248">
                  <c:v>40877</c:v>
                </c:pt>
                <c:pt idx="249">
                  <c:v>40907</c:v>
                </c:pt>
                <c:pt idx="250">
                  <c:v>40939</c:v>
                </c:pt>
                <c:pt idx="251">
                  <c:v>40968</c:v>
                </c:pt>
                <c:pt idx="252">
                  <c:v>40998</c:v>
                </c:pt>
                <c:pt idx="253">
                  <c:v>41029</c:v>
                </c:pt>
                <c:pt idx="254">
                  <c:v>41060</c:v>
                </c:pt>
                <c:pt idx="255">
                  <c:v>41089</c:v>
                </c:pt>
                <c:pt idx="256">
                  <c:v>41121</c:v>
                </c:pt>
                <c:pt idx="257">
                  <c:v>41152</c:v>
                </c:pt>
                <c:pt idx="258">
                  <c:v>41180</c:v>
                </c:pt>
                <c:pt idx="259">
                  <c:v>41213</c:v>
                </c:pt>
                <c:pt idx="260">
                  <c:v>41243</c:v>
                </c:pt>
                <c:pt idx="261">
                  <c:v>41274</c:v>
                </c:pt>
                <c:pt idx="262">
                  <c:v>41305</c:v>
                </c:pt>
                <c:pt idx="263">
                  <c:v>41333</c:v>
                </c:pt>
                <c:pt idx="264">
                  <c:v>41362</c:v>
                </c:pt>
                <c:pt idx="265">
                  <c:v>41394</c:v>
                </c:pt>
                <c:pt idx="266">
                  <c:v>41425</c:v>
                </c:pt>
                <c:pt idx="267">
                  <c:v>41453</c:v>
                </c:pt>
                <c:pt idx="268">
                  <c:v>41486</c:v>
                </c:pt>
                <c:pt idx="269">
                  <c:v>41516</c:v>
                </c:pt>
                <c:pt idx="270">
                  <c:v>41547</c:v>
                </c:pt>
                <c:pt idx="271">
                  <c:v>41578</c:v>
                </c:pt>
                <c:pt idx="272">
                  <c:v>41607</c:v>
                </c:pt>
                <c:pt idx="273">
                  <c:v>41639</c:v>
                </c:pt>
                <c:pt idx="274">
                  <c:v>41670</c:v>
                </c:pt>
                <c:pt idx="275">
                  <c:v>41698</c:v>
                </c:pt>
                <c:pt idx="276">
                  <c:v>41729</c:v>
                </c:pt>
                <c:pt idx="277">
                  <c:v>41759</c:v>
                </c:pt>
                <c:pt idx="278">
                  <c:v>41789</c:v>
                </c:pt>
                <c:pt idx="279">
                  <c:v>41820</c:v>
                </c:pt>
                <c:pt idx="280">
                  <c:v>41851</c:v>
                </c:pt>
                <c:pt idx="281">
                  <c:v>41880</c:v>
                </c:pt>
                <c:pt idx="282">
                  <c:v>41912</c:v>
                </c:pt>
                <c:pt idx="283">
                  <c:v>41943</c:v>
                </c:pt>
                <c:pt idx="284">
                  <c:v>41971</c:v>
                </c:pt>
                <c:pt idx="285">
                  <c:v>42004</c:v>
                </c:pt>
                <c:pt idx="286">
                  <c:v>42034</c:v>
                </c:pt>
                <c:pt idx="287">
                  <c:v>42062</c:v>
                </c:pt>
                <c:pt idx="288">
                  <c:v>42094</c:v>
                </c:pt>
                <c:pt idx="289">
                  <c:v>42124</c:v>
                </c:pt>
                <c:pt idx="290">
                  <c:v>42153</c:v>
                </c:pt>
                <c:pt idx="291">
                  <c:v>42185</c:v>
                </c:pt>
                <c:pt idx="292">
                  <c:v>42216</c:v>
                </c:pt>
                <c:pt idx="293">
                  <c:v>42247</c:v>
                </c:pt>
                <c:pt idx="294">
                  <c:v>42277</c:v>
                </c:pt>
                <c:pt idx="295">
                  <c:v>42307</c:v>
                </c:pt>
                <c:pt idx="296">
                  <c:v>42338</c:v>
                </c:pt>
                <c:pt idx="297">
                  <c:v>42369</c:v>
                </c:pt>
                <c:pt idx="298">
                  <c:v>42398</c:v>
                </c:pt>
                <c:pt idx="299">
                  <c:v>42429</c:v>
                </c:pt>
                <c:pt idx="300">
                  <c:v>42460</c:v>
                </c:pt>
                <c:pt idx="301">
                  <c:v>42489</c:v>
                </c:pt>
                <c:pt idx="302">
                  <c:v>42521</c:v>
                </c:pt>
                <c:pt idx="303">
                  <c:v>42551</c:v>
                </c:pt>
                <c:pt idx="304">
                  <c:v>42580</c:v>
                </c:pt>
                <c:pt idx="305">
                  <c:v>42613</c:v>
                </c:pt>
                <c:pt idx="306">
                  <c:v>42643</c:v>
                </c:pt>
                <c:pt idx="307">
                  <c:v>42674</c:v>
                </c:pt>
                <c:pt idx="308">
                  <c:v>42704</c:v>
                </c:pt>
                <c:pt idx="309">
                  <c:v>42734</c:v>
                </c:pt>
                <c:pt idx="310">
                  <c:v>42766</c:v>
                </c:pt>
                <c:pt idx="311">
                  <c:v>42794</c:v>
                </c:pt>
                <c:pt idx="312">
                  <c:v>42825</c:v>
                </c:pt>
                <c:pt idx="313">
                  <c:v>42853</c:v>
                </c:pt>
                <c:pt idx="314">
                  <c:v>42886</c:v>
                </c:pt>
                <c:pt idx="315">
                  <c:v>42916</c:v>
                </c:pt>
                <c:pt idx="316">
                  <c:v>42947</c:v>
                </c:pt>
                <c:pt idx="317">
                  <c:v>42978</c:v>
                </c:pt>
                <c:pt idx="318">
                  <c:v>43007</c:v>
                </c:pt>
                <c:pt idx="319">
                  <c:v>43039</c:v>
                </c:pt>
                <c:pt idx="320">
                  <c:v>43069</c:v>
                </c:pt>
                <c:pt idx="321">
                  <c:v>43098</c:v>
                </c:pt>
                <c:pt idx="322">
                  <c:v>43131</c:v>
                </c:pt>
              </c:numCache>
            </c:numRef>
          </c:cat>
          <c:val>
            <c:numRef>
              <c:f>'[STI Model.xlsx]UNRATE - Bank Performance'!$D$3:$D$325</c:f>
              <c:numCache>
                <c:formatCode>0.00%</c:formatCode>
                <c:ptCount val="323"/>
                <c:pt idx="0">
                  <c:v>6.8000000000000005E-2</c:v>
                </c:pt>
                <c:pt idx="1">
                  <c:v>6.7000000000000004E-2</c:v>
                </c:pt>
                <c:pt idx="2">
                  <c:v>6.9000000000000006E-2</c:v>
                </c:pt>
                <c:pt idx="3">
                  <c:v>6.9000000000000006E-2</c:v>
                </c:pt>
                <c:pt idx="4">
                  <c:v>6.8000000000000005E-2</c:v>
                </c:pt>
                <c:pt idx="5">
                  <c:v>6.9000000000000006E-2</c:v>
                </c:pt>
                <c:pt idx="6">
                  <c:v>6.9000000000000006E-2</c:v>
                </c:pt>
                <c:pt idx="7">
                  <c:v>7.0000000000000007E-2</c:v>
                </c:pt>
                <c:pt idx="8">
                  <c:v>7.0000000000000007E-2</c:v>
                </c:pt>
                <c:pt idx="9">
                  <c:v>7.2999999999999995E-2</c:v>
                </c:pt>
                <c:pt idx="10">
                  <c:v>7.2999999999999995E-2</c:v>
                </c:pt>
                <c:pt idx="11">
                  <c:v>7.400000000000001E-2</c:v>
                </c:pt>
                <c:pt idx="12">
                  <c:v>7.400000000000001E-2</c:v>
                </c:pt>
                <c:pt idx="13">
                  <c:v>7.400000000000001E-2</c:v>
                </c:pt>
                <c:pt idx="14">
                  <c:v>7.5999999999999998E-2</c:v>
                </c:pt>
                <c:pt idx="15">
                  <c:v>7.8E-2</c:v>
                </c:pt>
                <c:pt idx="16">
                  <c:v>7.6999999999999999E-2</c:v>
                </c:pt>
                <c:pt idx="17">
                  <c:v>7.5999999999999998E-2</c:v>
                </c:pt>
                <c:pt idx="18">
                  <c:v>7.5999999999999998E-2</c:v>
                </c:pt>
                <c:pt idx="19">
                  <c:v>7.2999999999999995E-2</c:v>
                </c:pt>
                <c:pt idx="20">
                  <c:v>7.400000000000001E-2</c:v>
                </c:pt>
                <c:pt idx="21">
                  <c:v>7.400000000000001E-2</c:v>
                </c:pt>
                <c:pt idx="22">
                  <c:v>7.2999999999999995E-2</c:v>
                </c:pt>
                <c:pt idx="23">
                  <c:v>7.0999999999999994E-2</c:v>
                </c:pt>
                <c:pt idx="24">
                  <c:v>7.0000000000000007E-2</c:v>
                </c:pt>
                <c:pt idx="25">
                  <c:v>7.0999999999999994E-2</c:v>
                </c:pt>
                <c:pt idx="26">
                  <c:v>7.0999999999999994E-2</c:v>
                </c:pt>
                <c:pt idx="27">
                  <c:v>7.0000000000000007E-2</c:v>
                </c:pt>
                <c:pt idx="28">
                  <c:v>6.9000000000000006E-2</c:v>
                </c:pt>
                <c:pt idx="29">
                  <c:v>6.8000000000000005E-2</c:v>
                </c:pt>
                <c:pt idx="30">
                  <c:v>6.7000000000000004E-2</c:v>
                </c:pt>
                <c:pt idx="31">
                  <c:v>6.8000000000000005E-2</c:v>
                </c:pt>
                <c:pt idx="32">
                  <c:v>6.6000000000000003E-2</c:v>
                </c:pt>
                <c:pt idx="33">
                  <c:v>6.5000000000000002E-2</c:v>
                </c:pt>
                <c:pt idx="34">
                  <c:v>6.6000000000000003E-2</c:v>
                </c:pt>
                <c:pt idx="35">
                  <c:v>6.6000000000000003E-2</c:v>
                </c:pt>
                <c:pt idx="36">
                  <c:v>6.5000000000000002E-2</c:v>
                </c:pt>
                <c:pt idx="37">
                  <c:v>6.4000000000000001E-2</c:v>
                </c:pt>
                <c:pt idx="38">
                  <c:v>6.0999999999999999E-2</c:v>
                </c:pt>
                <c:pt idx="39">
                  <c:v>6.0999999999999999E-2</c:v>
                </c:pt>
                <c:pt idx="40">
                  <c:v>6.0999999999999999E-2</c:v>
                </c:pt>
                <c:pt idx="41">
                  <c:v>0.06</c:v>
                </c:pt>
                <c:pt idx="42">
                  <c:v>5.9000000000000004E-2</c:v>
                </c:pt>
                <c:pt idx="43">
                  <c:v>5.7999999999999996E-2</c:v>
                </c:pt>
                <c:pt idx="44">
                  <c:v>5.5999999999999994E-2</c:v>
                </c:pt>
                <c:pt idx="45">
                  <c:v>5.5E-2</c:v>
                </c:pt>
                <c:pt idx="46">
                  <c:v>5.5999999999999994E-2</c:v>
                </c:pt>
                <c:pt idx="47">
                  <c:v>5.4000000000000006E-2</c:v>
                </c:pt>
                <c:pt idx="48">
                  <c:v>5.4000000000000006E-2</c:v>
                </c:pt>
                <c:pt idx="49">
                  <c:v>5.7999999999999996E-2</c:v>
                </c:pt>
                <c:pt idx="50">
                  <c:v>5.5999999999999994E-2</c:v>
                </c:pt>
                <c:pt idx="51">
                  <c:v>5.5999999999999994E-2</c:v>
                </c:pt>
                <c:pt idx="52">
                  <c:v>5.7000000000000002E-2</c:v>
                </c:pt>
                <c:pt idx="53">
                  <c:v>5.7000000000000002E-2</c:v>
                </c:pt>
                <c:pt idx="54">
                  <c:v>5.5999999999999994E-2</c:v>
                </c:pt>
                <c:pt idx="55">
                  <c:v>5.5E-2</c:v>
                </c:pt>
                <c:pt idx="56">
                  <c:v>5.5999999999999994E-2</c:v>
                </c:pt>
                <c:pt idx="57">
                  <c:v>5.5999999999999994E-2</c:v>
                </c:pt>
                <c:pt idx="58">
                  <c:v>5.5999999999999994E-2</c:v>
                </c:pt>
                <c:pt idx="59">
                  <c:v>5.5E-2</c:v>
                </c:pt>
                <c:pt idx="60">
                  <c:v>5.5E-2</c:v>
                </c:pt>
                <c:pt idx="61">
                  <c:v>5.5999999999999994E-2</c:v>
                </c:pt>
                <c:pt idx="62">
                  <c:v>5.5999999999999994E-2</c:v>
                </c:pt>
                <c:pt idx="63">
                  <c:v>5.2999999999999999E-2</c:v>
                </c:pt>
                <c:pt idx="64">
                  <c:v>5.5E-2</c:v>
                </c:pt>
                <c:pt idx="65">
                  <c:v>5.0999999999999997E-2</c:v>
                </c:pt>
                <c:pt idx="66">
                  <c:v>5.2000000000000005E-2</c:v>
                </c:pt>
                <c:pt idx="67">
                  <c:v>5.2000000000000005E-2</c:v>
                </c:pt>
                <c:pt idx="68">
                  <c:v>5.4000000000000006E-2</c:v>
                </c:pt>
                <c:pt idx="69">
                  <c:v>5.4000000000000006E-2</c:v>
                </c:pt>
                <c:pt idx="70">
                  <c:v>5.2999999999999999E-2</c:v>
                </c:pt>
                <c:pt idx="71">
                  <c:v>5.2000000000000005E-2</c:v>
                </c:pt>
                <c:pt idx="72">
                  <c:v>5.2000000000000005E-2</c:v>
                </c:pt>
                <c:pt idx="73">
                  <c:v>5.0999999999999997E-2</c:v>
                </c:pt>
                <c:pt idx="74">
                  <c:v>4.9000000000000002E-2</c:v>
                </c:pt>
                <c:pt idx="75">
                  <c:v>0.05</c:v>
                </c:pt>
                <c:pt idx="76">
                  <c:v>4.9000000000000002E-2</c:v>
                </c:pt>
                <c:pt idx="77">
                  <c:v>4.8000000000000001E-2</c:v>
                </c:pt>
                <c:pt idx="78">
                  <c:v>4.9000000000000002E-2</c:v>
                </c:pt>
                <c:pt idx="79">
                  <c:v>4.7E-2</c:v>
                </c:pt>
                <c:pt idx="80">
                  <c:v>4.5999999999999999E-2</c:v>
                </c:pt>
                <c:pt idx="81">
                  <c:v>4.7E-2</c:v>
                </c:pt>
                <c:pt idx="82">
                  <c:v>4.5999999999999999E-2</c:v>
                </c:pt>
                <c:pt idx="83">
                  <c:v>4.5999999999999999E-2</c:v>
                </c:pt>
                <c:pt idx="84">
                  <c:v>4.7E-2</c:v>
                </c:pt>
                <c:pt idx="85">
                  <c:v>4.2999999999999997E-2</c:v>
                </c:pt>
                <c:pt idx="86">
                  <c:v>4.4000000000000004E-2</c:v>
                </c:pt>
                <c:pt idx="87">
                  <c:v>4.4999999999999998E-2</c:v>
                </c:pt>
                <c:pt idx="88">
                  <c:v>4.4999999999999998E-2</c:v>
                </c:pt>
                <c:pt idx="89">
                  <c:v>4.4999999999999998E-2</c:v>
                </c:pt>
                <c:pt idx="90">
                  <c:v>4.5999999999999999E-2</c:v>
                </c:pt>
                <c:pt idx="91">
                  <c:v>4.4999999999999998E-2</c:v>
                </c:pt>
                <c:pt idx="92">
                  <c:v>4.4000000000000004E-2</c:v>
                </c:pt>
                <c:pt idx="93">
                  <c:v>4.4000000000000004E-2</c:v>
                </c:pt>
                <c:pt idx="94">
                  <c:v>4.2999999999999997E-2</c:v>
                </c:pt>
                <c:pt idx="95">
                  <c:v>4.4000000000000004E-2</c:v>
                </c:pt>
                <c:pt idx="96">
                  <c:v>4.2000000000000003E-2</c:v>
                </c:pt>
                <c:pt idx="97">
                  <c:v>4.2999999999999997E-2</c:v>
                </c:pt>
                <c:pt idx="98">
                  <c:v>4.2000000000000003E-2</c:v>
                </c:pt>
                <c:pt idx="99">
                  <c:v>4.2999999999999997E-2</c:v>
                </c:pt>
                <c:pt idx="100">
                  <c:v>4.2999999999999997E-2</c:v>
                </c:pt>
                <c:pt idx="101">
                  <c:v>4.2000000000000003E-2</c:v>
                </c:pt>
                <c:pt idx="102">
                  <c:v>4.2000000000000003E-2</c:v>
                </c:pt>
                <c:pt idx="103">
                  <c:v>4.0999999999999995E-2</c:v>
                </c:pt>
                <c:pt idx="104">
                  <c:v>4.0999999999999995E-2</c:v>
                </c:pt>
                <c:pt idx="105">
                  <c:v>0.04</c:v>
                </c:pt>
                <c:pt idx="106">
                  <c:v>0.04</c:v>
                </c:pt>
                <c:pt idx="107">
                  <c:v>4.0999999999999995E-2</c:v>
                </c:pt>
                <c:pt idx="108">
                  <c:v>0.04</c:v>
                </c:pt>
                <c:pt idx="109">
                  <c:v>3.7999999999999999E-2</c:v>
                </c:pt>
                <c:pt idx="110">
                  <c:v>0.04</c:v>
                </c:pt>
                <c:pt idx="111">
                  <c:v>0.04</c:v>
                </c:pt>
                <c:pt idx="112">
                  <c:v>0.04</c:v>
                </c:pt>
                <c:pt idx="113">
                  <c:v>4.0999999999999995E-2</c:v>
                </c:pt>
                <c:pt idx="114">
                  <c:v>3.9E-2</c:v>
                </c:pt>
                <c:pt idx="115">
                  <c:v>3.9E-2</c:v>
                </c:pt>
                <c:pt idx="116">
                  <c:v>3.9E-2</c:v>
                </c:pt>
                <c:pt idx="117">
                  <c:v>3.9E-2</c:v>
                </c:pt>
                <c:pt idx="118">
                  <c:v>4.2000000000000003E-2</c:v>
                </c:pt>
                <c:pt idx="119">
                  <c:v>4.2000000000000003E-2</c:v>
                </c:pt>
                <c:pt idx="120">
                  <c:v>4.2999999999999997E-2</c:v>
                </c:pt>
                <c:pt idx="121">
                  <c:v>4.4000000000000004E-2</c:v>
                </c:pt>
                <c:pt idx="122">
                  <c:v>4.2999999999999997E-2</c:v>
                </c:pt>
                <c:pt idx="123">
                  <c:v>4.4999999999999998E-2</c:v>
                </c:pt>
                <c:pt idx="124">
                  <c:v>4.5999999999999999E-2</c:v>
                </c:pt>
                <c:pt idx="125">
                  <c:v>4.9000000000000002E-2</c:v>
                </c:pt>
                <c:pt idx="126">
                  <c:v>0.05</c:v>
                </c:pt>
                <c:pt idx="127">
                  <c:v>5.2999999999999999E-2</c:v>
                </c:pt>
                <c:pt idx="128">
                  <c:v>5.5E-2</c:v>
                </c:pt>
                <c:pt idx="129">
                  <c:v>5.7000000000000002E-2</c:v>
                </c:pt>
                <c:pt idx="130">
                  <c:v>5.7000000000000002E-2</c:v>
                </c:pt>
                <c:pt idx="131">
                  <c:v>5.7000000000000002E-2</c:v>
                </c:pt>
                <c:pt idx="132">
                  <c:v>5.7000000000000002E-2</c:v>
                </c:pt>
                <c:pt idx="133">
                  <c:v>5.9000000000000004E-2</c:v>
                </c:pt>
                <c:pt idx="134">
                  <c:v>5.7999999999999996E-2</c:v>
                </c:pt>
                <c:pt idx="135">
                  <c:v>5.7999999999999996E-2</c:v>
                </c:pt>
                <c:pt idx="136">
                  <c:v>5.7999999999999996E-2</c:v>
                </c:pt>
                <c:pt idx="137">
                  <c:v>5.7000000000000002E-2</c:v>
                </c:pt>
                <c:pt idx="138">
                  <c:v>5.7000000000000002E-2</c:v>
                </c:pt>
                <c:pt idx="139">
                  <c:v>5.7000000000000002E-2</c:v>
                </c:pt>
                <c:pt idx="140">
                  <c:v>5.9000000000000004E-2</c:v>
                </c:pt>
                <c:pt idx="141">
                  <c:v>0.06</c:v>
                </c:pt>
                <c:pt idx="142">
                  <c:v>5.7999999999999996E-2</c:v>
                </c:pt>
                <c:pt idx="143">
                  <c:v>5.9000000000000004E-2</c:v>
                </c:pt>
                <c:pt idx="144">
                  <c:v>5.9000000000000004E-2</c:v>
                </c:pt>
                <c:pt idx="145">
                  <c:v>0.06</c:v>
                </c:pt>
                <c:pt idx="146">
                  <c:v>6.0999999999999999E-2</c:v>
                </c:pt>
                <c:pt idx="147">
                  <c:v>6.3E-2</c:v>
                </c:pt>
                <c:pt idx="148">
                  <c:v>6.2E-2</c:v>
                </c:pt>
                <c:pt idx="149">
                  <c:v>6.0999999999999999E-2</c:v>
                </c:pt>
                <c:pt idx="150">
                  <c:v>6.0999999999999999E-2</c:v>
                </c:pt>
                <c:pt idx="151">
                  <c:v>0.06</c:v>
                </c:pt>
                <c:pt idx="152">
                  <c:v>5.7999999999999996E-2</c:v>
                </c:pt>
                <c:pt idx="153">
                  <c:v>5.7000000000000002E-2</c:v>
                </c:pt>
                <c:pt idx="154">
                  <c:v>5.7000000000000002E-2</c:v>
                </c:pt>
                <c:pt idx="155">
                  <c:v>5.5999999999999994E-2</c:v>
                </c:pt>
                <c:pt idx="156">
                  <c:v>5.7999999999999996E-2</c:v>
                </c:pt>
                <c:pt idx="157">
                  <c:v>5.5999999999999994E-2</c:v>
                </c:pt>
                <c:pt idx="158">
                  <c:v>5.5999999999999994E-2</c:v>
                </c:pt>
                <c:pt idx="159">
                  <c:v>5.5999999999999994E-2</c:v>
                </c:pt>
                <c:pt idx="160">
                  <c:v>5.5E-2</c:v>
                </c:pt>
                <c:pt idx="161">
                  <c:v>5.4000000000000006E-2</c:v>
                </c:pt>
                <c:pt idx="162">
                  <c:v>5.4000000000000006E-2</c:v>
                </c:pt>
                <c:pt idx="163">
                  <c:v>5.5E-2</c:v>
                </c:pt>
                <c:pt idx="164">
                  <c:v>5.4000000000000006E-2</c:v>
                </c:pt>
                <c:pt idx="165">
                  <c:v>5.4000000000000006E-2</c:v>
                </c:pt>
                <c:pt idx="166">
                  <c:v>5.2999999999999999E-2</c:v>
                </c:pt>
                <c:pt idx="167">
                  <c:v>5.4000000000000006E-2</c:v>
                </c:pt>
                <c:pt idx="168">
                  <c:v>5.2000000000000005E-2</c:v>
                </c:pt>
                <c:pt idx="169">
                  <c:v>5.2000000000000005E-2</c:v>
                </c:pt>
                <c:pt idx="170">
                  <c:v>5.0999999999999997E-2</c:v>
                </c:pt>
                <c:pt idx="171">
                  <c:v>0.05</c:v>
                </c:pt>
                <c:pt idx="172">
                  <c:v>0.05</c:v>
                </c:pt>
                <c:pt idx="173">
                  <c:v>4.9000000000000002E-2</c:v>
                </c:pt>
                <c:pt idx="174">
                  <c:v>0.05</c:v>
                </c:pt>
                <c:pt idx="175">
                  <c:v>0.05</c:v>
                </c:pt>
                <c:pt idx="176">
                  <c:v>0.05</c:v>
                </c:pt>
                <c:pt idx="177">
                  <c:v>4.9000000000000002E-2</c:v>
                </c:pt>
                <c:pt idx="178">
                  <c:v>4.7E-2</c:v>
                </c:pt>
                <c:pt idx="179">
                  <c:v>4.8000000000000001E-2</c:v>
                </c:pt>
                <c:pt idx="180">
                  <c:v>4.7E-2</c:v>
                </c:pt>
                <c:pt idx="181">
                  <c:v>4.7E-2</c:v>
                </c:pt>
                <c:pt idx="182">
                  <c:v>4.5999999999999999E-2</c:v>
                </c:pt>
                <c:pt idx="183">
                  <c:v>4.5999999999999999E-2</c:v>
                </c:pt>
                <c:pt idx="184">
                  <c:v>4.7E-2</c:v>
                </c:pt>
                <c:pt idx="185">
                  <c:v>4.7E-2</c:v>
                </c:pt>
                <c:pt idx="186">
                  <c:v>4.4999999999999998E-2</c:v>
                </c:pt>
                <c:pt idx="187">
                  <c:v>4.4000000000000004E-2</c:v>
                </c:pt>
                <c:pt idx="188">
                  <c:v>4.4999999999999998E-2</c:v>
                </c:pt>
                <c:pt idx="189">
                  <c:v>4.4000000000000004E-2</c:v>
                </c:pt>
                <c:pt idx="190">
                  <c:v>4.5999999999999999E-2</c:v>
                </c:pt>
                <c:pt idx="191">
                  <c:v>4.4999999999999998E-2</c:v>
                </c:pt>
                <c:pt idx="192">
                  <c:v>4.4000000000000004E-2</c:v>
                </c:pt>
                <c:pt idx="193">
                  <c:v>4.4999999999999998E-2</c:v>
                </c:pt>
                <c:pt idx="194">
                  <c:v>4.4000000000000004E-2</c:v>
                </c:pt>
                <c:pt idx="195">
                  <c:v>4.5999999999999999E-2</c:v>
                </c:pt>
                <c:pt idx="196">
                  <c:v>4.7E-2</c:v>
                </c:pt>
                <c:pt idx="197">
                  <c:v>4.5999999999999999E-2</c:v>
                </c:pt>
                <c:pt idx="198">
                  <c:v>4.7E-2</c:v>
                </c:pt>
                <c:pt idx="199">
                  <c:v>4.7E-2</c:v>
                </c:pt>
                <c:pt idx="200">
                  <c:v>4.7E-2</c:v>
                </c:pt>
                <c:pt idx="201">
                  <c:v>0.05</c:v>
                </c:pt>
                <c:pt idx="202">
                  <c:v>0.05</c:v>
                </c:pt>
                <c:pt idx="203">
                  <c:v>4.9000000000000002E-2</c:v>
                </c:pt>
                <c:pt idx="204">
                  <c:v>5.0999999999999997E-2</c:v>
                </c:pt>
                <c:pt idx="205">
                  <c:v>0.05</c:v>
                </c:pt>
                <c:pt idx="206">
                  <c:v>5.4000000000000006E-2</c:v>
                </c:pt>
                <c:pt idx="207">
                  <c:v>5.5999999999999994E-2</c:v>
                </c:pt>
                <c:pt idx="208">
                  <c:v>5.7999999999999996E-2</c:v>
                </c:pt>
                <c:pt idx="209">
                  <c:v>6.0999999999999999E-2</c:v>
                </c:pt>
                <c:pt idx="210">
                  <c:v>6.0999999999999999E-2</c:v>
                </c:pt>
                <c:pt idx="211">
                  <c:v>6.5000000000000002E-2</c:v>
                </c:pt>
                <c:pt idx="212">
                  <c:v>6.8000000000000005E-2</c:v>
                </c:pt>
                <c:pt idx="213">
                  <c:v>7.2999999999999995E-2</c:v>
                </c:pt>
                <c:pt idx="214">
                  <c:v>7.8E-2</c:v>
                </c:pt>
                <c:pt idx="215">
                  <c:v>8.3000000000000004E-2</c:v>
                </c:pt>
                <c:pt idx="216">
                  <c:v>8.6999999999999994E-2</c:v>
                </c:pt>
                <c:pt idx="217">
                  <c:v>0.09</c:v>
                </c:pt>
                <c:pt idx="218">
                  <c:v>9.4E-2</c:v>
                </c:pt>
                <c:pt idx="219">
                  <c:v>9.5000000000000001E-2</c:v>
                </c:pt>
                <c:pt idx="220">
                  <c:v>9.5000000000000001E-2</c:v>
                </c:pt>
                <c:pt idx="221">
                  <c:v>9.6000000000000002E-2</c:v>
                </c:pt>
                <c:pt idx="222">
                  <c:v>9.8000000000000004E-2</c:v>
                </c:pt>
                <c:pt idx="223">
                  <c:v>0.1</c:v>
                </c:pt>
                <c:pt idx="224">
                  <c:v>9.9000000000000005E-2</c:v>
                </c:pt>
                <c:pt idx="225">
                  <c:v>9.9000000000000005E-2</c:v>
                </c:pt>
                <c:pt idx="226">
                  <c:v>9.8000000000000004E-2</c:v>
                </c:pt>
                <c:pt idx="227">
                  <c:v>9.8000000000000004E-2</c:v>
                </c:pt>
                <c:pt idx="228">
                  <c:v>9.9000000000000005E-2</c:v>
                </c:pt>
                <c:pt idx="229">
                  <c:v>9.9000000000000005E-2</c:v>
                </c:pt>
                <c:pt idx="230">
                  <c:v>9.6000000000000002E-2</c:v>
                </c:pt>
                <c:pt idx="231">
                  <c:v>9.4E-2</c:v>
                </c:pt>
                <c:pt idx="232">
                  <c:v>9.4E-2</c:v>
                </c:pt>
                <c:pt idx="233">
                  <c:v>9.5000000000000001E-2</c:v>
                </c:pt>
                <c:pt idx="234">
                  <c:v>9.5000000000000001E-2</c:v>
                </c:pt>
                <c:pt idx="235">
                  <c:v>9.4E-2</c:v>
                </c:pt>
                <c:pt idx="236">
                  <c:v>9.8000000000000004E-2</c:v>
                </c:pt>
                <c:pt idx="237">
                  <c:v>9.3000000000000013E-2</c:v>
                </c:pt>
                <c:pt idx="238">
                  <c:v>9.0999999999999998E-2</c:v>
                </c:pt>
                <c:pt idx="239">
                  <c:v>0.09</c:v>
                </c:pt>
                <c:pt idx="240">
                  <c:v>0.09</c:v>
                </c:pt>
                <c:pt idx="241">
                  <c:v>9.0999999999999998E-2</c:v>
                </c:pt>
                <c:pt idx="242">
                  <c:v>0.09</c:v>
                </c:pt>
                <c:pt idx="243">
                  <c:v>9.0999999999999998E-2</c:v>
                </c:pt>
                <c:pt idx="244">
                  <c:v>0.09</c:v>
                </c:pt>
                <c:pt idx="245">
                  <c:v>0.09</c:v>
                </c:pt>
                <c:pt idx="246">
                  <c:v>0.09</c:v>
                </c:pt>
                <c:pt idx="247">
                  <c:v>8.8000000000000009E-2</c:v>
                </c:pt>
                <c:pt idx="248">
                  <c:v>8.5999999999999993E-2</c:v>
                </c:pt>
                <c:pt idx="249">
                  <c:v>8.5000000000000006E-2</c:v>
                </c:pt>
                <c:pt idx="250">
                  <c:v>8.3000000000000004E-2</c:v>
                </c:pt>
                <c:pt idx="251">
                  <c:v>8.3000000000000004E-2</c:v>
                </c:pt>
                <c:pt idx="252">
                  <c:v>8.199999999999999E-2</c:v>
                </c:pt>
                <c:pt idx="253">
                  <c:v>8.199999999999999E-2</c:v>
                </c:pt>
                <c:pt idx="254">
                  <c:v>8.199999999999999E-2</c:v>
                </c:pt>
                <c:pt idx="255">
                  <c:v>8.199999999999999E-2</c:v>
                </c:pt>
                <c:pt idx="256">
                  <c:v>8.199999999999999E-2</c:v>
                </c:pt>
                <c:pt idx="257">
                  <c:v>8.1000000000000003E-2</c:v>
                </c:pt>
                <c:pt idx="258">
                  <c:v>7.8E-2</c:v>
                </c:pt>
                <c:pt idx="259">
                  <c:v>7.8E-2</c:v>
                </c:pt>
                <c:pt idx="260">
                  <c:v>7.6999999999999999E-2</c:v>
                </c:pt>
                <c:pt idx="261">
                  <c:v>7.9000000000000001E-2</c:v>
                </c:pt>
                <c:pt idx="262">
                  <c:v>0.08</c:v>
                </c:pt>
                <c:pt idx="263">
                  <c:v>7.6999999999999999E-2</c:v>
                </c:pt>
                <c:pt idx="264">
                  <c:v>7.4999999999999997E-2</c:v>
                </c:pt>
                <c:pt idx="265">
                  <c:v>7.5999999999999998E-2</c:v>
                </c:pt>
                <c:pt idx="266">
                  <c:v>7.4999999999999997E-2</c:v>
                </c:pt>
                <c:pt idx="267">
                  <c:v>7.4999999999999997E-2</c:v>
                </c:pt>
                <c:pt idx="268">
                  <c:v>7.2999999999999995E-2</c:v>
                </c:pt>
                <c:pt idx="269">
                  <c:v>7.2000000000000008E-2</c:v>
                </c:pt>
                <c:pt idx="270">
                  <c:v>7.2000000000000008E-2</c:v>
                </c:pt>
                <c:pt idx="271">
                  <c:v>7.2000000000000008E-2</c:v>
                </c:pt>
                <c:pt idx="272">
                  <c:v>6.9000000000000006E-2</c:v>
                </c:pt>
                <c:pt idx="273">
                  <c:v>6.7000000000000004E-2</c:v>
                </c:pt>
                <c:pt idx="274">
                  <c:v>6.6000000000000003E-2</c:v>
                </c:pt>
                <c:pt idx="275">
                  <c:v>6.7000000000000004E-2</c:v>
                </c:pt>
                <c:pt idx="276">
                  <c:v>6.7000000000000004E-2</c:v>
                </c:pt>
                <c:pt idx="277">
                  <c:v>6.3E-2</c:v>
                </c:pt>
                <c:pt idx="278">
                  <c:v>6.3E-2</c:v>
                </c:pt>
                <c:pt idx="279">
                  <c:v>6.0999999999999999E-2</c:v>
                </c:pt>
                <c:pt idx="280">
                  <c:v>6.2E-2</c:v>
                </c:pt>
                <c:pt idx="281">
                  <c:v>6.2E-2</c:v>
                </c:pt>
                <c:pt idx="282">
                  <c:v>5.9000000000000004E-2</c:v>
                </c:pt>
                <c:pt idx="283">
                  <c:v>5.7000000000000002E-2</c:v>
                </c:pt>
                <c:pt idx="284">
                  <c:v>5.7999999999999996E-2</c:v>
                </c:pt>
                <c:pt idx="285">
                  <c:v>5.5999999999999994E-2</c:v>
                </c:pt>
                <c:pt idx="286">
                  <c:v>5.7000000000000002E-2</c:v>
                </c:pt>
                <c:pt idx="287">
                  <c:v>5.5E-2</c:v>
                </c:pt>
                <c:pt idx="288">
                  <c:v>5.5E-2</c:v>
                </c:pt>
                <c:pt idx="289">
                  <c:v>5.4000000000000006E-2</c:v>
                </c:pt>
                <c:pt idx="290">
                  <c:v>5.5E-2</c:v>
                </c:pt>
                <c:pt idx="291">
                  <c:v>5.2999999999999999E-2</c:v>
                </c:pt>
                <c:pt idx="292">
                  <c:v>5.2000000000000005E-2</c:v>
                </c:pt>
                <c:pt idx="293">
                  <c:v>5.0999999999999997E-2</c:v>
                </c:pt>
                <c:pt idx="294">
                  <c:v>0.05</c:v>
                </c:pt>
                <c:pt idx="295">
                  <c:v>0.05</c:v>
                </c:pt>
                <c:pt idx="296">
                  <c:v>0.05</c:v>
                </c:pt>
                <c:pt idx="297">
                  <c:v>0.05</c:v>
                </c:pt>
                <c:pt idx="298">
                  <c:v>4.9000000000000002E-2</c:v>
                </c:pt>
                <c:pt idx="299">
                  <c:v>4.9000000000000002E-2</c:v>
                </c:pt>
                <c:pt idx="300">
                  <c:v>0.05</c:v>
                </c:pt>
                <c:pt idx="301">
                  <c:v>0.05</c:v>
                </c:pt>
                <c:pt idx="302">
                  <c:v>4.7E-2</c:v>
                </c:pt>
                <c:pt idx="303">
                  <c:v>4.9000000000000002E-2</c:v>
                </c:pt>
                <c:pt idx="304">
                  <c:v>4.9000000000000002E-2</c:v>
                </c:pt>
                <c:pt idx="305">
                  <c:v>4.9000000000000002E-2</c:v>
                </c:pt>
                <c:pt idx="306">
                  <c:v>0.05</c:v>
                </c:pt>
                <c:pt idx="307">
                  <c:v>4.9000000000000002E-2</c:v>
                </c:pt>
                <c:pt idx="308">
                  <c:v>4.5999999999999999E-2</c:v>
                </c:pt>
                <c:pt idx="309">
                  <c:v>4.7E-2</c:v>
                </c:pt>
                <c:pt idx="310">
                  <c:v>4.8000000000000001E-2</c:v>
                </c:pt>
                <c:pt idx="311">
                  <c:v>4.7E-2</c:v>
                </c:pt>
                <c:pt idx="312">
                  <c:v>4.4999999999999998E-2</c:v>
                </c:pt>
                <c:pt idx="313">
                  <c:v>4.4000000000000004E-2</c:v>
                </c:pt>
                <c:pt idx="314">
                  <c:v>4.2999999999999997E-2</c:v>
                </c:pt>
                <c:pt idx="315">
                  <c:v>4.2999999999999997E-2</c:v>
                </c:pt>
                <c:pt idx="316">
                  <c:v>4.2999999999999997E-2</c:v>
                </c:pt>
                <c:pt idx="317">
                  <c:v>4.4000000000000004E-2</c:v>
                </c:pt>
                <c:pt idx="318">
                  <c:v>4.2000000000000003E-2</c:v>
                </c:pt>
                <c:pt idx="319">
                  <c:v>4.0999999999999995E-2</c:v>
                </c:pt>
                <c:pt idx="320">
                  <c:v>4.0999999999999995E-2</c:v>
                </c:pt>
                <c:pt idx="321">
                  <c:v>4.0999999999999995E-2</c:v>
                </c:pt>
                <c:pt idx="322">
                  <c:v>4.0999999999999995E-2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9B-4779-94E7-6F93D91D5D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9454272"/>
        <c:axId val="559448448"/>
      </c:lineChart>
      <c:dateAx>
        <c:axId val="848402720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8402304"/>
        <c:crosses val="autoZero"/>
        <c:auto val="1"/>
        <c:lblOffset val="100"/>
        <c:baseTimeUnit val="months"/>
        <c:majorUnit val="4"/>
        <c:majorTimeUnit val="years"/>
      </c:dateAx>
      <c:valAx>
        <c:axId val="848402304"/>
        <c:scaling>
          <c:orientation val="minMax"/>
          <c:min val="0.3000000000000000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Rel.</a:t>
                </a:r>
                <a:r>
                  <a:rPr lang="en-US" baseline="0" dirty="0" smtClean="0"/>
                  <a:t> Bank Performance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8402720"/>
        <c:crosses val="autoZero"/>
        <c:crossBetween val="between"/>
        <c:majorUnit val="0.30000000000000004"/>
      </c:valAx>
      <c:valAx>
        <c:axId val="559448448"/>
        <c:scaling>
          <c:orientation val="minMax"/>
          <c:max val="0.11000000000000001"/>
          <c:min val="3.0000000000000006E-2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Unemployment</a:t>
                </a:r>
                <a:r>
                  <a:rPr lang="en-US" baseline="0" dirty="0" smtClean="0"/>
                  <a:t> Rate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454272"/>
        <c:crosses val="max"/>
        <c:crossBetween val="between"/>
        <c:majorUnit val="2.0000000000000004E-2"/>
      </c:valAx>
      <c:catAx>
        <c:axId val="55945427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59448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l"/>
      <c:legendEntry>
        <c:idx val="0"/>
        <c:delete val="1"/>
      </c:legendEntry>
      <c:layout>
        <c:manualLayout>
          <c:xMode val="edge"/>
          <c:yMode val="edge"/>
          <c:x val="0.17064352856109907"/>
          <c:y val="1.4101352715525943E-2"/>
          <c:w val="0.28324024572850304"/>
          <c:h val="0.3102588330304865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'GDP - Bank Performance'!$E$1</c:f>
              <c:strCache>
                <c:ptCount val="1"/>
                <c:pt idx="0">
                  <c:v>Recession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31750">
              <a:solidFill>
                <a:schemeClr val="bg1">
                  <a:lumMod val="75000"/>
                </a:schemeClr>
              </a:solidFill>
            </a:ln>
            <a:effectLst/>
          </c:spPr>
          <c:invertIfNegative val="0"/>
          <c:cat>
            <c:numRef>
              <c:f>'GDP - Bank Performance'!$B$2:$B$113</c:f>
              <c:numCache>
                <c:formatCode>m/d/yyyy</c:formatCode>
                <c:ptCount val="112"/>
                <c:pt idx="0">
                  <c:v>32780</c:v>
                </c:pt>
                <c:pt idx="1">
                  <c:v>32871</c:v>
                </c:pt>
                <c:pt idx="2">
                  <c:v>32962</c:v>
                </c:pt>
                <c:pt idx="3">
                  <c:v>33053</c:v>
                </c:pt>
                <c:pt idx="4">
                  <c:v>33144</c:v>
                </c:pt>
                <c:pt idx="5">
                  <c:v>33238</c:v>
                </c:pt>
                <c:pt idx="6">
                  <c:v>33326</c:v>
                </c:pt>
                <c:pt idx="7">
                  <c:v>33417</c:v>
                </c:pt>
                <c:pt idx="8">
                  <c:v>33511</c:v>
                </c:pt>
                <c:pt idx="9">
                  <c:v>33603</c:v>
                </c:pt>
                <c:pt idx="10">
                  <c:v>33694</c:v>
                </c:pt>
                <c:pt idx="11">
                  <c:v>33785</c:v>
                </c:pt>
                <c:pt idx="12">
                  <c:v>33877</c:v>
                </c:pt>
                <c:pt idx="13">
                  <c:v>33969</c:v>
                </c:pt>
                <c:pt idx="14">
                  <c:v>34059</c:v>
                </c:pt>
                <c:pt idx="15">
                  <c:v>34150</c:v>
                </c:pt>
                <c:pt idx="16">
                  <c:v>34242</c:v>
                </c:pt>
                <c:pt idx="17">
                  <c:v>34334</c:v>
                </c:pt>
                <c:pt idx="18">
                  <c:v>34424</c:v>
                </c:pt>
                <c:pt idx="19">
                  <c:v>34515</c:v>
                </c:pt>
                <c:pt idx="20">
                  <c:v>34607</c:v>
                </c:pt>
                <c:pt idx="21">
                  <c:v>34698</c:v>
                </c:pt>
                <c:pt idx="22">
                  <c:v>34789</c:v>
                </c:pt>
                <c:pt idx="23">
                  <c:v>34880</c:v>
                </c:pt>
                <c:pt idx="24">
                  <c:v>34971</c:v>
                </c:pt>
                <c:pt idx="25">
                  <c:v>35062</c:v>
                </c:pt>
                <c:pt idx="26">
                  <c:v>35153</c:v>
                </c:pt>
                <c:pt idx="27">
                  <c:v>35244</c:v>
                </c:pt>
                <c:pt idx="28">
                  <c:v>35338</c:v>
                </c:pt>
                <c:pt idx="29">
                  <c:v>35430</c:v>
                </c:pt>
                <c:pt idx="30">
                  <c:v>35520</c:v>
                </c:pt>
                <c:pt idx="31">
                  <c:v>35611</c:v>
                </c:pt>
                <c:pt idx="32">
                  <c:v>35703</c:v>
                </c:pt>
                <c:pt idx="33">
                  <c:v>35795</c:v>
                </c:pt>
                <c:pt idx="34">
                  <c:v>35885</c:v>
                </c:pt>
                <c:pt idx="35">
                  <c:v>35976</c:v>
                </c:pt>
                <c:pt idx="36">
                  <c:v>36068</c:v>
                </c:pt>
                <c:pt idx="37">
                  <c:v>36160</c:v>
                </c:pt>
                <c:pt idx="38">
                  <c:v>36250</c:v>
                </c:pt>
                <c:pt idx="39">
                  <c:v>36341</c:v>
                </c:pt>
                <c:pt idx="40">
                  <c:v>36433</c:v>
                </c:pt>
                <c:pt idx="41">
                  <c:v>36525</c:v>
                </c:pt>
                <c:pt idx="42">
                  <c:v>36616</c:v>
                </c:pt>
                <c:pt idx="43">
                  <c:v>36707</c:v>
                </c:pt>
                <c:pt idx="44">
                  <c:v>36798</c:v>
                </c:pt>
                <c:pt idx="45">
                  <c:v>36889</c:v>
                </c:pt>
                <c:pt idx="46">
                  <c:v>36980</c:v>
                </c:pt>
                <c:pt idx="47">
                  <c:v>37071</c:v>
                </c:pt>
                <c:pt idx="48">
                  <c:v>37162</c:v>
                </c:pt>
                <c:pt idx="49">
                  <c:v>37256</c:v>
                </c:pt>
                <c:pt idx="50">
                  <c:v>37344</c:v>
                </c:pt>
                <c:pt idx="51">
                  <c:v>37435</c:v>
                </c:pt>
                <c:pt idx="52">
                  <c:v>37529</c:v>
                </c:pt>
                <c:pt idx="53">
                  <c:v>37621</c:v>
                </c:pt>
                <c:pt idx="54">
                  <c:v>37711</c:v>
                </c:pt>
                <c:pt idx="55">
                  <c:v>37802</c:v>
                </c:pt>
                <c:pt idx="56">
                  <c:v>37894</c:v>
                </c:pt>
                <c:pt idx="57">
                  <c:v>37986</c:v>
                </c:pt>
                <c:pt idx="58">
                  <c:v>38077</c:v>
                </c:pt>
                <c:pt idx="59">
                  <c:v>38168</c:v>
                </c:pt>
                <c:pt idx="60">
                  <c:v>38260</c:v>
                </c:pt>
                <c:pt idx="61">
                  <c:v>38352</c:v>
                </c:pt>
                <c:pt idx="62">
                  <c:v>38442</c:v>
                </c:pt>
                <c:pt idx="63">
                  <c:v>38533</c:v>
                </c:pt>
                <c:pt idx="64">
                  <c:v>38625</c:v>
                </c:pt>
                <c:pt idx="65">
                  <c:v>38716</c:v>
                </c:pt>
                <c:pt idx="66">
                  <c:v>38807</c:v>
                </c:pt>
                <c:pt idx="67">
                  <c:v>38898</c:v>
                </c:pt>
                <c:pt idx="68">
                  <c:v>38989</c:v>
                </c:pt>
                <c:pt idx="69">
                  <c:v>39080</c:v>
                </c:pt>
                <c:pt idx="70">
                  <c:v>39171</c:v>
                </c:pt>
                <c:pt idx="71">
                  <c:v>39262</c:v>
                </c:pt>
                <c:pt idx="72">
                  <c:v>39353</c:v>
                </c:pt>
                <c:pt idx="73">
                  <c:v>39447</c:v>
                </c:pt>
                <c:pt idx="74">
                  <c:v>39538</c:v>
                </c:pt>
                <c:pt idx="75">
                  <c:v>39629</c:v>
                </c:pt>
                <c:pt idx="76">
                  <c:v>39721</c:v>
                </c:pt>
                <c:pt idx="77">
                  <c:v>39813</c:v>
                </c:pt>
                <c:pt idx="78">
                  <c:v>39903</c:v>
                </c:pt>
                <c:pt idx="79">
                  <c:v>39994</c:v>
                </c:pt>
                <c:pt idx="80">
                  <c:v>40086</c:v>
                </c:pt>
                <c:pt idx="81">
                  <c:v>40178</c:v>
                </c:pt>
                <c:pt idx="82">
                  <c:v>40268</c:v>
                </c:pt>
                <c:pt idx="83">
                  <c:v>40359</c:v>
                </c:pt>
                <c:pt idx="84">
                  <c:v>40451</c:v>
                </c:pt>
                <c:pt idx="85">
                  <c:v>40543</c:v>
                </c:pt>
                <c:pt idx="86">
                  <c:v>40633</c:v>
                </c:pt>
                <c:pt idx="87">
                  <c:v>40724</c:v>
                </c:pt>
                <c:pt idx="88">
                  <c:v>40816</c:v>
                </c:pt>
                <c:pt idx="89">
                  <c:v>40907</c:v>
                </c:pt>
                <c:pt idx="90">
                  <c:v>40998</c:v>
                </c:pt>
                <c:pt idx="91">
                  <c:v>41089</c:v>
                </c:pt>
                <c:pt idx="92">
                  <c:v>41180</c:v>
                </c:pt>
                <c:pt idx="93">
                  <c:v>41274</c:v>
                </c:pt>
                <c:pt idx="94">
                  <c:v>41362</c:v>
                </c:pt>
                <c:pt idx="95">
                  <c:v>41453</c:v>
                </c:pt>
                <c:pt idx="96">
                  <c:v>41547</c:v>
                </c:pt>
                <c:pt idx="97">
                  <c:v>41639</c:v>
                </c:pt>
                <c:pt idx="98">
                  <c:v>41729</c:v>
                </c:pt>
                <c:pt idx="99">
                  <c:v>41820</c:v>
                </c:pt>
                <c:pt idx="100">
                  <c:v>41912</c:v>
                </c:pt>
                <c:pt idx="101">
                  <c:v>42004</c:v>
                </c:pt>
                <c:pt idx="102">
                  <c:v>42094</c:v>
                </c:pt>
                <c:pt idx="103">
                  <c:v>42185</c:v>
                </c:pt>
                <c:pt idx="104">
                  <c:v>42277</c:v>
                </c:pt>
                <c:pt idx="105">
                  <c:v>42369</c:v>
                </c:pt>
                <c:pt idx="106">
                  <c:v>42460</c:v>
                </c:pt>
                <c:pt idx="107">
                  <c:v>42551</c:v>
                </c:pt>
                <c:pt idx="108">
                  <c:v>42643</c:v>
                </c:pt>
                <c:pt idx="109">
                  <c:v>42734</c:v>
                </c:pt>
                <c:pt idx="110">
                  <c:v>42825</c:v>
                </c:pt>
                <c:pt idx="111">
                  <c:v>42916</c:v>
                </c:pt>
              </c:numCache>
            </c:numRef>
          </c:cat>
          <c:val>
            <c:numRef>
              <c:f>'GDP - Bank Performance'!$E$2:$E$113</c:f>
              <c:numCache>
                <c:formatCode>0.00%</c:formatCode>
                <c:ptCount val="1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1.4</c:v>
                </c:pt>
                <c:pt idx="5">
                  <c:v>1.4</c:v>
                </c:pt>
                <c:pt idx="6">
                  <c:v>1.4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1.4</c:v>
                </c:pt>
                <c:pt idx="48">
                  <c:v>1.4</c:v>
                </c:pt>
                <c:pt idx="49">
                  <c:v>1.4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1.4</c:v>
                </c:pt>
                <c:pt idx="75">
                  <c:v>1.4</c:v>
                </c:pt>
                <c:pt idx="76">
                  <c:v>1.4</c:v>
                </c:pt>
                <c:pt idx="77">
                  <c:v>1.4</c:v>
                </c:pt>
                <c:pt idx="78">
                  <c:v>1.4</c:v>
                </c:pt>
                <c:pt idx="79">
                  <c:v>1.4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41-4227-BEBF-6F3168BC44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559450528"/>
        <c:axId val="559450944"/>
      </c:barChart>
      <c:barChart>
        <c:barDir val="col"/>
        <c:grouping val="clustered"/>
        <c:varyColors val="0"/>
        <c:ser>
          <c:idx val="1"/>
          <c:order val="1"/>
          <c:tx>
            <c:strRef>
              <c:f>'GDP - Bank Performance'!$D$1</c:f>
              <c:strCache>
                <c:ptCount val="1"/>
                <c:pt idx="0">
                  <c:v>GDP Growth</c:v>
                </c:pt>
              </c:strCache>
            </c:strRef>
          </c:tx>
          <c:spPr>
            <a:solidFill>
              <a:schemeClr val="accent1"/>
            </a:solidFill>
            <a:ln w="25400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numRef>
              <c:f>'GDP - Bank Performance'!$B$2:$B$113</c:f>
              <c:numCache>
                <c:formatCode>m/d/yyyy</c:formatCode>
                <c:ptCount val="112"/>
                <c:pt idx="0">
                  <c:v>32780</c:v>
                </c:pt>
                <c:pt idx="1">
                  <c:v>32871</c:v>
                </c:pt>
                <c:pt idx="2">
                  <c:v>32962</c:v>
                </c:pt>
                <c:pt idx="3">
                  <c:v>33053</c:v>
                </c:pt>
                <c:pt idx="4">
                  <c:v>33144</c:v>
                </c:pt>
                <c:pt idx="5">
                  <c:v>33238</c:v>
                </c:pt>
                <c:pt idx="6">
                  <c:v>33326</c:v>
                </c:pt>
                <c:pt idx="7">
                  <c:v>33417</c:v>
                </c:pt>
                <c:pt idx="8">
                  <c:v>33511</c:v>
                </c:pt>
                <c:pt idx="9">
                  <c:v>33603</c:v>
                </c:pt>
                <c:pt idx="10">
                  <c:v>33694</c:v>
                </c:pt>
                <c:pt idx="11">
                  <c:v>33785</c:v>
                </c:pt>
                <c:pt idx="12">
                  <c:v>33877</c:v>
                </c:pt>
                <c:pt idx="13">
                  <c:v>33969</c:v>
                </c:pt>
                <c:pt idx="14">
                  <c:v>34059</c:v>
                </c:pt>
                <c:pt idx="15">
                  <c:v>34150</c:v>
                </c:pt>
                <c:pt idx="16">
                  <c:v>34242</c:v>
                </c:pt>
                <c:pt idx="17">
                  <c:v>34334</c:v>
                </c:pt>
                <c:pt idx="18">
                  <c:v>34424</c:v>
                </c:pt>
                <c:pt idx="19">
                  <c:v>34515</c:v>
                </c:pt>
                <c:pt idx="20">
                  <c:v>34607</c:v>
                </c:pt>
                <c:pt idx="21">
                  <c:v>34698</c:v>
                </c:pt>
                <c:pt idx="22">
                  <c:v>34789</c:v>
                </c:pt>
                <c:pt idx="23">
                  <c:v>34880</c:v>
                </c:pt>
                <c:pt idx="24">
                  <c:v>34971</c:v>
                </c:pt>
                <c:pt idx="25">
                  <c:v>35062</c:v>
                </c:pt>
                <c:pt idx="26">
                  <c:v>35153</c:v>
                </c:pt>
                <c:pt idx="27">
                  <c:v>35244</c:v>
                </c:pt>
                <c:pt idx="28">
                  <c:v>35338</c:v>
                </c:pt>
                <c:pt idx="29">
                  <c:v>35430</c:v>
                </c:pt>
                <c:pt idx="30">
                  <c:v>35520</c:v>
                </c:pt>
                <c:pt idx="31">
                  <c:v>35611</c:v>
                </c:pt>
                <c:pt idx="32">
                  <c:v>35703</c:v>
                </c:pt>
                <c:pt idx="33">
                  <c:v>35795</c:v>
                </c:pt>
                <c:pt idx="34">
                  <c:v>35885</c:v>
                </c:pt>
                <c:pt idx="35">
                  <c:v>35976</c:v>
                </c:pt>
                <c:pt idx="36">
                  <c:v>36068</c:v>
                </c:pt>
                <c:pt idx="37">
                  <c:v>36160</c:v>
                </c:pt>
                <c:pt idx="38">
                  <c:v>36250</c:v>
                </c:pt>
                <c:pt idx="39">
                  <c:v>36341</c:v>
                </c:pt>
                <c:pt idx="40">
                  <c:v>36433</c:v>
                </c:pt>
                <c:pt idx="41">
                  <c:v>36525</c:v>
                </c:pt>
                <c:pt idx="42">
                  <c:v>36616</c:v>
                </c:pt>
                <c:pt idx="43">
                  <c:v>36707</c:v>
                </c:pt>
                <c:pt idx="44">
                  <c:v>36798</c:v>
                </c:pt>
                <c:pt idx="45">
                  <c:v>36889</c:v>
                </c:pt>
                <c:pt idx="46">
                  <c:v>36980</c:v>
                </c:pt>
                <c:pt idx="47">
                  <c:v>37071</c:v>
                </c:pt>
                <c:pt idx="48">
                  <c:v>37162</c:v>
                </c:pt>
                <c:pt idx="49">
                  <c:v>37256</c:v>
                </c:pt>
                <c:pt idx="50">
                  <c:v>37344</c:v>
                </c:pt>
                <c:pt idx="51">
                  <c:v>37435</c:v>
                </c:pt>
                <c:pt idx="52">
                  <c:v>37529</c:v>
                </c:pt>
                <c:pt idx="53">
                  <c:v>37621</c:v>
                </c:pt>
                <c:pt idx="54">
                  <c:v>37711</c:v>
                </c:pt>
                <c:pt idx="55">
                  <c:v>37802</c:v>
                </c:pt>
                <c:pt idx="56">
                  <c:v>37894</c:v>
                </c:pt>
                <c:pt idx="57">
                  <c:v>37986</c:v>
                </c:pt>
                <c:pt idx="58">
                  <c:v>38077</c:v>
                </c:pt>
                <c:pt idx="59">
                  <c:v>38168</c:v>
                </c:pt>
                <c:pt idx="60">
                  <c:v>38260</c:v>
                </c:pt>
                <c:pt idx="61">
                  <c:v>38352</c:v>
                </c:pt>
                <c:pt idx="62">
                  <c:v>38442</c:v>
                </c:pt>
                <c:pt idx="63">
                  <c:v>38533</c:v>
                </c:pt>
                <c:pt idx="64">
                  <c:v>38625</c:v>
                </c:pt>
                <c:pt idx="65">
                  <c:v>38716</c:v>
                </c:pt>
                <c:pt idx="66">
                  <c:v>38807</c:v>
                </c:pt>
                <c:pt idx="67">
                  <c:v>38898</c:v>
                </c:pt>
                <c:pt idx="68">
                  <c:v>38989</c:v>
                </c:pt>
                <c:pt idx="69">
                  <c:v>39080</c:v>
                </c:pt>
                <c:pt idx="70">
                  <c:v>39171</c:v>
                </c:pt>
                <c:pt idx="71">
                  <c:v>39262</c:v>
                </c:pt>
                <c:pt idx="72">
                  <c:v>39353</c:v>
                </c:pt>
                <c:pt idx="73">
                  <c:v>39447</c:v>
                </c:pt>
                <c:pt idx="74">
                  <c:v>39538</c:v>
                </c:pt>
                <c:pt idx="75">
                  <c:v>39629</c:v>
                </c:pt>
                <c:pt idx="76">
                  <c:v>39721</c:v>
                </c:pt>
                <c:pt idx="77">
                  <c:v>39813</c:v>
                </c:pt>
                <c:pt idx="78">
                  <c:v>39903</c:v>
                </c:pt>
                <c:pt idx="79">
                  <c:v>39994</c:v>
                </c:pt>
                <c:pt idx="80">
                  <c:v>40086</c:v>
                </c:pt>
                <c:pt idx="81">
                  <c:v>40178</c:v>
                </c:pt>
                <c:pt idx="82">
                  <c:v>40268</c:v>
                </c:pt>
                <c:pt idx="83">
                  <c:v>40359</c:v>
                </c:pt>
                <c:pt idx="84">
                  <c:v>40451</c:v>
                </c:pt>
                <c:pt idx="85">
                  <c:v>40543</c:v>
                </c:pt>
                <c:pt idx="86">
                  <c:v>40633</c:v>
                </c:pt>
                <c:pt idx="87">
                  <c:v>40724</c:v>
                </c:pt>
                <c:pt idx="88">
                  <c:v>40816</c:v>
                </c:pt>
                <c:pt idx="89">
                  <c:v>40907</c:v>
                </c:pt>
                <c:pt idx="90">
                  <c:v>40998</c:v>
                </c:pt>
                <c:pt idx="91">
                  <c:v>41089</c:v>
                </c:pt>
                <c:pt idx="92">
                  <c:v>41180</c:v>
                </c:pt>
                <c:pt idx="93">
                  <c:v>41274</c:v>
                </c:pt>
                <c:pt idx="94">
                  <c:v>41362</c:v>
                </c:pt>
                <c:pt idx="95">
                  <c:v>41453</c:v>
                </c:pt>
                <c:pt idx="96">
                  <c:v>41547</c:v>
                </c:pt>
                <c:pt idx="97">
                  <c:v>41639</c:v>
                </c:pt>
                <c:pt idx="98">
                  <c:v>41729</c:v>
                </c:pt>
                <c:pt idx="99">
                  <c:v>41820</c:v>
                </c:pt>
                <c:pt idx="100">
                  <c:v>41912</c:v>
                </c:pt>
                <c:pt idx="101">
                  <c:v>42004</c:v>
                </c:pt>
                <c:pt idx="102">
                  <c:v>42094</c:v>
                </c:pt>
                <c:pt idx="103">
                  <c:v>42185</c:v>
                </c:pt>
                <c:pt idx="104">
                  <c:v>42277</c:v>
                </c:pt>
                <c:pt idx="105">
                  <c:v>42369</c:v>
                </c:pt>
                <c:pt idx="106">
                  <c:v>42460</c:v>
                </c:pt>
                <c:pt idx="107">
                  <c:v>42551</c:v>
                </c:pt>
                <c:pt idx="108">
                  <c:v>42643</c:v>
                </c:pt>
                <c:pt idx="109">
                  <c:v>42734</c:v>
                </c:pt>
                <c:pt idx="110">
                  <c:v>42825</c:v>
                </c:pt>
                <c:pt idx="111">
                  <c:v>42916</c:v>
                </c:pt>
              </c:numCache>
            </c:numRef>
          </c:cat>
          <c:val>
            <c:numRef>
              <c:f>'GDP - Bank Performance'!$D$2:$D$113</c:f>
              <c:numCache>
                <c:formatCode>0.00%</c:formatCode>
                <c:ptCount val="112"/>
                <c:pt idx="0">
                  <c:v>3.0196000000000001E-2</c:v>
                </c:pt>
                <c:pt idx="1">
                  <c:v>8.4901999999999998E-3</c:v>
                </c:pt>
                <c:pt idx="2">
                  <c:v>4.4519500000000004E-2</c:v>
                </c:pt>
                <c:pt idx="3">
                  <c:v>1.5557700000000001E-2</c:v>
                </c:pt>
                <c:pt idx="4">
                  <c:v>9.881E-4</c:v>
                </c:pt>
                <c:pt idx="5">
                  <c:v>-3.3663800000000001E-2</c:v>
                </c:pt>
                <c:pt idx="6">
                  <c:v>-1.8638800000000001E-2</c:v>
                </c:pt>
                <c:pt idx="7">
                  <c:v>3.1405599999999999E-2</c:v>
                </c:pt>
                <c:pt idx="8">
                  <c:v>1.9339200000000001E-2</c:v>
                </c:pt>
                <c:pt idx="9">
                  <c:v>1.7577499999999999E-2</c:v>
                </c:pt>
                <c:pt idx="10">
                  <c:v>4.8093500000000004E-2</c:v>
                </c:pt>
                <c:pt idx="11">
                  <c:v>4.4841199999999998E-2</c:v>
                </c:pt>
                <c:pt idx="12">
                  <c:v>3.94551E-2</c:v>
                </c:pt>
                <c:pt idx="13">
                  <c:v>4.06872E-2</c:v>
                </c:pt>
                <c:pt idx="14">
                  <c:v>7.4783000000000002E-3</c:v>
                </c:pt>
                <c:pt idx="15">
                  <c:v>2.3999400000000001E-2</c:v>
                </c:pt>
                <c:pt idx="16">
                  <c:v>1.9649700000000003E-2</c:v>
                </c:pt>
                <c:pt idx="17">
                  <c:v>5.4476899999999995E-2</c:v>
                </c:pt>
                <c:pt idx="18">
                  <c:v>3.9798199999999999E-2</c:v>
                </c:pt>
                <c:pt idx="19">
                  <c:v>5.5798899999999999E-2</c:v>
                </c:pt>
                <c:pt idx="20">
                  <c:v>2.3797700000000001E-2</c:v>
                </c:pt>
                <c:pt idx="21">
                  <c:v>4.6198699999999995E-2</c:v>
                </c:pt>
                <c:pt idx="22">
                  <c:v>1.37425E-2</c:v>
                </c:pt>
                <c:pt idx="23">
                  <c:v>1.4049600000000001E-2</c:v>
                </c:pt>
                <c:pt idx="24">
                  <c:v>3.4684E-2</c:v>
                </c:pt>
                <c:pt idx="25">
                  <c:v>2.87006E-2</c:v>
                </c:pt>
                <c:pt idx="26">
                  <c:v>2.64993E-2</c:v>
                </c:pt>
                <c:pt idx="27">
                  <c:v>7.1690400000000001E-2</c:v>
                </c:pt>
                <c:pt idx="28">
                  <c:v>3.7517399999999999E-2</c:v>
                </c:pt>
                <c:pt idx="29">
                  <c:v>4.2937200000000002E-2</c:v>
                </c:pt>
                <c:pt idx="30">
                  <c:v>3.0837500000000004E-2</c:v>
                </c:pt>
                <c:pt idx="31">
                  <c:v>6.17225E-2</c:v>
                </c:pt>
                <c:pt idx="32">
                  <c:v>5.19137E-2</c:v>
                </c:pt>
                <c:pt idx="33">
                  <c:v>3.14008E-2</c:v>
                </c:pt>
                <c:pt idx="34">
                  <c:v>4.0168000000000002E-2</c:v>
                </c:pt>
                <c:pt idx="35">
                  <c:v>3.9362300000000003E-2</c:v>
                </c:pt>
                <c:pt idx="36">
                  <c:v>5.3363800000000003E-2</c:v>
                </c:pt>
                <c:pt idx="37">
                  <c:v>6.7295800000000003E-2</c:v>
                </c:pt>
                <c:pt idx="38">
                  <c:v>3.2324600000000002E-2</c:v>
                </c:pt>
                <c:pt idx="39">
                  <c:v>3.3398699999999996E-2</c:v>
                </c:pt>
                <c:pt idx="40">
                  <c:v>5.1299200000000003E-2</c:v>
                </c:pt>
                <c:pt idx="41">
                  <c:v>7.1261599999999994E-2</c:v>
                </c:pt>
                <c:pt idx="42">
                  <c:v>1.1657500000000001E-2</c:v>
                </c:pt>
                <c:pt idx="43">
                  <c:v>7.7718400000000007E-2</c:v>
                </c:pt>
                <c:pt idx="44">
                  <c:v>4.8198E-3</c:v>
                </c:pt>
                <c:pt idx="45">
                  <c:v>2.2930600000000002E-2</c:v>
                </c:pt>
                <c:pt idx="46">
                  <c:v>-1.1326000000000001E-2</c:v>
                </c:pt>
                <c:pt idx="47">
                  <c:v>2.1372499999999999E-2</c:v>
                </c:pt>
                <c:pt idx="48">
                  <c:v>-1.25903E-2</c:v>
                </c:pt>
                <c:pt idx="49">
                  <c:v>1.11474E-2</c:v>
                </c:pt>
                <c:pt idx="50">
                  <c:v>3.7343500000000002E-2</c:v>
                </c:pt>
                <c:pt idx="51">
                  <c:v>2.2252399999999999E-2</c:v>
                </c:pt>
                <c:pt idx="52">
                  <c:v>1.9615899999999999E-2</c:v>
                </c:pt>
                <c:pt idx="53">
                  <c:v>2.5485999999999998E-3</c:v>
                </c:pt>
                <c:pt idx="54">
                  <c:v>2.0881400000000001E-2</c:v>
                </c:pt>
                <c:pt idx="55">
                  <c:v>3.7637000000000004E-2</c:v>
                </c:pt>
                <c:pt idx="56">
                  <c:v>6.8692799999999998E-2</c:v>
                </c:pt>
                <c:pt idx="57">
                  <c:v>4.7595699999999998E-2</c:v>
                </c:pt>
                <c:pt idx="58">
                  <c:v>2.3201800000000002E-2</c:v>
                </c:pt>
                <c:pt idx="59">
                  <c:v>2.96446E-2</c:v>
                </c:pt>
                <c:pt idx="60">
                  <c:v>3.6856100000000003E-2</c:v>
                </c:pt>
                <c:pt idx="61">
                  <c:v>3.5025199999999999E-2</c:v>
                </c:pt>
                <c:pt idx="62">
                  <c:v>4.33249E-2</c:v>
                </c:pt>
                <c:pt idx="63">
                  <c:v>2.1048900000000002E-2</c:v>
                </c:pt>
                <c:pt idx="64">
                  <c:v>3.4028999999999997E-2</c:v>
                </c:pt>
                <c:pt idx="65">
                  <c:v>2.30577E-2</c:v>
                </c:pt>
                <c:pt idx="66">
                  <c:v>4.89285E-2</c:v>
                </c:pt>
                <c:pt idx="67">
                  <c:v>1.2006300000000001E-2</c:v>
                </c:pt>
                <c:pt idx="68">
                  <c:v>3.5820999999999995E-3</c:v>
                </c:pt>
                <c:pt idx="69">
                  <c:v>3.1678100000000001E-2</c:v>
                </c:pt>
                <c:pt idx="70">
                  <c:v>2.4735E-3</c:v>
                </c:pt>
                <c:pt idx="71">
                  <c:v>3.0949600000000001E-2</c:v>
                </c:pt>
                <c:pt idx="72">
                  <c:v>2.7176100000000002E-2</c:v>
                </c:pt>
                <c:pt idx="73">
                  <c:v>1.4352999999999999E-2</c:v>
                </c:pt>
                <c:pt idx="74">
                  <c:v>-2.70257E-2</c:v>
                </c:pt>
                <c:pt idx="75">
                  <c:v>2.0003199999999999E-2</c:v>
                </c:pt>
                <c:pt idx="76">
                  <c:v>-1.90332E-2</c:v>
                </c:pt>
                <c:pt idx="77">
                  <c:v>-8.1878100000000009E-2</c:v>
                </c:pt>
                <c:pt idx="78">
                  <c:v>-5.4279599999999997E-2</c:v>
                </c:pt>
                <c:pt idx="79">
                  <c:v>-5.4039999999999999E-3</c:v>
                </c:pt>
                <c:pt idx="80">
                  <c:v>1.3137600000000001E-2</c:v>
                </c:pt>
                <c:pt idx="81">
                  <c:v>3.9288099999999999E-2</c:v>
                </c:pt>
                <c:pt idx="82">
                  <c:v>1.74266E-2</c:v>
                </c:pt>
                <c:pt idx="83">
                  <c:v>3.9205000000000004E-2</c:v>
                </c:pt>
                <c:pt idx="84">
                  <c:v>2.7271800000000002E-2</c:v>
                </c:pt>
                <c:pt idx="85">
                  <c:v>2.54437E-2</c:v>
                </c:pt>
                <c:pt idx="86">
                  <c:v>-1.5360199999999999E-2</c:v>
                </c:pt>
                <c:pt idx="87">
                  <c:v>2.9416999999999999E-2</c:v>
                </c:pt>
                <c:pt idx="88">
                  <c:v>8.4575999999999991E-3</c:v>
                </c:pt>
                <c:pt idx="89">
                  <c:v>4.5797600000000001E-2</c:v>
                </c:pt>
                <c:pt idx="90">
                  <c:v>2.6803300000000002E-2</c:v>
                </c:pt>
                <c:pt idx="91">
                  <c:v>1.8803500000000001E-2</c:v>
                </c:pt>
                <c:pt idx="92">
                  <c:v>4.7961000000000002E-3</c:v>
                </c:pt>
                <c:pt idx="93">
                  <c:v>8.9800000000000004E-4</c:v>
                </c:pt>
                <c:pt idx="94">
                  <c:v>2.8277899999999998E-2</c:v>
                </c:pt>
                <c:pt idx="95">
                  <c:v>7.6857000000000002E-3</c:v>
                </c:pt>
                <c:pt idx="96">
                  <c:v>3.1226400000000001E-2</c:v>
                </c:pt>
                <c:pt idx="97">
                  <c:v>3.9597500000000001E-2</c:v>
                </c:pt>
                <c:pt idx="98">
                  <c:v>-9.1763000000000001E-3</c:v>
                </c:pt>
                <c:pt idx="99">
                  <c:v>4.6022999999999994E-2</c:v>
                </c:pt>
                <c:pt idx="100">
                  <c:v>5.2115700000000001E-2</c:v>
                </c:pt>
                <c:pt idx="101">
                  <c:v>2.0153400000000002E-2</c:v>
                </c:pt>
                <c:pt idx="102">
                  <c:v>3.2382599999999997E-2</c:v>
                </c:pt>
                <c:pt idx="103">
                  <c:v>2.7413599999999996E-2</c:v>
                </c:pt>
                <c:pt idx="104">
                  <c:v>1.6306400000000002E-2</c:v>
                </c:pt>
                <c:pt idx="105">
                  <c:v>4.8570000000000002E-3</c:v>
                </c:pt>
                <c:pt idx="106">
                  <c:v>5.8028999999999997E-3</c:v>
                </c:pt>
                <c:pt idx="107">
                  <c:v>2.2378300000000004E-2</c:v>
                </c:pt>
                <c:pt idx="108">
                  <c:v>2.78021E-2</c:v>
                </c:pt>
                <c:pt idx="109">
                  <c:v>1.75832E-2</c:v>
                </c:pt>
                <c:pt idx="110">
                  <c:v>1.23573E-2</c:v>
                </c:pt>
                <c:pt idx="111">
                  <c:v>3.0598299999999998E-2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41-4227-BEBF-6F3168BC44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79629024"/>
        <c:axId val="879626944"/>
      </c:barChart>
      <c:lineChart>
        <c:grouping val="standard"/>
        <c:varyColors val="0"/>
        <c:ser>
          <c:idx val="0"/>
          <c:order val="0"/>
          <c:tx>
            <c:strRef>
              <c:f>'GDP - Bank Performance'!$C$1</c:f>
              <c:strCache>
                <c:ptCount val="1"/>
                <c:pt idx="0">
                  <c:v>Relative Bank Performance</c:v>
                </c:pt>
              </c:strCache>
            </c:strRef>
          </c:tx>
          <c:spPr>
            <a:ln w="1270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cat>
            <c:numRef>
              <c:f>'GDP - Bank Performance'!$B$2:$B$113</c:f>
              <c:numCache>
                <c:formatCode>m/d/yyyy</c:formatCode>
                <c:ptCount val="112"/>
                <c:pt idx="0">
                  <c:v>32780</c:v>
                </c:pt>
                <c:pt idx="1">
                  <c:v>32871</c:v>
                </c:pt>
                <c:pt idx="2">
                  <c:v>32962</c:v>
                </c:pt>
                <c:pt idx="3">
                  <c:v>33053</c:v>
                </c:pt>
                <c:pt idx="4">
                  <c:v>33144</c:v>
                </c:pt>
                <c:pt idx="5">
                  <c:v>33238</c:v>
                </c:pt>
                <c:pt idx="6">
                  <c:v>33326</c:v>
                </c:pt>
                <c:pt idx="7">
                  <c:v>33417</c:v>
                </c:pt>
                <c:pt idx="8">
                  <c:v>33511</c:v>
                </c:pt>
                <c:pt idx="9">
                  <c:v>33603</c:v>
                </c:pt>
                <c:pt idx="10">
                  <c:v>33694</c:v>
                </c:pt>
                <c:pt idx="11">
                  <c:v>33785</c:v>
                </c:pt>
                <c:pt idx="12">
                  <c:v>33877</c:v>
                </c:pt>
                <c:pt idx="13">
                  <c:v>33969</c:v>
                </c:pt>
                <c:pt idx="14">
                  <c:v>34059</c:v>
                </c:pt>
                <c:pt idx="15">
                  <c:v>34150</c:v>
                </c:pt>
                <c:pt idx="16">
                  <c:v>34242</c:v>
                </c:pt>
                <c:pt idx="17">
                  <c:v>34334</c:v>
                </c:pt>
                <c:pt idx="18">
                  <c:v>34424</c:v>
                </c:pt>
                <c:pt idx="19">
                  <c:v>34515</c:v>
                </c:pt>
                <c:pt idx="20">
                  <c:v>34607</c:v>
                </c:pt>
                <c:pt idx="21">
                  <c:v>34698</c:v>
                </c:pt>
                <c:pt idx="22">
                  <c:v>34789</c:v>
                </c:pt>
                <c:pt idx="23">
                  <c:v>34880</c:v>
                </c:pt>
                <c:pt idx="24">
                  <c:v>34971</c:v>
                </c:pt>
                <c:pt idx="25">
                  <c:v>35062</c:v>
                </c:pt>
                <c:pt idx="26">
                  <c:v>35153</c:v>
                </c:pt>
                <c:pt idx="27">
                  <c:v>35244</c:v>
                </c:pt>
                <c:pt idx="28">
                  <c:v>35338</c:v>
                </c:pt>
                <c:pt idx="29">
                  <c:v>35430</c:v>
                </c:pt>
                <c:pt idx="30">
                  <c:v>35520</c:v>
                </c:pt>
                <c:pt idx="31">
                  <c:v>35611</c:v>
                </c:pt>
                <c:pt idx="32">
                  <c:v>35703</c:v>
                </c:pt>
                <c:pt idx="33">
                  <c:v>35795</c:v>
                </c:pt>
                <c:pt idx="34">
                  <c:v>35885</c:v>
                </c:pt>
                <c:pt idx="35">
                  <c:v>35976</c:v>
                </c:pt>
                <c:pt idx="36">
                  <c:v>36068</c:v>
                </c:pt>
                <c:pt idx="37">
                  <c:v>36160</c:v>
                </c:pt>
                <c:pt idx="38">
                  <c:v>36250</c:v>
                </c:pt>
                <c:pt idx="39">
                  <c:v>36341</c:v>
                </c:pt>
                <c:pt idx="40">
                  <c:v>36433</c:v>
                </c:pt>
                <c:pt idx="41">
                  <c:v>36525</c:v>
                </c:pt>
                <c:pt idx="42">
                  <c:v>36616</c:v>
                </c:pt>
                <c:pt idx="43">
                  <c:v>36707</c:v>
                </c:pt>
                <c:pt idx="44">
                  <c:v>36798</c:v>
                </c:pt>
                <c:pt idx="45">
                  <c:v>36889</c:v>
                </c:pt>
                <c:pt idx="46">
                  <c:v>36980</c:v>
                </c:pt>
                <c:pt idx="47">
                  <c:v>37071</c:v>
                </c:pt>
                <c:pt idx="48">
                  <c:v>37162</c:v>
                </c:pt>
                <c:pt idx="49">
                  <c:v>37256</c:v>
                </c:pt>
                <c:pt idx="50">
                  <c:v>37344</c:v>
                </c:pt>
                <c:pt idx="51">
                  <c:v>37435</c:v>
                </c:pt>
                <c:pt idx="52">
                  <c:v>37529</c:v>
                </c:pt>
                <c:pt idx="53">
                  <c:v>37621</c:v>
                </c:pt>
                <c:pt idx="54">
                  <c:v>37711</c:v>
                </c:pt>
                <c:pt idx="55">
                  <c:v>37802</c:v>
                </c:pt>
                <c:pt idx="56">
                  <c:v>37894</c:v>
                </c:pt>
                <c:pt idx="57">
                  <c:v>37986</c:v>
                </c:pt>
                <c:pt idx="58">
                  <c:v>38077</c:v>
                </c:pt>
                <c:pt idx="59">
                  <c:v>38168</c:v>
                </c:pt>
                <c:pt idx="60">
                  <c:v>38260</c:v>
                </c:pt>
                <c:pt idx="61">
                  <c:v>38352</c:v>
                </c:pt>
                <c:pt idx="62">
                  <c:v>38442</c:v>
                </c:pt>
                <c:pt idx="63">
                  <c:v>38533</c:v>
                </c:pt>
                <c:pt idx="64">
                  <c:v>38625</c:v>
                </c:pt>
                <c:pt idx="65">
                  <c:v>38716</c:v>
                </c:pt>
                <c:pt idx="66">
                  <c:v>38807</c:v>
                </c:pt>
                <c:pt idx="67">
                  <c:v>38898</c:v>
                </c:pt>
                <c:pt idx="68">
                  <c:v>38989</c:v>
                </c:pt>
                <c:pt idx="69">
                  <c:v>39080</c:v>
                </c:pt>
                <c:pt idx="70">
                  <c:v>39171</c:v>
                </c:pt>
                <c:pt idx="71">
                  <c:v>39262</c:v>
                </c:pt>
                <c:pt idx="72">
                  <c:v>39353</c:v>
                </c:pt>
                <c:pt idx="73">
                  <c:v>39447</c:v>
                </c:pt>
                <c:pt idx="74">
                  <c:v>39538</c:v>
                </c:pt>
                <c:pt idx="75">
                  <c:v>39629</c:v>
                </c:pt>
                <c:pt idx="76">
                  <c:v>39721</c:v>
                </c:pt>
                <c:pt idx="77">
                  <c:v>39813</c:v>
                </c:pt>
                <c:pt idx="78">
                  <c:v>39903</c:v>
                </c:pt>
                <c:pt idx="79">
                  <c:v>39994</c:v>
                </c:pt>
                <c:pt idx="80">
                  <c:v>40086</c:v>
                </c:pt>
                <c:pt idx="81">
                  <c:v>40178</c:v>
                </c:pt>
                <c:pt idx="82">
                  <c:v>40268</c:v>
                </c:pt>
                <c:pt idx="83">
                  <c:v>40359</c:v>
                </c:pt>
                <c:pt idx="84">
                  <c:v>40451</c:v>
                </c:pt>
                <c:pt idx="85">
                  <c:v>40543</c:v>
                </c:pt>
                <c:pt idx="86">
                  <c:v>40633</c:v>
                </c:pt>
                <c:pt idx="87">
                  <c:v>40724</c:v>
                </c:pt>
                <c:pt idx="88">
                  <c:v>40816</c:v>
                </c:pt>
                <c:pt idx="89">
                  <c:v>40907</c:v>
                </c:pt>
                <c:pt idx="90">
                  <c:v>40998</c:v>
                </c:pt>
                <c:pt idx="91">
                  <c:v>41089</c:v>
                </c:pt>
                <c:pt idx="92">
                  <c:v>41180</c:v>
                </c:pt>
                <c:pt idx="93">
                  <c:v>41274</c:v>
                </c:pt>
                <c:pt idx="94">
                  <c:v>41362</c:v>
                </c:pt>
                <c:pt idx="95">
                  <c:v>41453</c:v>
                </c:pt>
                <c:pt idx="96">
                  <c:v>41547</c:v>
                </c:pt>
                <c:pt idx="97">
                  <c:v>41639</c:v>
                </c:pt>
                <c:pt idx="98">
                  <c:v>41729</c:v>
                </c:pt>
                <c:pt idx="99">
                  <c:v>41820</c:v>
                </c:pt>
                <c:pt idx="100">
                  <c:v>41912</c:v>
                </c:pt>
                <c:pt idx="101">
                  <c:v>42004</c:v>
                </c:pt>
                <c:pt idx="102">
                  <c:v>42094</c:v>
                </c:pt>
                <c:pt idx="103">
                  <c:v>42185</c:v>
                </c:pt>
                <c:pt idx="104">
                  <c:v>42277</c:v>
                </c:pt>
                <c:pt idx="105">
                  <c:v>42369</c:v>
                </c:pt>
                <c:pt idx="106">
                  <c:v>42460</c:v>
                </c:pt>
                <c:pt idx="107">
                  <c:v>42551</c:v>
                </c:pt>
                <c:pt idx="108">
                  <c:v>42643</c:v>
                </c:pt>
                <c:pt idx="109">
                  <c:v>42734</c:v>
                </c:pt>
                <c:pt idx="110">
                  <c:v>42825</c:v>
                </c:pt>
                <c:pt idx="111">
                  <c:v>42916</c:v>
                </c:pt>
              </c:numCache>
            </c:numRef>
          </c:cat>
          <c:val>
            <c:numRef>
              <c:f>'GDP - Bank Performance'!$C$2:$C$113</c:f>
              <c:numCache>
                <c:formatCode>0.00%</c:formatCode>
                <c:ptCount val="112"/>
                <c:pt idx="0">
                  <c:v>1</c:v>
                </c:pt>
                <c:pt idx="1">
                  <c:v>0.83480199999999993</c:v>
                </c:pt>
                <c:pt idx="2">
                  <c:v>0.76464100000000002</c:v>
                </c:pt>
                <c:pt idx="3">
                  <c:v>0.72732600000000003</c:v>
                </c:pt>
                <c:pt idx="4">
                  <c:v>0.58002900000000002</c:v>
                </c:pt>
                <c:pt idx="5">
                  <c:v>0.59842600000000001</c:v>
                </c:pt>
                <c:pt idx="6">
                  <c:v>0.66310800000000003</c:v>
                </c:pt>
                <c:pt idx="7">
                  <c:v>0.70426800000000001</c:v>
                </c:pt>
                <c:pt idx="8">
                  <c:v>0.76958100000000007</c:v>
                </c:pt>
                <c:pt idx="9">
                  <c:v>0.73887500000000006</c:v>
                </c:pt>
                <c:pt idx="10">
                  <c:v>0.82046300000000005</c:v>
                </c:pt>
                <c:pt idx="11">
                  <c:v>0.87107100000000004</c:v>
                </c:pt>
                <c:pt idx="12">
                  <c:v>0.80979900000000005</c:v>
                </c:pt>
                <c:pt idx="13">
                  <c:v>0.89308599999999994</c:v>
                </c:pt>
                <c:pt idx="14">
                  <c:v>0.95480799999999999</c:v>
                </c:pt>
                <c:pt idx="15">
                  <c:v>0.93711600000000006</c:v>
                </c:pt>
                <c:pt idx="16">
                  <c:v>0.96317200000000003</c:v>
                </c:pt>
                <c:pt idx="17">
                  <c:v>0.89105400000000001</c:v>
                </c:pt>
                <c:pt idx="18">
                  <c:v>0.89493</c:v>
                </c:pt>
                <c:pt idx="19">
                  <c:v>0.958673</c:v>
                </c:pt>
                <c:pt idx="20">
                  <c:v>0.89231099999999997</c:v>
                </c:pt>
                <c:pt idx="21">
                  <c:v>0.82589600000000007</c:v>
                </c:pt>
                <c:pt idx="22">
                  <c:v>0.84340999999999999</c:v>
                </c:pt>
                <c:pt idx="23">
                  <c:v>0.885432</c:v>
                </c:pt>
                <c:pt idx="24">
                  <c:v>0.950299</c:v>
                </c:pt>
                <c:pt idx="25">
                  <c:v>0.94791099999999995</c:v>
                </c:pt>
                <c:pt idx="26">
                  <c:v>0.99362399999999995</c:v>
                </c:pt>
                <c:pt idx="27">
                  <c:v>0.95204599999999995</c:v>
                </c:pt>
                <c:pt idx="28">
                  <c:v>1.0334919999999999</c:v>
                </c:pt>
                <c:pt idx="29">
                  <c:v>1.077199</c:v>
                </c:pt>
                <c:pt idx="30">
                  <c:v>1.106643</c:v>
                </c:pt>
                <c:pt idx="31">
                  <c:v>1.071985</c:v>
                </c:pt>
                <c:pt idx="32">
                  <c:v>1.1391280000000001</c:v>
                </c:pt>
                <c:pt idx="33">
                  <c:v>1.166331</c:v>
                </c:pt>
                <c:pt idx="34">
                  <c:v>1.1494869999999999</c:v>
                </c:pt>
                <c:pt idx="35">
                  <c:v>1.125691</c:v>
                </c:pt>
                <c:pt idx="36">
                  <c:v>0.97131500000000004</c:v>
                </c:pt>
                <c:pt idx="37">
                  <c:v>0.95486300000000002</c:v>
                </c:pt>
                <c:pt idx="38">
                  <c:v>0.91672600000000004</c:v>
                </c:pt>
                <c:pt idx="39">
                  <c:v>0.90231899999999998</c:v>
                </c:pt>
                <c:pt idx="40">
                  <c:v>0.79711200000000004</c:v>
                </c:pt>
                <c:pt idx="41">
                  <c:v>0.67100300000000002</c:v>
                </c:pt>
                <c:pt idx="42">
                  <c:v>0.66489999999999994</c:v>
                </c:pt>
                <c:pt idx="43">
                  <c:v>0.60807</c:v>
                </c:pt>
                <c:pt idx="44">
                  <c:v>0.74757400000000007</c:v>
                </c:pt>
                <c:pt idx="45">
                  <c:v>0.86082599999999998</c:v>
                </c:pt>
                <c:pt idx="46">
                  <c:v>0.9655419999999999</c:v>
                </c:pt>
                <c:pt idx="47">
                  <c:v>0.94784899999999994</c:v>
                </c:pt>
                <c:pt idx="48">
                  <c:v>1.0374890000000001</c:v>
                </c:pt>
                <c:pt idx="49">
                  <c:v>0.96185799999999999</c:v>
                </c:pt>
                <c:pt idx="50">
                  <c:v>1.0394600000000001</c:v>
                </c:pt>
                <c:pt idx="51">
                  <c:v>1.189837</c:v>
                </c:pt>
                <c:pt idx="52">
                  <c:v>1.26901</c:v>
                </c:pt>
                <c:pt idx="53">
                  <c:v>1.2064090000000001</c:v>
                </c:pt>
                <c:pt idx="54">
                  <c:v>1.180709</c:v>
                </c:pt>
                <c:pt idx="55">
                  <c:v>1.1715960000000001</c:v>
                </c:pt>
                <c:pt idx="56">
                  <c:v>1.1596760000000002</c:v>
                </c:pt>
                <c:pt idx="57">
                  <c:v>1.171821</c:v>
                </c:pt>
                <c:pt idx="58">
                  <c:v>1.168161</c:v>
                </c:pt>
                <c:pt idx="59">
                  <c:v>1.1552480000000001</c:v>
                </c:pt>
                <c:pt idx="60">
                  <c:v>1.2111810000000001</c:v>
                </c:pt>
                <c:pt idx="61">
                  <c:v>1.192059</c:v>
                </c:pt>
                <c:pt idx="62">
                  <c:v>1.1300589999999999</c:v>
                </c:pt>
                <c:pt idx="63">
                  <c:v>1.152131</c:v>
                </c:pt>
                <c:pt idx="64">
                  <c:v>1.0391710000000001</c:v>
                </c:pt>
                <c:pt idx="65">
                  <c:v>1.1022609999999999</c:v>
                </c:pt>
                <c:pt idx="66">
                  <c:v>1.078524</c:v>
                </c:pt>
                <c:pt idx="67">
                  <c:v>1.1158859999999999</c:v>
                </c:pt>
                <c:pt idx="68">
                  <c:v>1.116393</c:v>
                </c:pt>
                <c:pt idx="69">
                  <c:v>1.0891740000000001</c:v>
                </c:pt>
                <c:pt idx="70">
                  <c:v>1.034017</c:v>
                </c:pt>
                <c:pt idx="71">
                  <c:v>0.97595900000000002</c:v>
                </c:pt>
                <c:pt idx="72">
                  <c:v>0.89079200000000003</c:v>
                </c:pt>
                <c:pt idx="73">
                  <c:v>0.7097159999999999</c:v>
                </c:pt>
                <c:pt idx="74">
                  <c:v>0.67978399999999994</c:v>
                </c:pt>
                <c:pt idx="75">
                  <c:v>0.507741</c:v>
                </c:pt>
                <c:pt idx="76">
                  <c:v>0.58745499999999995</c:v>
                </c:pt>
                <c:pt idx="77">
                  <c:v>0.577538</c:v>
                </c:pt>
                <c:pt idx="78">
                  <c:v>0.359929</c:v>
                </c:pt>
                <c:pt idx="79">
                  <c:v>0.441436</c:v>
                </c:pt>
                <c:pt idx="80">
                  <c:v>0.46338999999999997</c:v>
                </c:pt>
                <c:pt idx="81">
                  <c:v>0.42638599999999999</c:v>
                </c:pt>
                <c:pt idx="82">
                  <c:v>0.48233500000000001</c:v>
                </c:pt>
                <c:pt idx="83">
                  <c:v>0.471109</c:v>
                </c:pt>
                <c:pt idx="84">
                  <c:v>0.41698799999999997</c:v>
                </c:pt>
                <c:pt idx="85">
                  <c:v>0.44877499999999998</c:v>
                </c:pt>
                <c:pt idx="86">
                  <c:v>0.42747200000000002</c:v>
                </c:pt>
                <c:pt idx="87">
                  <c:v>0.39465499999999998</c:v>
                </c:pt>
                <c:pt idx="88">
                  <c:v>0.379353</c:v>
                </c:pt>
                <c:pt idx="89">
                  <c:v>0.39367800000000003</c:v>
                </c:pt>
                <c:pt idx="90">
                  <c:v>0.425535</c:v>
                </c:pt>
                <c:pt idx="91">
                  <c:v>0.42975600000000003</c:v>
                </c:pt>
                <c:pt idx="92">
                  <c:v>0.43032999999999999</c:v>
                </c:pt>
                <c:pt idx="93">
                  <c:v>0.42068300000000003</c:v>
                </c:pt>
                <c:pt idx="94">
                  <c:v>0.41570000000000001</c:v>
                </c:pt>
                <c:pt idx="95">
                  <c:v>0.44720999999999994</c:v>
                </c:pt>
                <c:pt idx="96">
                  <c:v>0.42808000000000002</c:v>
                </c:pt>
                <c:pt idx="97">
                  <c:v>0.42930399999999996</c:v>
                </c:pt>
                <c:pt idx="98">
                  <c:v>0.45389499999999999</c:v>
                </c:pt>
                <c:pt idx="99">
                  <c:v>0.425423</c:v>
                </c:pt>
                <c:pt idx="100">
                  <c:v>0.43424999999999997</c:v>
                </c:pt>
                <c:pt idx="101">
                  <c:v>0.43652799999999997</c:v>
                </c:pt>
                <c:pt idx="102">
                  <c:v>0.41609900000000005</c:v>
                </c:pt>
                <c:pt idx="103">
                  <c:v>0.44533400000000001</c:v>
                </c:pt>
                <c:pt idx="104">
                  <c:v>0.43528300000000003</c:v>
                </c:pt>
                <c:pt idx="105">
                  <c:v>0.43469000000000002</c:v>
                </c:pt>
                <c:pt idx="106">
                  <c:v>0.37385399999999996</c:v>
                </c:pt>
                <c:pt idx="107">
                  <c:v>0.37069299999999999</c:v>
                </c:pt>
                <c:pt idx="108">
                  <c:v>0.38264899999999996</c:v>
                </c:pt>
                <c:pt idx="109">
                  <c:v>0.48159399999999997</c:v>
                </c:pt>
                <c:pt idx="110">
                  <c:v>0.46395000000000003</c:v>
                </c:pt>
                <c:pt idx="111">
                  <c:v>0.46838599999999997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741-4227-BEBF-6F3168BC44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9450528"/>
        <c:axId val="559450944"/>
      </c:lineChart>
      <c:dateAx>
        <c:axId val="559450528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450944"/>
        <c:crosses val="autoZero"/>
        <c:auto val="1"/>
        <c:lblOffset val="100"/>
        <c:baseTimeUnit val="months"/>
        <c:majorUnit val="5"/>
        <c:majorTimeUnit val="years"/>
      </c:dateAx>
      <c:valAx>
        <c:axId val="559450944"/>
        <c:scaling>
          <c:orientation val="minMax"/>
          <c:max val="1.4"/>
          <c:min val="0.2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Rel. Bank</a:t>
                </a:r>
                <a:r>
                  <a:rPr lang="en-US" baseline="0"/>
                  <a:t> Performance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450528"/>
        <c:crosses val="autoZero"/>
        <c:crossBetween val="between"/>
        <c:majorUnit val="0.4"/>
      </c:valAx>
      <c:valAx>
        <c:axId val="879626944"/>
        <c:scaling>
          <c:orientation val="minMax"/>
          <c:max val="8.0000000000000016E-2"/>
          <c:min val="-0.1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GDP</a:t>
                </a:r>
                <a:r>
                  <a:rPr lang="en-US" baseline="0"/>
                  <a:t> Growth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9629024"/>
        <c:crosses val="max"/>
        <c:crossBetween val="between"/>
        <c:majorUnit val="6.0000000000000012E-2"/>
      </c:valAx>
      <c:dateAx>
        <c:axId val="8796290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879626944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l"/>
      <c:legendEntry>
        <c:idx val="0"/>
        <c:delete val="1"/>
      </c:legendEntry>
      <c:layout>
        <c:manualLayout>
          <c:xMode val="edge"/>
          <c:yMode val="edge"/>
          <c:x val="0.19470657076956291"/>
          <c:y val="0.56597112860892373"/>
          <c:w val="0.2297188014188031"/>
          <c:h val="0.3083359580052493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'[STI Model.xlsx]Bank Stock Perf - NCO'!$J$2</c:f>
              <c:strCache>
                <c:ptCount val="1"/>
                <c:pt idx="0">
                  <c:v>Net Charge-Offs</c:v>
                </c:pt>
              </c:strCache>
            </c:strRef>
          </c:tx>
          <c:spPr>
            <a:solidFill>
              <a:schemeClr val="accent1"/>
            </a:solidFill>
            <a:ln w="25400" cap="sq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numRef>
              <c:f>'[STI Model.xlsx]Bank Stock Perf - NCO'!$H$3:$H$114</c:f>
              <c:numCache>
                <c:formatCode>m/d/yyyy</c:formatCode>
                <c:ptCount val="112"/>
                <c:pt idx="0">
                  <c:v>32780</c:v>
                </c:pt>
                <c:pt idx="1">
                  <c:v>32871</c:v>
                </c:pt>
                <c:pt idx="2">
                  <c:v>32962</c:v>
                </c:pt>
                <c:pt idx="3">
                  <c:v>33053</c:v>
                </c:pt>
                <c:pt idx="4">
                  <c:v>33144</c:v>
                </c:pt>
                <c:pt idx="5">
                  <c:v>33238</c:v>
                </c:pt>
                <c:pt idx="6">
                  <c:v>33326</c:v>
                </c:pt>
                <c:pt idx="7">
                  <c:v>33417</c:v>
                </c:pt>
                <c:pt idx="8">
                  <c:v>33511</c:v>
                </c:pt>
                <c:pt idx="9">
                  <c:v>33603</c:v>
                </c:pt>
                <c:pt idx="10">
                  <c:v>33694</c:v>
                </c:pt>
                <c:pt idx="11">
                  <c:v>33785</c:v>
                </c:pt>
                <c:pt idx="12">
                  <c:v>33877</c:v>
                </c:pt>
                <c:pt idx="13">
                  <c:v>33969</c:v>
                </c:pt>
                <c:pt idx="14">
                  <c:v>34059</c:v>
                </c:pt>
                <c:pt idx="15">
                  <c:v>34150</c:v>
                </c:pt>
                <c:pt idx="16">
                  <c:v>34242</c:v>
                </c:pt>
                <c:pt idx="17">
                  <c:v>34334</c:v>
                </c:pt>
                <c:pt idx="18">
                  <c:v>34424</c:v>
                </c:pt>
                <c:pt idx="19">
                  <c:v>34515</c:v>
                </c:pt>
                <c:pt idx="20">
                  <c:v>34607</c:v>
                </c:pt>
                <c:pt idx="21">
                  <c:v>34698</c:v>
                </c:pt>
                <c:pt idx="22">
                  <c:v>34789</c:v>
                </c:pt>
                <c:pt idx="23">
                  <c:v>34880</c:v>
                </c:pt>
                <c:pt idx="24">
                  <c:v>34971</c:v>
                </c:pt>
                <c:pt idx="25">
                  <c:v>35062</c:v>
                </c:pt>
                <c:pt idx="26">
                  <c:v>35153</c:v>
                </c:pt>
                <c:pt idx="27">
                  <c:v>35244</c:v>
                </c:pt>
                <c:pt idx="28">
                  <c:v>35338</c:v>
                </c:pt>
                <c:pt idx="29">
                  <c:v>35430</c:v>
                </c:pt>
                <c:pt idx="30">
                  <c:v>35520</c:v>
                </c:pt>
                <c:pt idx="31">
                  <c:v>35611</c:v>
                </c:pt>
                <c:pt idx="32">
                  <c:v>35703</c:v>
                </c:pt>
                <c:pt idx="33">
                  <c:v>35795</c:v>
                </c:pt>
                <c:pt idx="34">
                  <c:v>35885</c:v>
                </c:pt>
                <c:pt idx="35">
                  <c:v>35976</c:v>
                </c:pt>
                <c:pt idx="36">
                  <c:v>36068</c:v>
                </c:pt>
                <c:pt idx="37">
                  <c:v>36160</c:v>
                </c:pt>
                <c:pt idx="38">
                  <c:v>36250</c:v>
                </c:pt>
                <c:pt idx="39">
                  <c:v>36341</c:v>
                </c:pt>
                <c:pt idx="40">
                  <c:v>36433</c:v>
                </c:pt>
                <c:pt idx="41">
                  <c:v>36525</c:v>
                </c:pt>
                <c:pt idx="42">
                  <c:v>36616</c:v>
                </c:pt>
                <c:pt idx="43">
                  <c:v>36707</c:v>
                </c:pt>
                <c:pt idx="44">
                  <c:v>36798</c:v>
                </c:pt>
                <c:pt idx="45">
                  <c:v>36889</c:v>
                </c:pt>
                <c:pt idx="46">
                  <c:v>36980</c:v>
                </c:pt>
                <c:pt idx="47">
                  <c:v>37071</c:v>
                </c:pt>
                <c:pt idx="48">
                  <c:v>37162</c:v>
                </c:pt>
                <c:pt idx="49">
                  <c:v>37256</c:v>
                </c:pt>
                <c:pt idx="50">
                  <c:v>37344</c:v>
                </c:pt>
                <c:pt idx="51">
                  <c:v>37435</c:v>
                </c:pt>
                <c:pt idx="52">
                  <c:v>37529</c:v>
                </c:pt>
                <c:pt idx="53">
                  <c:v>37621</c:v>
                </c:pt>
                <c:pt idx="54">
                  <c:v>37711</c:v>
                </c:pt>
                <c:pt idx="55">
                  <c:v>37802</c:v>
                </c:pt>
                <c:pt idx="56">
                  <c:v>37894</c:v>
                </c:pt>
                <c:pt idx="57">
                  <c:v>37986</c:v>
                </c:pt>
                <c:pt idx="58">
                  <c:v>38077</c:v>
                </c:pt>
                <c:pt idx="59">
                  <c:v>38168</c:v>
                </c:pt>
                <c:pt idx="60">
                  <c:v>38260</c:v>
                </c:pt>
                <c:pt idx="61">
                  <c:v>38352</c:v>
                </c:pt>
                <c:pt idx="62">
                  <c:v>38442</c:v>
                </c:pt>
                <c:pt idx="63">
                  <c:v>38533</c:v>
                </c:pt>
                <c:pt idx="64">
                  <c:v>38625</c:v>
                </c:pt>
                <c:pt idx="65">
                  <c:v>38716</c:v>
                </c:pt>
                <c:pt idx="66">
                  <c:v>38807</c:v>
                </c:pt>
                <c:pt idx="67">
                  <c:v>38898</c:v>
                </c:pt>
                <c:pt idx="68">
                  <c:v>38989</c:v>
                </c:pt>
                <c:pt idx="69">
                  <c:v>39080</c:v>
                </c:pt>
                <c:pt idx="70">
                  <c:v>39171</c:v>
                </c:pt>
                <c:pt idx="71">
                  <c:v>39262</c:v>
                </c:pt>
                <c:pt idx="72">
                  <c:v>39353</c:v>
                </c:pt>
                <c:pt idx="73">
                  <c:v>39447</c:v>
                </c:pt>
                <c:pt idx="74">
                  <c:v>39538</c:v>
                </c:pt>
                <c:pt idx="75">
                  <c:v>39629</c:v>
                </c:pt>
                <c:pt idx="76">
                  <c:v>39721</c:v>
                </c:pt>
                <c:pt idx="77">
                  <c:v>39813</c:v>
                </c:pt>
                <c:pt idx="78">
                  <c:v>39903</c:v>
                </c:pt>
                <c:pt idx="79">
                  <c:v>39994</c:v>
                </c:pt>
                <c:pt idx="80">
                  <c:v>40086</c:v>
                </c:pt>
                <c:pt idx="81">
                  <c:v>40178</c:v>
                </c:pt>
                <c:pt idx="82">
                  <c:v>40268</c:v>
                </c:pt>
                <c:pt idx="83">
                  <c:v>40359</c:v>
                </c:pt>
                <c:pt idx="84">
                  <c:v>40451</c:v>
                </c:pt>
                <c:pt idx="85">
                  <c:v>40543</c:v>
                </c:pt>
                <c:pt idx="86">
                  <c:v>40633</c:v>
                </c:pt>
                <c:pt idx="87">
                  <c:v>40724</c:v>
                </c:pt>
                <c:pt idx="88">
                  <c:v>40816</c:v>
                </c:pt>
                <c:pt idx="89">
                  <c:v>40907</c:v>
                </c:pt>
                <c:pt idx="90">
                  <c:v>40998</c:v>
                </c:pt>
                <c:pt idx="91">
                  <c:v>41089</c:v>
                </c:pt>
                <c:pt idx="92">
                  <c:v>41180</c:v>
                </c:pt>
                <c:pt idx="93">
                  <c:v>41274</c:v>
                </c:pt>
                <c:pt idx="94">
                  <c:v>41362</c:v>
                </c:pt>
                <c:pt idx="95">
                  <c:v>41453</c:v>
                </c:pt>
                <c:pt idx="96">
                  <c:v>41547</c:v>
                </c:pt>
                <c:pt idx="97">
                  <c:v>41639</c:v>
                </c:pt>
                <c:pt idx="98">
                  <c:v>41729</c:v>
                </c:pt>
                <c:pt idx="99">
                  <c:v>41820</c:v>
                </c:pt>
                <c:pt idx="100">
                  <c:v>41912</c:v>
                </c:pt>
                <c:pt idx="101">
                  <c:v>42004</c:v>
                </c:pt>
                <c:pt idx="102">
                  <c:v>42094</c:v>
                </c:pt>
                <c:pt idx="103">
                  <c:v>42185</c:v>
                </c:pt>
                <c:pt idx="104">
                  <c:v>42277</c:v>
                </c:pt>
                <c:pt idx="105">
                  <c:v>42369</c:v>
                </c:pt>
                <c:pt idx="106">
                  <c:v>42460</c:v>
                </c:pt>
                <c:pt idx="107">
                  <c:v>42551</c:v>
                </c:pt>
                <c:pt idx="108">
                  <c:v>42643</c:v>
                </c:pt>
                <c:pt idx="109">
                  <c:v>42734</c:v>
                </c:pt>
                <c:pt idx="110">
                  <c:v>42825</c:v>
                </c:pt>
                <c:pt idx="111">
                  <c:v>42916</c:v>
                </c:pt>
              </c:numCache>
            </c:numRef>
          </c:cat>
          <c:val>
            <c:numRef>
              <c:f>'[STI Model.xlsx]Bank Stock Perf - NCO'!$J$3:$J$114</c:f>
              <c:numCache>
                <c:formatCode>0.00</c:formatCode>
                <c:ptCount val="112"/>
                <c:pt idx="0">
                  <c:v>1.53</c:v>
                </c:pt>
                <c:pt idx="1">
                  <c:v>1.64</c:v>
                </c:pt>
                <c:pt idx="2">
                  <c:v>1.64</c:v>
                </c:pt>
                <c:pt idx="3">
                  <c:v>1.72</c:v>
                </c:pt>
                <c:pt idx="4">
                  <c:v>1.83</c:v>
                </c:pt>
                <c:pt idx="5">
                  <c:v>1.97</c:v>
                </c:pt>
                <c:pt idx="6">
                  <c:v>2.2000000000000002</c:v>
                </c:pt>
                <c:pt idx="7">
                  <c:v>2.33</c:v>
                </c:pt>
                <c:pt idx="8">
                  <c:v>2.4</c:v>
                </c:pt>
                <c:pt idx="9">
                  <c:v>2.2799999999999998</c:v>
                </c:pt>
                <c:pt idx="10">
                  <c:v>2.39</c:v>
                </c:pt>
                <c:pt idx="11">
                  <c:v>2.27</c:v>
                </c:pt>
                <c:pt idx="12">
                  <c:v>2.1</c:v>
                </c:pt>
                <c:pt idx="13">
                  <c:v>2.0699999999999998</c:v>
                </c:pt>
                <c:pt idx="14">
                  <c:v>1.84</c:v>
                </c:pt>
                <c:pt idx="15">
                  <c:v>1.82</c:v>
                </c:pt>
                <c:pt idx="16">
                  <c:v>1.72</c:v>
                </c:pt>
                <c:pt idx="17">
                  <c:v>1.56</c:v>
                </c:pt>
                <c:pt idx="18">
                  <c:v>1.49</c:v>
                </c:pt>
                <c:pt idx="19">
                  <c:v>1.42</c:v>
                </c:pt>
                <c:pt idx="20">
                  <c:v>1.41</c:v>
                </c:pt>
                <c:pt idx="21">
                  <c:v>1.47</c:v>
                </c:pt>
                <c:pt idx="22">
                  <c:v>1.44</c:v>
                </c:pt>
                <c:pt idx="23">
                  <c:v>1.63</c:v>
                </c:pt>
                <c:pt idx="24">
                  <c:v>1.82</c:v>
                </c:pt>
                <c:pt idx="25">
                  <c:v>1.99</c:v>
                </c:pt>
                <c:pt idx="26">
                  <c:v>2.14</c:v>
                </c:pt>
                <c:pt idx="27">
                  <c:v>2.2599999999999998</c:v>
                </c:pt>
                <c:pt idx="28">
                  <c:v>2.33</c:v>
                </c:pt>
                <c:pt idx="29">
                  <c:v>2.4</c:v>
                </c:pt>
                <c:pt idx="30">
                  <c:v>2.56</c:v>
                </c:pt>
                <c:pt idx="31">
                  <c:v>2.77</c:v>
                </c:pt>
                <c:pt idx="32">
                  <c:v>2.79</c:v>
                </c:pt>
                <c:pt idx="33">
                  <c:v>2.68</c:v>
                </c:pt>
                <c:pt idx="34">
                  <c:v>2.63</c:v>
                </c:pt>
                <c:pt idx="35">
                  <c:v>2.64</c:v>
                </c:pt>
                <c:pt idx="36">
                  <c:v>2.57</c:v>
                </c:pt>
                <c:pt idx="37">
                  <c:v>2.5</c:v>
                </c:pt>
                <c:pt idx="38">
                  <c:v>2.4</c:v>
                </c:pt>
                <c:pt idx="39">
                  <c:v>2.12</c:v>
                </c:pt>
                <c:pt idx="40">
                  <c:v>2.2599999999999998</c:v>
                </c:pt>
                <c:pt idx="41">
                  <c:v>2.2000000000000002</c:v>
                </c:pt>
                <c:pt idx="42">
                  <c:v>2.23</c:v>
                </c:pt>
                <c:pt idx="43">
                  <c:v>2.14</c:v>
                </c:pt>
                <c:pt idx="44">
                  <c:v>2.19</c:v>
                </c:pt>
                <c:pt idx="45">
                  <c:v>2.67</c:v>
                </c:pt>
                <c:pt idx="46">
                  <c:v>2.35</c:v>
                </c:pt>
                <c:pt idx="47">
                  <c:v>2.62</c:v>
                </c:pt>
                <c:pt idx="48">
                  <c:v>2.79</c:v>
                </c:pt>
                <c:pt idx="49">
                  <c:v>3.12</c:v>
                </c:pt>
                <c:pt idx="50">
                  <c:v>3.6</c:v>
                </c:pt>
                <c:pt idx="51">
                  <c:v>3.1</c:v>
                </c:pt>
                <c:pt idx="52">
                  <c:v>3.12</c:v>
                </c:pt>
                <c:pt idx="53">
                  <c:v>2.81</c:v>
                </c:pt>
                <c:pt idx="54">
                  <c:v>2.84</c:v>
                </c:pt>
                <c:pt idx="55">
                  <c:v>3.03</c:v>
                </c:pt>
                <c:pt idx="56">
                  <c:v>2.79</c:v>
                </c:pt>
                <c:pt idx="57">
                  <c:v>2.86</c:v>
                </c:pt>
                <c:pt idx="58">
                  <c:v>2.73</c:v>
                </c:pt>
                <c:pt idx="59">
                  <c:v>2.76</c:v>
                </c:pt>
                <c:pt idx="60">
                  <c:v>2.5099999999999998</c:v>
                </c:pt>
                <c:pt idx="61">
                  <c:v>2.64</c:v>
                </c:pt>
                <c:pt idx="62">
                  <c:v>2.4900000000000002</c:v>
                </c:pt>
                <c:pt idx="63">
                  <c:v>2.41</c:v>
                </c:pt>
                <c:pt idx="64">
                  <c:v>3.02</c:v>
                </c:pt>
                <c:pt idx="65">
                  <c:v>3.04</c:v>
                </c:pt>
                <c:pt idx="66">
                  <c:v>1.77</c:v>
                </c:pt>
                <c:pt idx="67">
                  <c:v>1.92</c:v>
                </c:pt>
                <c:pt idx="68">
                  <c:v>2.2000000000000002</c:v>
                </c:pt>
                <c:pt idx="69">
                  <c:v>2.14</c:v>
                </c:pt>
                <c:pt idx="70">
                  <c:v>2.35</c:v>
                </c:pt>
                <c:pt idx="71">
                  <c:v>2.3199999999999998</c:v>
                </c:pt>
                <c:pt idx="72">
                  <c:v>2.4500000000000002</c:v>
                </c:pt>
                <c:pt idx="73">
                  <c:v>2.8</c:v>
                </c:pt>
                <c:pt idx="74">
                  <c:v>2.95</c:v>
                </c:pt>
                <c:pt idx="75">
                  <c:v>3.27</c:v>
                </c:pt>
                <c:pt idx="76">
                  <c:v>3.7</c:v>
                </c:pt>
                <c:pt idx="77">
                  <c:v>4.28</c:v>
                </c:pt>
                <c:pt idx="78">
                  <c:v>4.76</c:v>
                </c:pt>
                <c:pt idx="79">
                  <c:v>5.58</c:v>
                </c:pt>
                <c:pt idx="80">
                  <c:v>5.92</c:v>
                </c:pt>
                <c:pt idx="81">
                  <c:v>5.75</c:v>
                </c:pt>
                <c:pt idx="82">
                  <c:v>6.6</c:v>
                </c:pt>
                <c:pt idx="83">
                  <c:v>6.56</c:v>
                </c:pt>
                <c:pt idx="84">
                  <c:v>5.48</c:v>
                </c:pt>
                <c:pt idx="85">
                  <c:v>4.91</c:v>
                </c:pt>
                <c:pt idx="86">
                  <c:v>4.3899999999999997</c:v>
                </c:pt>
                <c:pt idx="87">
                  <c:v>3.43</c:v>
                </c:pt>
                <c:pt idx="88">
                  <c:v>3.67</c:v>
                </c:pt>
                <c:pt idx="89">
                  <c:v>2.97</c:v>
                </c:pt>
                <c:pt idx="90">
                  <c:v>2.62</c:v>
                </c:pt>
                <c:pt idx="91">
                  <c:v>2.5299999999999998</c:v>
                </c:pt>
                <c:pt idx="92">
                  <c:v>2.52</c:v>
                </c:pt>
                <c:pt idx="93">
                  <c:v>2.4500000000000002</c:v>
                </c:pt>
                <c:pt idx="94">
                  <c:v>2.29</c:v>
                </c:pt>
                <c:pt idx="95">
                  <c:v>2.15</c:v>
                </c:pt>
                <c:pt idx="96">
                  <c:v>2.13</c:v>
                </c:pt>
                <c:pt idx="97">
                  <c:v>2.08</c:v>
                </c:pt>
                <c:pt idx="98">
                  <c:v>1.99</c:v>
                </c:pt>
                <c:pt idx="99">
                  <c:v>2</c:v>
                </c:pt>
                <c:pt idx="100">
                  <c:v>1.89</c:v>
                </c:pt>
                <c:pt idx="101">
                  <c:v>1.82</c:v>
                </c:pt>
                <c:pt idx="102">
                  <c:v>1.75</c:v>
                </c:pt>
                <c:pt idx="103">
                  <c:v>1.75</c:v>
                </c:pt>
                <c:pt idx="104">
                  <c:v>1.76</c:v>
                </c:pt>
                <c:pt idx="105">
                  <c:v>1.76</c:v>
                </c:pt>
                <c:pt idx="106">
                  <c:v>1.83</c:v>
                </c:pt>
                <c:pt idx="107">
                  <c:v>1.83</c:v>
                </c:pt>
                <c:pt idx="108">
                  <c:v>1.9</c:v>
                </c:pt>
                <c:pt idx="109">
                  <c:v>2.09</c:v>
                </c:pt>
                <c:pt idx="110">
                  <c:v>2.1800000000000002</c:v>
                </c:pt>
                <c:pt idx="111">
                  <c:v>2.13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C3-4C76-9417-A5A8C0583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776906448"/>
        <c:axId val="776907280"/>
      </c:barChart>
      <c:lineChart>
        <c:grouping val="standard"/>
        <c:varyColors val="0"/>
        <c:ser>
          <c:idx val="0"/>
          <c:order val="0"/>
          <c:tx>
            <c:strRef>
              <c:f>'[STI Model.xlsx]Bank Stock Perf - NCO'!$I$2</c:f>
              <c:strCache>
                <c:ptCount val="1"/>
                <c:pt idx="0">
                  <c:v>Relative Bank Performance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'[STI Model.xlsx]Bank Stock Perf - NCO'!$H$3:$H$114</c:f>
              <c:numCache>
                <c:formatCode>m/d/yyyy</c:formatCode>
                <c:ptCount val="112"/>
                <c:pt idx="0">
                  <c:v>32780</c:v>
                </c:pt>
                <c:pt idx="1">
                  <c:v>32871</c:v>
                </c:pt>
                <c:pt idx="2">
                  <c:v>32962</c:v>
                </c:pt>
                <c:pt idx="3">
                  <c:v>33053</c:v>
                </c:pt>
                <c:pt idx="4">
                  <c:v>33144</c:v>
                </c:pt>
                <c:pt idx="5">
                  <c:v>33238</c:v>
                </c:pt>
                <c:pt idx="6">
                  <c:v>33326</c:v>
                </c:pt>
                <c:pt idx="7">
                  <c:v>33417</c:v>
                </c:pt>
                <c:pt idx="8">
                  <c:v>33511</c:v>
                </c:pt>
                <c:pt idx="9">
                  <c:v>33603</c:v>
                </c:pt>
                <c:pt idx="10">
                  <c:v>33694</c:v>
                </c:pt>
                <c:pt idx="11">
                  <c:v>33785</c:v>
                </c:pt>
                <c:pt idx="12">
                  <c:v>33877</c:v>
                </c:pt>
                <c:pt idx="13">
                  <c:v>33969</c:v>
                </c:pt>
                <c:pt idx="14">
                  <c:v>34059</c:v>
                </c:pt>
                <c:pt idx="15">
                  <c:v>34150</c:v>
                </c:pt>
                <c:pt idx="16">
                  <c:v>34242</c:v>
                </c:pt>
                <c:pt idx="17">
                  <c:v>34334</c:v>
                </c:pt>
                <c:pt idx="18">
                  <c:v>34424</c:v>
                </c:pt>
                <c:pt idx="19">
                  <c:v>34515</c:v>
                </c:pt>
                <c:pt idx="20">
                  <c:v>34607</c:v>
                </c:pt>
                <c:pt idx="21">
                  <c:v>34698</c:v>
                </c:pt>
                <c:pt idx="22">
                  <c:v>34789</c:v>
                </c:pt>
                <c:pt idx="23">
                  <c:v>34880</c:v>
                </c:pt>
                <c:pt idx="24">
                  <c:v>34971</c:v>
                </c:pt>
                <c:pt idx="25">
                  <c:v>35062</c:v>
                </c:pt>
                <c:pt idx="26">
                  <c:v>35153</c:v>
                </c:pt>
                <c:pt idx="27">
                  <c:v>35244</c:v>
                </c:pt>
                <c:pt idx="28">
                  <c:v>35338</c:v>
                </c:pt>
                <c:pt idx="29">
                  <c:v>35430</c:v>
                </c:pt>
                <c:pt idx="30">
                  <c:v>35520</c:v>
                </c:pt>
                <c:pt idx="31">
                  <c:v>35611</c:v>
                </c:pt>
                <c:pt idx="32">
                  <c:v>35703</c:v>
                </c:pt>
                <c:pt idx="33">
                  <c:v>35795</c:v>
                </c:pt>
                <c:pt idx="34">
                  <c:v>35885</c:v>
                </c:pt>
                <c:pt idx="35">
                  <c:v>35976</c:v>
                </c:pt>
                <c:pt idx="36">
                  <c:v>36068</c:v>
                </c:pt>
                <c:pt idx="37">
                  <c:v>36160</c:v>
                </c:pt>
                <c:pt idx="38">
                  <c:v>36250</c:v>
                </c:pt>
                <c:pt idx="39">
                  <c:v>36341</c:v>
                </c:pt>
                <c:pt idx="40">
                  <c:v>36433</c:v>
                </c:pt>
                <c:pt idx="41">
                  <c:v>36525</c:v>
                </c:pt>
                <c:pt idx="42">
                  <c:v>36616</c:v>
                </c:pt>
                <c:pt idx="43">
                  <c:v>36707</c:v>
                </c:pt>
                <c:pt idx="44">
                  <c:v>36798</c:v>
                </c:pt>
                <c:pt idx="45">
                  <c:v>36889</c:v>
                </c:pt>
                <c:pt idx="46">
                  <c:v>36980</c:v>
                </c:pt>
                <c:pt idx="47">
                  <c:v>37071</c:v>
                </c:pt>
                <c:pt idx="48">
                  <c:v>37162</c:v>
                </c:pt>
                <c:pt idx="49">
                  <c:v>37256</c:v>
                </c:pt>
                <c:pt idx="50">
                  <c:v>37344</c:v>
                </c:pt>
                <c:pt idx="51">
                  <c:v>37435</c:v>
                </c:pt>
                <c:pt idx="52">
                  <c:v>37529</c:v>
                </c:pt>
                <c:pt idx="53">
                  <c:v>37621</c:v>
                </c:pt>
                <c:pt idx="54">
                  <c:v>37711</c:v>
                </c:pt>
                <c:pt idx="55">
                  <c:v>37802</c:v>
                </c:pt>
                <c:pt idx="56">
                  <c:v>37894</c:v>
                </c:pt>
                <c:pt idx="57">
                  <c:v>37986</c:v>
                </c:pt>
                <c:pt idx="58">
                  <c:v>38077</c:v>
                </c:pt>
                <c:pt idx="59">
                  <c:v>38168</c:v>
                </c:pt>
                <c:pt idx="60">
                  <c:v>38260</c:v>
                </c:pt>
                <c:pt idx="61">
                  <c:v>38352</c:v>
                </c:pt>
                <c:pt idx="62">
                  <c:v>38442</c:v>
                </c:pt>
                <c:pt idx="63">
                  <c:v>38533</c:v>
                </c:pt>
                <c:pt idx="64">
                  <c:v>38625</c:v>
                </c:pt>
                <c:pt idx="65">
                  <c:v>38716</c:v>
                </c:pt>
                <c:pt idx="66">
                  <c:v>38807</c:v>
                </c:pt>
                <c:pt idx="67">
                  <c:v>38898</c:v>
                </c:pt>
                <c:pt idx="68">
                  <c:v>38989</c:v>
                </c:pt>
                <c:pt idx="69">
                  <c:v>39080</c:v>
                </c:pt>
                <c:pt idx="70">
                  <c:v>39171</c:v>
                </c:pt>
                <c:pt idx="71">
                  <c:v>39262</c:v>
                </c:pt>
                <c:pt idx="72">
                  <c:v>39353</c:v>
                </c:pt>
                <c:pt idx="73">
                  <c:v>39447</c:v>
                </c:pt>
                <c:pt idx="74">
                  <c:v>39538</c:v>
                </c:pt>
                <c:pt idx="75">
                  <c:v>39629</c:v>
                </c:pt>
                <c:pt idx="76">
                  <c:v>39721</c:v>
                </c:pt>
                <c:pt idx="77">
                  <c:v>39813</c:v>
                </c:pt>
                <c:pt idx="78">
                  <c:v>39903</c:v>
                </c:pt>
                <c:pt idx="79">
                  <c:v>39994</c:v>
                </c:pt>
                <c:pt idx="80">
                  <c:v>40086</c:v>
                </c:pt>
                <c:pt idx="81">
                  <c:v>40178</c:v>
                </c:pt>
                <c:pt idx="82">
                  <c:v>40268</c:v>
                </c:pt>
                <c:pt idx="83">
                  <c:v>40359</c:v>
                </c:pt>
                <c:pt idx="84">
                  <c:v>40451</c:v>
                </c:pt>
                <c:pt idx="85">
                  <c:v>40543</c:v>
                </c:pt>
                <c:pt idx="86">
                  <c:v>40633</c:v>
                </c:pt>
                <c:pt idx="87">
                  <c:v>40724</c:v>
                </c:pt>
                <c:pt idx="88">
                  <c:v>40816</c:v>
                </c:pt>
                <c:pt idx="89">
                  <c:v>40907</c:v>
                </c:pt>
                <c:pt idx="90">
                  <c:v>40998</c:v>
                </c:pt>
                <c:pt idx="91">
                  <c:v>41089</c:v>
                </c:pt>
                <c:pt idx="92">
                  <c:v>41180</c:v>
                </c:pt>
                <c:pt idx="93">
                  <c:v>41274</c:v>
                </c:pt>
                <c:pt idx="94">
                  <c:v>41362</c:v>
                </c:pt>
                <c:pt idx="95">
                  <c:v>41453</c:v>
                </c:pt>
                <c:pt idx="96">
                  <c:v>41547</c:v>
                </c:pt>
                <c:pt idx="97">
                  <c:v>41639</c:v>
                </c:pt>
                <c:pt idx="98">
                  <c:v>41729</c:v>
                </c:pt>
                <c:pt idx="99">
                  <c:v>41820</c:v>
                </c:pt>
                <c:pt idx="100">
                  <c:v>41912</c:v>
                </c:pt>
                <c:pt idx="101">
                  <c:v>42004</c:v>
                </c:pt>
                <c:pt idx="102">
                  <c:v>42094</c:v>
                </c:pt>
                <c:pt idx="103">
                  <c:v>42185</c:v>
                </c:pt>
                <c:pt idx="104">
                  <c:v>42277</c:v>
                </c:pt>
                <c:pt idx="105">
                  <c:v>42369</c:v>
                </c:pt>
                <c:pt idx="106">
                  <c:v>42460</c:v>
                </c:pt>
                <c:pt idx="107">
                  <c:v>42551</c:v>
                </c:pt>
                <c:pt idx="108">
                  <c:v>42643</c:v>
                </c:pt>
                <c:pt idx="109">
                  <c:v>42734</c:v>
                </c:pt>
                <c:pt idx="110">
                  <c:v>42825</c:v>
                </c:pt>
                <c:pt idx="111">
                  <c:v>42916</c:v>
                </c:pt>
              </c:numCache>
            </c:numRef>
          </c:cat>
          <c:val>
            <c:numRef>
              <c:f>'[STI Model.xlsx]Bank Stock Perf - NCO'!$I$3:$I$114</c:f>
              <c:numCache>
                <c:formatCode>General</c:formatCode>
                <c:ptCount val="112"/>
                <c:pt idx="0">
                  <c:v>100</c:v>
                </c:pt>
                <c:pt idx="1">
                  <c:v>83.480199999999996</c:v>
                </c:pt>
                <c:pt idx="2">
                  <c:v>76.464100000000002</c:v>
                </c:pt>
                <c:pt idx="3">
                  <c:v>72.732600000000005</c:v>
                </c:pt>
                <c:pt idx="4">
                  <c:v>58.002899999999997</c:v>
                </c:pt>
                <c:pt idx="5">
                  <c:v>59.842599999999997</c:v>
                </c:pt>
                <c:pt idx="6">
                  <c:v>66.3108</c:v>
                </c:pt>
                <c:pt idx="7">
                  <c:v>70.4268</c:v>
                </c:pt>
                <c:pt idx="8">
                  <c:v>76.958100000000002</c:v>
                </c:pt>
                <c:pt idx="9">
                  <c:v>73.887500000000003</c:v>
                </c:pt>
                <c:pt idx="10">
                  <c:v>82.046300000000002</c:v>
                </c:pt>
                <c:pt idx="11">
                  <c:v>87.107100000000003</c:v>
                </c:pt>
                <c:pt idx="12">
                  <c:v>80.979900000000001</c:v>
                </c:pt>
                <c:pt idx="13">
                  <c:v>89.308599999999998</c:v>
                </c:pt>
                <c:pt idx="14">
                  <c:v>95.480800000000002</c:v>
                </c:pt>
                <c:pt idx="15">
                  <c:v>93.711600000000004</c:v>
                </c:pt>
                <c:pt idx="16">
                  <c:v>96.3172</c:v>
                </c:pt>
                <c:pt idx="17">
                  <c:v>89.105400000000003</c:v>
                </c:pt>
                <c:pt idx="18">
                  <c:v>89.492999999999995</c:v>
                </c:pt>
                <c:pt idx="19">
                  <c:v>95.8673</c:v>
                </c:pt>
                <c:pt idx="20">
                  <c:v>89.231099999999998</c:v>
                </c:pt>
                <c:pt idx="21">
                  <c:v>82.589600000000004</c:v>
                </c:pt>
                <c:pt idx="22">
                  <c:v>84.340999999999994</c:v>
                </c:pt>
                <c:pt idx="23">
                  <c:v>88.543199999999999</c:v>
                </c:pt>
                <c:pt idx="24">
                  <c:v>95.029899999999998</c:v>
                </c:pt>
                <c:pt idx="25">
                  <c:v>94.7911</c:v>
                </c:pt>
                <c:pt idx="26">
                  <c:v>99.362399999999994</c:v>
                </c:pt>
                <c:pt idx="27">
                  <c:v>95.204599999999999</c:v>
                </c:pt>
                <c:pt idx="28">
                  <c:v>103.3492</c:v>
                </c:pt>
                <c:pt idx="29">
                  <c:v>107.7199</c:v>
                </c:pt>
                <c:pt idx="30">
                  <c:v>110.6643</c:v>
                </c:pt>
                <c:pt idx="31">
                  <c:v>107.1985</c:v>
                </c:pt>
                <c:pt idx="32">
                  <c:v>113.9128</c:v>
                </c:pt>
                <c:pt idx="33">
                  <c:v>116.6331</c:v>
                </c:pt>
                <c:pt idx="34">
                  <c:v>114.9487</c:v>
                </c:pt>
                <c:pt idx="35">
                  <c:v>112.56910000000001</c:v>
                </c:pt>
                <c:pt idx="36">
                  <c:v>97.131500000000003</c:v>
                </c:pt>
                <c:pt idx="37">
                  <c:v>95.4863</c:v>
                </c:pt>
                <c:pt idx="38">
                  <c:v>91.672600000000003</c:v>
                </c:pt>
                <c:pt idx="39">
                  <c:v>90.231899999999996</c:v>
                </c:pt>
                <c:pt idx="40">
                  <c:v>79.711200000000005</c:v>
                </c:pt>
                <c:pt idx="41">
                  <c:v>67.100300000000004</c:v>
                </c:pt>
                <c:pt idx="42">
                  <c:v>66.489999999999995</c:v>
                </c:pt>
                <c:pt idx="43">
                  <c:v>60.807000000000002</c:v>
                </c:pt>
                <c:pt idx="44">
                  <c:v>74.757400000000004</c:v>
                </c:pt>
                <c:pt idx="45">
                  <c:v>86.082599999999999</c:v>
                </c:pt>
                <c:pt idx="46">
                  <c:v>96.554199999999994</c:v>
                </c:pt>
                <c:pt idx="47">
                  <c:v>94.784899999999993</c:v>
                </c:pt>
                <c:pt idx="48">
                  <c:v>103.74890000000001</c:v>
                </c:pt>
                <c:pt idx="49">
                  <c:v>96.1858</c:v>
                </c:pt>
                <c:pt idx="50">
                  <c:v>103.946</c:v>
                </c:pt>
                <c:pt idx="51">
                  <c:v>118.9837</c:v>
                </c:pt>
                <c:pt idx="52">
                  <c:v>126.901</c:v>
                </c:pt>
                <c:pt idx="53">
                  <c:v>120.6409</c:v>
                </c:pt>
                <c:pt idx="54">
                  <c:v>118.07089999999999</c:v>
                </c:pt>
                <c:pt idx="55">
                  <c:v>117.1596</c:v>
                </c:pt>
                <c:pt idx="56">
                  <c:v>115.9676</c:v>
                </c:pt>
                <c:pt idx="57">
                  <c:v>117.18210000000001</c:v>
                </c:pt>
                <c:pt idx="58">
                  <c:v>116.81610000000001</c:v>
                </c:pt>
                <c:pt idx="59">
                  <c:v>115.5248</c:v>
                </c:pt>
                <c:pt idx="60">
                  <c:v>121.1181</c:v>
                </c:pt>
                <c:pt idx="61">
                  <c:v>119.2059</c:v>
                </c:pt>
                <c:pt idx="62">
                  <c:v>113.0059</c:v>
                </c:pt>
                <c:pt idx="63">
                  <c:v>115.2131</c:v>
                </c:pt>
                <c:pt idx="64">
                  <c:v>103.9171</c:v>
                </c:pt>
                <c:pt idx="65">
                  <c:v>110.2261</c:v>
                </c:pt>
                <c:pt idx="66">
                  <c:v>107.8524</c:v>
                </c:pt>
                <c:pt idx="67">
                  <c:v>111.5886</c:v>
                </c:pt>
                <c:pt idx="68">
                  <c:v>111.63930000000001</c:v>
                </c:pt>
                <c:pt idx="69">
                  <c:v>108.9174</c:v>
                </c:pt>
                <c:pt idx="70">
                  <c:v>103.40170000000001</c:v>
                </c:pt>
                <c:pt idx="71">
                  <c:v>97.5959</c:v>
                </c:pt>
                <c:pt idx="72">
                  <c:v>89.0792</c:v>
                </c:pt>
                <c:pt idx="73">
                  <c:v>70.971599999999995</c:v>
                </c:pt>
                <c:pt idx="74">
                  <c:v>67.978399999999993</c:v>
                </c:pt>
                <c:pt idx="75">
                  <c:v>50.774099999999997</c:v>
                </c:pt>
                <c:pt idx="76">
                  <c:v>58.7455</c:v>
                </c:pt>
                <c:pt idx="77">
                  <c:v>57.753799999999998</c:v>
                </c:pt>
                <c:pt idx="78">
                  <c:v>35.992899999999999</c:v>
                </c:pt>
                <c:pt idx="79">
                  <c:v>44.143599999999999</c:v>
                </c:pt>
                <c:pt idx="80">
                  <c:v>46.338999999999999</c:v>
                </c:pt>
                <c:pt idx="81">
                  <c:v>42.638599999999997</c:v>
                </c:pt>
                <c:pt idx="82">
                  <c:v>48.233499999999999</c:v>
                </c:pt>
                <c:pt idx="83">
                  <c:v>47.110900000000001</c:v>
                </c:pt>
                <c:pt idx="84">
                  <c:v>41.698799999999999</c:v>
                </c:pt>
                <c:pt idx="85">
                  <c:v>44.877499999999998</c:v>
                </c:pt>
                <c:pt idx="86">
                  <c:v>42.747199999999999</c:v>
                </c:pt>
                <c:pt idx="87">
                  <c:v>39.465499999999999</c:v>
                </c:pt>
                <c:pt idx="88">
                  <c:v>37.935299999999998</c:v>
                </c:pt>
                <c:pt idx="89">
                  <c:v>39.367800000000003</c:v>
                </c:pt>
                <c:pt idx="90">
                  <c:v>42.5535</c:v>
                </c:pt>
                <c:pt idx="91">
                  <c:v>42.9756</c:v>
                </c:pt>
                <c:pt idx="92">
                  <c:v>43.033000000000001</c:v>
                </c:pt>
                <c:pt idx="93">
                  <c:v>42.068300000000001</c:v>
                </c:pt>
                <c:pt idx="94">
                  <c:v>41.57</c:v>
                </c:pt>
                <c:pt idx="95">
                  <c:v>44.720999999999997</c:v>
                </c:pt>
                <c:pt idx="96">
                  <c:v>42.808</c:v>
                </c:pt>
                <c:pt idx="97">
                  <c:v>42.930399999999999</c:v>
                </c:pt>
                <c:pt idx="98">
                  <c:v>45.389499999999998</c:v>
                </c:pt>
                <c:pt idx="99">
                  <c:v>42.542299999999997</c:v>
                </c:pt>
                <c:pt idx="100">
                  <c:v>43.424999999999997</c:v>
                </c:pt>
                <c:pt idx="101">
                  <c:v>43.652799999999999</c:v>
                </c:pt>
                <c:pt idx="102">
                  <c:v>41.609900000000003</c:v>
                </c:pt>
                <c:pt idx="103">
                  <c:v>44.5334</c:v>
                </c:pt>
                <c:pt idx="104">
                  <c:v>43.528300000000002</c:v>
                </c:pt>
                <c:pt idx="105">
                  <c:v>43.469000000000001</c:v>
                </c:pt>
                <c:pt idx="106">
                  <c:v>37.385399999999997</c:v>
                </c:pt>
                <c:pt idx="107">
                  <c:v>37.069299999999998</c:v>
                </c:pt>
                <c:pt idx="108">
                  <c:v>38.264899999999997</c:v>
                </c:pt>
                <c:pt idx="109">
                  <c:v>48.159399999999998</c:v>
                </c:pt>
                <c:pt idx="110">
                  <c:v>46.395000000000003</c:v>
                </c:pt>
                <c:pt idx="111">
                  <c:v>46.8386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C3-4C76-9417-A5A8C0583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0676560"/>
        <c:axId val="780675728"/>
      </c:lineChart>
      <c:dateAx>
        <c:axId val="780676560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675728"/>
        <c:crosses val="autoZero"/>
        <c:auto val="1"/>
        <c:lblOffset val="100"/>
        <c:baseTimeUnit val="months"/>
        <c:majorUnit val="5"/>
        <c:majorTimeUnit val="years"/>
      </c:dateAx>
      <c:valAx>
        <c:axId val="780675728"/>
        <c:scaling>
          <c:orientation val="minMax"/>
          <c:min val="3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Rel. Bank Performance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676560"/>
        <c:crosses val="autoZero"/>
        <c:crossBetween val="between"/>
        <c:dispUnits>
          <c:builtInUnit val="hundreds"/>
        </c:dispUnits>
      </c:valAx>
      <c:valAx>
        <c:axId val="77690728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Net</a:t>
                </a:r>
                <a:r>
                  <a:rPr lang="en-US" baseline="0" dirty="0" smtClean="0"/>
                  <a:t> Charge-Off Rate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6906448"/>
        <c:crosses val="max"/>
        <c:crossBetween val="between"/>
        <c:dispUnits>
          <c:builtInUnit val="hundreds"/>
        </c:dispUnits>
      </c:valAx>
      <c:dateAx>
        <c:axId val="776906448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776907280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6663649147977977"/>
          <c:y val="3.0083114610673662E-3"/>
          <c:w val="0.41840481436566634"/>
          <c:h val="0.2569466316710410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'Nonperforming Loans'!$D$11</c:f>
              <c:strCache>
                <c:ptCount val="1"/>
                <c:pt idx="0">
                  <c:v>Recession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85000"/>
                </a:schemeClr>
              </a:solidFill>
              <a:miter lim="800000"/>
            </a:ln>
            <a:effectLst/>
          </c:spPr>
          <c:invertIfNegative val="0"/>
          <c:cat>
            <c:numRef>
              <c:f>'Nonperforming Loans'!$B$12:$B$131</c:f>
              <c:numCache>
                <c:formatCode>yyyy\-mm\-dd</c:formatCode>
                <c:ptCount val="120"/>
                <c:pt idx="0">
                  <c:v>32143</c:v>
                </c:pt>
                <c:pt idx="1">
                  <c:v>32234</c:v>
                </c:pt>
                <c:pt idx="2">
                  <c:v>32325</c:v>
                </c:pt>
                <c:pt idx="3">
                  <c:v>32417</c:v>
                </c:pt>
                <c:pt idx="4">
                  <c:v>32509</c:v>
                </c:pt>
                <c:pt idx="5">
                  <c:v>32599</c:v>
                </c:pt>
                <c:pt idx="6">
                  <c:v>32690</c:v>
                </c:pt>
                <c:pt idx="7">
                  <c:v>32782</c:v>
                </c:pt>
                <c:pt idx="8">
                  <c:v>32874</c:v>
                </c:pt>
                <c:pt idx="9">
                  <c:v>32964</c:v>
                </c:pt>
                <c:pt idx="10">
                  <c:v>33055</c:v>
                </c:pt>
                <c:pt idx="11">
                  <c:v>33147</c:v>
                </c:pt>
                <c:pt idx="12">
                  <c:v>33239</c:v>
                </c:pt>
                <c:pt idx="13">
                  <c:v>33329</c:v>
                </c:pt>
                <c:pt idx="14">
                  <c:v>33420</c:v>
                </c:pt>
                <c:pt idx="15">
                  <c:v>33512</c:v>
                </c:pt>
                <c:pt idx="16">
                  <c:v>33604</c:v>
                </c:pt>
                <c:pt idx="17">
                  <c:v>33695</c:v>
                </c:pt>
                <c:pt idx="18">
                  <c:v>33786</c:v>
                </c:pt>
                <c:pt idx="19">
                  <c:v>33878</c:v>
                </c:pt>
                <c:pt idx="20">
                  <c:v>33970</c:v>
                </c:pt>
                <c:pt idx="21">
                  <c:v>34060</c:v>
                </c:pt>
                <c:pt idx="22">
                  <c:v>34151</c:v>
                </c:pt>
                <c:pt idx="23">
                  <c:v>34243</c:v>
                </c:pt>
                <c:pt idx="24">
                  <c:v>34335</c:v>
                </c:pt>
                <c:pt idx="25">
                  <c:v>34425</c:v>
                </c:pt>
                <c:pt idx="26">
                  <c:v>34516</c:v>
                </c:pt>
                <c:pt idx="27">
                  <c:v>34608</c:v>
                </c:pt>
                <c:pt idx="28">
                  <c:v>34700</c:v>
                </c:pt>
                <c:pt idx="29">
                  <c:v>34790</c:v>
                </c:pt>
                <c:pt idx="30">
                  <c:v>34881</c:v>
                </c:pt>
                <c:pt idx="31">
                  <c:v>34973</c:v>
                </c:pt>
                <c:pt idx="32">
                  <c:v>35065</c:v>
                </c:pt>
                <c:pt idx="33">
                  <c:v>35156</c:v>
                </c:pt>
                <c:pt idx="34">
                  <c:v>35247</c:v>
                </c:pt>
                <c:pt idx="35">
                  <c:v>35339</c:v>
                </c:pt>
                <c:pt idx="36">
                  <c:v>35431</c:v>
                </c:pt>
                <c:pt idx="37">
                  <c:v>35521</c:v>
                </c:pt>
                <c:pt idx="38">
                  <c:v>35612</c:v>
                </c:pt>
                <c:pt idx="39">
                  <c:v>35704</c:v>
                </c:pt>
                <c:pt idx="40">
                  <c:v>35796</c:v>
                </c:pt>
                <c:pt idx="41">
                  <c:v>35886</c:v>
                </c:pt>
                <c:pt idx="42">
                  <c:v>35977</c:v>
                </c:pt>
                <c:pt idx="43">
                  <c:v>36069</c:v>
                </c:pt>
                <c:pt idx="44">
                  <c:v>36161</c:v>
                </c:pt>
                <c:pt idx="45">
                  <c:v>36251</c:v>
                </c:pt>
                <c:pt idx="46">
                  <c:v>36342</c:v>
                </c:pt>
                <c:pt idx="47">
                  <c:v>36434</c:v>
                </c:pt>
                <c:pt idx="48">
                  <c:v>36526</c:v>
                </c:pt>
                <c:pt idx="49">
                  <c:v>36617</c:v>
                </c:pt>
                <c:pt idx="50">
                  <c:v>36708</c:v>
                </c:pt>
                <c:pt idx="51">
                  <c:v>36800</c:v>
                </c:pt>
                <c:pt idx="52">
                  <c:v>36892</c:v>
                </c:pt>
                <c:pt idx="53">
                  <c:v>36982</c:v>
                </c:pt>
                <c:pt idx="54">
                  <c:v>37073</c:v>
                </c:pt>
                <c:pt idx="55">
                  <c:v>37165</c:v>
                </c:pt>
                <c:pt idx="56">
                  <c:v>37257</c:v>
                </c:pt>
                <c:pt idx="57">
                  <c:v>37347</c:v>
                </c:pt>
                <c:pt idx="58">
                  <c:v>37438</c:v>
                </c:pt>
                <c:pt idx="59">
                  <c:v>37530</c:v>
                </c:pt>
                <c:pt idx="60">
                  <c:v>37622</c:v>
                </c:pt>
                <c:pt idx="61">
                  <c:v>37712</c:v>
                </c:pt>
                <c:pt idx="62">
                  <c:v>37803</c:v>
                </c:pt>
                <c:pt idx="63">
                  <c:v>37895</c:v>
                </c:pt>
                <c:pt idx="64">
                  <c:v>37987</c:v>
                </c:pt>
                <c:pt idx="65">
                  <c:v>38078</c:v>
                </c:pt>
                <c:pt idx="66">
                  <c:v>38169</c:v>
                </c:pt>
                <c:pt idx="67">
                  <c:v>38261</c:v>
                </c:pt>
                <c:pt idx="68">
                  <c:v>38353</c:v>
                </c:pt>
                <c:pt idx="69">
                  <c:v>38443</c:v>
                </c:pt>
                <c:pt idx="70">
                  <c:v>38534</c:v>
                </c:pt>
                <c:pt idx="71">
                  <c:v>38626</c:v>
                </c:pt>
                <c:pt idx="72">
                  <c:v>38718</c:v>
                </c:pt>
                <c:pt idx="73">
                  <c:v>38808</c:v>
                </c:pt>
                <c:pt idx="74">
                  <c:v>38899</c:v>
                </c:pt>
                <c:pt idx="75">
                  <c:v>38991</c:v>
                </c:pt>
                <c:pt idx="76">
                  <c:v>39083</c:v>
                </c:pt>
                <c:pt idx="77">
                  <c:v>39173</c:v>
                </c:pt>
                <c:pt idx="78">
                  <c:v>39264</c:v>
                </c:pt>
                <c:pt idx="79">
                  <c:v>39356</c:v>
                </c:pt>
                <c:pt idx="80">
                  <c:v>39448</c:v>
                </c:pt>
                <c:pt idx="81">
                  <c:v>39539</c:v>
                </c:pt>
                <c:pt idx="82">
                  <c:v>39630</c:v>
                </c:pt>
                <c:pt idx="83">
                  <c:v>39722</c:v>
                </c:pt>
                <c:pt idx="84">
                  <c:v>39814</c:v>
                </c:pt>
                <c:pt idx="85">
                  <c:v>39904</c:v>
                </c:pt>
                <c:pt idx="86">
                  <c:v>39995</c:v>
                </c:pt>
                <c:pt idx="87">
                  <c:v>40087</c:v>
                </c:pt>
                <c:pt idx="88">
                  <c:v>40179</c:v>
                </c:pt>
                <c:pt idx="89">
                  <c:v>40269</c:v>
                </c:pt>
                <c:pt idx="90">
                  <c:v>40360</c:v>
                </c:pt>
                <c:pt idx="91">
                  <c:v>40452</c:v>
                </c:pt>
                <c:pt idx="92">
                  <c:v>40544</c:v>
                </c:pt>
                <c:pt idx="93">
                  <c:v>40634</c:v>
                </c:pt>
                <c:pt idx="94">
                  <c:v>40725</c:v>
                </c:pt>
                <c:pt idx="95">
                  <c:v>40817</c:v>
                </c:pt>
                <c:pt idx="96">
                  <c:v>40909</c:v>
                </c:pt>
                <c:pt idx="97">
                  <c:v>41000</c:v>
                </c:pt>
                <c:pt idx="98">
                  <c:v>41091</c:v>
                </c:pt>
                <c:pt idx="99">
                  <c:v>41183</c:v>
                </c:pt>
                <c:pt idx="100">
                  <c:v>41275</c:v>
                </c:pt>
                <c:pt idx="101">
                  <c:v>41365</c:v>
                </c:pt>
                <c:pt idx="102">
                  <c:v>41456</c:v>
                </c:pt>
                <c:pt idx="103">
                  <c:v>41548</c:v>
                </c:pt>
                <c:pt idx="104">
                  <c:v>41640</c:v>
                </c:pt>
                <c:pt idx="105">
                  <c:v>41730</c:v>
                </c:pt>
                <c:pt idx="106">
                  <c:v>41821</c:v>
                </c:pt>
                <c:pt idx="107">
                  <c:v>41913</c:v>
                </c:pt>
                <c:pt idx="108">
                  <c:v>42005</c:v>
                </c:pt>
                <c:pt idx="109">
                  <c:v>42095</c:v>
                </c:pt>
                <c:pt idx="110">
                  <c:v>42186</c:v>
                </c:pt>
                <c:pt idx="111">
                  <c:v>42278</c:v>
                </c:pt>
                <c:pt idx="112">
                  <c:v>42370</c:v>
                </c:pt>
                <c:pt idx="113">
                  <c:v>42461</c:v>
                </c:pt>
                <c:pt idx="114">
                  <c:v>42552</c:v>
                </c:pt>
                <c:pt idx="115">
                  <c:v>42644</c:v>
                </c:pt>
                <c:pt idx="116">
                  <c:v>42736</c:v>
                </c:pt>
                <c:pt idx="117">
                  <c:v>42826</c:v>
                </c:pt>
                <c:pt idx="118">
                  <c:v>42917</c:v>
                </c:pt>
                <c:pt idx="119">
                  <c:v>43009</c:v>
                </c:pt>
              </c:numCache>
            </c:numRef>
          </c:cat>
          <c:val>
            <c:numRef>
              <c:f>'Nonperforming Loans'!$D$12:$D$131</c:f>
              <c:numCache>
                <c:formatCode>General</c:formatCode>
                <c:ptCount val="1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7</c:v>
                </c:pt>
                <c:pt idx="54">
                  <c:v>7</c:v>
                </c:pt>
                <c:pt idx="55">
                  <c:v>7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09-4087-A485-D448240267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79635680"/>
        <c:axId val="780677392"/>
      </c:barChart>
      <c:lineChart>
        <c:grouping val="standard"/>
        <c:varyColors val="0"/>
        <c:ser>
          <c:idx val="0"/>
          <c:order val="0"/>
          <c:tx>
            <c:strRef>
              <c:f>'Nonperforming Loans'!$C$11</c:f>
              <c:strCache>
                <c:ptCount val="1"/>
                <c:pt idx="0">
                  <c:v>Non-Performing Loans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'Nonperforming Loans'!$B$12:$B$131</c:f>
              <c:numCache>
                <c:formatCode>yyyy\-mm\-dd</c:formatCode>
                <c:ptCount val="120"/>
                <c:pt idx="0">
                  <c:v>32143</c:v>
                </c:pt>
                <c:pt idx="1">
                  <c:v>32234</c:v>
                </c:pt>
                <c:pt idx="2">
                  <c:v>32325</c:v>
                </c:pt>
                <c:pt idx="3">
                  <c:v>32417</c:v>
                </c:pt>
                <c:pt idx="4">
                  <c:v>32509</c:v>
                </c:pt>
                <c:pt idx="5">
                  <c:v>32599</c:v>
                </c:pt>
                <c:pt idx="6">
                  <c:v>32690</c:v>
                </c:pt>
                <c:pt idx="7">
                  <c:v>32782</c:v>
                </c:pt>
                <c:pt idx="8">
                  <c:v>32874</c:v>
                </c:pt>
                <c:pt idx="9">
                  <c:v>32964</c:v>
                </c:pt>
                <c:pt idx="10">
                  <c:v>33055</c:v>
                </c:pt>
                <c:pt idx="11">
                  <c:v>33147</c:v>
                </c:pt>
                <c:pt idx="12">
                  <c:v>33239</c:v>
                </c:pt>
                <c:pt idx="13">
                  <c:v>33329</c:v>
                </c:pt>
                <c:pt idx="14">
                  <c:v>33420</c:v>
                </c:pt>
                <c:pt idx="15">
                  <c:v>33512</c:v>
                </c:pt>
                <c:pt idx="16">
                  <c:v>33604</c:v>
                </c:pt>
                <c:pt idx="17">
                  <c:v>33695</c:v>
                </c:pt>
                <c:pt idx="18">
                  <c:v>33786</c:v>
                </c:pt>
                <c:pt idx="19">
                  <c:v>33878</c:v>
                </c:pt>
                <c:pt idx="20">
                  <c:v>33970</c:v>
                </c:pt>
                <c:pt idx="21">
                  <c:v>34060</c:v>
                </c:pt>
                <c:pt idx="22">
                  <c:v>34151</c:v>
                </c:pt>
                <c:pt idx="23">
                  <c:v>34243</c:v>
                </c:pt>
                <c:pt idx="24">
                  <c:v>34335</c:v>
                </c:pt>
                <c:pt idx="25">
                  <c:v>34425</c:v>
                </c:pt>
                <c:pt idx="26">
                  <c:v>34516</c:v>
                </c:pt>
                <c:pt idx="27">
                  <c:v>34608</c:v>
                </c:pt>
                <c:pt idx="28">
                  <c:v>34700</c:v>
                </c:pt>
                <c:pt idx="29">
                  <c:v>34790</c:v>
                </c:pt>
                <c:pt idx="30">
                  <c:v>34881</c:v>
                </c:pt>
                <c:pt idx="31">
                  <c:v>34973</c:v>
                </c:pt>
                <c:pt idx="32">
                  <c:v>35065</c:v>
                </c:pt>
                <c:pt idx="33">
                  <c:v>35156</c:v>
                </c:pt>
                <c:pt idx="34">
                  <c:v>35247</c:v>
                </c:pt>
                <c:pt idx="35">
                  <c:v>35339</c:v>
                </c:pt>
                <c:pt idx="36">
                  <c:v>35431</c:v>
                </c:pt>
                <c:pt idx="37">
                  <c:v>35521</c:v>
                </c:pt>
                <c:pt idx="38">
                  <c:v>35612</c:v>
                </c:pt>
                <c:pt idx="39">
                  <c:v>35704</c:v>
                </c:pt>
                <c:pt idx="40">
                  <c:v>35796</c:v>
                </c:pt>
                <c:pt idx="41">
                  <c:v>35886</c:v>
                </c:pt>
                <c:pt idx="42">
                  <c:v>35977</c:v>
                </c:pt>
                <c:pt idx="43">
                  <c:v>36069</c:v>
                </c:pt>
                <c:pt idx="44">
                  <c:v>36161</c:v>
                </c:pt>
                <c:pt idx="45">
                  <c:v>36251</c:v>
                </c:pt>
                <c:pt idx="46">
                  <c:v>36342</c:v>
                </c:pt>
                <c:pt idx="47">
                  <c:v>36434</c:v>
                </c:pt>
                <c:pt idx="48">
                  <c:v>36526</c:v>
                </c:pt>
                <c:pt idx="49">
                  <c:v>36617</c:v>
                </c:pt>
                <c:pt idx="50">
                  <c:v>36708</c:v>
                </c:pt>
                <c:pt idx="51">
                  <c:v>36800</c:v>
                </c:pt>
                <c:pt idx="52">
                  <c:v>36892</c:v>
                </c:pt>
                <c:pt idx="53">
                  <c:v>36982</c:v>
                </c:pt>
                <c:pt idx="54">
                  <c:v>37073</c:v>
                </c:pt>
                <c:pt idx="55">
                  <c:v>37165</c:v>
                </c:pt>
                <c:pt idx="56">
                  <c:v>37257</c:v>
                </c:pt>
                <c:pt idx="57">
                  <c:v>37347</c:v>
                </c:pt>
                <c:pt idx="58">
                  <c:v>37438</c:v>
                </c:pt>
                <c:pt idx="59">
                  <c:v>37530</c:v>
                </c:pt>
                <c:pt idx="60">
                  <c:v>37622</c:v>
                </c:pt>
                <c:pt idx="61">
                  <c:v>37712</c:v>
                </c:pt>
                <c:pt idx="62">
                  <c:v>37803</c:v>
                </c:pt>
                <c:pt idx="63">
                  <c:v>37895</c:v>
                </c:pt>
                <c:pt idx="64">
                  <c:v>37987</c:v>
                </c:pt>
                <c:pt idx="65">
                  <c:v>38078</c:v>
                </c:pt>
                <c:pt idx="66">
                  <c:v>38169</c:v>
                </c:pt>
                <c:pt idx="67">
                  <c:v>38261</c:v>
                </c:pt>
                <c:pt idx="68">
                  <c:v>38353</c:v>
                </c:pt>
                <c:pt idx="69">
                  <c:v>38443</c:v>
                </c:pt>
                <c:pt idx="70">
                  <c:v>38534</c:v>
                </c:pt>
                <c:pt idx="71">
                  <c:v>38626</c:v>
                </c:pt>
                <c:pt idx="72">
                  <c:v>38718</c:v>
                </c:pt>
                <c:pt idx="73">
                  <c:v>38808</c:v>
                </c:pt>
                <c:pt idx="74">
                  <c:v>38899</c:v>
                </c:pt>
                <c:pt idx="75">
                  <c:v>38991</c:v>
                </c:pt>
                <c:pt idx="76">
                  <c:v>39083</c:v>
                </c:pt>
                <c:pt idx="77">
                  <c:v>39173</c:v>
                </c:pt>
                <c:pt idx="78">
                  <c:v>39264</c:v>
                </c:pt>
                <c:pt idx="79">
                  <c:v>39356</c:v>
                </c:pt>
                <c:pt idx="80">
                  <c:v>39448</c:v>
                </c:pt>
                <c:pt idx="81">
                  <c:v>39539</c:v>
                </c:pt>
                <c:pt idx="82">
                  <c:v>39630</c:v>
                </c:pt>
                <c:pt idx="83">
                  <c:v>39722</c:v>
                </c:pt>
                <c:pt idx="84">
                  <c:v>39814</c:v>
                </c:pt>
                <c:pt idx="85">
                  <c:v>39904</c:v>
                </c:pt>
                <c:pt idx="86">
                  <c:v>39995</c:v>
                </c:pt>
                <c:pt idx="87">
                  <c:v>40087</c:v>
                </c:pt>
                <c:pt idx="88">
                  <c:v>40179</c:v>
                </c:pt>
                <c:pt idx="89">
                  <c:v>40269</c:v>
                </c:pt>
                <c:pt idx="90">
                  <c:v>40360</c:v>
                </c:pt>
                <c:pt idx="91">
                  <c:v>40452</c:v>
                </c:pt>
                <c:pt idx="92">
                  <c:v>40544</c:v>
                </c:pt>
                <c:pt idx="93">
                  <c:v>40634</c:v>
                </c:pt>
                <c:pt idx="94">
                  <c:v>40725</c:v>
                </c:pt>
                <c:pt idx="95">
                  <c:v>40817</c:v>
                </c:pt>
                <c:pt idx="96">
                  <c:v>40909</c:v>
                </c:pt>
                <c:pt idx="97">
                  <c:v>41000</c:v>
                </c:pt>
                <c:pt idx="98">
                  <c:v>41091</c:v>
                </c:pt>
                <c:pt idx="99">
                  <c:v>41183</c:v>
                </c:pt>
                <c:pt idx="100">
                  <c:v>41275</c:v>
                </c:pt>
                <c:pt idx="101">
                  <c:v>41365</c:v>
                </c:pt>
                <c:pt idx="102">
                  <c:v>41456</c:v>
                </c:pt>
                <c:pt idx="103">
                  <c:v>41548</c:v>
                </c:pt>
                <c:pt idx="104">
                  <c:v>41640</c:v>
                </c:pt>
                <c:pt idx="105">
                  <c:v>41730</c:v>
                </c:pt>
                <c:pt idx="106">
                  <c:v>41821</c:v>
                </c:pt>
                <c:pt idx="107">
                  <c:v>41913</c:v>
                </c:pt>
                <c:pt idx="108">
                  <c:v>42005</c:v>
                </c:pt>
                <c:pt idx="109">
                  <c:v>42095</c:v>
                </c:pt>
                <c:pt idx="110">
                  <c:v>42186</c:v>
                </c:pt>
                <c:pt idx="111">
                  <c:v>42278</c:v>
                </c:pt>
                <c:pt idx="112">
                  <c:v>42370</c:v>
                </c:pt>
                <c:pt idx="113">
                  <c:v>42461</c:v>
                </c:pt>
                <c:pt idx="114">
                  <c:v>42552</c:v>
                </c:pt>
                <c:pt idx="115">
                  <c:v>42644</c:v>
                </c:pt>
                <c:pt idx="116">
                  <c:v>42736</c:v>
                </c:pt>
                <c:pt idx="117">
                  <c:v>42826</c:v>
                </c:pt>
                <c:pt idx="118">
                  <c:v>42917</c:v>
                </c:pt>
                <c:pt idx="119">
                  <c:v>43009</c:v>
                </c:pt>
              </c:numCache>
            </c:numRef>
          </c:cat>
          <c:val>
            <c:numRef>
              <c:f>'Nonperforming Loans'!$C$12:$C$131</c:f>
              <c:numCache>
                <c:formatCode>General</c:formatCode>
                <c:ptCount val="120"/>
                <c:pt idx="0">
                  <c:v>3.4500000000000003E-2</c:v>
                </c:pt>
                <c:pt idx="1">
                  <c:v>3.2599999999999997E-2</c:v>
                </c:pt>
                <c:pt idx="2">
                  <c:v>3.3399999999999999E-2</c:v>
                </c:pt>
                <c:pt idx="3">
                  <c:v>2.9700000000000001E-2</c:v>
                </c:pt>
                <c:pt idx="4">
                  <c:v>3.0499999999999999E-2</c:v>
                </c:pt>
                <c:pt idx="5">
                  <c:v>3.0800000000000001E-2</c:v>
                </c:pt>
                <c:pt idx="6">
                  <c:v>3.1600000000000003E-2</c:v>
                </c:pt>
                <c:pt idx="7">
                  <c:v>3.04E-2</c:v>
                </c:pt>
                <c:pt idx="8">
                  <c:v>3.15E-2</c:v>
                </c:pt>
                <c:pt idx="9">
                  <c:v>3.2000000000000001E-2</c:v>
                </c:pt>
                <c:pt idx="10">
                  <c:v>3.4200000000000001E-2</c:v>
                </c:pt>
                <c:pt idx="11">
                  <c:v>3.7100000000000001E-2</c:v>
                </c:pt>
                <c:pt idx="12">
                  <c:v>3.9900000000000005E-2</c:v>
                </c:pt>
                <c:pt idx="13">
                  <c:v>4.0099999999999997E-2</c:v>
                </c:pt>
                <c:pt idx="14">
                  <c:v>3.9199999999999999E-2</c:v>
                </c:pt>
                <c:pt idx="15">
                  <c:v>3.7100000000000001E-2</c:v>
                </c:pt>
                <c:pt idx="16">
                  <c:v>3.7000000000000005E-2</c:v>
                </c:pt>
                <c:pt idx="17">
                  <c:v>3.5400000000000001E-2</c:v>
                </c:pt>
                <c:pt idx="18">
                  <c:v>3.4099999999999998E-2</c:v>
                </c:pt>
                <c:pt idx="19">
                  <c:v>3.0600000000000002E-2</c:v>
                </c:pt>
                <c:pt idx="20">
                  <c:v>2.9100000000000001E-2</c:v>
                </c:pt>
                <c:pt idx="21">
                  <c:v>2.6200000000000001E-2</c:v>
                </c:pt>
                <c:pt idx="22">
                  <c:v>2.3900000000000001E-2</c:v>
                </c:pt>
                <c:pt idx="23">
                  <c:v>1.9799999999999998E-2</c:v>
                </c:pt>
                <c:pt idx="24">
                  <c:v>1.8600000000000002E-2</c:v>
                </c:pt>
                <c:pt idx="25">
                  <c:v>1.61E-2</c:v>
                </c:pt>
                <c:pt idx="26">
                  <c:v>1.46E-2</c:v>
                </c:pt>
                <c:pt idx="27">
                  <c:v>1.29E-2</c:v>
                </c:pt>
                <c:pt idx="28">
                  <c:v>1.3300000000000001E-2</c:v>
                </c:pt>
                <c:pt idx="29">
                  <c:v>1.26E-2</c:v>
                </c:pt>
                <c:pt idx="30">
                  <c:v>1.23E-2</c:v>
                </c:pt>
                <c:pt idx="31">
                  <c:v>1.1599999999999999E-2</c:v>
                </c:pt>
                <c:pt idx="32">
                  <c:v>1.1699999999999999E-2</c:v>
                </c:pt>
                <c:pt idx="33">
                  <c:v>1.1200000000000002E-2</c:v>
                </c:pt>
                <c:pt idx="34">
                  <c:v>1.1000000000000001E-2</c:v>
                </c:pt>
                <c:pt idx="35">
                  <c:v>1.03E-2</c:v>
                </c:pt>
                <c:pt idx="36">
                  <c:v>1.04E-2</c:v>
                </c:pt>
                <c:pt idx="37">
                  <c:v>9.8999999999999991E-3</c:v>
                </c:pt>
                <c:pt idx="38">
                  <c:v>9.7999999999999997E-3</c:v>
                </c:pt>
                <c:pt idx="39">
                  <c:v>9.5999999999999992E-3</c:v>
                </c:pt>
                <c:pt idx="40">
                  <c:v>9.7000000000000003E-3</c:v>
                </c:pt>
                <c:pt idx="41">
                  <c:v>9.3999999999999986E-3</c:v>
                </c:pt>
                <c:pt idx="42">
                  <c:v>9.3999999999999986E-3</c:v>
                </c:pt>
                <c:pt idx="43">
                  <c:v>9.5999999999999992E-3</c:v>
                </c:pt>
                <c:pt idx="44">
                  <c:v>9.8999999999999991E-3</c:v>
                </c:pt>
                <c:pt idx="45">
                  <c:v>9.3999999999999986E-3</c:v>
                </c:pt>
                <c:pt idx="46">
                  <c:v>9.7999999999999997E-3</c:v>
                </c:pt>
                <c:pt idx="47">
                  <c:v>9.3999999999999986E-3</c:v>
                </c:pt>
                <c:pt idx="48">
                  <c:v>9.5999999999999992E-3</c:v>
                </c:pt>
                <c:pt idx="49">
                  <c:v>9.7999999999999997E-3</c:v>
                </c:pt>
                <c:pt idx="50">
                  <c:v>1.03E-2</c:v>
                </c:pt>
                <c:pt idx="51">
                  <c:v>1.1200000000000002E-2</c:v>
                </c:pt>
                <c:pt idx="52">
                  <c:v>1.2E-2</c:v>
                </c:pt>
                <c:pt idx="53">
                  <c:v>1.26E-2</c:v>
                </c:pt>
                <c:pt idx="54">
                  <c:v>1.3300000000000001E-2</c:v>
                </c:pt>
                <c:pt idx="55">
                  <c:v>1.3999999999999999E-2</c:v>
                </c:pt>
                <c:pt idx="56">
                  <c:v>1.46E-2</c:v>
                </c:pt>
                <c:pt idx="57">
                  <c:v>1.47E-2</c:v>
                </c:pt>
                <c:pt idx="58">
                  <c:v>1.4999999999999999E-2</c:v>
                </c:pt>
                <c:pt idx="59">
                  <c:v>1.46E-2</c:v>
                </c:pt>
                <c:pt idx="60">
                  <c:v>1.41E-2</c:v>
                </c:pt>
                <c:pt idx="61">
                  <c:v>1.3300000000000001E-2</c:v>
                </c:pt>
                <c:pt idx="62">
                  <c:v>1.2500000000000001E-2</c:v>
                </c:pt>
                <c:pt idx="63">
                  <c:v>1.2E-2</c:v>
                </c:pt>
                <c:pt idx="64">
                  <c:v>1.09E-2</c:v>
                </c:pt>
                <c:pt idx="65">
                  <c:v>9.5999999999999992E-3</c:v>
                </c:pt>
                <c:pt idx="66">
                  <c:v>9.1000000000000004E-3</c:v>
                </c:pt>
                <c:pt idx="67">
                  <c:v>8.6E-3</c:v>
                </c:pt>
                <c:pt idx="68">
                  <c:v>8.0000000000000002E-3</c:v>
                </c:pt>
                <c:pt idx="69">
                  <c:v>7.8000000000000005E-3</c:v>
                </c:pt>
                <c:pt idx="70">
                  <c:v>7.6E-3</c:v>
                </c:pt>
                <c:pt idx="71">
                  <c:v>7.4999999999999997E-3</c:v>
                </c:pt>
                <c:pt idx="72">
                  <c:v>7.0999999999999995E-3</c:v>
                </c:pt>
                <c:pt idx="73">
                  <c:v>6.9999999999999993E-3</c:v>
                </c:pt>
                <c:pt idx="74">
                  <c:v>7.4000000000000003E-3</c:v>
                </c:pt>
                <c:pt idx="75">
                  <c:v>7.8000000000000005E-3</c:v>
                </c:pt>
                <c:pt idx="76">
                  <c:v>8.199999999999999E-3</c:v>
                </c:pt>
                <c:pt idx="77">
                  <c:v>8.6E-3</c:v>
                </c:pt>
                <c:pt idx="78">
                  <c:v>1.0200000000000001E-2</c:v>
                </c:pt>
                <c:pt idx="79">
                  <c:v>1.34E-2</c:v>
                </c:pt>
                <c:pt idx="80">
                  <c:v>1.6399999999999998E-2</c:v>
                </c:pt>
                <c:pt idx="81">
                  <c:v>1.9400000000000001E-2</c:v>
                </c:pt>
                <c:pt idx="82">
                  <c:v>2.29E-2</c:v>
                </c:pt>
                <c:pt idx="83">
                  <c:v>2.9700000000000001E-2</c:v>
                </c:pt>
                <c:pt idx="84">
                  <c:v>3.7400000000000003E-2</c:v>
                </c:pt>
                <c:pt idx="85">
                  <c:v>4.3799999999999999E-2</c:v>
                </c:pt>
                <c:pt idx="86">
                  <c:v>5.04E-2</c:v>
                </c:pt>
                <c:pt idx="87">
                  <c:v>5.6299999999999996E-2</c:v>
                </c:pt>
                <c:pt idx="88">
                  <c:v>5.6399999999999999E-2</c:v>
                </c:pt>
                <c:pt idx="89">
                  <c:v>5.3499999999999999E-2</c:v>
                </c:pt>
                <c:pt idx="90">
                  <c:v>5.2300000000000006E-2</c:v>
                </c:pt>
                <c:pt idx="91">
                  <c:v>4.9800000000000004E-2</c:v>
                </c:pt>
                <c:pt idx="92">
                  <c:v>4.82E-2</c:v>
                </c:pt>
                <c:pt idx="93">
                  <c:v>4.4900000000000002E-2</c:v>
                </c:pt>
                <c:pt idx="94">
                  <c:v>4.3899999999999995E-2</c:v>
                </c:pt>
                <c:pt idx="95">
                  <c:v>4.2900000000000001E-2</c:v>
                </c:pt>
                <c:pt idx="96">
                  <c:v>4.2000000000000003E-2</c:v>
                </c:pt>
                <c:pt idx="97">
                  <c:v>3.9800000000000002E-2</c:v>
                </c:pt>
                <c:pt idx="98">
                  <c:v>3.9599999999999996E-2</c:v>
                </c:pt>
                <c:pt idx="99">
                  <c:v>3.6600000000000001E-2</c:v>
                </c:pt>
                <c:pt idx="100">
                  <c:v>3.4700000000000002E-2</c:v>
                </c:pt>
                <c:pt idx="101">
                  <c:v>3.15E-2</c:v>
                </c:pt>
                <c:pt idx="102">
                  <c:v>2.8799999999999999E-2</c:v>
                </c:pt>
                <c:pt idx="103">
                  <c:v>2.6699999999999998E-2</c:v>
                </c:pt>
                <c:pt idx="104">
                  <c:v>2.5000000000000001E-2</c:v>
                </c:pt>
                <c:pt idx="105">
                  <c:v>2.2599999999999999E-2</c:v>
                </c:pt>
                <c:pt idx="106">
                  <c:v>2.12E-2</c:v>
                </c:pt>
                <c:pt idx="107">
                  <c:v>1.9599999999999999E-2</c:v>
                </c:pt>
                <c:pt idx="108">
                  <c:v>1.83E-2</c:v>
                </c:pt>
                <c:pt idx="109">
                  <c:v>1.6899999999999998E-2</c:v>
                </c:pt>
                <c:pt idx="110">
                  <c:v>1.6E-2</c:v>
                </c:pt>
                <c:pt idx="111">
                  <c:v>1.55E-2</c:v>
                </c:pt>
                <c:pt idx="112">
                  <c:v>1.5700000000000002E-2</c:v>
                </c:pt>
                <c:pt idx="113">
                  <c:v>1.49E-2</c:v>
                </c:pt>
                <c:pt idx="114">
                  <c:v>1.43E-2</c:v>
                </c:pt>
                <c:pt idx="115">
                  <c:v>1.3999999999999999E-2</c:v>
                </c:pt>
                <c:pt idx="116">
                  <c:v>1.32E-2</c:v>
                </c:pt>
                <c:pt idx="117">
                  <c:v>1.21E-2</c:v>
                </c:pt>
                <c:pt idx="118">
                  <c:v>1.1699999999999999E-2</c:v>
                </c:pt>
                <c:pt idx="119">
                  <c:v>1.17E-2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09-4087-A485-D448240267B2}"/>
            </c:ext>
          </c:extLst>
        </c:ser>
        <c:ser>
          <c:idx val="2"/>
          <c:order val="2"/>
          <c:tx>
            <c:strRef>
              <c:f>'Nonperforming Loans'!$E$11</c:f>
              <c:strCache>
                <c:ptCount val="1"/>
                <c:pt idx="0">
                  <c:v>Consumer Loan Default Rate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'Nonperforming Loans'!$B$12:$B$131</c:f>
              <c:numCache>
                <c:formatCode>yyyy\-mm\-dd</c:formatCode>
                <c:ptCount val="120"/>
                <c:pt idx="0">
                  <c:v>32143</c:v>
                </c:pt>
                <c:pt idx="1">
                  <c:v>32234</c:v>
                </c:pt>
                <c:pt idx="2">
                  <c:v>32325</c:v>
                </c:pt>
                <c:pt idx="3">
                  <c:v>32417</c:v>
                </c:pt>
                <c:pt idx="4">
                  <c:v>32509</c:v>
                </c:pt>
                <c:pt idx="5">
                  <c:v>32599</c:v>
                </c:pt>
                <c:pt idx="6">
                  <c:v>32690</c:v>
                </c:pt>
                <c:pt idx="7">
                  <c:v>32782</c:v>
                </c:pt>
                <c:pt idx="8">
                  <c:v>32874</c:v>
                </c:pt>
                <c:pt idx="9">
                  <c:v>32964</c:v>
                </c:pt>
                <c:pt idx="10">
                  <c:v>33055</c:v>
                </c:pt>
                <c:pt idx="11">
                  <c:v>33147</c:v>
                </c:pt>
                <c:pt idx="12">
                  <c:v>33239</c:v>
                </c:pt>
                <c:pt idx="13">
                  <c:v>33329</c:v>
                </c:pt>
                <c:pt idx="14">
                  <c:v>33420</c:v>
                </c:pt>
                <c:pt idx="15">
                  <c:v>33512</c:v>
                </c:pt>
                <c:pt idx="16">
                  <c:v>33604</c:v>
                </c:pt>
                <c:pt idx="17">
                  <c:v>33695</c:v>
                </c:pt>
                <c:pt idx="18">
                  <c:v>33786</c:v>
                </c:pt>
                <c:pt idx="19">
                  <c:v>33878</c:v>
                </c:pt>
                <c:pt idx="20">
                  <c:v>33970</c:v>
                </c:pt>
                <c:pt idx="21">
                  <c:v>34060</c:v>
                </c:pt>
                <c:pt idx="22">
                  <c:v>34151</c:v>
                </c:pt>
                <c:pt idx="23">
                  <c:v>34243</c:v>
                </c:pt>
                <c:pt idx="24">
                  <c:v>34335</c:v>
                </c:pt>
                <c:pt idx="25">
                  <c:v>34425</c:v>
                </c:pt>
                <c:pt idx="26">
                  <c:v>34516</c:v>
                </c:pt>
                <c:pt idx="27">
                  <c:v>34608</c:v>
                </c:pt>
                <c:pt idx="28">
                  <c:v>34700</c:v>
                </c:pt>
                <c:pt idx="29">
                  <c:v>34790</c:v>
                </c:pt>
                <c:pt idx="30">
                  <c:v>34881</c:v>
                </c:pt>
                <c:pt idx="31">
                  <c:v>34973</c:v>
                </c:pt>
                <c:pt idx="32">
                  <c:v>35065</c:v>
                </c:pt>
                <c:pt idx="33">
                  <c:v>35156</c:v>
                </c:pt>
                <c:pt idx="34">
                  <c:v>35247</c:v>
                </c:pt>
                <c:pt idx="35">
                  <c:v>35339</c:v>
                </c:pt>
                <c:pt idx="36">
                  <c:v>35431</c:v>
                </c:pt>
                <c:pt idx="37">
                  <c:v>35521</c:v>
                </c:pt>
                <c:pt idx="38">
                  <c:v>35612</c:v>
                </c:pt>
                <c:pt idx="39">
                  <c:v>35704</c:v>
                </c:pt>
                <c:pt idx="40">
                  <c:v>35796</c:v>
                </c:pt>
                <c:pt idx="41">
                  <c:v>35886</c:v>
                </c:pt>
                <c:pt idx="42">
                  <c:v>35977</c:v>
                </c:pt>
                <c:pt idx="43">
                  <c:v>36069</c:v>
                </c:pt>
                <c:pt idx="44">
                  <c:v>36161</c:v>
                </c:pt>
                <c:pt idx="45">
                  <c:v>36251</c:v>
                </c:pt>
                <c:pt idx="46">
                  <c:v>36342</c:v>
                </c:pt>
                <c:pt idx="47">
                  <c:v>36434</c:v>
                </c:pt>
                <c:pt idx="48">
                  <c:v>36526</c:v>
                </c:pt>
                <c:pt idx="49">
                  <c:v>36617</c:v>
                </c:pt>
                <c:pt idx="50">
                  <c:v>36708</c:v>
                </c:pt>
                <c:pt idx="51">
                  <c:v>36800</c:v>
                </c:pt>
                <c:pt idx="52">
                  <c:v>36892</c:v>
                </c:pt>
                <c:pt idx="53">
                  <c:v>36982</c:v>
                </c:pt>
                <c:pt idx="54">
                  <c:v>37073</c:v>
                </c:pt>
                <c:pt idx="55">
                  <c:v>37165</c:v>
                </c:pt>
                <c:pt idx="56">
                  <c:v>37257</c:v>
                </c:pt>
                <c:pt idx="57">
                  <c:v>37347</c:v>
                </c:pt>
                <c:pt idx="58">
                  <c:v>37438</c:v>
                </c:pt>
                <c:pt idx="59">
                  <c:v>37530</c:v>
                </c:pt>
                <c:pt idx="60">
                  <c:v>37622</c:v>
                </c:pt>
                <c:pt idx="61">
                  <c:v>37712</c:v>
                </c:pt>
                <c:pt idx="62">
                  <c:v>37803</c:v>
                </c:pt>
                <c:pt idx="63">
                  <c:v>37895</c:v>
                </c:pt>
                <c:pt idx="64">
                  <c:v>37987</c:v>
                </c:pt>
                <c:pt idx="65">
                  <c:v>38078</c:v>
                </c:pt>
                <c:pt idx="66">
                  <c:v>38169</c:v>
                </c:pt>
                <c:pt idx="67">
                  <c:v>38261</c:v>
                </c:pt>
                <c:pt idx="68">
                  <c:v>38353</c:v>
                </c:pt>
                <c:pt idx="69">
                  <c:v>38443</c:v>
                </c:pt>
                <c:pt idx="70">
                  <c:v>38534</c:v>
                </c:pt>
                <c:pt idx="71">
                  <c:v>38626</c:v>
                </c:pt>
                <c:pt idx="72">
                  <c:v>38718</c:v>
                </c:pt>
                <c:pt idx="73">
                  <c:v>38808</c:v>
                </c:pt>
                <c:pt idx="74">
                  <c:v>38899</c:v>
                </c:pt>
                <c:pt idx="75">
                  <c:v>38991</c:v>
                </c:pt>
                <c:pt idx="76">
                  <c:v>39083</c:v>
                </c:pt>
                <c:pt idx="77">
                  <c:v>39173</c:v>
                </c:pt>
                <c:pt idx="78">
                  <c:v>39264</c:v>
                </c:pt>
                <c:pt idx="79">
                  <c:v>39356</c:v>
                </c:pt>
                <c:pt idx="80">
                  <c:v>39448</c:v>
                </c:pt>
                <c:pt idx="81">
                  <c:v>39539</c:v>
                </c:pt>
                <c:pt idx="82">
                  <c:v>39630</c:v>
                </c:pt>
                <c:pt idx="83">
                  <c:v>39722</c:v>
                </c:pt>
                <c:pt idx="84">
                  <c:v>39814</c:v>
                </c:pt>
                <c:pt idx="85">
                  <c:v>39904</c:v>
                </c:pt>
                <c:pt idx="86">
                  <c:v>39995</c:v>
                </c:pt>
                <c:pt idx="87">
                  <c:v>40087</c:v>
                </c:pt>
                <c:pt idx="88">
                  <c:v>40179</c:v>
                </c:pt>
                <c:pt idx="89">
                  <c:v>40269</c:v>
                </c:pt>
                <c:pt idx="90">
                  <c:v>40360</c:v>
                </c:pt>
                <c:pt idx="91">
                  <c:v>40452</c:v>
                </c:pt>
                <c:pt idx="92">
                  <c:v>40544</c:v>
                </c:pt>
                <c:pt idx="93">
                  <c:v>40634</c:v>
                </c:pt>
                <c:pt idx="94">
                  <c:v>40725</c:v>
                </c:pt>
                <c:pt idx="95">
                  <c:v>40817</c:v>
                </c:pt>
                <c:pt idx="96">
                  <c:v>40909</c:v>
                </c:pt>
                <c:pt idx="97">
                  <c:v>41000</c:v>
                </c:pt>
                <c:pt idx="98">
                  <c:v>41091</c:v>
                </c:pt>
                <c:pt idx="99">
                  <c:v>41183</c:v>
                </c:pt>
                <c:pt idx="100">
                  <c:v>41275</c:v>
                </c:pt>
                <c:pt idx="101">
                  <c:v>41365</c:v>
                </c:pt>
                <c:pt idx="102">
                  <c:v>41456</c:v>
                </c:pt>
                <c:pt idx="103">
                  <c:v>41548</c:v>
                </c:pt>
                <c:pt idx="104">
                  <c:v>41640</c:v>
                </c:pt>
                <c:pt idx="105">
                  <c:v>41730</c:v>
                </c:pt>
                <c:pt idx="106">
                  <c:v>41821</c:v>
                </c:pt>
                <c:pt idx="107">
                  <c:v>41913</c:v>
                </c:pt>
                <c:pt idx="108">
                  <c:v>42005</c:v>
                </c:pt>
                <c:pt idx="109">
                  <c:v>42095</c:v>
                </c:pt>
                <c:pt idx="110">
                  <c:v>42186</c:v>
                </c:pt>
                <c:pt idx="111">
                  <c:v>42278</c:v>
                </c:pt>
                <c:pt idx="112">
                  <c:v>42370</c:v>
                </c:pt>
                <c:pt idx="113">
                  <c:v>42461</c:v>
                </c:pt>
                <c:pt idx="114">
                  <c:v>42552</c:v>
                </c:pt>
                <c:pt idx="115">
                  <c:v>42644</c:v>
                </c:pt>
                <c:pt idx="116">
                  <c:v>42736</c:v>
                </c:pt>
                <c:pt idx="117">
                  <c:v>42826</c:v>
                </c:pt>
                <c:pt idx="118">
                  <c:v>42917</c:v>
                </c:pt>
                <c:pt idx="119">
                  <c:v>43009</c:v>
                </c:pt>
              </c:numCache>
            </c:numRef>
          </c:cat>
          <c:val>
            <c:numRef>
              <c:f>'Nonperforming Loans'!$E$12:$E$131</c:f>
              <c:numCache>
                <c:formatCode>General</c:formatCode>
                <c:ptCount val="120"/>
                <c:pt idx="0">
                  <c:v>3.27E-2</c:v>
                </c:pt>
                <c:pt idx="1">
                  <c:v>3.2599999999999997E-2</c:v>
                </c:pt>
                <c:pt idx="2">
                  <c:v>3.2400000000000005E-2</c:v>
                </c:pt>
                <c:pt idx="3">
                  <c:v>3.3000000000000002E-2</c:v>
                </c:pt>
                <c:pt idx="4">
                  <c:v>3.4300000000000004E-2</c:v>
                </c:pt>
                <c:pt idx="5">
                  <c:v>3.5200000000000002E-2</c:v>
                </c:pt>
                <c:pt idx="6">
                  <c:v>3.5699999999999996E-2</c:v>
                </c:pt>
                <c:pt idx="7">
                  <c:v>3.5799999999999998E-2</c:v>
                </c:pt>
                <c:pt idx="8">
                  <c:v>3.6000000000000004E-2</c:v>
                </c:pt>
                <c:pt idx="9">
                  <c:v>3.61E-2</c:v>
                </c:pt>
                <c:pt idx="10">
                  <c:v>3.8100000000000002E-2</c:v>
                </c:pt>
                <c:pt idx="11">
                  <c:v>4.0099999999999997E-2</c:v>
                </c:pt>
                <c:pt idx="12">
                  <c:v>4.1200000000000001E-2</c:v>
                </c:pt>
                <c:pt idx="13">
                  <c:v>4.2099999999999999E-2</c:v>
                </c:pt>
                <c:pt idx="14">
                  <c:v>4.1700000000000001E-2</c:v>
                </c:pt>
                <c:pt idx="15">
                  <c:v>4.0999999999999995E-2</c:v>
                </c:pt>
                <c:pt idx="16">
                  <c:v>3.9599999999999996E-2</c:v>
                </c:pt>
                <c:pt idx="17">
                  <c:v>3.8399999999999997E-2</c:v>
                </c:pt>
                <c:pt idx="18">
                  <c:v>3.7100000000000001E-2</c:v>
                </c:pt>
                <c:pt idx="19">
                  <c:v>3.5499999999999997E-2</c:v>
                </c:pt>
                <c:pt idx="20">
                  <c:v>3.49E-2</c:v>
                </c:pt>
                <c:pt idx="21">
                  <c:v>3.39E-2</c:v>
                </c:pt>
                <c:pt idx="22">
                  <c:v>3.2000000000000001E-2</c:v>
                </c:pt>
                <c:pt idx="23">
                  <c:v>2.98E-2</c:v>
                </c:pt>
                <c:pt idx="24">
                  <c:v>2.8799999999999999E-2</c:v>
                </c:pt>
                <c:pt idx="25">
                  <c:v>2.76E-2</c:v>
                </c:pt>
                <c:pt idx="26">
                  <c:v>2.7099999999999999E-2</c:v>
                </c:pt>
                <c:pt idx="27">
                  <c:v>2.7400000000000001E-2</c:v>
                </c:pt>
                <c:pt idx="28">
                  <c:v>2.87E-2</c:v>
                </c:pt>
                <c:pt idx="29">
                  <c:v>0.03</c:v>
                </c:pt>
                <c:pt idx="30">
                  <c:v>3.1899999999999998E-2</c:v>
                </c:pt>
                <c:pt idx="31">
                  <c:v>3.3000000000000002E-2</c:v>
                </c:pt>
                <c:pt idx="32">
                  <c:v>3.3399999999999999E-2</c:v>
                </c:pt>
                <c:pt idx="33">
                  <c:v>3.49E-2</c:v>
                </c:pt>
                <c:pt idx="34">
                  <c:v>3.6200000000000003E-2</c:v>
                </c:pt>
                <c:pt idx="35">
                  <c:v>3.6900000000000002E-2</c:v>
                </c:pt>
                <c:pt idx="36">
                  <c:v>3.7499999999999999E-2</c:v>
                </c:pt>
                <c:pt idx="37">
                  <c:v>3.7599999999999995E-2</c:v>
                </c:pt>
                <c:pt idx="38">
                  <c:v>3.7100000000000001E-2</c:v>
                </c:pt>
                <c:pt idx="39">
                  <c:v>3.7499999999999999E-2</c:v>
                </c:pt>
                <c:pt idx="40">
                  <c:v>3.7400000000000003E-2</c:v>
                </c:pt>
                <c:pt idx="41">
                  <c:v>3.7699999999999997E-2</c:v>
                </c:pt>
                <c:pt idx="42">
                  <c:v>3.7599999999999995E-2</c:v>
                </c:pt>
                <c:pt idx="43">
                  <c:v>3.7200000000000004E-2</c:v>
                </c:pt>
                <c:pt idx="44">
                  <c:v>3.78E-2</c:v>
                </c:pt>
                <c:pt idx="45">
                  <c:v>3.6200000000000003E-2</c:v>
                </c:pt>
                <c:pt idx="46">
                  <c:v>3.5499999999999997E-2</c:v>
                </c:pt>
                <c:pt idx="47">
                  <c:v>3.5099999999999999E-2</c:v>
                </c:pt>
                <c:pt idx="48">
                  <c:v>3.4700000000000002E-2</c:v>
                </c:pt>
                <c:pt idx="49">
                  <c:v>3.5299999999999998E-2</c:v>
                </c:pt>
                <c:pt idx="50">
                  <c:v>3.56E-2</c:v>
                </c:pt>
                <c:pt idx="51">
                  <c:v>3.6299999999999999E-2</c:v>
                </c:pt>
                <c:pt idx="52">
                  <c:v>3.6299999999999999E-2</c:v>
                </c:pt>
                <c:pt idx="53">
                  <c:v>3.6799999999999999E-2</c:v>
                </c:pt>
                <c:pt idx="54">
                  <c:v>3.7200000000000004E-2</c:v>
                </c:pt>
                <c:pt idx="55">
                  <c:v>3.6400000000000002E-2</c:v>
                </c:pt>
                <c:pt idx="56">
                  <c:v>3.6000000000000004E-2</c:v>
                </c:pt>
                <c:pt idx="57">
                  <c:v>3.5099999999999999E-2</c:v>
                </c:pt>
                <c:pt idx="58">
                  <c:v>3.49E-2</c:v>
                </c:pt>
                <c:pt idx="59">
                  <c:v>3.4500000000000003E-2</c:v>
                </c:pt>
                <c:pt idx="60">
                  <c:v>3.4200000000000001E-2</c:v>
                </c:pt>
                <c:pt idx="61">
                  <c:v>3.3099999999999997E-2</c:v>
                </c:pt>
                <c:pt idx="62">
                  <c:v>3.1E-2</c:v>
                </c:pt>
                <c:pt idx="63">
                  <c:v>3.2799999999999996E-2</c:v>
                </c:pt>
                <c:pt idx="64">
                  <c:v>3.1300000000000001E-2</c:v>
                </c:pt>
                <c:pt idx="65">
                  <c:v>3.1E-2</c:v>
                </c:pt>
                <c:pt idx="66">
                  <c:v>3.0499999999999999E-2</c:v>
                </c:pt>
                <c:pt idx="67">
                  <c:v>3.0299999999999997E-2</c:v>
                </c:pt>
                <c:pt idx="68">
                  <c:v>2.9100000000000001E-2</c:v>
                </c:pt>
                <c:pt idx="69">
                  <c:v>2.8500000000000001E-2</c:v>
                </c:pt>
                <c:pt idx="70">
                  <c:v>2.7999999999999997E-2</c:v>
                </c:pt>
                <c:pt idx="71">
                  <c:v>2.69E-2</c:v>
                </c:pt>
                <c:pt idx="72">
                  <c:v>2.7799999999999998E-2</c:v>
                </c:pt>
                <c:pt idx="73">
                  <c:v>2.92E-2</c:v>
                </c:pt>
                <c:pt idx="74">
                  <c:v>2.9600000000000001E-2</c:v>
                </c:pt>
                <c:pt idx="75">
                  <c:v>2.9399999999999999E-2</c:v>
                </c:pt>
                <c:pt idx="76">
                  <c:v>2.9300000000000003E-2</c:v>
                </c:pt>
                <c:pt idx="77">
                  <c:v>2.9900000000000003E-2</c:v>
                </c:pt>
                <c:pt idx="78">
                  <c:v>3.2000000000000001E-2</c:v>
                </c:pt>
                <c:pt idx="79">
                  <c:v>3.4000000000000002E-2</c:v>
                </c:pt>
                <c:pt idx="80">
                  <c:v>3.49E-2</c:v>
                </c:pt>
                <c:pt idx="81">
                  <c:v>3.56E-2</c:v>
                </c:pt>
                <c:pt idx="82">
                  <c:v>3.7100000000000001E-2</c:v>
                </c:pt>
                <c:pt idx="83">
                  <c:v>4.2699999999999995E-2</c:v>
                </c:pt>
                <c:pt idx="84">
                  <c:v>4.6699999999999998E-2</c:v>
                </c:pt>
                <c:pt idx="85">
                  <c:v>4.8499999999999995E-2</c:v>
                </c:pt>
                <c:pt idx="86">
                  <c:v>4.7E-2</c:v>
                </c:pt>
                <c:pt idx="87">
                  <c:v>4.5899999999999996E-2</c:v>
                </c:pt>
                <c:pt idx="88">
                  <c:v>4.7199999999999999E-2</c:v>
                </c:pt>
                <c:pt idx="89">
                  <c:v>4.2500000000000003E-2</c:v>
                </c:pt>
                <c:pt idx="90">
                  <c:v>0.04</c:v>
                </c:pt>
                <c:pt idx="91">
                  <c:v>3.6299999999999999E-2</c:v>
                </c:pt>
                <c:pt idx="92">
                  <c:v>3.4300000000000004E-2</c:v>
                </c:pt>
                <c:pt idx="93">
                  <c:v>3.27E-2</c:v>
                </c:pt>
                <c:pt idx="94">
                  <c:v>3.1300000000000001E-2</c:v>
                </c:pt>
                <c:pt idx="95">
                  <c:v>3.0699999999999998E-2</c:v>
                </c:pt>
                <c:pt idx="96">
                  <c:v>2.9300000000000003E-2</c:v>
                </c:pt>
                <c:pt idx="97">
                  <c:v>2.8399999999999998E-2</c:v>
                </c:pt>
                <c:pt idx="98">
                  <c:v>2.7799999999999998E-2</c:v>
                </c:pt>
                <c:pt idx="99">
                  <c:v>2.63E-2</c:v>
                </c:pt>
                <c:pt idx="100">
                  <c:v>2.5600000000000001E-2</c:v>
                </c:pt>
                <c:pt idx="101">
                  <c:v>2.4799999999999999E-2</c:v>
                </c:pt>
                <c:pt idx="102">
                  <c:v>2.4E-2</c:v>
                </c:pt>
                <c:pt idx="103">
                  <c:v>2.3700000000000002E-2</c:v>
                </c:pt>
                <c:pt idx="104">
                  <c:v>2.3199999999999998E-2</c:v>
                </c:pt>
                <c:pt idx="105">
                  <c:v>2.2700000000000001E-2</c:v>
                </c:pt>
                <c:pt idx="106">
                  <c:v>2.2000000000000002E-2</c:v>
                </c:pt>
                <c:pt idx="107">
                  <c:v>2.0899999999999998E-2</c:v>
                </c:pt>
                <c:pt idx="108">
                  <c:v>2.0099999999999996E-2</c:v>
                </c:pt>
                <c:pt idx="109">
                  <c:v>1.9799999999999998E-2</c:v>
                </c:pt>
                <c:pt idx="110">
                  <c:v>0.02</c:v>
                </c:pt>
                <c:pt idx="111">
                  <c:v>2.0099999999999996E-2</c:v>
                </c:pt>
                <c:pt idx="112">
                  <c:v>0.02</c:v>
                </c:pt>
                <c:pt idx="113">
                  <c:v>2.0400000000000001E-2</c:v>
                </c:pt>
                <c:pt idx="114">
                  <c:v>2.07E-2</c:v>
                </c:pt>
                <c:pt idx="115">
                  <c:v>2.1600000000000001E-2</c:v>
                </c:pt>
                <c:pt idx="116">
                  <c:v>2.18E-2</c:v>
                </c:pt>
                <c:pt idx="117">
                  <c:v>2.2099999999999998E-2</c:v>
                </c:pt>
                <c:pt idx="118">
                  <c:v>2.2599999999999999E-2</c:v>
                </c:pt>
                <c:pt idx="119">
                  <c:v>2.2400000000000003E-2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E6-44AA-8783-A6ED3E5AAF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6906864"/>
        <c:axId val="776906032"/>
      </c:lineChart>
      <c:dateAx>
        <c:axId val="776906864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6906032"/>
        <c:crosses val="autoZero"/>
        <c:auto val="1"/>
        <c:lblOffset val="100"/>
        <c:baseTimeUnit val="months"/>
        <c:majorUnit val="3"/>
        <c:majorTimeUnit val="years"/>
      </c:dateAx>
      <c:valAx>
        <c:axId val="776906032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6906864"/>
        <c:crosses val="autoZero"/>
        <c:crossBetween val="between"/>
      </c:valAx>
      <c:valAx>
        <c:axId val="780677392"/>
        <c:scaling>
          <c:orientation val="minMax"/>
          <c:max val="7"/>
        </c:scaling>
        <c:delete val="0"/>
        <c:axPos val="r"/>
        <c:numFmt formatCode="General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9635680"/>
        <c:crosses val="max"/>
        <c:crossBetween val="between"/>
      </c:valAx>
      <c:dateAx>
        <c:axId val="879635680"/>
        <c:scaling>
          <c:orientation val="minMax"/>
        </c:scaling>
        <c:delete val="1"/>
        <c:axPos val="b"/>
        <c:numFmt formatCode="yyyy\-mm\-dd" sourceLinked="1"/>
        <c:majorTickMark val="out"/>
        <c:minorTickMark val="none"/>
        <c:tickLblPos val="nextTo"/>
        <c:crossAx val="780677392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l"/>
      <c:legendEntry>
        <c:idx val="0"/>
        <c:delete val="1"/>
      </c:legendEntry>
      <c:layout>
        <c:manualLayout>
          <c:xMode val="edge"/>
          <c:yMode val="edge"/>
          <c:x val="0.17642805495300073"/>
          <c:y val="6.0573898850878931E-2"/>
          <c:w val="0.27145438707363317"/>
          <c:h val="0.3109270164758816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'[STI Model.xlsx]Bank Prof &amp; Yield Spreads'!$C$2</c:f>
              <c:strCache>
                <c:ptCount val="1"/>
                <c:pt idx="0">
                  <c:v>10 yr - 3 mo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'[STI Model.xlsx]Bank Prof &amp; Yield Spreads'!$A$3:$A$6343</c:f>
              <c:numCache>
                <c:formatCode>m/d/yyyy</c:formatCode>
                <c:ptCount val="6341"/>
                <c:pt idx="0">
                  <c:v>43133</c:v>
                </c:pt>
                <c:pt idx="1">
                  <c:v>43132</c:v>
                </c:pt>
                <c:pt idx="2">
                  <c:v>43131</c:v>
                </c:pt>
                <c:pt idx="3">
                  <c:v>43130</c:v>
                </c:pt>
                <c:pt idx="4">
                  <c:v>43129</c:v>
                </c:pt>
                <c:pt idx="5">
                  <c:v>43126</c:v>
                </c:pt>
                <c:pt idx="6">
                  <c:v>43125</c:v>
                </c:pt>
                <c:pt idx="7">
                  <c:v>43124</c:v>
                </c:pt>
                <c:pt idx="8">
                  <c:v>43123</c:v>
                </c:pt>
                <c:pt idx="9">
                  <c:v>43122</c:v>
                </c:pt>
                <c:pt idx="10">
                  <c:v>43119</c:v>
                </c:pt>
                <c:pt idx="11">
                  <c:v>43118</c:v>
                </c:pt>
                <c:pt idx="12">
                  <c:v>43117</c:v>
                </c:pt>
                <c:pt idx="13">
                  <c:v>43116</c:v>
                </c:pt>
                <c:pt idx="14">
                  <c:v>43112</c:v>
                </c:pt>
                <c:pt idx="15">
                  <c:v>43111</c:v>
                </c:pt>
                <c:pt idx="16">
                  <c:v>43110</c:v>
                </c:pt>
                <c:pt idx="17">
                  <c:v>43109</c:v>
                </c:pt>
                <c:pt idx="18">
                  <c:v>43108</c:v>
                </c:pt>
                <c:pt idx="19">
                  <c:v>43105</c:v>
                </c:pt>
                <c:pt idx="20">
                  <c:v>43104</c:v>
                </c:pt>
                <c:pt idx="21">
                  <c:v>43103</c:v>
                </c:pt>
                <c:pt idx="22">
                  <c:v>43102</c:v>
                </c:pt>
                <c:pt idx="23">
                  <c:v>43098</c:v>
                </c:pt>
                <c:pt idx="24">
                  <c:v>43097</c:v>
                </c:pt>
                <c:pt idx="25">
                  <c:v>43096</c:v>
                </c:pt>
                <c:pt idx="26">
                  <c:v>43095</c:v>
                </c:pt>
                <c:pt idx="27">
                  <c:v>43091</c:v>
                </c:pt>
                <c:pt idx="28">
                  <c:v>43090</c:v>
                </c:pt>
                <c:pt idx="29">
                  <c:v>43089</c:v>
                </c:pt>
                <c:pt idx="30">
                  <c:v>43088</c:v>
                </c:pt>
                <c:pt idx="31">
                  <c:v>43087</c:v>
                </c:pt>
                <c:pt idx="32">
                  <c:v>43084</c:v>
                </c:pt>
                <c:pt idx="33">
                  <c:v>43083</c:v>
                </c:pt>
                <c:pt idx="34">
                  <c:v>43082</c:v>
                </c:pt>
                <c:pt idx="35">
                  <c:v>43081</c:v>
                </c:pt>
                <c:pt idx="36">
                  <c:v>43080</c:v>
                </c:pt>
                <c:pt idx="37">
                  <c:v>43077</c:v>
                </c:pt>
                <c:pt idx="38">
                  <c:v>43076</c:v>
                </c:pt>
                <c:pt idx="39">
                  <c:v>43075</c:v>
                </c:pt>
                <c:pt idx="40">
                  <c:v>43074</c:v>
                </c:pt>
                <c:pt idx="41">
                  <c:v>43073</c:v>
                </c:pt>
                <c:pt idx="42">
                  <c:v>43070</c:v>
                </c:pt>
                <c:pt idx="43">
                  <c:v>43069</c:v>
                </c:pt>
                <c:pt idx="44">
                  <c:v>43068</c:v>
                </c:pt>
                <c:pt idx="45">
                  <c:v>43067</c:v>
                </c:pt>
                <c:pt idx="46">
                  <c:v>43066</c:v>
                </c:pt>
                <c:pt idx="47">
                  <c:v>43063</c:v>
                </c:pt>
                <c:pt idx="48">
                  <c:v>43061</c:v>
                </c:pt>
                <c:pt idx="49">
                  <c:v>43060</c:v>
                </c:pt>
                <c:pt idx="50">
                  <c:v>43059</c:v>
                </c:pt>
                <c:pt idx="51">
                  <c:v>43056</c:v>
                </c:pt>
                <c:pt idx="52">
                  <c:v>43055</c:v>
                </c:pt>
                <c:pt idx="53">
                  <c:v>43054</c:v>
                </c:pt>
                <c:pt idx="54">
                  <c:v>43053</c:v>
                </c:pt>
                <c:pt idx="55">
                  <c:v>43052</c:v>
                </c:pt>
                <c:pt idx="56">
                  <c:v>43049</c:v>
                </c:pt>
                <c:pt idx="57">
                  <c:v>43048</c:v>
                </c:pt>
                <c:pt idx="58">
                  <c:v>43047</c:v>
                </c:pt>
                <c:pt idx="59">
                  <c:v>43046</c:v>
                </c:pt>
                <c:pt idx="60">
                  <c:v>43045</c:v>
                </c:pt>
                <c:pt idx="61">
                  <c:v>43042</c:v>
                </c:pt>
                <c:pt idx="62">
                  <c:v>43041</c:v>
                </c:pt>
                <c:pt idx="63">
                  <c:v>43040</c:v>
                </c:pt>
                <c:pt idx="64">
                  <c:v>43039</c:v>
                </c:pt>
                <c:pt idx="65">
                  <c:v>43038</c:v>
                </c:pt>
                <c:pt idx="66">
                  <c:v>43035</c:v>
                </c:pt>
                <c:pt idx="67">
                  <c:v>43034</c:v>
                </c:pt>
                <c:pt idx="68">
                  <c:v>43033</c:v>
                </c:pt>
                <c:pt idx="69">
                  <c:v>43032</c:v>
                </c:pt>
                <c:pt idx="70">
                  <c:v>43031</c:v>
                </c:pt>
                <c:pt idx="71">
                  <c:v>43028</c:v>
                </c:pt>
                <c:pt idx="72">
                  <c:v>43027</c:v>
                </c:pt>
                <c:pt idx="73">
                  <c:v>43026</c:v>
                </c:pt>
                <c:pt idx="74">
                  <c:v>43025</c:v>
                </c:pt>
                <c:pt idx="75">
                  <c:v>43024</c:v>
                </c:pt>
                <c:pt idx="76">
                  <c:v>43021</c:v>
                </c:pt>
                <c:pt idx="77">
                  <c:v>43020</c:v>
                </c:pt>
                <c:pt idx="78">
                  <c:v>43019</c:v>
                </c:pt>
                <c:pt idx="79">
                  <c:v>43018</c:v>
                </c:pt>
                <c:pt idx="80">
                  <c:v>43014</c:v>
                </c:pt>
                <c:pt idx="81">
                  <c:v>43013</c:v>
                </c:pt>
                <c:pt idx="82">
                  <c:v>43012</c:v>
                </c:pt>
                <c:pt idx="83">
                  <c:v>43011</c:v>
                </c:pt>
                <c:pt idx="84">
                  <c:v>43010</c:v>
                </c:pt>
                <c:pt idx="85">
                  <c:v>43007</c:v>
                </c:pt>
                <c:pt idx="86">
                  <c:v>43006</c:v>
                </c:pt>
                <c:pt idx="87">
                  <c:v>43005</c:v>
                </c:pt>
                <c:pt idx="88">
                  <c:v>43004</c:v>
                </c:pt>
                <c:pt idx="89">
                  <c:v>43003</c:v>
                </c:pt>
                <c:pt idx="90">
                  <c:v>43000</c:v>
                </c:pt>
                <c:pt idx="91">
                  <c:v>42999</c:v>
                </c:pt>
                <c:pt idx="92">
                  <c:v>42998</c:v>
                </c:pt>
                <c:pt idx="93">
                  <c:v>42997</c:v>
                </c:pt>
                <c:pt idx="94">
                  <c:v>42996</c:v>
                </c:pt>
                <c:pt idx="95">
                  <c:v>42993</c:v>
                </c:pt>
                <c:pt idx="96">
                  <c:v>42992</c:v>
                </c:pt>
                <c:pt idx="97">
                  <c:v>42991</c:v>
                </c:pt>
                <c:pt idx="98">
                  <c:v>42990</c:v>
                </c:pt>
                <c:pt idx="99">
                  <c:v>42989</c:v>
                </c:pt>
                <c:pt idx="100">
                  <c:v>42986</c:v>
                </c:pt>
                <c:pt idx="101">
                  <c:v>42985</c:v>
                </c:pt>
                <c:pt idx="102">
                  <c:v>42984</c:v>
                </c:pt>
                <c:pt idx="103">
                  <c:v>42983</c:v>
                </c:pt>
                <c:pt idx="104">
                  <c:v>42979</c:v>
                </c:pt>
                <c:pt idx="105">
                  <c:v>42978</c:v>
                </c:pt>
                <c:pt idx="106">
                  <c:v>42977</c:v>
                </c:pt>
                <c:pt idx="107">
                  <c:v>42976</c:v>
                </c:pt>
                <c:pt idx="108">
                  <c:v>42975</c:v>
                </c:pt>
                <c:pt idx="109">
                  <c:v>42972</c:v>
                </c:pt>
                <c:pt idx="110">
                  <c:v>42971</c:v>
                </c:pt>
                <c:pt idx="111">
                  <c:v>42970</c:v>
                </c:pt>
                <c:pt idx="112">
                  <c:v>42969</c:v>
                </c:pt>
                <c:pt idx="113">
                  <c:v>42968</c:v>
                </c:pt>
                <c:pt idx="114">
                  <c:v>42965</c:v>
                </c:pt>
                <c:pt idx="115">
                  <c:v>42964</c:v>
                </c:pt>
                <c:pt idx="116">
                  <c:v>42963</c:v>
                </c:pt>
                <c:pt idx="117">
                  <c:v>42962</c:v>
                </c:pt>
                <c:pt idx="118">
                  <c:v>42961</c:v>
                </c:pt>
                <c:pt idx="119">
                  <c:v>42958</c:v>
                </c:pt>
                <c:pt idx="120">
                  <c:v>42957</c:v>
                </c:pt>
                <c:pt idx="121">
                  <c:v>42956</c:v>
                </c:pt>
                <c:pt idx="122">
                  <c:v>42955</c:v>
                </c:pt>
                <c:pt idx="123">
                  <c:v>42954</c:v>
                </c:pt>
                <c:pt idx="124">
                  <c:v>42951</c:v>
                </c:pt>
                <c:pt idx="125">
                  <c:v>42950</c:v>
                </c:pt>
                <c:pt idx="126">
                  <c:v>42949</c:v>
                </c:pt>
                <c:pt idx="127">
                  <c:v>42948</c:v>
                </c:pt>
                <c:pt idx="128">
                  <c:v>42947</c:v>
                </c:pt>
                <c:pt idx="129">
                  <c:v>42944</c:v>
                </c:pt>
                <c:pt idx="130">
                  <c:v>42943</c:v>
                </c:pt>
                <c:pt idx="131">
                  <c:v>42942</c:v>
                </c:pt>
                <c:pt idx="132">
                  <c:v>42941</c:v>
                </c:pt>
                <c:pt idx="133">
                  <c:v>42940</c:v>
                </c:pt>
                <c:pt idx="134">
                  <c:v>42937</c:v>
                </c:pt>
                <c:pt idx="135">
                  <c:v>42936</c:v>
                </c:pt>
                <c:pt idx="136">
                  <c:v>42935</c:v>
                </c:pt>
                <c:pt idx="137">
                  <c:v>42934</c:v>
                </c:pt>
                <c:pt idx="138">
                  <c:v>42933</c:v>
                </c:pt>
                <c:pt idx="139">
                  <c:v>42930</c:v>
                </c:pt>
                <c:pt idx="140">
                  <c:v>42929</c:v>
                </c:pt>
                <c:pt idx="141">
                  <c:v>42928</c:v>
                </c:pt>
                <c:pt idx="142">
                  <c:v>42927</c:v>
                </c:pt>
                <c:pt idx="143">
                  <c:v>42926</c:v>
                </c:pt>
                <c:pt idx="144">
                  <c:v>42923</c:v>
                </c:pt>
                <c:pt idx="145">
                  <c:v>42922</c:v>
                </c:pt>
                <c:pt idx="146">
                  <c:v>42921</c:v>
                </c:pt>
                <c:pt idx="147">
                  <c:v>42919</c:v>
                </c:pt>
                <c:pt idx="148">
                  <c:v>42916</c:v>
                </c:pt>
                <c:pt idx="149">
                  <c:v>42915</c:v>
                </c:pt>
                <c:pt idx="150">
                  <c:v>42914</c:v>
                </c:pt>
                <c:pt idx="151">
                  <c:v>42913</c:v>
                </c:pt>
                <c:pt idx="152">
                  <c:v>42912</c:v>
                </c:pt>
                <c:pt idx="153">
                  <c:v>42909</c:v>
                </c:pt>
                <c:pt idx="154">
                  <c:v>42908</c:v>
                </c:pt>
                <c:pt idx="155">
                  <c:v>42907</c:v>
                </c:pt>
                <c:pt idx="156">
                  <c:v>42906</c:v>
                </c:pt>
                <c:pt idx="157">
                  <c:v>42905</c:v>
                </c:pt>
                <c:pt idx="158">
                  <c:v>42902</c:v>
                </c:pt>
                <c:pt idx="159">
                  <c:v>42901</c:v>
                </c:pt>
                <c:pt idx="160">
                  <c:v>42900</c:v>
                </c:pt>
                <c:pt idx="161">
                  <c:v>42899</c:v>
                </c:pt>
                <c:pt idx="162">
                  <c:v>42898</c:v>
                </c:pt>
                <c:pt idx="163">
                  <c:v>42895</c:v>
                </c:pt>
                <c:pt idx="164">
                  <c:v>42894</c:v>
                </c:pt>
                <c:pt idx="165">
                  <c:v>42893</c:v>
                </c:pt>
                <c:pt idx="166">
                  <c:v>42892</c:v>
                </c:pt>
                <c:pt idx="167">
                  <c:v>42891</c:v>
                </c:pt>
                <c:pt idx="168">
                  <c:v>42888</c:v>
                </c:pt>
                <c:pt idx="169">
                  <c:v>42887</c:v>
                </c:pt>
                <c:pt idx="170">
                  <c:v>42886</c:v>
                </c:pt>
                <c:pt idx="171">
                  <c:v>42885</c:v>
                </c:pt>
                <c:pt idx="172">
                  <c:v>42881</c:v>
                </c:pt>
                <c:pt idx="173">
                  <c:v>42880</c:v>
                </c:pt>
                <c:pt idx="174">
                  <c:v>42879</c:v>
                </c:pt>
                <c:pt idx="175">
                  <c:v>42878</c:v>
                </c:pt>
                <c:pt idx="176">
                  <c:v>42877</c:v>
                </c:pt>
                <c:pt idx="177">
                  <c:v>42874</c:v>
                </c:pt>
                <c:pt idx="178">
                  <c:v>42873</c:v>
                </c:pt>
                <c:pt idx="179">
                  <c:v>42872</c:v>
                </c:pt>
                <c:pt idx="180">
                  <c:v>42871</c:v>
                </c:pt>
                <c:pt idx="181">
                  <c:v>42870</c:v>
                </c:pt>
                <c:pt idx="182">
                  <c:v>42867</c:v>
                </c:pt>
                <c:pt idx="183">
                  <c:v>42866</c:v>
                </c:pt>
                <c:pt idx="184">
                  <c:v>42865</c:v>
                </c:pt>
                <c:pt idx="185">
                  <c:v>42864</c:v>
                </c:pt>
                <c:pt idx="186">
                  <c:v>42863</c:v>
                </c:pt>
                <c:pt idx="187">
                  <c:v>42860</c:v>
                </c:pt>
                <c:pt idx="188">
                  <c:v>42859</c:v>
                </c:pt>
                <c:pt idx="189">
                  <c:v>42858</c:v>
                </c:pt>
                <c:pt idx="190">
                  <c:v>42857</c:v>
                </c:pt>
                <c:pt idx="191">
                  <c:v>42856</c:v>
                </c:pt>
                <c:pt idx="192">
                  <c:v>42853</c:v>
                </c:pt>
                <c:pt idx="193">
                  <c:v>42852</c:v>
                </c:pt>
                <c:pt idx="194">
                  <c:v>42851</c:v>
                </c:pt>
                <c:pt idx="195">
                  <c:v>42850</c:v>
                </c:pt>
                <c:pt idx="196">
                  <c:v>42849</c:v>
                </c:pt>
                <c:pt idx="197">
                  <c:v>42846</c:v>
                </c:pt>
                <c:pt idx="198">
                  <c:v>42845</c:v>
                </c:pt>
                <c:pt idx="199">
                  <c:v>42844</c:v>
                </c:pt>
                <c:pt idx="200">
                  <c:v>42843</c:v>
                </c:pt>
                <c:pt idx="201">
                  <c:v>42842</c:v>
                </c:pt>
                <c:pt idx="202">
                  <c:v>42838</c:v>
                </c:pt>
                <c:pt idx="203">
                  <c:v>42837</c:v>
                </c:pt>
                <c:pt idx="204">
                  <c:v>42836</c:v>
                </c:pt>
                <c:pt idx="205">
                  <c:v>42835</c:v>
                </c:pt>
                <c:pt idx="206">
                  <c:v>42832</c:v>
                </c:pt>
                <c:pt idx="207">
                  <c:v>42831</c:v>
                </c:pt>
                <c:pt idx="208">
                  <c:v>42830</c:v>
                </c:pt>
                <c:pt idx="209">
                  <c:v>42829</c:v>
                </c:pt>
                <c:pt idx="210">
                  <c:v>42828</c:v>
                </c:pt>
                <c:pt idx="211">
                  <c:v>42825</c:v>
                </c:pt>
                <c:pt idx="212">
                  <c:v>42824</c:v>
                </c:pt>
                <c:pt idx="213">
                  <c:v>42823</c:v>
                </c:pt>
                <c:pt idx="214">
                  <c:v>42822</c:v>
                </c:pt>
                <c:pt idx="215">
                  <c:v>42821</c:v>
                </c:pt>
                <c:pt idx="216">
                  <c:v>42818</c:v>
                </c:pt>
                <c:pt idx="217">
                  <c:v>42817</c:v>
                </c:pt>
                <c:pt idx="218">
                  <c:v>42816</c:v>
                </c:pt>
                <c:pt idx="219">
                  <c:v>42815</c:v>
                </c:pt>
                <c:pt idx="220">
                  <c:v>42814</c:v>
                </c:pt>
                <c:pt idx="221">
                  <c:v>42811</c:v>
                </c:pt>
                <c:pt idx="222">
                  <c:v>42810</c:v>
                </c:pt>
                <c:pt idx="223">
                  <c:v>42809</c:v>
                </c:pt>
                <c:pt idx="224">
                  <c:v>42808</c:v>
                </c:pt>
                <c:pt idx="225">
                  <c:v>42807</c:v>
                </c:pt>
                <c:pt idx="226">
                  <c:v>42804</c:v>
                </c:pt>
                <c:pt idx="227">
                  <c:v>42803</c:v>
                </c:pt>
                <c:pt idx="228">
                  <c:v>42802</c:v>
                </c:pt>
                <c:pt idx="229">
                  <c:v>42801</c:v>
                </c:pt>
                <c:pt idx="230">
                  <c:v>42800</c:v>
                </c:pt>
                <c:pt idx="231">
                  <c:v>42797</c:v>
                </c:pt>
                <c:pt idx="232">
                  <c:v>42796</c:v>
                </c:pt>
                <c:pt idx="233">
                  <c:v>42795</c:v>
                </c:pt>
                <c:pt idx="234">
                  <c:v>42794</c:v>
                </c:pt>
                <c:pt idx="235">
                  <c:v>42793</c:v>
                </c:pt>
                <c:pt idx="236">
                  <c:v>42790</c:v>
                </c:pt>
                <c:pt idx="237">
                  <c:v>42789</c:v>
                </c:pt>
                <c:pt idx="238">
                  <c:v>42788</c:v>
                </c:pt>
                <c:pt idx="239">
                  <c:v>42787</c:v>
                </c:pt>
                <c:pt idx="240">
                  <c:v>42783</c:v>
                </c:pt>
                <c:pt idx="241">
                  <c:v>42782</c:v>
                </c:pt>
                <c:pt idx="242">
                  <c:v>42781</c:v>
                </c:pt>
                <c:pt idx="243">
                  <c:v>42780</c:v>
                </c:pt>
                <c:pt idx="244">
                  <c:v>42779</c:v>
                </c:pt>
                <c:pt idx="245">
                  <c:v>42776</c:v>
                </c:pt>
                <c:pt idx="246">
                  <c:v>42775</c:v>
                </c:pt>
                <c:pt idx="247">
                  <c:v>42774</c:v>
                </c:pt>
                <c:pt idx="248">
                  <c:v>42773</c:v>
                </c:pt>
                <c:pt idx="249">
                  <c:v>42772</c:v>
                </c:pt>
                <c:pt idx="250">
                  <c:v>42769</c:v>
                </c:pt>
                <c:pt idx="251">
                  <c:v>42768</c:v>
                </c:pt>
                <c:pt idx="252">
                  <c:v>42767</c:v>
                </c:pt>
                <c:pt idx="253">
                  <c:v>42766</c:v>
                </c:pt>
                <c:pt idx="254">
                  <c:v>42765</c:v>
                </c:pt>
                <c:pt idx="255">
                  <c:v>42762</c:v>
                </c:pt>
                <c:pt idx="256">
                  <c:v>42761</c:v>
                </c:pt>
                <c:pt idx="257">
                  <c:v>42760</c:v>
                </c:pt>
                <c:pt idx="258">
                  <c:v>42759</c:v>
                </c:pt>
                <c:pt idx="259">
                  <c:v>42758</c:v>
                </c:pt>
                <c:pt idx="260">
                  <c:v>42755</c:v>
                </c:pt>
                <c:pt idx="261">
                  <c:v>42754</c:v>
                </c:pt>
                <c:pt idx="262">
                  <c:v>42753</c:v>
                </c:pt>
                <c:pt idx="263">
                  <c:v>42752</c:v>
                </c:pt>
                <c:pt idx="264">
                  <c:v>42748</c:v>
                </c:pt>
                <c:pt idx="265">
                  <c:v>42747</c:v>
                </c:pt>
                <c:pt idx="266">
                  <c:v>42746</c:v>
                </c:pt>
                <c:pt idx="267">
                  <c:v>42745</c:v>
                </c:pt>
                <c:pt idx="268">
                  <c:v>42744</c:v>
                </c:pt>
                <c:pt idx="269">
                  <c:v>42741</c:v>
                </c:pt>
                <c:pt idx="270">
                  <c:v>42740</c:v>
                </c:pt>
                <c:pt idx="271">
                  <c:v>42739</c:v>
                </c:pt>
                <c:pt idx="272">
                  <c:v>42738</c:v>
                </c:pt>
                <c:pt idx="273">
                  <c:v>42734</c:v>
                </c:pt>
                <c:pt idx="274">
                  <c:v>42733</c:v>
                </c:pt>
                <c:pt idx="275">
                  <c:v>42732</c:v>
                </c:pt>
                <c:pt idx="276">
                  <c:v>42731</c:v>
                </c:pt>
                <c:pt idx="277">
                  <c:v>42727</c:v>
                </c:pt>
                <c:pt idx="278">
                  <c:v>42726</c:v>
                </c:pt>
                <c:pt idx="279">
                  <c:v>42725</c:v>
                </c:pt>
                <c:pt idx="280">
                  <c:v>42724</c:v>
                </c:pt>
                <c:pt idx="281">
                  <c:v>42723</c:v>
                </c:pt>
                <c:pt idx="282">
                  <c:v>42720</c:v>
                </c:pt>
                <c:pt idx="283">
                  <c:v>42719</c:v>
                </c:pt>
                <c:pt idx="284">
                  <c:v>42718</c:v>
                </c:pt>
                <c:pt idx="285">
                  <c:v>42717</c:v>
                </c:pt>
                <c:pt idx="286">
                  <c:v>42716</c:v>
                </c:pt>
                <c:pt idx="287">
                  <c:v>42713</c:v>
                </c:pt>
                <c:pt idx="288">
                  <c:v>42712</c:v>
                </c:pt>
                <c:pt idx="289">
                  <c:v>42711</c:v>
                </c:pt>
                <c:pt idx="290">
                  <c:v>42710</c:v>
                </c:pt>
                <c:pt idx="291">
                  <c:v>42709</c:v>
                </c:pt>
                <c:pt idx="292">
                  <c:v>42706</c:v>
                </c:pt>
                <c:pt idx="293">
                  <c:v>42705</c:v>
                </c:pt>
                <c:pt idx="294">
                  <c:v>42704</c:v>
                </c:pt>
                <c:pt idx="295">
                  <c:v>42703</c:v>
                </c:pt>
                <c:pt idx="296">
                  <c:v>42702</c:v>
                </c:pt>
                <c:pt idx="297">
                  <c:v>42699</c:v>
                </c:pt>
                <c:pt idx="298">
                  <c:v>42697</c:v>
                </c:pt>
                <c:pt idx="299">
                  <c:v>42696</c:v>
                </c:pt>
                <c:pt idx="300">
                  <c:v>42695</c:v>
                </c:pt>
                <c:pt idx="301">
                  <c:v>42692</c:v>
                </c:pt>
                <c:pt idx="302">
                  <c:v>42691</c:v>
                </c:pt>
                <c:pt idx="303">
                  <c:v>42690</c:v>
                </c:pt>
                <c:pt idx="304">
                  <c:v>42689</c:v>
                </c:pt>
                <c:pt idx="305">
                  <c:v>42688</c:v>
                </c:pt>
                <c:pt idx="306">
                  <c:v>42684</c:v>
                </c:pt>
                <c:pt idx="307">
                  <c:v>42683</c:v>
                </c:pt>
                <c:pt idx="308">
                  <c:v>42682</c:v>
                </c:pt>
                <c:pt idx="309">
                  <c:v>42681</c:v>
                </c:pt>
                <c:pt idx="310">
                  <c:v>42678</c:v>
                </c:pt>
                <c:pt idx="311">
                  <c:v>42677</c:v>
                </c:pt>
                <c:pt idx="312">
                  <c:v>42676</c:v>
                </c:pt>
                <c:pt idx="313">
                  <c:v>42675</c:v>
                </c:pt>
                <c:pt idx="314">
                  <c:v>42674</c:v>
                </c:pt>
                <c:pt idx="315">
                  <c:v>42671</c:v>
                </c:pt>
                <c:pt idx="316">
                  <c:v>42670</c:v>
                </c:pt>
                <c:pt idx="317">
                  <c:v>42669</c:v>
                </c:pt>
                <c:pt idx="318">
                  <c:v>42668</c:v>
                </c:pt>
                <c:pt idx="319">
                  <c:v>42667</c:v>
                </c:pt>
                <c:pt idx="320">
                  <c:v>42664</c:v>
                </c:pt>
                <c:pt idx="321">
                  <c:v>42663</c:v>
                </c:pt>
                <c:pt idx="322">
                  <c:v>42662</c:v>
                </c:pt>
                <c:pt idx="323">
                  <c:v>42661</c:v>
                </c:pt>
                <c:pt idx="324">
                  <c:v>42660</c:v>
                </c:pt>
                <c:pt idx="325">
                  <c:v>42657</c:v>
                </c:pt>
                <c:pt idx="326">
                  <c:v>42656</c:v>
                </c:pt>
                <c:pt idx="327">
                  <c:v>42655</c:v>
                </c:pt>
                <c:pt idx="328">
                  <c:v>42654</c:v>
                </c:pt>
                <c:pt idx="329">
                  <c:v>42650</c:v>
                </c:pt>
                <c:pt idx="330">
                  <c:v>42649</c:v>
                </c:pt>
                <c:pt idx="331">
                  <c:v>42648</c:v>
                </c:pt>
                <c:pt idx="332">
                  <c:v>42647</c:v>
                </c:pt>
                <c:pt idx="333">
                  <c:v>42646</c:v>
                </c:pt>
                <c:pt idx="334">
                  <c:v>42643</c:v>
                </c:pt>
                <c:pt idx="335">
                  <c:v>42642</c:v>
                </c:pt>
                <c:pt idx="336">
                  <c:v>42641</c:v>
                </c:pt>
                <c:pt idx="337">
                  <c:v>42640</c:v>
                </c:pt>
                <c:pt idx="338">
                  <c:v>42639</c:v>
                </c:pt>
                <c:pt idx="339">
                  <c:v>42636</c:v>
                </c:pt>
                <c:pt idx="340">
                  <c:v>42635</c:v>
                </c:pt>
                <c:pt idx="341">
                  <c:v>42634</c:v>
                </c:pt>
                <c:pt idx="342">
                  <c:v>42633</c:v>
                </c:pt>
                <c:pt idx="343">
                  <c:v>42632</c:v>
                </c:pt>
                <c:pt idx="344">
                  <c:v>42629</c:v>
                </c:pt>
                <c:pt idx="345">
                  <c:v>42628</c:v>
                </c:pt>
                <c:pt idx="346">
                  <c:v>42627</c:v>
                </c:pt>
                <c:pt idx="347">
                  <c:v>42626</c:v>
                </c:pt>
                <c:pt idx="348">
                  <c:v>42625</c:v>
                </c:pt>
                <c:pt idx="349">
                  <c:v>42622</c:v>
                </c:pt>
                <c:pt idx="350">
                  <c:v>42621</c:v>
                </c:pt>
                <c:pt idx="351">
                  <c:v>42620</c:v>
                </c:pt>
                <c:pt idx="352">
                  <c:v>42619</c:v>
                </c:pt>
                <c:pt idx="353">
                  <c:v>42615</c:v>
                </c:pt>
                <c:pt idx="354">
                  <c:v>42614</c:v>
                </c:pt>
                <c:pt idx="355">
                  <c:v>42613</c:v>
                </c:pt>
                <c:pt idx="356">
                  <c:v>42612</c:v>
                </c:pt>
                <c:pt idx="357">
                  <c:v>42611</c:v>
                </c:pt>
                <c:pt idx="358">
                  <c:v>42608</c:v>
                </c:pt>
                <c:pt idx="359">
                  <c:v>42607</c:v>
                </c:pt>
                <c:pt idx="360">
                  <c:v>42606</c:v>
                </c:pt>
                <c:pt idx="361">
                  <c:v>42605</c:v>
                </c:pt>
                <c:pt idx="362">
                  <c:v>42604</c:v>
                </c:pt>
                <c:pt idx="363">
                  <c:v>42601</c:v>
                </c:pt>
                <c:pt idx="364">
                  <c:v>42600</c:v>
                </c:pt>
                <c:pt idx="365">
                  <c:v>42599</c:v>
                </c:pt>
                <c:pt idx="366">
                  <c:v>42598</c:v>
                </c:pt>
                <c:pt idx="367">
                  <c:v>42597</c:v>
                </c:pt>
                <c:pt idx="368">
                  <c:v>42594</c:v>
                </c:pt>
                <c:pt idx="369">
                  <c:v>42593</c:v>
                </c:pt>
                <c:pt idx="370">
                  <c:v>42592</c:v>
                </c:pt>
                <c:pt idx="371">
                  <c:v>42591</c:v>
                </c:pt>
                <c:pt idx="372">
                  <c:v>42590</c:v>
                </c:pt>
                <c:pt idx="373">
                  <c:v>42587</c:v>
                </c:pt>
                <c:pt idx="374">
                  <c:v>42586</c:v>
                </c:pt>
                <c:pt idx="375">
                  <c:v>42585</c:v>
                </c:pt>
                <c:pt idx="376">
                  <c:v>42584</c:v>
                </c:pt>
                <c:pt idx="377">
                  <c:v>42583</c:v>
                </c:pt>
                <c:pt idx="378">
                  <c:v>42580</c:v>
                </c:pt>
                <c:pt idx="379">
                  <c:v>42579</c:v>
                </c:pt>
                <c:pt idx="380">
                  <c:v>42578</c:v>
                </c:pt>
                <c:pt idx="381">
                  <c:v>42577</c:v>
                </c:pt>
                <c:pt idx="382">
                  <c:v>42576</c:v>
                </c:pt>
                <c:pt idx="383">
                  <c:v>42573</c:v>
                </c:pt>
                <c:pt idx="384">
                  <c:v>42572</c:v>
                </c:pt>
                <c:pt idx="385">
                  <c:v>42571</c:v>
                </c:pt>
                <c:pt idx="386">
                  <c:v>42570</c:v>
                </c:pt>
                <c:pt idx="387">
                  <c:v>42569</c:v>
                </c:pt>
                <c:pt idx="388">
                  <c:v>42566</c:v>
                </c:pt>
                <c:pt idx="389">
                  <c:v>42565</c:v>
                </c:pt>
                <c:pt idx="390">
                  <c:v>42564</c:v>
                </c:pt>
                <c:pt idx="391">
                  <c:v>42563</c:v>
                </c:pt>
                <c:pt idx="392">
                  <c:v>42562</c:v>
                </c:pt>
                <c:pt idx="393">
                  <c:v>42559</c:v>
                </c:pt>
                <c:pt idx="394">
                  <c:v>42558</c:v>
                </c:pt>
                <c:pt idx="395">
                  <c:v>42557</c:v>
                </c:pt>
                <c:pt idx="396">
                  <c:v>42556</c:v>
                </c:pt>
                <c:pt idx="397">
                  <c:v>42552</c:v>
                </c:pt>
                <c:pt idx="398">
                  <c:v>42551</c:v>
                </c:pt>
                <c:pt idx="399">
                  <c:v>42550</c:v>
                </c:pt>
                <c:pt idx="400">
                  <c:v>42549</c:v>
                </c:pt>
                <c:pt idx="401">
                  <c:v>42548</c:v>
                </c:pt>
                <c:pt idx="402">
                  <c:v>42545</c:v>
                </c:pt>
                <c:pt idx="403">
                  <c:v>42544</c:v>
                </c:pt>
                <c:pt idx="404">
                  <c:v>42543</c:v>
                </c:pt>
                <c:pt idx="405">
                  <c:v>42542</c:v>
                </c:pt>
                <c:pt idx="406">
                  <c:v>42541</c:v>
                </c:pt>
                <c:pt idx="407">
                  <c:v>42538</c:v>
                </c:pt>
                <c:pt idx="408">
                  <c:v>42537</c:v>
                </c:pt>
                <c:pt idx="409">
                  <c:v>42536</c:v>
                </c:pt>
                <c:pt idx="410">
                  <c:v>42535</c:v>
                </c:pt>
                <c:pt idx="411">
                  <c:v>42534</c:v>
                </c:pt>
                <c:pt idx="412">
                  <c:v>42531</c:v>
                </c:pt>
                <c:pt idx="413">
                  <c:v>42530</c:v>
                </c:pt>
                <c:pt idx="414">
                  <c:v>42529</c:v>
                </c:pt>
                <c:pt idx="415">
                  <c:v>42528</c:v>
                </c:pt>
                <c:pt idx="416">
                  <c:v>42527</c:v>
                </c:pt>
                <c:pt idx="417">
                  <c:v>42524</c:v>
                </c:pt>
                <c:pt idx="418">
                  <c:v>42523</c:v>
                </c:pt>
                <c:pt idx="419">
                  <c:v>42522</c:v>
                </c:pt>
                <c:pt idx="420">
                  <c:v>42521</c:v>
                </c:pt>
                <c:pt idx="421">
                  <c:v>42517</c:v>
                </c:pt>
                <c:pt idx="422">
                  <c:v>42516</c:v>
                </c:pt>
                <c:pt idx="423">
                  <c:v>42515</c:v>
                </c:pt>
                <c:pt idx="424">
                  <c:v>42514</c:v>
                </c:pt>
                <c:pt idx="425">
                  <c:v>42513</c:v>
                </c:pt>
                <c:pt idx="426">
                  <c:v>42510</c:v>
                </c:pt>
                <c:pt idx="427">
                  <c:v>42509</c:v>
                </c:pt>
                <c:pt idx="428">
                  <c:v>42508</c:v>
                </c:pt>
                <c:pt idx="429">
                  <c:v>42507</c:v>
                </c:pt>
                <c:pt idx="430">
                  <c:v>42506</c:v>
                </c:pt>
                <c:pt idx="431">
                  <c:v>42503</c:v>
                </c:pt>
                <c:pt idx="432">
                  <c:v>42502</c:v>
                </c:pt>
                <c:pt idx="433">
                  <c:v>42501</c:v>
                </c:pt>
                <c:pt idx="434">
                  <c:v>42500</c:v>
                </c:pt>
                <c:pt idx="435">
                  <c:v>42499</c:v>
                </c:pt>
                <c:pt idx="436">
                  <c:v>42496</c:v>
                </c:pt>
                <c:pt idx="437">
                  <c:v>42495</c:v>
                </c:pt>
                <c:pt idx="438">
                  <c:v>42494</c:v>
                </c:pt>
                <c:pt idx="439">
                  <c:v>42493</c:v>
                </c:pt>
                <c:pt idx="440">
                  <c:v>42492</c:v>
                </c:pt>
                <c:pt idx="441">
                  <c:v>42489</c:v>
                </c:pt>
                <c:pt idx="442">
                  <c:v>42488</c:v>
                </c:pt>
                <c:pt idx="443">
                  <c:v>42487</c:v>
                </c:pt>
                <c:pt idx="444">
                  <c:v>42486</c:v>
                </c:pt>
                <c:pt idx="445">
                  <c:v>42485</c:v>
                </c:pt>
                <c:pt idx="446">
                  <c:v>42482</c:v>
                </c:pt>
                <c:pt idx="447">
                  <c:v>42481</c:v>
                </c:pt>
                <c:pt idx="448">
                  <c:v>42480</c:v>
                </c:pt>
                <c:pt idx="449">
                  <c:v>42479</c:v>
                </c:pt>
                <c:pt idx="450">
                  <c:v>42478</c:v>
                </c:pt>
                <c:pt idx="451">
                  <c:v>42475</c:v>
                </c:pt>
                <c:pt idx="452">
                  <c:v>42474</c:v>
                </c:pt>
                <c:pt idx="453">
                  <c:v>42473</c:v>
                </c:pt>
                <c:pt idx="454">
                  <c:v>42472</c:v>
                </c:pt>
                <c:pt idx="455">
                  <c:v>42471</c:v>
                </c:pt>
                <c:pt idx="456">
                  <c:v>42468</c:v>
                </c:pt>
                <c:pt idx="457">
                  <c:v>42467</c:v>
                </c:pt>
                <c:pt idx="458">
                  <c:v>42466</c:v>
                </c:pt>
                <c:pt idx="459">
                  <c:v>42465</c:v>
                </c:pt>
                <c:pt idx="460">
                  <c:v>42464</c:v>
                </c:pt>
                <c:pt idx="461">
                  <c:v>42461</c:v>
                </c:pt>
                <c:pt idx="462">
                  <c:v>42460</c:v>
                </c:pt>
                <c:pt idx="463">
                  <c:v>42459</c:v>
                </c:pt>
                <c:pt idx="464">
                  <c:v>42458</c:v>
                </c:pt>
                <c:pt idx="465">
                  <c:v>42457</c:v>
                </c:pt>
                <c:pt idx="466">
                  <c:v>42453</c:v>
                </c:pt>
                <c:pt idx="467">
                  <c:v>42452</c:v>
                </c:pt>
                <c:pt idx="468">
                  <c:v>42451</c:v>
                </c:pt>
                <c:pt idx="469">
                  <c:v>42450</c:v>
                </c:pt>
                <c:pt idx="470">
                  <c:v>42447</c:v>
                </c:pt>
                <c:pt idx="471">
                  <c:v>42446</c:v>
                </c:pt>
                <c:pt idx="472">
                  <c:v>42445</c:v>
                </c:pt>
                <c:pt idx="473">
                  <c:v>42444</c:v>
                </c:pt>
                <c:pt idx="474">
                  <c:v>42443</c:v>
                </c:pt>
                <c:pt idx="475">
                  <c:v>42440</c:v>
                </c:pt>
                <c:pt idx="476">
                  <c:v>42439</c:v>
                </c:pt>
                <c:pt idx="477">
                  <c:v>42438</c:v>
                </c:pt>
                <c:pt idx="478">
                  <c:v>42437</c:v>
                </c:pt>
                <c:pt idx="479">
                  <c:v>42436</c:v>
                </c:pt>
                <c:pt idx="480">
                  <c:v>42433</c:v>
                </c:pt>
                <c:pt idx="481">
                  <c:v>42432</c:v>
                </c:pt>
                <c:pt idx="482">
                  <c:v>42431</c:v>
                </c:pt>
                <c:pt idx="483">
                  <c:v>42430</c:v>
                </c:pt>
                <c:pt idx="484">
                  <c:v>42429</c:v>
                </c:pt>
                <c:pt idx="485">
                  <c:v>42426</c:v>
                </c:pt>
                <c:pt idx="486">
                  <c:v>42425</c:v>
                </c:pt>
                <c:pt idx="487">
                  <c:v>42424</c:v>
                </c:pt>
                <c:pt idx="488">
                  <c:v>42423</c:v>
                </c:pt>
                <c:pt idx="489">
                  <c:v>42422</c:v>
                </c:pt>
                <c:pt idx="490">
                  <c:v>42419</c:v>
                </c:pt>
                <c:pt idx="491">
                  <c:v>42418</c:v>
                </c:pt>
                <c:pt idx="492">
                  <c:v>42417</c:v>
                </c:pt>
                <c:pt idx="493">
                  <c:v>42416</c:v>
                </c:pt>
                <c:pt idx="494">
                  <c:v>42412</c:v>
                </c:pt>
                <c:pt idx="495">
                  <c:v>42411</c:v>
                </c:pt>
                <c:pt idx="496">
                  <c:v>42410</c:v>
                </c:pt>
                <c:pt idx="497">
                  <c:v>42409</c:v>
                </c:pt>
                <c:pt idx="498">
                  <c:v>42408</c:v>
                </c:pt>
                <c:pt idx="499">
                  <c:v>42405</c:v>
                </c:pt>
                <c:pt idx="500">
                  <c:v>42404</c:v>
                </c:pt>
                <c:pt idx="501">
                  <c:v>42403</c:v>
                </c:pt>
                <c:pt idx="502">
                  <c:v>42402</c:v>
                </c:pt>
                <c:pt idx="503">
                  <c:v>42401</c:v>
                </c:pt>
                <c:pt idx="504">
                  <c:v>42398</c:v>
                </c:pt>
                <c:pt idx="505">
                  <c:v>42397</c:v>
                </c:pt>
                <c:pt idx="506">
                  <c:v>42396</c:v>
                </c:pt>
                <c:pt idx="507">
                  <c:v>42395</c:v>
                </c:pt>
                <c:pt idx="508">
                  <c:v>42394</c:v>
                </c:pt>
                <c:pt idx="509">
                  <c:v>42391</c:v>
                </c:pt>
                <c:pt idx="510">
                  <c:v>42390</c:v>
                </c:pt>
                <c:pt idx="511">
                  <c:v>42389</c:v>
                </c:pt>
                <c:pt idx="512">
                  <c:v>42388</c:v>
                </c:pt>
                <c:pt idx="513">
                  <c:v>42384</c:v>
                </c:pt>
                <c:pt idx="514">
                  <c:v>42383</c:v>
                </c:pt>
                <c:pt idx="515">
                  <c:v>42382</c:v>
                </c:pt>
                <c:pt idx="516">
                  <c:v>42381</c:v>
                </c:pt>
                <c:pt idx="517">
                  <c:v>42380</c:v>
                </c:pt>
                <c:pt idx="518">
                  <c:v>42377</c:v>
                </c:pt>
                <c:pt idx="519">
                  <c:v>42376</c:v>
                </c:pt>
                <c:pt idx="520">
                  <c:v>42375</c:v>
                </c:pt>
                <c:pt idx="521">
                  <c:v>42374</c:v>
                </c:pt>
                <c:pt idx="522">
                  <c:v>42373</c:v>
                </c:pt>
                <c:pt idx="523">
                  <c:v>42369</c:v>
                </c:pt>
                <c:pt idx="524">
                  <c:v>42368</c:v>
                </c:pt>
                <c:pt idx="525">
                  <c:v>42367</c:v>
                </c:pt>
                <c:pt idx="526">
                  <c:v>42366</c:v>
                </c:pt>
                <c:pt idx="527">
                  <c:v>42362</c:v>
                </c:pt>
                <c:pt idx="528">
                  <c:v>42361</c:v>
                </c:pt>
                <c:pt idx="529">
                  <c:v>42360</c:v>
                </c:pt>
                <c:pt idx="530">
                  <c:v>42359</c:v>
                </c:pt>
                <c:pt idx="531">
                  <c:v>42356</c:v>
                </c:pt>
                <c:pt idx="532">
                  <c:v>42355</c:v>
                </c:pt>
                <c:pt idx="533">
                  <c:v>42354</c:v>
                </c:pt>
                <c:pt idx="534">
                  <c:v>42353</c:v>
                </c:pt>
                <c:pt idx="535">
                  <c:v>42352</c:v>
                </c:pt>
                <c:pt idx="536">
                  <c:v>42349</c:v>
                </c:pt>
                <c:pt idx="537">
                  <c:v>42348</c:v>
                </c:pt>
                <c:pt idx="538">
                  <c:v>42347</c:v>
                </c:pt>
                <c:pt idx="539">
                  <c:v>42346</c:v>
                </c:pt>
                <c:pt idx="540">
                  <c:v>42345</c:v>
                </c:pt>
                <c:pt idx="541">
                  <c:v>42342</c:v>
                </c:pt>
                <c:pt idx="542">
                  <c:v>42341</c:v>
                </c:pt>
                <c:pt idx="543">
                  <c:v>42340</c:v>
                </c:pt>
                <c:pt idx="544">
                  <c:v>42339</c:v>
                </c:pt>
                <c:pt idx="545">
                  <c:v>42338</c:v>
                </c:pt>
                <c:pt idx="546">
                  <c:v>42335</c:v>
                </c:pt>
                <c:pt idx="547">
                  <c:v>42333</c:v>
                </c:pt>
                <c:pt idx="548">
                  <c:v>42332</c:v>
                </c:pt>
                <c:pt idx="549">
                  <c:v>42331</c:v>
                </c:pt>
                <c:pt idx="550">
                  <c:v>42328</c:v>
                </c:pt>
                <c:pt idx="551">
                  <c:v>42327</c:v>
                </c:pt>
                <c:pt idx="552">
                  <c:v>42326</c:v>
                </c:pt>
                <c:pt idx="553">
                  <c:v>42325</c:v>
                </c:pt>
                <c:pt idx="554">
                  <c:v>42324</c:v>
                </c:pt>
                <c:pt idx="555">
                  <c:v>42321</c:v>
                </c:pt>
                <c:pt idx="556">
                  <c:v>42320</c:v>
                </c:pt>
                <c:pt idx="557">
                  <c:v>42318</c:v>
                </c:pt>
                <c:pt idx="558">
                  <c:v>42317</c:v>
                </c:pt>
                <c:pt idx="559">
                  <c:v>42314</c:v>
                </c:pt>
                <c:pt idx="560">
                  <c:v>42313</c:v>
                </c:pt>
                <c:pt idx="561">
                  <c:v>42312</c:v>
                </c:pt>
                <c:pt idx="562">
                  <c:v>42311</c:v>
                </c:pt>
                <c:pt idx="563">
                  <c:v>42310</c:v>
                </c:pt>
                <c:pt idx="564">
                  <c:v>42307</c:v>
                </c:pt>
                <c:pt idx="565">
                  <c:v>42306</c:v>
                </c:pt>
                <c:pt idx="566">
                  <c:v>42305</c:v>
                </c:pt>
                <c:pt idx="567">
                  <c:v>42304</c:v>
                </c:pt>
                <c:pt idx="568">
                  <c:v>42303</c:v>
                </c:pt>
                <c:pt idx="569">
                  <c:v>42300</c:v>
                </c:pt>
                <c:pt idx="570">
                  <c:v>42299</c:v>
                </c:pt>
                <c:pt idx="571">
                  <c:v>42298</c:v>
                </c:pt>
                <c:pt idx="572">
                  <c:v>42297</c:v>
                </c:pt>
                <c:pt idx="573">
                  <c:v>42296</c:v>
                </c:pt>
                <c:pt idx="574">
                  <c:v>42293</c:v>
                </c:pt>
                <c:pt idx="575">
                  <c:v>42292</c:v>
                </c:pt>
                <c:pt idx="576">
                  <c:v>42291</c:v>
                </c:pt>
                <c:pt idx="577">
                  <c:v>42290</c:v>
                </c:pt>
                <c:pt idx="578">
                  <c:v>42286</c:v>
                </c:pt>
                <c:pt idx="579">
                  <c:v>42285</c:v>
                </c:pt>
                <c:pt idx="580">
                  <c:v>42284</c:v>
                </c:pt>
                <c:pt idx="581">
                  <c:v>42283</c:v>
                </c:pt>
                <c:pt idx="582">
                  <c:v>42282</c:v>
                </c:pt>
                <c:pt idx="583">
                  <c:v>42279</c:v>
                </c:pt>
                <c:pt idx="584">
                  <c:v>42278</c:v>
                </c:pt>
                <c:pt idx="585">
                  <c:v>42277</c:v>
                </c:pt>
                <c:pt idx="586">
                  <c:v>42276</c:v>
                </c:pt>
                <c:pt idx="587">
                  <c:v>42275</c:v>
                </c:pt>
                <c:pt idx="588">
                  <c:v>42272</c:v>
                </c:pt>
                <c:pt idx="589">
                  <c:v>42271</c:v>
                </c:pt>
                <c:pt idx="590">
                  <c:v>42270</c:v>
                </c:pt>
                <c:pt idx="591">
                  <c:v>42269</c:v>
                </c:pt>
                <c:pt idx="592">
                  <c:v>42268</c:v>
                </c:pt>
                <c:pt idx="593">
                  <c:v>42265</c:v>
                </c:pt>
                <c:pt idx="594">
                  <c:v>42264</c:v>
                </c:pt>
                <c:pt idx="595">
                  <c:v>42263</c:v>
                </c:pt>
                <c:pt idx="596">
                  <c:v>42262</c:v>
                </c:pt>
                <c:pt idx="597">
                  <c:v>42261</c:v>
                </c:pt>
                <c:pt idx="598">
                  <c:v>42258</c:v>
                </c:pt>
                <c:pt idx="599">
                  <c:v>42257</c:v>
                </c:pt>
                <c:pt idx="600">
                  <c:v>42256</c:v>
                </c:pt>
                <c:pt idx="601">
                  <c:v>42255</c:v>
                </c:pt>
                <c:pt idx="602">
                  <c:v>42251</c:v>
                </c:pt>
                <c:pt idx="603">
                  <c:v>42250</c:v>
                </c:pt>
                <c:pt idx="604">
                  <c:v>42249</c:v>
                </c:pt>
                <c:pt idx="605">
                  <c:v>42248</c:v>
                </c:pt>
                <c:pt idx="606">
                  <c:v>42247</c:v>
                </c:pt>
                <c:pt idx="607">
                  <c:v>42244</c:v>
                </c:pt>
                <c:pt idx="608">
                  <c:v>42243</c:v>
                </c:pt>
                <c:pt idx="609">
                  <c:v>42242</c:v>
                </c:pt>
                <c:pt idx="610">
                  <c:v>42241</c:v>
                </c:pt>
                <c:pt idx="611">
                  <c:v>42240</c:v>
                </c:pt>
                <c:pt idx="612">
                  <c:v>42237</c:v>
                </c:pt>
                <c:pt idx="613">
                  <c:v>42236</c:v>
                </c:pt>
                <c:pt idx="614">
                  <c:v>42235</c:v>
                </c:pt>
                <c:pt idx="615">
                  <c:v>42234</c:v>
                </c:pt>
                <c:pt idx="616">
                  <c:v>42233</c:v>
                </c:pt>
                <c:pt idx="617">
                  <c:v>42230</c:v>
                </c:pt>
                <c:pt idx="618">
                  <c:v>42229</c:v>
                </c:pt>
                <c:pt idx="619">
                  <c:v>42228</c:v>
                </c:pt>
                <c:pt idx="620">
                  <c:v>42227</c:v>
                </c:pt>
                <c:pt idx="621">
                  <c:v>42226</c:v>
                </c:pt>
                <c:pt idx="622">
                  <c:v>42223</c:v>
                </c:pt>
                <c:pt idx="623">
                  <c:v>42222</c:v>
                </c:pt>
                <c:pt idx="624">
                  <c:v>42221</c:v>
                </c:pt>
                <c:pt idx="625">
                  <c:v>42220</c:v>
                </c:pt>
                <c:pt idx="626">
                  <c:v>42219</c:v>
                </c:pt>
                <c:pt idx="627">
                  <c:v>42216</c:v>
                </c:pt>
                <c:pt idx="628">
                  <c:v>42215</c:v>
                </c:pt>
                <c:pt idx="629">
                  <c:v>42214</c:v>
                </c:pt>
                <c:pt idx="630">
                  <c:v>42213</c:v>
                </c:pt>
                <c:pt idx="631">
                  <c:v>42212</c:v>
                </c:pt>
                <c:pt idx="632">
                  <c:v>42209</c:v>
                </c:pt>
                <c:pt idx="633">
                  <c:v>42208</c:v>
                </c:pt>
                <c:pt idx="634">
                  <c:v>42207</c:v>
                </c:pt>
                <c:pt idx="635">
                  <c:v>42206</c:v>
                </c:pt>
                <c:pt idx="636">
                  <c:v>42205</c:v>
                </c:pt>
                <c:pt idx="637">
                  <c:v>42202</c:v>
                </c:pt>
                <c:pt idx="638">
                  <c:v>42201</c:v>
                </c:pt>
                <c:pt idx="639">
                  <c:v>42200</c:v>
                </c:pt>
                <c:pt idx="640">
                  <c:v>42199</c:v>
                </c:pt>
                <c:pt idx="641">
                  <c:v>42198</c:v>
                </c:pt>
                <c:pt idx="642">
                  <c:v>42195</c:v>
                </c:pt>
                <c:pt idx="643">
                  <c:v>42194</c:v>
                </c:pt>
                <c:pt idx="644">
                  <c:v>42193</c:v>
                </c:pt>
                <c:pt idx="645">
                  <c:v>42192</c:v>
                </c:pt>
                <c:pt idx="646">
                  <c:v>42191</c:v>
                </c:pt>
                <c:pt idx="647">
                  <c:v>42187</c:v>
                </c:pt>
                <c:pt idx="648">
                  <c:v>42186</c:v>
                </c:pt>
                <c:pt idx="649">
                  <c:v>42185</c:v>
                </c:pt>
                <c:pt idx="650">
                  <c:v>42184</c:v>
                </c:pt>
                <c:pt idx="651">
                  <c:v>42181</c:v>
                </c:pt>
                <c:pt idx="652">
                  <c:v>42180</c:v>
                </c:pt>
                <c:pt idx="653">
                  <c:v>42179</c:v>
                </c:pt>
                <c:pt idx="654">
                  <c:v>42178</c:v>
                </c:pt>
                <c:pt idx="655">
                  <c:v>42177</c:v>
                </c:pt>
                <c:pt idx="656">
                  <c:v>42174</c:v>
                </c:pt>
                <c:pt idx="657">
                  <c:v>42173</c:v>
                </c:pt>
                <c:pt idx="658">
                  <c:v>42172</c:v>
                </c:pt>
                <c:pt idx="659">
                  <c:v>42171</c:v>
                </c:pt>
                <c:pt idx="660">
                  <c:v>42170</c:v>
                </c:pt>
                <c:pt idx="661">
                  <c:v>42167</c:v>
                </c:pt>
                <c:pt idx="662">
                  <c:v>42166</c:v>
                </c:pt>
                <c:pt idx="663">
                  <c:v>42165</c:v>
                </c:pt>
                <c:pt idx="664">
                  <c:v>42164</c:v>
                </c:pt>
                <c:pt idx="665">
                  <c:v>42163</c:v>
                </c:pt>
                <c:pt idx="666">
                  <c:v>42160</c:v>
                </c:pt>
                <c:pt idx="667">
                  <c:v>42159</c:v>
                </c:pt>
                <c:pt idx="668">
                  <c:v>42158</c:v>
                </c:pt>
                <c:pt idx="669">
                  <c:v>42157</c:v>
                </c:pt>
                <c:pt idx="670">
                  <c:v>42156</c:v>
                </c:pt>
                <c:pt idx="671">
                  <c:v>42153</c:v>
                </c:pt>
                <c:pt idx="672">
                  <c:v>42152</c:v>
                </c:pt>
                <c:pt idx="673">
                  <c:v>42151</c:v>
                </c:pt>
                <c:pt idx="674">
                  <c:v>42150</c:v>
                </c:pt>
                <c:pt idx="675">
                  <c:v>42146</c:v>
                </c:pt>
                <c:pt idx="676">
                  <c:v>42145</c:v>
                </c:pt>
                <c:pt idx="677">
                  <c:v>42144</c:v>
                </c:pt>
                <c:pt idx="678">
                  <c:v>42143</c:v>
                </c:pt>
                <c:pt idx="679">
                  <c:v>42142</c:v>
                </c:pt>
                <c:pt idx="680">
                  <c:v>42139</c:v>
                </c:pt>
                <c:pt idx="681">
                  <c:v>42138</c:v>
                </c:pt>
                <c:pt idx="682">
                  <c:v>42137</c:v>
                </c:pt>
                <c:pt idx="683">
                  <c:v>42136</c:v>
                </c:pt>
                <c:pt idx="684">
                  <c:v>42135</c:v>
                </c:pt>
                <c:pt idx="685">
                  <c:v>42132</c:v>
                </c:pt>
                <c:pt idx="686">
                  <c:v>42131</c:v>
                </c:pt>
                <c:pt idx="687">
                  <c:v>42130</c:v>
                </c:pt>
                <c:pt idx="688">
                  <c:v>42129</c:v>
                </c:pt>
                <c:pt idx="689">
                  <c:v>42128</c:v>
                </c:pt>
                <c:pt idx="690">
                  <c:v>42125</c:v>
                </c:pt>
                <c:pt idx="691">
                  <c:v>42124</c:v>
                </c:pt>
                <c:pt idx="692">
                  <c:v>42123</c:v>
                </c:pt>
                <c:pt idx="693">
                  <c:v>42122</c:v>
                </c:pt>
                <c:pt idx="694">
                  <c:v>42121</c:v>
                </c:pt>
                <c:pt idx="695">
                  <c:v>42118</c:v>
                </c:pt>
                <c:pt idx="696">
                  <c:v>42117</c:v>
                </c:pt>
                <c:pt idx="697">
                  <c:v>42116</c:v>
                </c:pt>
                <c:pt idx="698">
                  <c:v>42115</c:v>
                </c:pt>
                <c:pt idx="699">
                  <c:v>42114</c:v>
                </c:pt>
                <c:pt idx="700">
                  <c:v>42111</c:v>
                </c:pt>
                <c:pt idx="701">
                  <c:v>42110</c:v>
                </c:pt>
                <c:pt idx="702">
                  <c:v>42109</c:v>
                </c:pt>
                <c:pt idx="703">
                  <c:v>42108</c:v>
                </c:pt>
                <c:pt idx="704">
                  <c:v>42107</c:v>
                </c:pt>
                <c:pt idx="705">
                  <c:v>42104</c:v>
                </c:pt>
                <c:pt idx="706">
                  <c:v>42103</c:v>
                </c:pt>
                <c:pt idx="707">
                  <c:v>42102</c:v>
                </c:pt>
                <c:pt idx="708">
                  <c:v>42101</c:v>
                </c:pt>
                <c:pt idx="709">
                  <c:v>42100</c:v>
                </c:pt>
                <c:pt idx="710">
                  <c:v>42096</c:v>
                </c:pt>
                <c:pt idx="711">
                  <c:v>42095</c:v>
                </c:pt>
                <c:pt idx="712">
                  <c:v>42094</c:v>
                </c:pt>
                <c:pt idx="713">
                  <c:v>42093</c:v>
                </c:pt>
                <c:pt idx="714">
                  <c:v>42090</c:v>
                </c:pt>
                <c:pt idx="715">
                  <c:v>42089</c:v>
                </c:pt>
                <c:pt idx="716">
                  <c:v>42088</c:v>
                </c:pt>
                <c:pt idx="717">
                  <c:v>42087</c:v>
                </c:pt>
                <c:pt idx="718">
                  <c:v>42086</c:v>
                </c:pt>
                <c:pt idx="719">
                  <c:v>42083</c:v>
                </c:pt>
                <c:pt idx="720">
                  <c:v>42082</c:v>
                </c:pt>
                <c:pt idx="721">
                  <c:v>42081</c:v>
                </c:pt>
                <c:pt idx="722">
                  <c:v>42080</c:v>
                </c:pt>
                <c:pt idx="723">
                  <c:v>42079</c:v>
                </c:pt>
                <c:pt idx="724">
                  <c:v>42076</c:v>
                </c:pt>
                <c:pt idx="725">
                  <c:v>42075</c:v>
                </c:pt>
                <c:pt idx="726">
                  <c:v>42074</c:v>
                </c:pt>
                <c:pt idx="727">
                  <c:v>42073</c:v>
                </c:pt>
                <c:pt idx="728">
                  <c:v>42072</c:v>
                </c:pt>
                <c:pt idx="729">
                  <c:v>42069</c:v>
                </c:pt>
                <c:pt idx="730">
                  <c:v>42068</c:v>
                </c:pt>
                <c:pt idx="731">
                  <c:v>42067</c:v>
                </c:pt>
                <c:pt idx="732">
                  <c:v>42066</c:v>
                </c:pt>
                <c:pt idx="733">
                  <c:v>42065</c:v>
                </c:pt>
                <c:pt idx="734">
                  <c:v>42062</c:v>
                </c:pt>
                <c:pt idx="735">
                  <c:v>42061</c:v>
                </c:pt>
                <c:pt idx="736">
                  <c:v>42060</c:v>
                </c:pt>
                <c:pt idx="737">
                  <c:v>42059</c:v>
                </c:pt>
                <c:pt idx="738">
                  <c:v>42058</c:v>
                </c:pt>
                <c:pt idx="739">
                  <c:v>42055</c:v>
                </c:pt>
                <c:pt idx="740">
                  <c:v>42054</c:v>
                </c:pt>
                <c:pt idx="741">
                  <c:v>42053</c:v>
                </c:pt>
                <c:pt idx="742">
                  <c:v>42052</c:v>
                </c:pt>
                <c:pt idx="743">
                  <c:v>42048</c:v>
                </c:pt>
                <c:pt idx="744">
                  <c:v>42047</c:v>
                </c:pt>
                <c:pt idx="745">
                  <c:v>42046</c:v>
                </c:pt>
                <c:pt idx="746">
                  <c:v>42045</c:v>
                </c:pt>
                <c:pt idx="747">
                  <c:v>42044</c:v>
                </c:pt>
                <c:pt idx="748">
                  <c:v>42041</c:v>
                </c:pt>
                <c:pt idx="749">
                  <c:v>42040</c:v>
                </c:pt>
                <c:pt idx="750">
                  <c:v>42039</c:v>
                </c:pt>
                <c:pt idx="751">
                  <c:v>42038</c:v>
                </c:pt>
                <c:pt idx="752">
                  <c:v>42037</c:v>
                </c:pt>
                <c:pt idx="753">
                  <c:v>42034</c:v>
                </c:pt>
                <c:pt idx="754">
                  <c:v>42033</c:v>
                </c:pt>
                <c:pt idx="755">
                  <c:v>42032</c:v>
                </c:pt>
                <c:pt idx="756">
                  <c:v>42031</c:v>
                </c:pt>
                <c:pt idx="757">
                  <c:v>42030</c:v>
                </c:pt>
                <c:pt idx="758">
                  <c:v>42027</c:v>
                </c:pt>
                <c:pt idx="759">
                  <c:v>42026</c:v>
                </c:pt>
                <c:pt idx="760">
                  <c:v>42025</c:v>
                </c:pt>
                <c:pt idx="761">
                  <c:v>42024</c:v>
                </c:pt>
                <c:pt idx="762">
                  <c:v>42020</c:v>
                </c:pt>
                <c:pt idx="763">
                  <c:v>42019</c:v>
                </c:pt>
                <c:pt idx="764">
                  <c:v>42018</c:v>
                </c:pt>
                <c:pt idx="765">
                  <c:v>42017</c:v>
                </c:pt>
                <c:pt idx="766">
                  <c:v>42016</c:v>
                </c:pt>
                <c:pt idx="767">
                  <c:v>42013</c:v>
                </c:pt>
                <c:pt idx="768">
                  <c:v>42012</c:v>
                </c:pt>
                <c:pt idx="769">
                  <c:v>42011</c:v>
                </c:pt>
                <c:pt idx="770">
                  <c:v>42010</c:v>
                </c:pt>
                <c:pt idx="771">
                  <c:v>42009</c:v>
                </c:pt>
                <c:pt idx="772">
                  <c:v>42006</c:v>
                </c:pt>
                <c:pt idx="773">
                  <c:v>42004</c:v>
                </c:pt>
                <c:pt idx="774">
                  <c:v>42003</c:v>
                </c:pt>
                <c:pt idx="775">
                  <c:v>42002</c:v>
                </c:pt>
                <c:pt idx="776">
                  <c:v>41999</c:v>
                </c:pt>
                <c:pt idx="777">
                  <c:v>41997</c:v>
                </c:pt>
                <c:pt idx="778">
                  <c:v>41996</c:v>
                </c:pt>
                <c:pt idx="779">
                  <c:v>41995</c:v>
                </c:pt>
                <c:pt idx="780">
                  <c:v>41992</c:v>
                </c:pt>
                <c:pt idx="781">
                  <c:v>41991</c:v>
                </c:pt>
                <c:pt idx="782">
                  <c:v>41990</c:v>
                </c:pt>
                <c:pt idx="783">
                  <c:v>41989</c:v>
                </c:pt>
                <c:pt idx="784">
                  <c:v>41988</c:v>
                </c:pt>
                <c:pt idx="785">
                  <c:v>41985</c:v>
                </c:pt>
                <c:pt idx="786">
                  <c:v>41984</c:v>
                </c:pt>
                <c:pt idx="787">
                  <c:v>41983</c:v>
                </c:pt>
                <c:pt idx="788">
                  <c:v>41982</c:v>
                </c:pt>
                <c:pt idx="789">
                  <c:v>41981</c:v>
                </c:pt>
                <c:pt idx="790">
                  <c:v>41978</c:v>
                </c:pt>
                <c:pt idx="791">
                  <c:v>41977</c:v>
                </c:pt>
                <c:pt idx="792">
                  <c:v>41976</c:v>
                </c:pt>
                <c:pt idx="793">
                  <c:v>41975</c:v>
                </c:pt>
                <c:pt idx="794">
                  <c:v>41974</c:v>
                </c:pt>
                <c:pt idx="795">
                  <c:v>41971</c:v>
                </c:pt>
                <c:pt idx="796">
                  <c:v>41969</c:v>
                </c:pt>
                <c:pt idx="797">
                  <c:v>41968</c:v>
                </c:pt>
                <c:pt idx="798">
                  <c:v>41967</c:v>
                </c:pt>
                <c:pt idx="799">
                  <c:v>41964</c:v>
                </c:pt>
                <c:pt idx="800">
                  <c:v>41963</c:v>
                </c:pt>
                <c:pt idx="801">
                  <c:v>41962</c:v>
                </c:pt>
                <c:pt idx="802">
                  <c:v>41961</c:v>
                </c:pt>
                <c:pt idx="803">
                  <c:v>41960</c:v>
                </c:pt>
                <c:pt idx="804">
                  <c:v>41957</c:v>
                </c:pt>
                <c:pt idx="805">
                  <c:v>41956</c:v>
                </c:pt>
                <c:pt idx="806">
                  <c:v>41955</c:v>
                </c:pt>
                <c:pt idx="807">
                  <c:v>41953</c:v>
                </c:pt>
                <c:pt idx="808">
                  <c:v>41950</c:v>
                </c:pt>
                <c:pt idx="809">
                  <c:v>41949</c:v>
                </c:pt>
                <c:pt idx="810">
                  <c:v>41948</c:v>
                </c:pt>
                <c:pt idx="811">
                  <c:v>41947</c:v>
                </c:pt>
                <c:pt idx="812">
                  <c:v>41946</c:v>
                </c:pt>
                <c:pt idx="813">
                  <c:v>41943</c:v>
                </c:pt>
                <c:pt idx="814">
                  <c:v>41942</c:v>
                </c:pt>
                <c:pt idx="815">
                  <c:v>41941</c:v>
                </c:pt>
                <c:pt idx="816">
                  <c:v>41940</c:v>
                </c:pt>
                <c:pt idx="817">
                  <c:v>41939</c:v>
                </c:pt>
                <c:pt idx="818">
                  <c:v>41936</c:v>
                </c:pt>
                <c:pt idx="819">
                  <c:v>41935</c:v>
                </c:pt>
                <c:pt idx="820">
                  <c:v>41934</c:v>
                </c:pt>
                <c:pt idx="821">
                  <c:v>41933</c:v>
                </c:pt>
                <c:pt idx="822">
                  <c:v>41932</c:v>
                </c:pt>
                <c:pt idx="823">
                  <c:v>41929</c:v>
                </c:pt>
                <c:pt idx="824">
                  <c:v>41928</c:v>
                </c:pt>
                <c:pt idx="825">
                  <c:v>41927</c:v>
                </c:pt>
                <c:pt idx="826">
                  <c:v>41926</c:v>
                </c:pt>
                <c:pt idx="827">
                  <c:v>41922</c:v>
                </c:pt>
                <c:pt idx="828">
                  <c:v>41921</c:v>
                </c:pt>
                <c:pt idx="829">
                  <c:v>41920</c:v>
                </c:pt>
                <c:pt idx="830">
                  <c:v>41919</c:v>
                </c:pt>
                <c:pt idx="831">
                  <c:v>41918</c:v>
                </c:pt>
                <c:pt idx="832">
                  <c:v>41915</c:v>
                </c:pt>
                <c:pt idx="833">
                  <c:v>41914</c:v>
                </c:pt>
                <c:pt idx="834">
                  <c:v>41913</c:v>
                </c:pt>
                <c:pt idx="835">
                  <c:v>41912</c:v>
                </c:pt>
                <c:pt idx="836">
                  <c:v>41911</c:v>
                </c:pt>
                <c:pt idx="837">
                  <c:v>41908</c:v>
                </c:pt>
                <c:pt idx="838">
                  <c:v>41907</c:v>
                </c:pt>
                <c:pt idx="839">
                  <c:v>41906</c:v>
                </c:pt>
                <c:pt idx="840">
                  <c:v>41905</c:v>
                </c:pt>
                <c:pt idx="841">
                  <c:v>41904</c:v>
                </c:pt>
                <c:pt idx="842">
                  <c:v>41901</c:v>
                </c:pt>
                <c:pt idx="843">
                  <c:v>41900</c:v>
                </c:pt>
                <c:pt idx="844">
                  <c:v>41899</c:v>
                </c:pt>
                <c:pt idx="845">
                  <c:v>41898</c:v>
                </c:pt>
                <c:pt idx="846">
                  <c:v>41897</c:v>
                </c:pt>
                <c:pt idx="847">
                  <c:v>41894</c:v>
                </c:pt>
                <c:pt idx="848">
                  <c:v>41893</c:v>
                </c:pt>
                <c:pt idx="849">
                  <c:v>41892</c:v>
                </c:pt>
                <c:pt idx="850">
                  <c:v>41891</c:v>
                </c:pt>
                <c:pt idx="851">
                  <c:v>41890</c:v>
                </c:pt>
                <c:pt idx="852">
                  <c:v>41887</c:v>
                </c:pt>
                <c:pt idx="853">
                  <c:v>41886</c:v>
                </c:pt>
                <c:pt idx="854">
                  <c:v>41885</c:v>
                </c:pt>
                <c:pt idx="855">
                  <c:v>41884</c:v>
                </c:pt>
                <c:pt idx="856">
                  <c:v>41880</c:v>
                </c:pt>
                <c:pt idx="857">
                  <c:v>41879</c:v>
                </c:pt>
                <c:pt idx="858">
                  <c:v>41878</c:v>
                </c:pt>
                <c:pt idx="859">
                  <c:v>41877</c:v>
                </c:pt>
                <c:pt idx="860">
                  <c:v>41876</c:v>
                </c:pt>
                <c:pt idx="861">
                  <c:v>41873</c:v>
                </c:pt>
                <c:pt idx="862">
                  <c:v>41872</c:v>
                </c:pt>
                <c:pt idx="863">
                  <c:v>41871</c:v>
                </c:pt>
                <c:pt idx="864">
                  <c:v>41870</c:v>
                </c:pt>
                <c:pt idx="865">
                  <c:v>41869</c:v>
                </c:pt>
                <c:pt idx="866">
                  <c:v>41866</c:v>
                </c:pt>
                <c:pt idx="867">
                  <c:v>41865</c:v>
                </c:pt>
                <c:pt idx="868">
                  <c:v>41864</c:v>
                </c:pt>
                <c:pt idx="869">
                  <c:v>41863</c:v>
                </c:pt>
                <c:pt idx="870">
                  <c:v>41862</c:v>
                </c:pt>
                <c:pt idx="871">
                  <c:v>41859</c:v>
                </c:pt>
                <c:pt idx="872">
                  <c:v>41858</c:v>
                </c:pt>
                <c:pt idx="873">
                  <c:v>41857</c:v>
                </c:pt>
                <c:pt idx="874">
                  <c:v>41856</c:v>
                </c:pt>
                <c:pt idx="875">
                  <c:v>41855</c:v>
                </c:pt>
                <c:pt idx="876">
                  <c:v>41852</c:v>
                </c:pt>
                <c:pt idx="877">
                  <c:v>41851</c:v>
                </c:pt>
                <c:pt idx="878">
                  <c:v>41850</c:v>
                </c:pt>
                <c:pt idx="879">
                  <c:v>41849</c:v>
                </c:pt>
                <c:pt idx="880">
                  <c:v>41848</c:v>
                </c:pt>
                <c:pt idx="881">
                  <c:v>41845</c:v>
                </c:pt>
                <c:pt idx="882">
                  <c:v>41844</c:v>
                </c:pt>
                <c:pt idx="883">
                  <c:v>41843</c:v>
                </c:pt>
                <c:pt idx="884">
                  <c:v>41842</c:v>
                </c:pt>
                <c:pt idx="885">
                  <c:v>41841</c:v>
                </c:pt>
                <c:pt idx="886">
                  <c:v>41838</c:v>
                </c:pt>
                <c:pt idx="887">
                  <c:v>41837</c:v>
                </c:pt>
                <c:pt idx="888">
                  <c:v>41836</c:v>
                </c:pt>
                <c:pt idx="889">
                  <c:v>41835</c:v>
                </c:pt>
                <c:pt idx="890">
                  <c:v>41834</c:v>
                </c:pt>
                <c:pt idx="891">
                  <c:v>41831</c:v>
                </c:pt>
                <c:pt idx="892">
                  <c:v>41830</c:v>
                </c:pt>
                <c:pt idx="893">
                  <c:v>41829</c:v>
                </c:pt>
                <c:pt idx="894">
                  <c:v>41828</c:v>
                </c:pt>
                <c:pt idx="895">
                  <c:v>41827</c:v>
                </c:pt>
                <c:pt idx="896">
                  <c:v>41823</c:v>
                </c:pt>
                <c:pt idx="897">
                  <c:v>41822</c:v>
                </c:pt>
                <c:pt idx="898">
                  <c:v>41821</c:v>
                </c:pt>
                <c:pt idx="899">
                  <c:v>41820</c:v>
                </c:pt>
                <c:pt idx="900">
                  <c:v>41817</c:v>
                </c:pt>
                <c:pt idx="901">
                  <c:v>41816</c:v>
                </c:pt>
                <c:pt idx="902">
                  <c:v>41815</c:v>
                </c:pt>
                <c:pt idx="903">
                  <c:v>41814</c:v>
                </c:pt>
                <c:pt idx="904">
                  <c:v>41813</c:v>
                </c:pt>
                <c:pt idx="905">
                  <c:v>41810</c:v>
                </c:pt>
                <c:pt idx="906">
                  <c:v>41809</c:v>
                </c:pt>
                <c:pt idx="907">
                  <c:v>41808</c:v>
                </c:pt>
                <c:pt idx="908">
                  <c:v>41807</c:v>
                </c:pt>
                <c:pt idx="909">
                  <c:v>41806</c:v>
                </c:pt>
                <c:pt idx="910">
                  <c:v>41803</c:v>
                </c:pt>
                <c:pt idx="911">
                  <c:v>41802</c:v>
                </c:pt>
                <c:pt idx="912">
                  <c:v>41801</c:v>
                </c:pt>
                <c:pt idx="913">
                  <c:v>41800</c:v>
                </c:pt>
                <c:pt idx="914">
                  <c:v>41799</c:v>
                </c:pt>
                <c:pt idx="915">
                  <c:v>41796</c:v>
                </c:pt>
                <c:pt idx="916">
                  <c:v>41795</c:v>
                </c:pt>
                <c:pt idx="917">
                  <c:v>41794</c:v>
                </c:pt>
                <c:pt idx="918">
                  <c:v>41793</c:v>
                </c:pt>
                <c:pt idx="919">
                  <c:v>41792</c:v>
                </c:pt>
                <c:pt idx="920">
                  <c:v>41789</c:v>
                </c:pt>
                <c:pt idx="921">
                  <c:v>41788</c:v>
                </c:pt>
                <c:pt idx="922">
                  <c:v>41787</c:v>
                </c:pt>
                <c:pt idx="923">
                  <c:v>41786</c:v>
                </c:pt>
                <c:pt idx="924">
                  <c:v>41782</c:v>
                </c:pt>
                <c:pt idx="925">
                  <c:v>41781</c:v>
                </c:pt>
                <c:pt idx="926">
                  <c:v>41780</c:v>
                </c:pt>
                <c:pt idx="927">
                  <c:v>41779</c:v>
                </c:pt>
                <c:pt idx="928">
                  <c:v>41778</c:v>
                </c:pt>
                <c:pt idx="929">
                  <c:v>41775</c:v>
                </c:pt>
                <c:pt idx="930">
                  <c:v>41774</c:v>
                </c:pt>
                <c:pt idx="931">
                  <c:v>41773</c:v>
                </c:pt>
                <c:pt idx="932">
                  <c:v>41772</c:v>
                </c:pt>
                <c:pt idx="933">
                  <c:v>41771</c:v>
                </c:pt>
                <c:pt idx="934">
                  <c:v>41768</c:v>
                </c:pt>
                <c:pt idx="935">
                  <c:v>41767</c:v>
                </c:pt>
                <c:pt idx="936">
                  <c:v>41766</c:v>
                </c:pt>
                <c:pt idx="937">
                  <c:v>41765</c:v>
                </c:pt>
                <c:pt idx="938">
                  <c:v>41764</c:v>
                </c:pt>
                <c:pt idx="939">
                  <c:v>41761</c:v>
                </c:pt>
                <c:pt idx="940">
                  <c:v>41760</c:v>
                </c:pt>
                <c:pt idx="941">
                  <c:v>41759</c:v>
                </c:pt>
                <c:pt idx="942">
                  <c:v>41758</c:v>
                </c:pt>
                <c:pt idx="943">
                  <c:v>41757</c:v>
                </c:pt>
                <c:pt idx="944">
                  <c:v>41754</c:v>
                </c:pt>
                <c:pt idx="945">
                  <c:v>41753</c:v>
                </c:pt>
                <c:pt idx="946">
                  <c:v>41752</c:v>
                </c:pt>
                <c:pt idx="947">
                  <c:v>41751</c:v>
                </c:pt>
                <c:pt idx="948">
                  <c:v>41750</c:v>
                </c:pt>
                <c:pt idx="949">
                  <c:v>41746</c:v>
                </c:pt>
                <c:pt idx="950">
                  <c:v>41745</c:v>
                </c:pt>
                <c:pt idx="951">
                  <c:v>41744</c:v>
                </c:pt>
                <c:pt idx="952">
                  <c:v>41743</c:v>
                </c:pt>
                <c:pt idx="953">
                  <c:v>41740</c:v>
                </c:pt>
                <c:pt idx="954">
                  <c:v>41739</c:v>
                </c:pt>
                <c:pt idx="955">
                  <c:v>41738</c:v>
                </c:pt>
                <c:pt idx="956">
                  <c:v>41737</c:v>
                </c:pt>
                <c:pt idx="957">
                  <c:v>41736</c:v>
                </c:pt>
                <c:pt idx="958">
                  <c:v>41733</c:v>
                </c:pt>
                <c:pt idx="959">
                  <c:v>41732</c:v>
                </c:pt>
                <c:pt idx="960">
                  <c:v>41731</c:v>
                </c:pt>
                <c:pt idx="961">
                  <c:v>41730</c:v>
                </c:pt>
                <c:pt idx="962">
                  <c:v>41729</c:v>
                </c:pt>
                <c:pt idx="963">
                  <c:v>41726</c:v>
                </c:pt>
                <c:pt idx="964">
                  <c:v>41725</c:v>
                </c:pt>
                <c:pt idx="965">
                  <c:v>41724</c:v>
                </c:pt>
                <c:pt idx="966">
                  <c:v>41723</c:v>
                </c:pt>
                <c:pt idx="967">
                  <c:v>41722</c:v>
                </c:pt>
                <c:pt idx="968">
                  <c:v>41719</c:v>
                </c:pt>
                <c:pt idx="969">
                  <c:v>41718</c:v>
                </c:pt>
                <c:pt idx="970">
                  <c:v>41717</c:v>
                </c:pt>
                <c:pt idx="971">
                  <c:v>41716</c:v>
                </c:pt>
                <c:pt idx="972">
                  <c:v>41715</c:v>
                </c:pt>
                <c:pt idx="973">
                  <c:v>41712</c:v>
                </c:pt>
                <c:pt idx="974">
                  <c:v>41711</c:v>
                </c:pt>
                <c:pt idx="975">
                  <c:v>41710</c:v>
                </c:pt>
                <c:pt idx="976">
                  <c:v>41709</c:v>
                </c:pt>
                <c:pt idx="977">
                  <c:v>41708</c:v>
                </c:pt>
                <c:pt idx="978">
                  <c:v>41705</c:v>
                </c:pt>
                <c:pt idx="979">
                  <c:v>41704</c:v>
                </c:pt>
                <c:pt idx="980">
                  <c:v>41703</c:v>
                </c:pt>
                <c:pt idx="981">
                  <c:v>41702</c:v>
                </c:pt>
                <c:pt idx="982">
                  <c:v>41701</c:v>
                </c:pt>
                <c:pt idx="983">
                  <c:v>41698</c:v>
                </c:pt>
                <c:pt idx="984">
                  <c:v>41697</c:v>
                </c:pt>
                <c:pt idx="985">
                  <c:v>41696</c:v>
                </c:pt>
                <c:pt idx="986">
                  <c:v>41695</c:v>
                </c:pt>
                <c:pt idx="987">
                  <c:v>41694</c:v>
                </c:pt>
                <c:pt idx="988">
                  <c:v>41691</c:v>
                </c:pt>
                <c:pt idx="989">
                  <c:v>41690</c:v>
                </c:pt>
                <c:pt idx="990">
                  <c:v>41689</c:v>
                </c:pt>
                <c:pt idx="991">
                  <c:v>41688</c:v>
                </c:pt>
                <c:pt idx="992">
                  <c:v>41684</c:v>
                </c:pt>
                <c:pt idx="993">
                  <c:v>41683</c:v>
                </c:pt>
                <c:pt idx="994">
                  <c:v>41682</c:v>
                </c:pt>
                <c:pt idx="995">
                  <c:v>41681</c:v>
                </c:pt>
                <c:pt idx="996">
                  <c:v>41680</c:v>
                </c:pt>
                <c:pt idx="997">
                  <c:v>41677</c:v>
                </c:pt>
                <c:pt idx="998">
                  <c:v>41676</c:v>
                </c:pt>
                <c:pt idx="999">
                  <c:v>41675</c:v>
                </c:pt>
                <c:pt idx="1000">
                  <c:v>41674</c:v>
                </c:pt>
                <c:pt idx="1001">
                  <c:v>41673</c:v>
                </c:pt>
                <c:pt idx="1002">
                  <c:v>41670</c:v>
                </c:pt>
                <c:pt idx="1003">
                  <c:v>41669</c:v>
                </c:pt>
                <c:pt idx="1004">
                  <c:v>41668</c:v>
                </c:pt>
                <c:pt idx="1005">
                  <c:v>41667</c:v>
                </c:pt>
                <c:pt idx="1006">
                  <c:v>41666</c:v>
                </c:pt>
                <c:pt idx="1007">
                  <c:v>41663</c:v>
                </c:pt>
                <c:pt idx="1008">
                  <c:v>41662</c:v>
                </c:pt>
                <c:pt idx="1009">
                  <c:v>41661</c:v>
                </c:pt>
                <c:pt idx="1010">
                  <c:v>41660</c:v>
                </c:pt>
                <c:pt idx="1011">
                  <c:v>41656</c:v>
                </c:pt>
                <c:pt idx="1012">
                  <c:v>41655</c:v>
                </c:pt>
                <c:pt idx="1013">
                  <c:v>41654</c:v>
                </c:pt>
                <c:pt idx="1014">
                  <c:v>41653</c:v>
                </c:pt>
                <c:pt idx="1015">
                  <c:v>41652</c:v>
                </c:pt>
                <c:pt idx="1016">
                  <c:v>41649</c:v>
                </c:pt>
                <c:pt idx="1017">
                  <c:v>41648</c:v>
                </c:pt>
                <c:pt idx="1018">
                  <c:v>41647</c:v>
                </c:pt>
                <c:pt idx="1019">
                  <c:v>41646</c:v>
                </c:pt>
                <c:pt idx="1020">
                  <c:v>41645</c:v>
                </c:pt>
                <c:pt idx="1021">
                  <c:v>41642</c:v>
                </c:pt>
                <c:pt idx="1022">
                  <c:v>41641</c:v>
                </c:pt>
                <c:pt idx="1023">
                  <c:v>41639</c:v>
                </c:pt>
                <c:pt idx="1024">
                  <c:v>41638</c:v>
                </c:pt>
                <c:pt idx="1025">
                  <c:v>41635</c:v>
                </c:pt>
                <c:pt idx="1026">
                  <c:v>41634</c:v>
                </c:pt>
                <c:pt idx="1027">
                  <c:v>41632</c:v>
                </c:pt>
                <c:pt idx="1028">
                  <c:v>41631</c:v>
                </c:pt>
                <c:pt idx="1029">
                  <c:v>41628</c:v>
                </c:pt>
                <c:pt idx="1030">
                  <c:v>41627</c:v>
                </c:pt>
                <c:pt idx="1031">
                  <c:v>41626</c:v>
                </c:pt>
                <c:pt idx="1032">
                  <c:v>41625</c:v>
                </c:pt>
                <c:pt idx="1033">
                  <c:v>41624</c:v>
                </c:pt>
                <c:pt idx="1034">
                  <c:v>41621</c:v>
                </c:pt>
                <c:pt idx="1035">
                  <c:v>41620</c:v>
                </c:pt>
                <c:pt idx="1036">
                  <c:v>41619</c:v>
                </c:pt>
                <c:pt idx="1037">
                  <c:v>41618</c:v>
                </c:pt>
                <c:pt idx="1038">
                  <c:v>41617</c:v>
                </c:pt>
                <c:pt idx="1039">
                  <c:v>41614</c:v>
                </c:pt>
                <c:pt idx="1040">
                  <c:v>41613</c:v>
                </c:pt>
                <c:pt idx="1041">
                  <c:v>41612</c:v>
                </c:pt>
                <c:pt idx="1042">
                  <c:v>41611</c:v>
                </c:pt>
                <c:pt idx="1043">
                  <c:v>41610</c:v>
                </c:pt>
                <c:pt idx="1044">
                  <c:v>41607</c:v>
                </c:pt>
                <c:pt idx="1045">
                  <c:v>41605</c:v>
                </c:pt>
                <c:pt idx="1046">
                  <c:v>41604</c:v>
                </c:pt>
                <c:pt idx="1047">
                  <c:v>41603</c:v>
                </c:pt>
                <c:pt idx="1048">
                  <c:v>41600</c:v>
                </c:pt>
                <c:pt idx="1049">
                  <c:v>41599</c:v>
                </c:pt>
                <c:pt idx="1050">
                  <c:v>41598</c:v>
                </c:pt>
                <c:pt idx="1051">
                  <c:v>41597</c:v>
                </c:pt>
                <c:pt idx="1052">
                  <c:v>41596</c:v>
                </c:pt>
                <c:pt idx="1053">
                  <c:v>41593</c:v>
                </c:pt>
                <c:pt idx="1054">
                  <c:v>41592</c:v>
                </c:pt>
                <c:pt idx="1055">
                  <c:v>41591</c:v>
                </c:pt>
                <c:pt idx="1056">
                  <c:v>41590</c:v>
                </c:pt>
                <c:pt idx="1057">
                  <c:v>41586</c:v>
                </c:pt>
                <c:pt idx="1058">
                  <c:v>41585</c:v>
                </c:pt>
                <c:pt idx="1059">
                  <c:v>41584</c:v>
                </c:pt>
                <c:pt idx="1060">
                  <c:v>41583</c:v>
                </c:pt>
                <c:pt idx="1061">
                  <c:v>41582</c:v>
                </c:pt>
                <c:pt idx="1062">
                  <c:v>41579</c:v>
                </c:pt>
                <c:pt idx="1063">
                  <c:v>41578</c:v>
                </c:pt>
                <c:pt idx="1064">
                  <c:v>41577</c:v>
                </c:pt>
                <c:pt idx="1065">
                  <c:v>41576</c:v>
                </c:pt>
                <c:pt idx="1066">
                  <c:v>41575</c:v>
                </c:pt>
                <c:pt idx="1067">
                  <c:v>41572</c:v>
                </c:pt>
                <c:pt idx="1068">
                  <c:v>41571</c:v>
                </c:pt>
                <c:pt idx="1069">
                  <c:v>41570</c:v>
                </c:pt>
                <c:pt idx="1070">
                  <c:v>41569</c:v>
                </c:pt>
                <c:pt idx="1071">
                  <c:v>41568</c:v>
                </c:pt>
                <c:pt idx="1072">
                  <c:v>41565</c:v>
                </c:pt>
                <c:pt idx="1073">
                  <c:v>41564</c:v>
                </c:pt>
                <c:pt idx="1074">
                  <c:v>41563</c:v>
                </c:pt>
                <c:pt idx="1075">
                  <c:v>41562</c:v>
                </c:pt>
                <c:pt idx="1076">
                  <c:v>41558</c:v>
                </c:pt>
                <c:pt idx="1077">
                  <c:v>41557</c:v>
                </c:pt>
                <c:pt idx="1078">
                  <c:v>41556</c:v>
                </c:pt>
                <c:pt idx="1079">
                  <c:v>41555</c:v>
                </c:pt>
                <c:pt idx="1080">
                  <c:v>41554</c:v>
                </c:pt>
                <c:pt idx="1081">
                  <c:v>41551</c:v>
                </c:pt>
                <c:pt idx="1082">
                  <c:v>41550</c:v>
                </c:pt>
                <c:pt idx="1083">
                  <c:v>41549</c:v>
                </c:pt>
                <c:pt idx="1084">
                  <c:v>41548</c:v>
                </c:pt>
                <c:pt idx="1085">
                  <c:v>41547</c:v>
                </c:pt>
                <c:pt idx="1086">
                  <c:v>41544</c:v>
                </c:pt>
                <c:pt idx="1087">
                  <c:v>41543</c:v>
                </c:pt>
                <c:pt idx="1088">
                  <c:v>41542</c:v>
                </c:pt>
                <c:pt idx="1089">
                  <c:v>41541</c:v>
                </c:pt>
                <c:pt idx="1090">
                  <c:v>41540</c:v>
                </c:pt>
                <c:pt idx="1091">
                  <c:v>41537</c:v>
                </c:pt>
                <c:pt idx="1092">
                  <c:v>41536</c:v>
                </c:pt>
                <c:pt idx="1093">
                  <c:v>41535</c:v>
                </c:pt>
                <c:pt idx="1094">
                  <c:v>41534</c:v>
                </c:pt>
                <c:pt idx="1095">
                  <c:v>41533</c:v>
                </c:pt>
                <c:pt idx="1096">
                  <c:v>41530</c:v>
                </c:pt>
                <c:pt idx="1097">
                  <c:v>41529</c:v>
                </c:pt>
                <c:pt idx="1098">
                  <c:v>41528</c:v>
                </c:pt>
                <c:pt idx="1099">
                  <c:v>41527</c:v>
                </c:pt>
                <c:pt idx="1100">
                  <c:v>41526</c:v>
                </c:pt>
                <c:pt idx="1101">
                  <c:v>41523</c:v>
                </c:pt>
                <c:pt idx="1102">
                  <c:v>41522</c:v>
                </c:pt>
                <c:pt idx="1103">
                  <c:v>41521</c:v>
                </c:pt>
                <c:pt idx="1104">
                  <c:v>41520</c:v>
                </c:pt>
                <c:pt idx="1105">
                  <c:v>41516</c:v>
                </c:pt>
                <c:pt idx="1106">
                  <c:v>41515</c:v>
                </c:pt>
                <c:pt idx="1107">
                  <c:v>41514</c:v>
                </c:pt>
                <c:pt idx="1108">
                  <c:v>41513</c:v>
                </c:pt>
                <c:pt idx="1109">
                  <c:v>41512</c:v>
                </c:pt>
                <c:pt idx="1110">
                  <c:v>41509</c:v>
                </c:pt>
                <c:pt idx="1111">
                  <c:v>41508</c:v>
                </c:pt>
                <c:pt idx="1112">
                  <c:v>41507</c:v>
                </c:pt>
                <c:pt idx="1113">
                  <c:v>41506</c:v>
                </c:pt>
                <c:pt idx="1114">
                  <c:v>41505</c:v>
                </c:pt>
                <c:pt idx="1115">
                  <c:v>41502</c:v>
                </c:pt>
                <c:pt idx="1116">
                  <c:v>41501</c:v>
                </c:pt>
                <c:pt idx="1117">
                  <c:v>41500</c:v>
                </c:pt>
                <c:pt idx="1118">
                  <c:v>41499</c:v>
                </c:pt>
                <c:pt idx="1119">
                  <c:v>41498</c:v>
                </c:pt>
                <c:pt idx="1120">
                  <c:v>41495</c:v>
                </c:pt>
                <c:pt idx="1121">
                  <c:v>41494</c:v>
                </c:pt>
                <c:pt idx="1122">
                  <c:v>41493</c:v>
                </c:pt>
                <c:pt idx="1123">
                  <c:v>41492</c:v>
                </c:pt>
                <c:pt idx="1124">
                  <c:v>41491</c:v>
                </c:pt>
                <c:pt idx="1125">
                  <c:v>41488</c:v>
                </c:pt>
                <c:pt idx="1126">
                  <c:v>41487</c:v>
                </c:pt>
                <c:pt idx="1127">
                  <c:v>41486</c:v>
                </c:pt>
                <c:pt idx="1128">
                  <c:v>41485</c:v>
                </c:pt>
                <c:pt idx="1129">
                  <c:v>41484</c:v>
                </c:pt>
                <c:pt idx="1130">
                  <c:v>41481</c:v>
                </c:pt>
                <c:pt idx="1131">
                  <c:v>41480</c:v>
                </c:pt>
                <c:pt idx="1132">
                  <c:v>41479</c:v>
                </c:pt>
                <c:pt idx="1133">
                  <c:v>41478</c:v>
                </c:pt>
                <c:pt idx="1134">
                  <c:v>41477</c:v>
                </c:pt>
                <c:pt idx="1135">
                  <c:v>41474</c:v>
                </c:pt>
                <c:pt idx="1136">
                  <c:v>41473</c:v>
                </c:pt>
                <c:pt idx="1137">
                  <c:v>41472</c:v>
                </c:pt>
                <c:pt idx="1138">
                  <c:v>41471</c:v>
                </c:pt>
                <c:pt idx="1139">
                  <c:v>41470</c:v>
                </c:pt>
                <c:pt idx="1140">
                  <c:v>41467</c:v>
                </c:pt>
                <c:pt idx="1141">
                  <c:v>41466</c:v>
                </c:pt>
                <c:pt idx="1142">
                  <c:v>41465</c:v>
                </c:pt>
                <c:pt idx="1143">
                  <c:v>41464</c:v>
                </c:pt>
                <c:pt idx="1144">
                  <c:v>41463</c:v>
                </c:pt>
                <c:pt idx="1145">
                  <c:v>41460</c:v>
                </c:pt>
                <c:pt idx="1146">
                  <c:v>41458</c:v>
                </c:pt>
                <c:pt idx="1147">
                  <c:v>41457</c:v>
                </c:pt>
                <c:pt idx="1148">
                  <c:v>41456</c:v>
                </c:pt>
                <c:pt idx="1149">
                  <c:v>41453</c:v>
                </c:pt>
                <c:pt idx="1150">
                  <c:v>41452</c:v>
                </c:pt>
                <c:pt idx="1151">
                  <c:v>41451</c:v>
                </c:pt>
                <c:pt idx="1152">
                  <c:v>41450</c:v>
                </c:pt>
                <c:pt idx="1153">
                  <c:v>41449</c:v>
                </c:pt>
                <c:pt idx="1154">
                  <c:v>41446</c:v>
                </c:pt>
                <c:pt idx="1155">
                  <c:v>41445</c:v>
                </c:pt>
                <c:pt idx="1156">
                  <c:v>41444</c:v>
                </c:pt>
                <c:pt idx="1157">
                  <c:v>41443</c:v>
                </c:pt>
                <c:pt idx="1158">
                  <c:v>41442</c:v>
                </c:pt>
                <c:pt idx="1159">
                  <c:v>41439</c:v>
                </c:pt>
                <c:pt idx="1160">
                  <c:v>41438</c:v>
                </c:pt>
                <c:pt idx="1161">
                  <c:v>41437</c:v>
                </c:pt>
                <c:pt idx="1162">
                  <c:v>41436</c:v>
                </c:pt>
                <c:pt idx="1163">
                  <c:v>41435</c:v>
                </c:pt>
                <c:pt idx="1164">
                  <c:v>41432</c:v>
                </c:pt>
                <c:pt idx="1165">
                  <c:v>41431</c:v>
                </c:pt>
                <c:pt idx="1166">
                  <c:v>41430</c:v>
                </c:pt>
                <c:pt idx="1167">
                  <c:v>41429</c:v>
                </c:pt>
                <c:pt idx="1168">
                  <c:v>41428</c:v>
                </c:pt>
                <c:pt idx="1169">
                  <c:v>41425</c:v>
                </c:pt>
                <c:pt idx="1170">
                  <c:v>41424</c:v>
                </c:pt>
                <c:pt idx="1171">
                  <c:v>41423</c:v>
                </c:pt>
                <c:pt idx="1172">
                  <c:v>41422</c:v>
                </c:pt>
                <c:pt idx="1173">
                  <c:v>41418</c:v>
                </c:pt>
                <c:pt idx="1174">
                  <c:v>41417</c:v>
                </c:pt>
                <c:pt idx="1175">
                  <c:v>41416</c:v>
                </c:pt>
                <c:pt idx="1176">
                  <c:v>41415</c:v>
                </c:pt>
                <c:pt idx="1177">
                  <c:v>41414</c:v>
                </c:pt>
                <c:pt idx="1178">
                  <c:v>41411</c:v>
                </c:pt>
                <c:pt idx="1179">
                  <c:v>41410</c:v>
                </c:pt>
                <c:pt idx="1180">
                  <c:v>41409</c:v>
                </c:pt>
                <c:pt idx="1181">
                  <c:v>41408</c:v>
                </c:pt>
                <c:pt idx="1182">
                  <c:v>41407</c:v>
                </c:pt>
                <c:pt idx="1183">
                  <c:v>41404</c:v>
                </c:pt>
                <c:pt idx="1184">
                  <c:v>41403</c:v>
                </c:pt>
                <c:pt idx="1185">
                  <c:v>41402</c:v>
                </c:pt>
                <c:pt idx="1186">
                  <c:v>41401</c:v>
                </c:pt>
                <c:pt idx="1187">
                  <c:v>41400</c:v>
                </c:pt>
                <c:pt idx="1188">
                  <c:v>41397</c:v>
                </c:pt>
                <c:pt idx="1189">
                  <c:v>41396</c:v>
                </c:pt>
                <c:pt idx="1190">
                  <c:v>41395</c:v>
                </c:pt>
                <c:pt idx="1191">
                  <c:v>41394</c:v>
                </c:pt>
                <c:pt idx="1192">
                  <c:v>41393</c:v>
                </c:pt>
                <c:pt idx="1193">
                  <c:v>41390</c:v>
                </c:pt>
                <c:pt idx="1194">
                  <c:v>41389</c:v>
                </c:pt>
                <c:pt idx="1195">
                  <c:v>41388</c:v>
                </c:pt>
                <c:pt idx="1196">
                  <c:v>41387</c:v>
                </c:pt>
                <c:pt idx="1197">
                  <c:v>41386</c:v>
                </c:pt>
                <c:pt idx="1198">
                  <c:v>41383</c:v>
                </c:pt>
                <c:pt idx="1199">
                  <c:v>41382</c:v>
                </c:pt>
                <c:pt idx="1200">
                  <c:v>41381</c:v>
                </c:pt>
                <c:pt idx="1201">
                  <c:v>41380</c:v>
                </c:pt>
                <c:pt idx="1202">
                  <c:v>41379</c:v>
                </c:pt>
                <c:pt idx="1203">
                  <c:v>41376</c:v>
                </c:pt>
                <c:pt idx="1204">
                  <c:v>41375</c:v>
                </c:pt>
                <c:pt idx="1205">
                  <c:v>41374</c:v>
                </c:pt>
                <c:pt idx="1206">
                  <c:v>41373</c:v>
                </c:pt>
                <c:pt idx="1207">
                  <c:v>41372</c:v>
                </c:pt>
                <c:pt idx="1208">
                  <c:v>41369</c:v>
                </c:pt>
                <c:pt idx="1209">
                  <c:v>41368</c:v>
                </c:pt>
                <c:pt idx="1210">
                  <c:v>41367</c:v>
                </c:pt>
                <c:pt idx="1211">
                  <c:v>41366</c:v>
                </c:pt>
                <c:pt idx="1212">
                  <c:v>41365</c:v>
                </c:pt>
                <c:pt idx="1213">
                  <c:v>41361</c:v>
                </c:pt>
                <c:pt idx="1214">
                  <c:v>41360</c:v>
                </c:pt>
                <c:pt idx="1215">
                  <c:v>41359</c:v>
                </c:pt>
                <c:pt idx="1216">
                  <c:v>41358</c:v>
                </c:pt>
                <c:pt idx="1217">
                  <c:v>41355</c:v>
                </c:pt>
                <c:pt idx="1218">
                  <c:v>41354</c:v>
                </c:pt>
                <c:pt idx="1219">
                  <c:v>41353</c:v>
                </c:pt>
                <c:pt idx="1220">
                  <c:v>41352</c:v>
                </c:pt>
                <c:pt idx="1221">
                  <c:v>41351</c:v>
                </c:pt>
                <c:pt idx="1222">
                  <c:v>41348</c:v>
                </c:pt>
                <c:pt idx="1223">
                  <c:v>41347</c:v>
                </c:pt>
                <c:pt idx="1224">
                  <c:v>41346</c:v>
                </c:pt>
                <c:pt idx="1225">
                  <c:v>41345</c:v>
                </c:pt>
                <c:pt idx="1226">
                  <c:v>41344</c:v>
                </c:pt>
                <c:pt idx="1227">
                  <c:v>41341</c:v>
                </c:pt>
                <c:pt idx="1228">
                  <c:v>41340</c:v>
                </c:pt>
                <c:pt idx="1229">
                  <c:v>41339</c:v>
                </c:pt>
                <c:pt idx="1230">
                  <c:v>41338</c:v>
                </c:pt>
                <c:pt idx="1231">
                  <c:v>41337</c:v>
                </c:pt>
                <c:pt idx="1232">
                  <c:v>41334</c:v>
                </c:pt>
                <c:pt idx="1233">
                  <c:v>41333</c:v>
                </c:pt>
                <c:pt idx="1234">
                  <c:v>41332</c:v>
                </c:pt>
                <c:pt idx="1235">
                  <c:v>41331</c:v>
                </c:pt>
                <c:pt idx="1236">
                  <c:v>41330</c:v>
                </c:pt>
                <c:pt idx="1237">
                  <c:v>41327</c:v>
                </c:pt>
                <c:pt idx="1238">
                  <c:v>41326</c:v>
                </c:pt>
                <c:pt idx="1239">
                  <c:v>41325</c:v>
                </c:pt>
                <c:pt idx="1240">
                  <c:v>41324</c:v>
                </c:pt>
                <c:pt idx="1241">
                  <c:v>41320</c:v>
                </c:pt>
                <c:pt idx="1242">
                  <c:v>41319</c:v>
                </c:pt>
                <c:pt idx="1243">
                  <c:v>41318</c:v>
                </c:pt>
                <c:pt idx="1244">
                  <c:v>41317</c:v>
                </c:pt>
                <c:pt idx="1245">
                  <c:v>41316</c:v>
                </c:pt>
                <c:pt idx="1246">
                  <c:v>41313</c:v>
                </c:pt>
                <c:pt idx="1247">
                  <c:v>41312</c:v>
                </c:pt>
                <c:pt idx="1248">
                  <c:v>41311</c:v>
                </c:pt>
                <c:pt idx="1249">
                  <c:v>41310</c:v>
                </c:pt>
                <c:pt idx="1250">
                  <c:v>41309</c:v>
                </c:pt>
                <c:pt idx="1251">
                  <c:v>41306</c:v>
                </c:pt>
                <c:pt idx="1252">
                  <c:v>41305</c:v>
                </c:pt>
                <c:pt idx="1253">
                  <c:v>41304</c:v>
                </c:pt>
                <c:pt idx="1254">
                  <c:v>41303</c:v>
                </c:pt>
                <c:pt idx="1255">
                  <c:v>41302</c:v>
                </c:pt>
                <c:pt idx="1256">
                  <c:v>41299</c:v>
                </c:pt>
                <c:pt idx="1257">
                  <c:v>41298</c:v>
                </c:pt>
                <c:pt idx="1258">
                  <c:v>41297</c:v>
                </c:pt>
                <c:pt idx="1259">
                  <c:v>41296</c:v>
                </c:pt>
                <c:pt idx="1260">
                  <c:v>41292</c:v>
                </c:pt>
                <c:pt idx="1261">
                  <c:v>41291</c:v>
                </c:pt>
                <c:pt idx="1262">
                  <c:v>41290</c:v>
                </c:pt>
                <c:pt idx="1263">
                  <c:v>41289</c:v>
                </c:pt>
                <c:pt idx="1264">
                  <c:v>41288</c:v>
                </c:pt>
                <c:pt idx="1265">
                  <c:v>41285</c:v>
                </c:pt>
                <c:pt idx="1266">
                  <c:v>41284</c:v>
                </c:pt>
                <c:pt idx="1267">
                  <c:v>41283</c:v>
                </c:pt>
                <c:pt idx="1268">
                  <c:v>41282</c:v>
                </c:pt>
                <c:pt idx="1269">
                  <c:v>41281</c:v>
                </c:pt>
                <c:pt idx="1270">
                  <c:v>41278</c:v>
                </c:pt>
                <c:pt idx="1271">
                  <c:v>41277</c:v>
                </c:pt>
                <c:pt idx="1272">
                  <c:v>41276</c:v>
                </c:pt>
                <c:pt idx="1273">
                  <c:v>41274</c:v>
                </c:pt>
                <c:pt idx="1274">
                  <c:v>41271</c:v>
                </c:pt>
                <c:pt idx="1275">
                  <c:v>41270</c:v>
                </c:pt>
                <c:pt idx="1276">
                  <c:v>41269</c:v>
                </c:pt>
                <c:pt idx="1277">
                  <c:v>41267</c:v>
                </c:pt>
                <c:pt idx="1278">
                  <c:v>41264</c:v>
                </c:pt>
                <c:pt idx="1279">
                  <c:v>41263</c:v>
                </c:pt>
                <c:pt idx="1280">
                  <c:v>41262</c:v>
                </c:pt>
                <c:pt idx="1281">
                  <c:v>41261</c:v>
                </c:pt>
                <c:pt idx="1282">
                  <c:v>41260</c:v>
                </c:pt>
                <c:pt idx="1283">
                  <c:v>41257</c:v>
                </c:pt>
                <c:pt idx="1284">
                  <c:v>41256</c:v>
                </c:pt>
                <c:pt idx="1285">
                  <c:v>41255</c:v>
                </c:pt>
                <c:pt idx="1286">
                  <c:v>41254</c:v>
                </c:pt>
                <c:pt idx="1287">
                  <c:v>41253</c:v>
                </c:pt>
                <c:pt idx="1288">
                  <c:v>41250</c:v>
                </c:pt>
                <c:pt idx="1289">
                  <c:v>41249</c:v>
                </c:pt>
                <c:pt idx="1290">
                  <c:v>41248</c:v>
                </c:pt>
                <c:pt idx="1291">
                  <c:v>41247</c:v>
                </c:pt>
                <c:pt idx="1292">
                  <c:v>41246</c:v>
                </c:pt>
                <c:pt idx="1293">
                  <c:v>41243</c:v>
                </c:pt>
                <c:pt idx="1294">
                  <c:v>41242</c:v>
                </c:pt>
                <c:pt idx="1295">
                  <c:v>41241</c:v>
                </c:pt>
                <c:pt idx="1296">
                  <c:v>41240</c:v>
                </c:pt>
                <c:pt idx="1297">
                  <c:v>41239</c:v>
                </c:pt>
                <c:pt idx="1298">
                  <c:v>41236</c:v>
                </c:pt>
                <c:pt idx="1299">
                  <c:v>41234</c:v>
                </c:pt>
                <c:pt idx="1300">
                  <c:v>41233</c:v>
                </c:pt>
                <c:pt idx="1301">
                  <c:v>41232</c:v>
                </c:pt>
                <c:pt idx="1302">
                  <c:v>41229</c:v>
                </c:pt>
                <c:pt idx="1303">
                  <c:v>41228</c:v>
                </c:pt>
                <c:pt idx="1304">
                  <c:v>41227</c:v>
                </c:pt>
                <c:pt idx="1305">
                  <c:v>41226</c:v>
                </c:pt>
                <c:pt idx="1306">
                  <c:v>41222</c:v>
                </c:pt>
                <c:pt idx="1307">
                  <c:v>41221</c:v>
                </c:pt>
                <c:pt idx="1308">
                  <c:v>41220</c:v>
                </c:pt>
                <c:pt idx="1309">
                  <c:v>41219</c:v>
                </c:pt>
                <c:pt idx="1310">
                  <c:v>41218</c:v>
                </c:pt>
                <c:pt idx="1311">
                  <c:v>41215</c:v>
                </c:pt>
                <c:pt idx="1312">
                  <c:v>41214</c:v>
                </c:pt>
                <c:pt idx="1313">
                  <c:v>41213</c:v>
                </c:pt>
                <c:pt idx="1314">
                  <c:v>41208</c:v>
                </c:pt>
                <c:pt idx="1315">
                  <c:v>41207</c:v>
                </c:pt>
                <c:pt idx="1316">
                  <c:v>41206</c:v>
                </c:pt>
                <c:pt idx="1317">
                  <c:v>41205</c:v>
                </c:pt>
                <c:pt idx="1318">
                  <c:v>41204</c:v>
                </c:pt>
                <c:pt idx="1319">
                  <c:v>41201</c:v>
                </c:pt>
                <c:pt idx="1320">
                  <c:v>41200</c:v>
                </c:pt>
                <c:pt idx="1321">
                  <c:v>41199</c:v>
                </c:pt>
                <c:pt idx="1322">
                  <c:v>41198</c:v>
                </c:pt>
                <c:pt idx="1323">
                  <c:v>41197</c:v>
                </c:pt>
                <c:pt idx="1324">
                  <c:v>41194</c:v>
                </c:pt>
                <c:pt idx="1325">
                  <c:v>41193</c:v>
                </c:pt>
                <c:pt idx="1326">
                  <c:v>41192</c:v>
                </c:pt>
                <c:pt idx="1327">
                  <c:v>41191</c:v>
                </c:pt>
                <c:pt idx="1328">
                  <c:v>41187</c:v>
                </c:pt>
                <c:pt idx="1329">
                  <c:v>41186</c:v>
                </c:pt>
                <c:pt idx="1330">
                  <c:v>41185</c:v>
                </c:pt>
                <c:pt idx="1331">
                  <c:v>41184</c:v>
                </c:pt>
                <c:pt idx="1332">
                  <c:v>41183</c:v>
                </c:pt>
                <c:pt idx="1333">
                  <c:v>41180</c:v>
                </c:pt>
                <c:pt idx="1334">
                  <c:v>41179</c:v>
                </c:pt>
                <c:pt idx="1335">
                  <c:v>41178</c:v>
                </c:pt>
                <c:pt idx="1336">
                  <c:v>41177</c:v>
                </c:pt>
                <c:pt idx="1337">
                  <c:v>41176</c:v>
                </c:pt>
                <c:pt idx="1338">
                  <c:v>41173</c:v>
                </c:pt>
                <c:pt idx="1339">
                  <c:v>41172</c:v>
                </c:pt>
                <c:pt idx="1340">
                  <c:v>41171</c:v>
                </c:pt>
                <c:pt idx="1341">
                  <c:v>41170</c:v>
                </c:pt>
                <c:pt idx="1342">
                  <c:v>41169</c:v>
                </c:pt>
                <c:pt idx="1343">
                  <c:v>41166</c:v>
                </c:pt>
                <c:pt idx="1344">
                  <c:v>41165</c:v>
                </c:pt>
                <c:pt idx="1345">
                  <c:v>41164</c:v>
                </c:pt>
                <c:pt idx="1346">
                  <c:v>41163</c:v>
                </c:pt>
                <c:pt idx="1347">
                  <c:v>41162</c:v>
                </c:pt>
                <c:pt idx="1348">
                  <c:v>41159</c:v>
                </c:pt>
                <c:pt idx="1349">
                  <c:v>41158</c:v>
                </c:pt>
                <c:pt idx="1350">
                  <c:v>41157</c:v>
                </c:pt>
                <c:pt idx="1351">
                  <c:v>41156</c:v>
                </c:pt>
                <c:pt idx="1352">
                  <c:v>41152</c:v>
                </c:pt>
                <c:pt idx="1353">
                  <c:v>41151</c:v>
                </c:pt>
                <c:pt idx="1354">
                  <c:v>41150</c:v>
                </c:pt>
                <c:pt idx="1355">
                  <c:v>41149</c:v>
                </c:pt>
                <c:pt idx="1356">
                  <c:v>41148</c:v>
                </c:pt>
                <c:pt idx="1357">
                  <c:v>41145</c:v>
                </c:pt>
                <c:pt idx="1358">
                  <c:v>41144</c:v>
                </c:pt>
                <c:pt idx="1359">
                  <c:v>41143</c:v>
                </c:pt>
                <c:pt idx="1360">
                  <c:v>41142</c:v>
                </c:pt>
                <c:pt idx="1361">
                  <c:v>41141</c:v>
                </c:pt>
                <c:pt idx="1362">
                  <c:v>41138</c:v>
                </c:pt>
                <c:pt idx="1363">
                  <c:v>41137</c:v>
                </c:pt>
                <c:pt idx="1364">
                  <c:v>41136</c:v>
                </c:pt>
                <c:pt idx="1365">
                  <c:v>41135</c:v>
                </c:pt>
                <c:pt idx="1366">
                  <c:v>41134</c:v>
                </c:pt>
                <c:pt idx="1367">
                  <c:v>41131</c:v>
                </c:pt>
                <c:pt idx="1368">
                  <c:v>41130</c:v>
                </c:pt>
                <c:pt idx="1369">
                  <c:v>41129</c:v>
                </c:pt>
                <c:pt idx="1370">
                  <c:v>41128</c:v>
                </c:pt>
                <c:pt idx="1371">
                  <c:v>41127</c:v>
                </c:pt>
                <c:pt idx="1372">
                  <c:v>41124</c:v>
                </c:pt>
                <c:pt idx="1373">
                  <c:v>41123</c:v>
                </c:pt>
                <c:pt idx="1374">
                  <c:v>41122</c:v>
                </c:pt>
                <c:pt idx="1375">
                  <c:v>41121</c:v>
                </c:pt>
                <c:pt idx="1376">
                  <c:v>41120</c:v>
                </c:pt>
                <c:pt idx="1377">
                  <c:v>41117</c:v>
                </c:pt>
                <c:pt idx="1378">
                  <c:v>41116</c:v>
                </c:pt>
                <c:pt idx="1379">
                  <c:v>41115</c:v>
                </c:pt>
                <c:pt idx="1380">
                  <c:v>41114</c:v>
                </c:pt>
                <c:pt idx="1381">
                  <c:v>41113</c:v>
                </c:pt>
                <c:pt idx="1382">
                  <c:v>41110</c:v>
                </c:pt>
                <c:pt idx="1383">
                  <c:v>41109</c:v>
                </c:pt>
                <c:pt idx="1384">
                  <c:v>41108</c:v>
                </c:pt>
                <c:pt idx="1385">
                  <c:v>41107</c:v>
                </c:pt>
                <c:pt idx="1386">
                  <c:v>41106</c:v>
                </c:pt>
                <c:pt idx="1387">
                  <c:v>41103</c:v>
                </c:pt>
                <c:pt idx="1388">
                  <c:v>41102</c:v>
                </c:pt>
                <c:pt idx="1389">
                  <c:v>41101</c:v>
                </c:pt>
                <c:pt idx="1390">
                  <c:v>41100</c:v>
                </c:pt>
                <c:pt idx="1391">
                  <c:v>41099</c:v>
                </c:pt>
                <c:pt idx="1392">
                  <c:v>41096</c:v>
                </c:pt>
                <c:pt idx="1393">
                  <c:v>41095</c:v>
                </c:pt>
                <c:pt idx="1394">
                  <c:v>41093</c:v>
                </c:pt>
                <c:pt idx="1395">
                  <c:v>41092</c:v>
                </c:pt>
                <c:pt idx="1396">
                  <c:v>41089</c:v>
                </c:pt>
                <c:pt idx="1397">
                  <c:v>41088</c:v>
                </c:pt>
                <c:pt idx="1398">
                  <c:v>41087</c:v>
                </c:pt>
                <c:pt idx="1399">
                  <c:v>41086</c:v>
                </c:pt>
                <c:pt idx="1400">
                  <c:v>41085</c:v>
                </c:pt>
                <c:pt idx="1401">
                  <c:v>41082</c:v>
                </c:pt>
                <c:pt idx="1402">
                  <c:v>41081</c:v>
                </c:pt>
                <c:pt idx="1403">
                  <c:v>41080</c:v>
                </c:pt>
                <c:pt idx="1404">
                  <c:v>41079</c:v>
                </c:pt>
                <c:pt idx="1405">
                  <c:v>41078</c:v>
                </c:pt>
                <c:pt idx="1406">
                  <c:v>41075</c:v>
                </c:pt>
                <c:pt idx="1407">
                  <c:v>41074</c:v>
                </c:pt>
                <c:pt idx="1408">
                  <c:v>41073</c:v>
                </c:pt>
                <c:pt idx="1409">
                  <c:v>41072</c:v>
                </c:pt>
                <c:pt idx="1410">
                  <c:v>41071</c:v>
                </c:pt>
                <c:pt idx="1411">
                  <c:v>41068</c:v>
                </c:pt>
                <c:pt idx="1412">
                  <c:v>41067</c:v>
                </c:pt>
                <c:pt idx="1413">
                  <c:v>41066</c:v>
                </c:pt>
                <c:pt idx="1414">
                  <c:v>41065</c:v>
                </c:pt>
                <c:pt idx="1415">
                  <c:v>41064</c:v>
                </c:pt>
                <c:pt idx="1416">
                  <c:v>41061</c:v>
                </c:pt>
                <c:pt idx="1417">
                  <c:v>41060</c:v>
                </c:pt>
                <c:pt idx="1418">
                  <c:v>41059</c:v>
                </c:pt>
                <c:pt idx="1419">
                  <c:v>41058</c:v>
                </c:pt>
                <c:pt idx="1420">
                  <c:v>41054</c:v>
                </c:pt>
                <c:pt idx="1421">
                  <c:v>41053</c:v>
                </c:pt>
                <c:pt idx="1422">
                  <c:v>41052</c:v>
                </c:pt>
                <c:pt idx="1423">
                  <c:v>41051</c:v>
                </c:pt>
                <c:pt idx="1424">
                  <c:v>41050</c:v>
                </c:pt>
                <c:pt idx="1425">
                  <c:v>41047</c:v>
                </c:pt>
                <c:pt idx="1426">
                  <c:v>41046</c:v>
                </c:pt>
                <c:pt idx="1427">
                  <c:v>41045</c:v>
                </c:pt>
                <c:pt idx="1428">
                  <c:v>41044</c:v>
                </c:pt>
                <c:pt idx="1429">
                  <c:v>41043</c:v>
                </c:pt>
                <c:pt idx="1430">
                  <c:v>41040</c:v>
                </c:pt>
                <c:pt idx="1431">
                  <c:v>41039</c:v>
                </c:pt>
                <c:pt idx="1432">
                  <c:v>41038</c:v>
                </c:pt>
                <c:pt idx="1433">
                  <c:v>41037</c:v>
                </c:pt>
                <c:pt idx="1434">
                  <c:v>41036</c:v>
                </c:pt>
                <c:pt idx="1435">
                  <c:v>41033</c:v>
                </c:pt>
                <c:pt idx="1436">
                  <c:v>41032</c:v>
                </c:pt>
                <c:pt idx="1437">
                  <c:v>41031</c:v>
                </c:pt>
                <c:pt idx="1438">
                  <c:v>41030</c:v>
                </c:pt>
                <c:pt idx="1439">
                  <c:v>41029</c:v>
                </c:pt>
                <c:pt idx="1440">
                  <c:v>41026</c:v>
                </c:pt>
                <c:pt idx="1441">
                  <c:v>41025</c:v>
                </c:pt>
                <c:pt idx="1442">
                  <c:v>41024</c:v>
                </c:pt>
                <c:pt idx="1443">
                  <c:v>41023</c:v>
                </c:pt>
                <c:pt idx="1444">
                  <c:v>41022</c:v>
                </c:pt>
                <c:pt idx="1445">
                  <c:v>41019</c:v>
                </c:pt>
                <c:pt idx="1446">
                  <c:v>41018</c:v>
                </c:pt>
                <c:pt idx="1447">
                  <c:v>41017</c:v>
                </c:pt>
                <c:pt idx="1448">
                  <c:v>41016</c:v>
                </c:pt>
                <c:pt idx="1449">
                  <c:v>41015</c:v>
                </c:pt>
                <c:pt idx="1450">
                  <c:v>41012</c:v>
                </c:pt>
                <c:pt idx="1451">
                  <c:v>41011</c:v>
                </c:pt>
                <c:pt idx="1452">
                  <c:v>41010</c:v>
                </c:pt>
                <c:pt idx="1453">
                  <c:v>41009</c:v>
                </c:pt>
                <c:pt idx="1454">
                  <c:v>41008</c:v>
                </c:pt>
                <c:pt idx="1455">
                  <c:v>41004</c:v>
                </c:pt>
                <c:pt idx="1456">
                  <c:v>41003</c:v>
                </c:pt>
                <c:pt idx="1457">
                  <c:v>41002</c:v>
                </c:pt>
                <c:pt idx="1458">
                  <c:v>41001</c:v>
                </c:pt>
                <c:pt idx="1459">
                  <c:v>40998</c:v>
                </c:pt>
                <c:pt idx="1460">
                  <c:v>40997</c:v>
                </c:pt>
                <c:pt idx="1461">
                  <c:v>40996</c:v>
                </c:pt>
                <c:pt idx="1462">
                  <c:v>40995</c:v>
                </c:pt>
                <c:pt idx="1463">
                  <c:v>40994</c:v>
                </c:pt>
                <c:pt idx="1464">
                  <c:v>40991</c:v>
                </c:pt>
                <c:pt idx="1465">
                  <c:v>40990</c:v>
                </c:pt>
                <c:pt idx="1466">
                  <c:v>40989</c:v>
                </c:pt>
                <c:pt idx="1467">
                  <c:v>40988</c:v>
                </c:pt>
                <c:pt idx="1468">
                  <c:v>40987</c:v>
                </c:pt>
                <c:pt idx="1469">
                  <c:v>40984</c:v>
                </c:pt>
                <c:pt idx="1470">
                  <c:v>40983</c:v>
                </c:pt>
                <c:pt idx="1471">
                  <c:v>40982</c:v>
                </c:pt>
                <c:pt idx="1472">
                  <c:v>40981</c:v>
                </c:pt>
                <c:pt idx="1473">
                  <c:v>40980</c:v>
                </c:pt>
                <c:pt idx="1474">
                  <c:v>40977</c:v>
                </c:pt>
                <c:pt idx="1475">
                  <c:v>40976</c:v>
                </c:pt>
                <c:pt idx="1476">
                  <c:v>40975</c:v>
                </c:pt>
                <c:pt idx="1477">
                  <c:v>40974</c:v>
                </c:pt>
                <c:pt idx="1478">
                  <c:v>40973</c:v>
                </c:pt>
                <c:pt idx="1479">
                  <c:v>40970</c:v>
                </c:pt>
                <c:pt idx="1480">
                  <c:v>40969</c:v>
                </c:pt>
                <c:pt idx="1481">
                  <c:v>40968</c:v>
                </c:pt>
                <c:pt idx="1482">
                  <c:v>40967</c:v>
                </c:pt>
                <c:pt idx="1483">
                  <c:v>40966</c:v>
                </c:pt>
                <c:pt idx="1484">
                  <c:v>40963</c:v>
                </c:pt>
                <c:pt idx="1485">
                  <c:v>40962</c:v>
                </c:pt>
                <c:pt idx="1486">
                  <c:v>40961</c:v>
                </c:pt>
                <c:pt idx="1487">
                  <c:v>40960</c:v>
                </c:pt>
                <c:pt idx="1488">
                  <c:v>40956</c:v>
                </c:pt>
                <c:pt idx="1489">
                  <c:v>40955</c:v>
                </c:pt>
                <c:pt idx="1490">
                  <c:v>40954</c:v>
                </c:pt>
                <c:pt idx="1491">
                  <c:v>40953</c:v>
                </c:pt>
                <c:pt idx="1492">
                  <c:v>40952</c:v>
                </c:pt>
                <c:pt idx="1493">
                  <c:v>40949</c:v>
                </c:pt>
                <c:pt idx="1494">
                  <c:v>40948</c:v>
                </c:pt>
                <c:pt idx="1495">
                  <c:v>40947</c:v>
                </c:pt>
                <c:pt idx="1496">
                  <c:v>40946</c:v>
                </c:pt>
                <c:pt idx="1497">
                  <c:v>40945</c:v>
                </c:pt>
                <c:pt idx="1498">
                  <c:v>40942</c:v>
                </c:pt>
                <c:pt idx="1499">
                  <c:v>40941</c:v>
                </c:pt>
                <c:pt idx="1500">
                  <c:v>40940</c:v>
                </c:pt>
                <c:pt idx="1501">
                  <c:v>40939</c:v>
                </c:pt>
                <c:pt idx="1502">
                  <c:v>40938</c:v>
                </c:pt>
                <c:pt idx="1503">
                  <c:v>40935</c:v>
                </c:pt>
                <c:pt idx="1504">
                  <c:v>40934</c:v>
                </c:pt>
                <c:pt idx="1505">
                  <c:v>40933</c:v>
                </c:pt>
                <c:pt idx="1506">
                  <c:v>40932</c:v>
                </c:pt>
                <c:pt idx="1507">
                  <c:v>40931</c:v>
                </c:pt>
                <c:pt idx="1508">
                  <c:v>40928</c:v>
                </c:pt>
                <c:pt idx="1509">
                  <c:v>40927</c:v>
                </c:pt>
                <c:pt idx="1510">
                  <c:v>40926</c:v>
                </c:pt>
                <c:pt idx="1511">
                  <c:v>40925</c:v>
                </c:pt>
                <c:pt idx="1512">
                  <c:v>40921</c:v>
                </c:pt>
                <c:pt idx="1513">
                  <c:v>40920</c:v>
                </c:pt>
                <c:pt idx="1514">
                  <c:v>40919</c:v>
                </c:pt>
                <c:pt idx="1515">
                  <c:v>40918</c:v>
                </c:pt>
                <c:pt idx="1516">
                  <c:v>40917</c:v>
                </c:pt>
                <c:pt idx="1517">
                  <c:v>40914</c:v>
                </c:pt>
                <c:pt idx="1518">
                  <c:v>40913</c:v>
                </c:pt>
                <c:pt idx="1519">
                  <c:v>40912</c:v>
                </c:pt>
                <c:pt idx="1520">
                  <c:v>40911</c:v>
                </c:pt>
                <c:pt idx="1521">
                  <c:v>40907</c:v>
                </c:pt>
                <c:pt idx="1522">
                  <c:v>40906</c:v>
                </c:pt>
                <c:pt idx="1523">
                  <c:v>40905</c:v>
                </c:pt>
                <c:pt idx="1524">
                  <c:v>40904</c:v>
                </c:pt>
                <c:pt idx="1525">
                  <c:v>40900</c:v>
                </c:pt>
                <c:pt idx="1526">
                  <c:v>40899</c:v>
                </c:pt>
                <c:pt idx="1527">
                  <c:v>40898</c:v>
                </c:pt>
                <c:pt idx="1528">
                  <c:v>40897</c:v>
                </c:pt>
                <c:pt idx="1529">
                  <c:v>40896</c:v>
                </c:pt>
                <c:pt idx="1530">
                  <c:v>40893</c:v>
                </c:pt>
                <c:pt idx="1531">
                  <c:v>40892</c:v>
                </c:pt>
                <c:pt idx="1532">
                  <c:v>40891</c:v>
                </c:pt>
                <c:pt idx="1533">
                  <c:v>40890</c:v>
                </c:pt>
                <c:pt idx="1534">
                  <c:v>40889</c:v>
                </c:pt>
                <c:pt idx="1535">
                  <c:v>40886</c:v>
                </c:pt>
                <c:pt idx="1536">
                  <c:v>40885</c:v>
                </c:pt>
                <c:pt idx="1537">
                  <c:v>40884</c:v>
                </c:pt>
                <c:pt idx="1538">
                  <c:v>40883</c:v>
                </c:pt>
                <c:pt idx="1539">
                  <c:v>40882</c:v>
                </c:pt>
                <c:pt idx="1540">
                  <c:v>40879</c:v>
                </c:pt>
                <c:pt idx="1541">
                  <c:v>40878</c:v>
                </c:pt>
                <c:pt idx="1542">
                  <c:v>40877</c:v>
                </c:pt>
                <c:pt idx="1543">
                  <c:v>40876</c:v>
                </c:pt>
                <c:pt idx="1544">
                  <c:v>40875</c:v>
                </c:pt>
                <c:pt idx="1545">
                  <c:v>40872</c:v>
                </c:pt>
                <c:pt idx="1546">
                  <c:v>40870</c:v>
                </c:pt>
                <c:pt idx="1547">
                  <c:v>40869</c:v>
                </c:pt>
                <c:pt idx="1548">
                  <c:v>40868</c:v>
                </c:pt>
                <c:pt idx="1549">
                  <c:v>40865</c:v>
                </c:pt>
                <c:pt idx="1550">
                  <c:v>40864</c:v>
                </c:pt>
                <c:pt idx="1551">
                  <c:v>40863</c:v>
                </c:pt>
                <c:pt idx="1552">
                  <c:v>40862</c:v>
                </c:pt>
                <c:pt idx="1553">
                  <c:v>40861</c:v>
                </c:pt>
                <c:pt idx="1554">
                  <c:v>40857</c:v>
                </c:pt>
                <c:pt idx="1555">
                  <c:v>40856</c:v>
                </c:pt>
                <c:pt idx="1556">
                  <c:v>40855</c:v>
                </c:pt>
                <c:pt idx="1557">
                  <c:v>40854</c:v>
                </c:pt>
                <c:pt idx="1558">
                  <c:v>40851</c:v>
                </c:pt>
                <c:pt idx="1559">
                  <c:v>40850</c:v>
                </c:pt>
                <c:pt idx="1560">
                  <c:v>40849</c:v>
                </c:pt>
                <c:pt idx="1561">
                  <c:v>40848</c:v>
                </c:pt>
                <c:pt idx="1562">
                  <c:v>40847</c:v>
                </c:pt>
                <c:pt idx="1563">
                  <c:v>40844</c:v>
                </c:pt>
                <c:pt idx="1564">
                  <c:v>40843</c:v>
                </c:pt>
                <c:pt idx="1565">
                  <c:v>40842</c:v>
                </c:pt>
                <c:pt idx="1566">
                  <c:v>40841</c:v>
                </c:pt>
                <c:pt idx="1567">
                  <c:v>40840</c:v>
                </c:pt>
                <c:pt idx="1568">
                  <c:v>40837</c:v>
                </c:pt>
                <c:pt idx="1569">
                  <c:v>40836</c:v>
                </c:pt>
                <c:pt idx="1570">
                  <c:v>40835</c:v>
                </c:pt>
                <c:pt idx="1571">
                  <c:v>40834</c:v>
                </c:pt>
                <c:pt idx="1572">
                  <c:v>40833</c:v>
                </c:pt>
                <c:pt idx="1573">
                  <c:v>40830</c:v>
                </c:pt>
                <c:pt idx="1574">
                  <c:v>40829</c:v>
                </c:pt>
                <c:pt idx="1575">
                  <c:v>40828</c:v>
                </c:pt>
                <c:pt idx="1576">
                  <c:v>40827</c:v>
                </c:pt>
                <c:pt idx="1577">
                  <c:v>40823</c:v>
                </c:pt>
                <c:pt idx="1578">
                  <c:v>40822</c:v>
                </c:pt>
                <c:pt idx="1579">
                  <c:v>40821</c:v>
                </c:pt>
                <c:pt idx="1580">
                  <c:v>40820</c:v>
                </c:pt>
                <c:pt idx="1581">
                  <c:v>40819</c:v>
                </c:pt>
                <c:pt idx="1582">
                  <c:v>40816</c:v>
                </c:pt>
                <c:pt idx="1583">
                  <c:v>40815</c:v>
                </c:pt>
                <c:pt idx="1584">
                  <c:v>40814</c:v>
                </c:pt>
                <c:pt idx="1585">
                  <c:v>40813</c:v>
                </c:pt>
                <c:pt idx="1586">
                  <c:v>40812</c:v>
                </c:pt>
                <c:pt idx="1587">
                  <c:v>40809</c:v>
                </c:pt>
                <c:pt idx="1588">
                  <c:v>40808</c:v>
                </c:pt>
                <c:pt idx="1589">
                  <c:v>40807</c:v>
                </c:pt>
                <c:pt idx="1590">
                  <c:v>40806</c:v>
                </c:pt>
                <c:pt idx="1591">
                  <c:v>40805</c:v>
                </c:pt>
                <c:pt idx="1592">
                  <c:v>40802</c:v>
                </c:pt>
                <c:pt idx="1593">
                  <c:v>40801</c:v>
                </c:pt>
                <c:pt idx="1594">
                  <c:v>40800</c:v>
                </c:pt>
                <c:pt idx="1595">
                  <c:v>40799</c:v>
                </c:pt>
                <c:pt idx="1596">
                  <c:v>40798</c:v>
                </c:pt>
                <c:pt idx="1597">
                  <c:v>40795</c:v>
                </c:pt>
                <c:pt idx="1598">
                  <c:v>40794</c:v>
                </c:pt>
                <c:pt idx="1599">
                  <c:v>40793</c:v>
                </c:pt>
                <c:pt idx="1600">
                  <c:v>40792</c:v>
                </c:pt>
                <c:pt idx="1601">
                  <c:v>40788</c:v>
                </c:pt>
                <c:pt idx="1602">
                  <c:v>40787</c:v>
                </c:pt>
                <c:pt idx="1603">
                  <c:v>40786</c:v>
                </c:pt>
                <c:pt idx="1604">
                  <c:v>40785</c:v>
                </c:pt>
                <c:pt idx="1605">
                  <c:v>40784</c:v>
                </c:pt>
                <c:pt idx="1606">
                  <c:v>40781</c:v>
                </c:pt>
                <c:pt idx="1607">
                  <c:v>40780</c:v>
                </c:pt>
                <c:pt idx="1608">
                  <c:v>40779</c:v>
                </c:pt>
                <c:pt idx="1609">
                  <c:v>40778</c:v>
                </c:pt>
                <c:pt idx="1610">
                  <c:v>40777</c:v>
                </c:pt>
                <c:pt idx="1611">
                  <c:v>40774</c:v>
                </c:pt>
                <c:pt idx="1612">
                  <c:v>40773</c:v>
                </c:pt>
                <c:pt idx="1613">
                  <c:v>40772</c:v>
                </c:pt>
                <c:pt idx="1614">
                  <c:v>40771</c:v>
                </c:pt>
                <c:pt idx="1615">
                  <c:v>40770</c:v>
                </c:pt>
                <c:pt idx="1616">
                  <c:v>40767</c:v>
                </c:pt>
                <c:pt idx="1617">
                  <c:v>40766</c:v>
                </c:pt>
                <c:pt idx="1618">
                  <c:v>40765</c:v>
                </c:pt>
                <c:pt idx="1619">
                  <c:v>40764</c:v>
                </c:pt>
                <c:pt idx="1620">
                  <c:v>40763</c:v>
                </c:pt>
                <c:pt idx="1621">
                  <c:v>40760</c:v>
                </c:pt>
                <c:pt idx="1622">
                  <c:v>40759</c:v>
                </c:pt>
                <c:pt idx="1623">
                  <c:v>40758</c:v>
                </c:pt>
                <c:pt idx="1624">
                  <c:v>40757</c:v>
                </c:pt>
                <c:pt idx="1625">
                  <c:v>40756</c:v>
                </c:pt>
                <c:pt idx="1626">
                  <c:v>40753</c:v>
                </c:pt>
                <c:pt idx="1627">
                  <c:v>40752</c:v>
                </c:pt>
                <c:pt idx="1628">
                  <c:v>40751</c:v>
                </c:pt>
                <c:pt idx="1629">
                  <c:v>40750</c:v>
                </c:pt>
                <c:pt idx="1630">
                  <c:v>40749</c:v>
                </c:pt>
                <c:pt idx="1631">
                  <c:v>40746</c:v>
                </c:pt>
                <c:pt idx="1632">
                  <c:v>40745</c:v>
                </c:pt>
                <c:pt idx="1633">
                  <c:v>40744</c:v>
                </c:pt>
                <c:pt idx="1634">
                  <c:v>40743</c:v>
                </c:pt>
                <c:pt idx="1635">
                  <c:v>40742</c:v>
                </c:pt>
                <c:pt idx="1636">
                  <c:v>40739</c:v>
                </c:pt>
                <c:pt idx="1637">
                  <c:v>40738</c:v>
                </c:pt>
                <c:pt idx="1638">
                  <c:v>40737</c:v>
                </c:pt>
                <c:pt idx="1639">
                  <c:v>40736</c:v>
                </c:pt>
                <c:pt idx="1640">
                  <c:v>40735</c:v>
                </c:pt>
                <c:pt idx="1641">
                  <c:v>40732</c:v>
                </c:pt>
                <c:pt idx="1642">
                  <c:v>40731</c:v>
                </c:pt>
                <c:pt idx="1643">
                  <c:v>40730</c:v>
                </c:pt>
                <c:pt idx="1644">
                  <c:v>40729</c:v>
                </c:pt>
                <c:pt idx="1645">
                  <c:v>40725</c:v>
                </c:pt>
                <c:pt idx="1646">
                  <c:v>40724</c:v>
                </c:pt>
                <c:pt idx="1647">
                  <c:v>40723</c:v>
                </c:pt>
                <c:pt idx="1648">
                  <c:v>40722</c:v>
                </c:pt>
                <c:pt idx="1649">
                  <c:v>40721</c:v>
                </c:pt>
                <c:pt idx="1650">
                  <c:v>40718</c:v>
                </c:pt>
                <c:pt idx="1651">
                  <c:v>40717</c:v>
                </c:pt>
                <c:pt idx="1652">
                  <c:v>40716</c:v>
                </c:pt>
                <c:pt idx="1653">
                  <c:v>40715</c:v>
                </c:pt>
                <c:pt idx="1654">
                  <c:v>40714</c:v>
                </c:pt>
                <c:pt idx="1655">
                  <c:v>40711</c:v>
                </c:pt>
                <c:pt idx="1656">
                  <c:v>40710</c:v>
                </c:pt>
                <c:pt idx="1657">
                  <c:v>40709</c:v>
                </c:pt>
                <c:pt idx="1658">
                  <c:v>40708</c:v>
                </c:pt>
                <c:pt idx="1659">
                  <c:v>40707</c:v>
                </c:pt>
                <c:pt idx="1660">
                  <c:v>40704</c:v>
                </c:pt>
                <c:pt idx="1661">
                  <c:v>40703</c:v>
                </c:pt>
                <c:pt idx="1662">
                  <c:v>40702</c:v>
                </c:pt>
                <c:pt idx="1663">
                  <c:v>40701</c:v>
                </c:pt>
                <c:pt idx="1664">
                  <c:v>40700</c:v>
                </c:pt>
                <c:pt idx="1665">
                  <c:v>40697</c:v>
                </c:pt>
                <c:pt idx="1666">
                  <c:v>40696</c:v>
                </c:pt>
                <c:pt idx="1667">
                  <c:v>40695</c:v>
                </c:pt>
                <c:pt idx="1668">
                  <c:v>40694</c:v>
                </c:pt>
                <c:pt idx="1669">
                  <c:v>40690</c:v>
                </c:pt>
                <c:pt idx="1670">
                  <c:v>40689</c:v>
                </c:pt>
                <c:pt idx="1671">
                  <c:v>40688</c:v>
                </c:pt>
                <c:pt idx="1672">
                  <c:v>40687</c:v>
                </c:pt>
                <c:pt idx="1673">
                  <c:v>40686</c:v>
                </c:pt>
                <c:pt idx="1674">
                  <c:v>40683</c:v>
                </c:pt>
                <c:pt idx="1675">
                  <c:v>40682</c:v>
                </c:pt>
                <c:pt idx="1676">
                  <c:v>40681</c:v>
                </c:pt>
                <c:pt idx="1677">
                  <c:v>40680</c:v>
                </c:pt>
                <c:pt idx="1678">
                  <c:v>40679</c:v>
                </c:pt>
                <c:pt idx="1679">
                  <c:v>40676</c:v>
                </c:pt>
                <c:pt idx="1680">
                  <c:v>40675</c:v>
                </c:pt>
                <c:pt idx="1681">
                  <c:v>40674</c:v>
                </c:pt>
                <c:pt idx="1682">
                  <c:v>40673</c:v>
                </c:pt>
                <c:pt idx="1683">
                  <c:v>40672</c:v>
                </c:pt>
                <c:pt idx="1684">
                  <c:v>40669</c:v>
                </c:pt>
                <c:pt idx="1685">
                  <c:v>40668</c:v>
                </c:pt>
                <c:pt idx="1686">
                  <c:v>40667</c:v>
                </c:pt>
                <c:pt idx="1687">
                  <c:v>40666</c:v>
                </c:pt>
                <c:pt idx="1688">
                  <c:v>40665</c:v>
                </c:pt>
                <c:pt idx="1689">
                  <c:v>40662</c:v>
                </c:pt>
                <c:pt idx="1690">
                  <c:v>40661</c:v>
                </c:pt>
                <c:pt idx="1691">
                  <c:v>40660</c:v>
                </c:pt>
                <c:pt idx="1692">
                  <c:v>40659</c:v>
                </c:pt>
                <c:pt idx="1693">
                  <c:v>40658</c:v>
                </c:pt>
                <c:pt idx="1694">
                  <c:v>40654</c:v>
                </c:pt>
                <c:pt idx="1695">
                  <c:v>40653</c:v>
                </c:pt>
                <c:pt idx="1696">
                  <c:v>40652</c:v>
                </c:pt>
                <c:pt idx="1697">
                  <c:v>40651</c:v>
                </c:pt>
                <c:pt idx="1698">
                  <c:v>40648</c:v>
                </c:pt>
                <c:pt idx="1699">
                  <c:v>40647</c:v>
                </c:pt>
                <c:pt idx="1700">
                  <c:v>40646</c:v>
                </c:pt>
                <c:pt idx="1701">
                  <c:v>40645</c:v>
                </c:pt>
                <c:pt idx="1702">
                  <c:v>40644</c:v>
                </c:pt>
                <c:pt idx="1703">
                  <c:v>40641</c:v>
                </c:pt>
                <c:pt idx="1704">
                  <c:v>40640</c:v>
                </c:pt>
                <c:pt idx="1705">
                  <c:v>40639</c:v>
                </c:pt>
                <c:pt idx="1706">
                  <c:v>40638</c:v>
                </c:pt>
                <c:pt idx="1707">
                  <c:v>40637</c:v>
                </c:pt>
                <c:pt idx="1708">
                  <c:v>40634</c:v>
                </c:pt>
                <c:pt idx="1709">
                  <c:v>40633</c:v>
                </c:pt>
                <c:pt idx="1710">
                  <c:v>40632</c:v>
                </c:pt>
                <c:pt idx="1711">
                  <c:v>40631</c:v>
                </c:pt>
                <c:pt idx="1712">
                  <c:v>40630</c:v>
                </c:pt>
                <c:pt idx="1713">
                  <c:v>40627</c:v>
                </c:pt>
                <c:pt idx="1714">
                  <c:v>40626</c:v>
                </c:pt>
                <c:pt idx="1715">
                  <c:v>40625</c:v>
                </c:pt>
                <c:pt idx="1716">
                  <c:v>40624</c:v>
                </c:pt>
                <c:pt idx="1717">
                  <c:v>40623</c:v>
                </c:pt>
                <c:pt idx="1718">
                  <c:v>40620</c:v>
                </c:pt>
                <c:pt idx="1719">
                  <c:v>40619</c:v>
                </c:pt>
                <c:pt idx="1720">
                  <c:v>40618</c:v>
                </c:pt>
                <c:pt idx="1721">
                  <c:v>40617</c:v>
                </c:pt>
                <c:pt idx="1722">
                  <c:v>40616</c:v>
                </c:pt>
                <c:pt idx="1723">
                  <c:v>40613</c:v>
                </c:pt>
                <c:pt idx="1724">
                  <c:v>40612</c:v>
                </c:pt>
                <c:pt idx="1725">
                  <c:v>40611</c:v>
                </c:pt>
                <c:pt idx="1726">
                  <c:v>40610</c:v>
                </c:pt>
                <c:pt idx="1727">
                  <c:v>40609</c:v>
                </c:pt>
                <c:pt idx="1728">
                  <c:v>40606</c:v>
                </c:pt>
                <c:pt idx="1729">
                  <c:v>40605</c:v>
                </c:pt>
                <c:pt idx="1730">
                  <c:v>40604</c:v>
                </c:pt>
                <c:pt idx="1731">
                  <c:v>40603</c:v>
                </c:pt>
                <c:pt idx="1732">
                  <c:v>40602</c:v>
                </c:pt>
                <c:pt idx="1733">
                  <c:v>40599</c:v>
                </c:pt>
                <c:pt idx="1734">
                  <c:v>40598</c:v>
                </c:pt>
                <c:pt idx="1735">
                  <c:v>40597</c:v>
                </c:pt>
                <c:pt idx="1736">
                  <c:v>40596</c:v>
                </c:pt>
                <c:pt idx="1737">
                  <c:v>40592</c:v>
                </c:pt>
                <c:pt idx="1738">
                  <c:v>40591</c:v>
                </c:pt>
                <c:pt idx="1739">
                  <c:v>40590</c:v>
                </c:pt>
                <c:pt idx="1740">
                  <c:v>40589</c:v>
                </c:pt>
                <c:pt idx="1741">
                  <c:v>40588</c:v>
                </c:pt>
                <c:pt idx="1742">
                  <c:v>40585</c:v>
                </c:pt>
                <c:pt idx="1743">
                  <c:v>40584</c:v>
                </c:pt>
                <c:pt idx="1744">
                  <c:v>40583</c:v>
                </c:pt>
                <c:pt idx="1745">
                  <c:v>40582</c:v>
                </c:pt>
                <c:pt idx="1746">
                  <c:v>40581</c:v>
                </c:pt>
                <c:pt idx="1747">
                  <c:v>40578</c:v>
                </c:pt>
                <c:pt idx="1748">
                  <c:v>40577</c:v>
                </c:pt>
                <c:pt idx="1749">
                  <c:v>40576</c:v>
                </c:pt>
                <c:pt idx="1750">
                  <c:v>40575</c:v>
                </c:pt>
                <c:pt idx="1751">
                  <c:v>40574</c:v>
                </c:pt>
                <c:pt idx="1752">
                  <c:v>40571</c:v>
                </c:pt>
                <c:pt idx="1753">
                  <c:v>40570</c:v>
                </c:pt>
                <c:pt idx="1754">
                  <c:v>40569</c:v>
                </c:pt>
                <c:pt idx="1755">
                  <c:v>40568</c:v>
                </c:pt>
                <c:pt idx="1756">
                  <c:v>40567</c:v>
                </c:pt>
                <c:pt idx="1757">
                  <c:v>40564</c:v>
                </c:pt>
                <c:pt idx="1758">
                  <c:v>40563</c:v>
                </c:pt>
                <c:pt idx="1759">
                  <c:v>40562</c:v>
                </c:pt>
                <c:pt idx="1760">
                  <c:v>40561</c:v>
                </c:pt>
                <c:pt idx="1761">
                  <c:v>40557</c:v>
                </c:pt>
                <c:pt idx="1762">
                  <c:v>40556</c:v>
                </c:pt>
                <c:pt idx="1763">
                  <c:v>40555</c:v>
                </c:pt>
                <c:pt idx="1764">
                  <c:v>40554</c:v>
                </c:pt>
                <c:pt idx="1765">
                  <c:v>40553</c:v>
                </c:pt>
                <c:pt idx="1766">
                  <c:v>40550</c:v>
                </c:pt>
                <c:pt idx="1767">
                  <c:v>40549</c:v>
                </c:pt>
                <c:pt idx="1768">
                  <c:v>40548</c:v>
                </c:pt>
                <c:pt idx="1769">
                  <c:v>40547</c:v>
                </c:pt>
                <c:pt idx="1770">
                  <c:v>40546</c:v>
                </c:pt>
                <c:pt idx="1771">
                  <c:v>40543</c:v>
                </c:pt>
                <c:pt idx="1772">
                  <c:v>40542</c:v>
                </c:pt>
                <c:pt idx="1773">
                  <c:v>40541</c:v>
                </c:pt>
                <c:pt idx="1774">
                  <c:v>40540</c:v>
                </c:pt>
                <c:pt idx="1775">
                  <c:v>40539</c:v>
                </c:pt>
                <c:pt idx="1776">
                  <c:v>40535</c:v>
                </c:pt>
                <c:pt idx="1777">
                  <c:v>40534</c:v>
                </c:pt>
                <c:pt idx="1778">
                  <c:v>40533</c:v>
                </c:pt>
                <c:pt idx="1779">
                  <c:v>40532</c:v>
                </c:pt>
                <c:pt idx="1780">
                  <c:v>40529</c:v>
                </c:pt>
                <c:pt idx="1781">
                  <c:v>40528</c:v>
                </c:pt>
                <c:pt idx="1782">
                  <c:v>40527</c:v>
                </c:pt>
                <c:pt idx="1783">
                  <c:v>40526</c:v>
                </c:pt>
                <c:pt idx="1784">
                  <c:v>40525</c:v>
                </c:pt>
                <c:pt idx="1785">
                  <c:v>40522</c:v>
                </c:pt>
                <c:pt idx="1786">
                  <c:v>40521</c:v>
                </c:pt>
                <c:pt idx="1787">
                  <c:v>40520</c:v>
                </c:pt>
                <c:pt idx="1788">
                  <c:v>40519</c:v>
                </c:pt>
                <c:pt idx="1789">
                  <c:v>40518</c:v>
                </c:pt>
                <c:pt idx="1790">
                  <c:v>40515</c:v>
                </c:pt>
                <c:pt idx="1791">
                  <c:v>40514</c:v>
                </c:pt>
                <c:pt idx="1792">
                  <c:v>40513</c:v>
                </c:pt>
                <c:pt idx="1793">
                  <c:v>40512</c:v>
                </c:pt>
                <c:pt idx="1794">
                  <c:v>40511</c:v>
                </c:pt>
                <c:pt idx="1795">
                  <c:v>40508</c:v>
                </c:pt>
                <c:pt idx="1796">
                  <c:v>40506</c:v>
                </c:pt>
                <c:pt idx="1797">
                  <c:v>40505</c:v>
                </c:pt>
                <c:pt idx="1798">
                  <c:v>40504</c:v>
                </c:pt>
                <c:pt idx="1799">
                  <c:v>40501</c:v>
                </c:pt>
                <c:pt idx="1800">
                  <c:v>40500</c:v>
                </c:pt>
                <c:pt idx="1801">
                  <c:v>40499</c:v>
                </c:pt>
                <c:pt idx="1802">
                  <c:v>40498</c:v>
                </c:pt>
                <c:pt idx="1803">
                  <c:v>40497</c:v>
                </c:pt>
                <c:pt idx="1804">
                  <c:v>40494</c:v>
                </c:pt>
                <c:pt idx="1805">
                  <c:v>40492</c:v>
                </c:pt>
                <c:pt idx="1806">
                  <c:v>40491</c:v>
                </c:pt>
                <c:pt idx="1807">
                  <c:v>40490</c:v>
                </c:pt>
                <c:pt idx="1808">
                  <c:v>40487</c:v>
                </c:pt>
                <c:pt idx="1809">
                  <c:v>40486</c:v>
                </c:pt>
                <c:pt idx="1810">
                  <c:v>40485</c:v>
                </c:pt>
                <c:pt idx="1811">
                  <c:v>40484</c:v>
                </c:pt>
                <c:pt idx="1812">
                  <c:v>40483</c:v>
                </c:pt>
                <c:pt idx="1813">
                  <c:v>40480</c:v>
                </c:pt>
                <c:pt idx="1814">
                  <c:v>40479</c:v>
                </c:pt>
                <c:pt idx="1815">
                  <c:v>40478</c:v>
                </c:pt>
                <c:pt idx="1816">
                  <c:v>40477</c:v>
                </c:pt>
                <c:pt idx="1817">
                  <c:v>40476</c:v>
                </c:pt>
                <c:pt idx="1818">
                  <c:v>40473</c:v>
                </c:pt>
                <c:pt idx="1819">
                  <c:v>40472</c:v>
                </c:pt>
                <c:pt idx="1820">
                  <c:v>40471</c:v>
                </c:pt>
                <c:pt idx="1821">
                  <c:v>40470</c:v>
                </c:pt>
                <c:pt idx="1822">
                  <c:v>40469</c:v>
                </c:pt>
                <c:pt idx="1823">
                  <c:v>40466</c:v>
                </c:pt>
                <c:pt idx="1824">
                  <c:v>40465</c:v>
                </c:pt>
                <c:pt idx="1825">
                  <c:v>40464</c:v>
                </c:pt>
                <c:pt idx="1826">
                  <c:v>40463</c:v>
                </c:pt>
                <c:pt idx="1827">
                  <c:v>40459</c:v>
                </c:pt>
                <c:pt idx="1828">
                  <c:v>40458</c:v>
                </c:pt>
                <c:pt idx="1829">
                  <c:v>40457</c:v>
                </c:pt>
                <c:pt idx="1830">
                  <c:v>40456</c:v>
                </c:pt>
                <c:pt idx="1831">
                  <c:v>40455</c:v>
                </c:pt>
                <c:pt idx="1832">
                  <c:v>40452</c:v>
                </c:pt>
                <c:pt idx="1833">
                  <c:v>40451</c:v>
                </c:pt>
                <c:pt idx="1834">
                  <c:v>40450</c:v>
                </c:pt>
                <c:pt idx="1835">
                  <c:v>40449</c:v>
                </c:pt>
                <c:pt idx="1836">
                  <c:v>40448</c:v>
                </c:pt>
                <c:pt idx="1837">
                  <c:v>40445</c:v>
                </c:pt>
                <c:pt idx="1838">
                  <c:v>40444</c:v>
                </c:pt>
                <c:pt idx="1839">
                  <c:v>40443</c:v>
                </c:pt>
                <c:pt idx="1840">
                  <c:v>40442</c:v>
                </c:pt>
                <c:pt idx="1841">
                  <c:v>40441</c:v>
                </c:pt>
                <c:pt idx="1842">
                  <c:v>40438</c:v>
                </c:pt>
                <c:pt idx="1843">
                  <c:v>40437</c:v>
                </c:pt>
                <c:pt idx="1844">
                  <c:v>40436</c:v>
                </c:pt>
                <c:pt idx="1845">
                  <c:v>40435</c:v>
                </c:pt>
                <c:pt idx="1846">
                  <c:v>40434</c:v>
                </c:pt>
                <c:pt idx="1847">
                  <c:v>40431</c:v>
                </c:pt>
                <c:pt idx="1848">
                  <c:v>40430</c:v>
                </c:pt>
                <c:pt idx="1849">
                  <c:v>40429</c:v>
                </c:pt>
                <c:pt idx="1850">
                  <c:v>40428</c:v>
                </c:pt>
                <c:pt idx="1851">
                  <c:v>40424</c:v>
                </c:pt>
                <c:pt idx="1852">
                  <c:v>40423</c:v>
                </c:pt>
                <c:pt idx="1853">
                  <c:v>40422</c:v>
                </c:pt>
                <c:pt idx="1854">
                  <c:v>40421</c:v>
                </c:pt>
                <c:pt idx="1855">
                  <c:v>40420</c:v>
                </c:pt>
                <c:pt idx="1856">
                  <c:v>40417</c:v>
                </c:pt>
                <c:pt idx="1857">
                  <c:v>40416</c:v>
                </c:pt>
                <c:pt idx="1858">
                  <c:v>40415</c:v>
                </c:pt>
                <c:pt idx="1859">
                  <c:v>40414</c:v>
                </c:pt>
                <c:pt idx="1860">
                  <c:v>40413</c:v>
                </c:pt>
                <c:pt idx="1861">
                  <c:v>40410</c:v>
                </c:pt>
                <c:pt idx="1862">
                  <c:v>40409</c:v>
                </c:pt>
                <c:pt idx="1863">
                  <c:v>40408</c:v>
                </c:pt>
                <c:pt idx="1864">
                  <c:v>40407</c:v>
                </c:pt>
                <c:pt idx="1865">
                  <c:v>40406</c:v>
                </c:pt>
                <c:pt idx="1866">
                  <c:v>40403</c:v>
                </c:pt>
                <c:pt idx="1867">
                  <c:v>40402</c:v>
                </c:pt>
                <c:pt idx="1868">
                  <c:v>40401</c:v>
                </c:pt>
                <c:pt idx="1869">
                  <c:v>40400</c:v>
                </c:pt>
                <c:pt idx="1870">
                  <c:v>40399</c:v>
                </c:pt>
                <c:pt idx="1871">
                  <c:v>40396</c:v>
                </c:pt>
                <c:pt idx="1872">
                  <c:v>40395</c:v>
                </c:pt>
                <c:pt idx="1873">
                  <c:v>40394</c:v>
                </c:pt>
                <c:pt idx="1874">
                  <c:v>40393</c:v>
                </c:pt>
                <c:pt idx="1875">
                  <c:v>40392</c:v>
                </c:pt>
                <c:pt idx="1876">
                  <c:v>40389</c:v>
                </c:pt>
                <c:pt idx="1877">
                  <c:v>40388</c:v>
                </c:pt>
                <c:pt idx="1878">
                  <c:v>40387</c:v>
                </c:pt>
                <c:pt idx="1879">
                  <c:v>40386</c:v>
                </c:pt>
                <c:pt idx="1880">
                  <c:v>40385</c:v>
                </c:pt>
                <c:pt idx="1881">
                  <c:v>40382</c:v>
                </c:pt>
                <c:pt idx="1882">
                  <c:v>40381</c:v>
                </c:pt>
                <c:pt idx="1883">
                  <c:v>40380</c:v>
                </c:pt>
                <c:pt idx="1884">
                  <c:v>40379</c:v>
                </c:pt>
                <c:pt idx="1885">
                  <c:v>40378</c:v>
                </c:pt>
                <c:pt idx="1886">
                  <c:v>40375</c:v>
                </c:pt>
                <c:pt idx="1887">
                  <c:v>40374</c:v>
                </c:pt>
                <c:pt idx="1888">
                  <c:v>40373</c:v>
                </c:pt>
                <c:pt idx="1889">
                  <c:v>40372</c:v>
                </c:pt>
                <c:pt idx="1890">
                  <c:v>40371</c:v>
                </c:pt>
                <c:pt idx="1891">
                  <c:v>40368</c:v>
                </c:pt>
                <c:pt idx="1892">
                  <c:v>40367</c:v>
                </c:pt>
                <c:pt idx="1893">
                  <c:v>40366</c:v>
                </c:pt>
                <c:pt idx="1894">
                  <c:v>40365</c:v>
                </c:pt>
                <c:pt idx="1895">
                  <c:v>40361</c:v>
                </c:pt>
                <c:pt idx="1896">
                  <c:v>40360</c:v>
                </c:pt>
                <c:pt idx="1897">
                  <c:v>40359</c:v>
                </c:pt>
                <c:pt idx="1898">
                  <c:v>40358</c:v>
                </c:pt>
                <c:pt idx="1899">
                  <c:v>40357</c:v>
                </c:pt>
                <c:pt idx="1900">
                  <c:v>40354</c:v>
                </c:pt>
                <c:pt idx="1901">
                  <c:v>40353</c:v>
                </c:pt>
                <c:pt idx="1902">
                  <c:v>40352</c:v>
                </c:pt>
                <c:pt idx="1903">
                  <c:v>40351</c:v>
                </c:pt>
                <c:pt idx="1904">
                  <c:v>40350</c:v>
                </c:pt>
                <c:pt idx="1905">
                  <c:v>40347</c:v>
                </c:pt>
                <c:pt idx="1906">
                  <c:v>40346</c:v>
                </c:pt>
                <c:pt idx="1907">
                  <c:v>40345</c:v>
                </c:pt>
                <c:pt idx="1908">
                  <c:v>40344</c:v>
                </c:pt>
                <c:pt idx="1909">
                  <c:v>40343</c:v>
                </c:pt>
                <c:pt idx="1910">
                  <c:v>40340</c:v>
                </c:pt>
                <c:pt idx="1911">
                  <c:v>40339</c:v>
                </c:pt>
                <c:pt idx="1912">
                  <c:v>40338</c:v>
                </c:pt>
                <c:pt idx="1913">
                  <c:v>40337</c:v>
                </c:pt>
                <c:pt idx="1914">
                  <c:v>40336</c:v>
                </c:pt>
                <c:pt idx="1915">
                  <c:v>40333</c:v>
                </c:pt>
                <c:pt idx="1916">
                  <c:v>40332</c:v>
                </c:pt>
                <c:pt idx="1917">
                  <c:v>40331</c:v>
                </c:pt>
                <c:pt idx="1918">
                  <c:v>40330</c:v>
                </c:pt>
                <c:pt idx="1919">
                  <c:v>40326</c:v>
                </c:pt>
                <c:pt idx="1920">
                  <c:v>40325</c:v>
                </c:pt>
                <c:pt idx="1921">
                  <c:v>40324</c:v>
                </c:pt>
                <c:pt idx="1922">
                  <c:v>40323</c:v>
                </c:pt>
                <c:pt idx="1923">
                  <c:v>40322</c:v>
                </c:pt>
                <c:pt idx="1924">
                  <c:v>40319</c:v>
                </c:pt>
                <c:pt idx="1925">
                  <c:v>40318</c:v>
                </c:pt>
                <c:pt idx="1926">
                  <c:v>40317</c:v>
                </c:pt>
                <c:pt idx="1927">
                  <c:v>40316</c:v>
                </c:pt>
                <c:pt idx="1928">
                  <c:v>40315</c:v>
                </c:pt>
                <c:pt idx="1929">
                  <c:v>40312</c:v>
                </c:pt>
                <c:pt idx="1930">
                  <c:v>40311</c:v>
                </c:pt>
                <c:pt idx="1931">
                  <c:v>40310</c:v>
                </c:pt>
                <c:pt idx="1932">
                  <c:v>40309</c:v>
                </c:pt>
                <c:pt idx="1933">
                  <c:v>40308</c:v>
                </c:pt>
                <c:pt idx="1934">
                  <c:v>40305</c:v>
                </c:pt>
                <c:pt idx="1935">
                  <c:v>40304</c:v>
                </c:pt>
                <c:pt idx="1936">
                  <c:v>40303</c:v>
                </c:pt>
                <c:pt idx="1937">
                  <c:v>40302</c:v>
                </c:pt>
                <c:pt idx="1938">
                  <c:v>40301</c:v>
                </c:pt>
                <c:pt idx="1939">
                  <c:v>40298</c:v>
                </c:pt>
                <c:pt idx="1940">
                  <c:v>40297</c:v>
                </c:pt>
                <c:pt idx="1941">
                  <c:v>40296</c:v>
                </c:pt>
                <c:pt idx="1942">
                  <c:v>40295</c:v>
                </c:pt>
                <c:pt idx="1943">
                  <c:v>40294</c:v>
                </c:pt>
                <c:pt idx="1944">
                  <c:v>40291</c:v>
                </c:pt>
                <c:pt idx="1945">
                  <c:v>40290</c:v>
                </c:pt>
                <c:pt idx="1946">
                  <c:v>40289</c:v>
                </c:pt>
                <c:pt idx="1947">
                  <c:v>40288</c:v>
                </c:pt>
                <c:pt idx="1948">
                  <c:v>40287</c:v>
                </c:pt>
                <c:pt idx="1949">
                  <c:v>40284</c:v>
                </c:pt>
                <c:pt idx="1950">
                  <c:v>40283</c:v>
                </c:pt>
                <c:pt idx="1951">
                  <c:v>40282</c:v>
                </c:pt>
                <c:pt idx="1952">
                  <c:v>40281</c:v>
                </c:pt>
                <c:pt idx="1953">
                  <c:v>40280</c:v>
                </c:pt>
                <c:pt idx="1954">
                  <c:v>40277</c:v>
                </c:pt>
                <c:pt idx="1955">
                  <c:v>40276</c:v>
                </c:pt>
                <c:pt idx="1956">
                  <c:v>40275</c:v>
                </c:pt>
                <c:pt idx="1957">
                  <c:v>40274</c:v>
                </c:pt>
                <c:pt idx="1958">
                  <c:v>40273</c:v>
                </c:pt>
                <c:pt idx="1959">
                  <c:v>40269</c:v>
                </c:pt>
                <c:pt idx="1960">
                  <c:v>40268</c:v>
                </c:pt>
                <c:pt idx="1961">
                  <c:v>40267</c:v>
                </c:pt>
                <c:pt idx="1962">
                  <c:v>40266</c:v>
                </c:pt>
                <c:pt idx="1963">
                  <c:v>40263</c:v>
                </c:pt>
                <c:pt idx="1964">
                  <c:v>40262</c:v>
                </c:pt>
                <c:pt idx="1965">
                  <c:v>40261</c:v>
                </c:pt>
                <c:pt idx="1966">
                  <c:v>40260</c:v>
                </c:pt>
                <c:pt idx="1967">
                  <c:v>40259</c:v>
                </c:pt>
                <c:pt idx="1968">
                  <c:v>40256</c:v>
                </c:pt>
                <c:pt idx="1969">
                  <c:v>40255</c:v>
                </c:pt>
                <c:pt idx="1970">
                  <c:v>40254</c:v>
                </c:pt>
                <c:pt idx="1971">
                  <c:v>40253</c:v>
                </c:pt>
                <c:pt idx="1972">
                  <c:v>40252</c:v>
                </c:pt>
                <c:pt idx="1973">
                  <c:v>40249</c:v>
                </c:pt>
                <c:pt idx="1974">
                  <c:v>40248</c:v>
                </c:pt>
                <c:pt idx="1975">
                  <c:v>40247</c:v>
                </c:pt>
                <c:pt idx="1976">
                  <c:v>40246</c:v>
                </c:pt>
                <c:pt idx="1977">
                  <c:v>40245</c:v>
                </c:pt>
                <c:pt idx="1978">
                  <c:v>40242</c:v>
                </c:pt>
                <c:pt idx="1979">
                  <c:v>40241</c:v>
                </c:pt>
                <c:pt idx="1980">
                  <c:v>40240</c:v>
                </c:pt>
                <c:pt idx="1981">
                  <c:v>40239</c:v>
                </c:pt>
                <c:pt idx="1982">
                  <c:v>40238</c:v>
                </c:pt>
                <c:pt idx="1983">
                  <c:v>40235</c:v>
                </c:pt>
                <c:pt idx="1984">
                  <c:v>40234</c:v>
                </c:pt>
                <c:pt idx="1985">
                  <c:v>40233</c:v>
                </c:pt>
                <c:pt idx="1986">
                  <c:v>40232</c:v>
                </c:pt>
                <c:pt idx="1987">
                  <c:v>40231</c:v>
                </c:pt>
                <c:pt idx="1988">
                  <c:v>40228</c:v>
                </c:pt>
                <c:pt idx="1989">
                  <c:v>40227</c:v>
                </c:pt>
                <c:pt idx="1990">
                  <c:v>40226</c:v>
                </c:pt>
                <c:pt idx="1991">
                  <c:v>40225</c:v>
                </c:pt>
                <c:pt idx="1992">
                  <c:v>40221</c:v>
                </c:pt>
                <c:pt idx="1993">
                  <c:v>40220</c:v>
                </c:pt>
                <c:pt idx="1994">
                  <c:v>40219</c:v>
                </c:pt>
                <c:pt idx="1995">
                  <c:v>40218</c:v>
                </c:pt>
                <c:pt idx="1996">
                  <c:v>40217</c:v>
                </c:pt>
                <c:pt idx="1997">
                  <c:v>40214</c:v>
                </c:pt>
                <c:pt idx="1998">
                  <c:v>40213</c:v>
                </c:pt>
                <c:pt idx="1999">
                  <c:v>40212</c:v>
                </c:pt>
                <c:pt idx="2000">
                  <c:v>40211</c:v>
                </c:pt>
                <c:pt idx="2001">
                  <c:v>40210</c:v>
                </c:pt>
                <c:pt idx="2002">
                  <c:v>40207</c:v>
                </c:pt>
                <c:pt idx="2003">
                  <c:v>40206</c:v>
                </c:pt>
                <c:pt idx="2004">
                  <c:v>40205</c:v>
                </c:pt>
                <c:pt idx="2005">
                  <c:v>40204</c:v>
                </c:pt>
                <c:pt idx="2006">
                  <c:v>40203</c:v>
                </c:pt>
                <c:pt idx="2007">
                  <c:v>40200</c:v>
                </c:pt>
                <c:pt idx="2008">
                  <c:v>40199</c:v>
                </c:pt>
                <c:pt idx="2009">
                  <c:v>40198</c:v>
                </c:pt>
                <c:pt idx="2010">
                  <c:v>40197</c:v>
                </c:pt>
                <c:pt idx="2011">
                  <c:v>40193</c:v>
                </c:pt>
                <c:pt idx="2012">
                  <c:v>40192</c:v>
                </c:pt>
                <c:pt idx="2013">
                  <c:v>40191</c:v>
                </c:pt>
                <c:pt idx="2014">
                  <c:v>40190</c:v>
                </c:pt>
                <c:pt idx="2015">
                  <c:v>40189</c:v>
                </c:pt>
                <c:pt idx="2016">
                  <c:v>40186</c:v>
                </c:pt>
                <c:pt idx="2017">
                  <c:v>40185</c:v>
                </c:pt>
                <c:pt idx="2018">
                  <c:v>40184</c:v>
                </c:pt>
                <c:pt idx="2019">
                  <c:v>40183</c:v>
                </c:pt>
                <c:pt idx="2020">
                  <c:v>40182</c:v>
                </c:pt>
                <c:pt idx="2021">
                  <c:v>40178</c:v>
                </c:pt>
                <c:pt idx="2022">
                  <c:v>40177</c:v>
                </c:pt>
                <c:pt idx="2023">
                  <c:v>40176</c:v>
                </c:pt>
                <c:pt idx="2024">
                  <c:v>40175</c:v>
                </c:pt>
                <c:pt idx="2025">
                  <c:v>40171</c:v>
                </c:pt>
                <c:pt idx="2026">
                  <c:v>40170</c:v>
                </c:pt>
                <c:pt idx="2027">
                  <c:v>40169</c:v>
                </c:pt>
                <c:pt idx="2028">
                  <c:v>40168</c:v>
                </c:pt>
                <c:pt idx="2029">
                  <c:v>40165</c:v>
                </c:pt>
                <c:pt idx="2030">
                  <c:v>40164</c:v>
                </c:pt>
                <c:pt idx="2031">
                  <c:v>40163</c:v>
                </c:pt>
                <c:pt idx="2032">
                  <c:v>40162</c:v>
                </c:pt>
                <c:pt idx="2033">
                  <c:v>40161</c:v>
                </c:pt>
                <c:pt idx="2034">
                  <c:v>40158</c:v>
                </c:pt>
                <c:pt idx="2035">
                  <c:v>40157</c:v>
                </c:pt>
                <c:pt idx="2036">
                  <c:v>40156</c:v>
                </c:pt>
                <c:pt idx="2037">
                  <c:v>40155</c:v>
                </c:pt>
                <c:pt idx="2038">
                  <c:v>40154</c:v>
                </c:pt>
                <c:pt idx="2039">
                  <c:v>40151</c:v>
                </c:pt>
                <c:pt idx="2040">
                  <c:v>40150</c:v>
                </c:pt>
                <c:pt idx="2041">
                  <c:v>40149</c:v>
                </c:pt>
                <c:pt idx="2042">
                  <c:v>40148</c:v>
                </c:pt>
                <c:pt idx="2043">
                  <c:v>40147</c:v>
                </c:pt>
                <c:pt idx="2044">
                  <c:v>40144</c:v>
                </c:pt>
                <c:pt idx="2045">
                  <c:v>40142</c:v>
                </c:pt>
                <c:pt idx="2046">
                  <c:v>40141</c:v>
                </c:pt>
                <c:pt idx="2047">
                  <c:v>40140</c:v>
                </c:pt>
                <c:pt idx="2048">
                  <c:v>40137</c:v>
                </c:pt>
                <c:pt idx="2049">
                  <c:v>40136</c:v>
                </c:pt>
                <c:pt idx="2050">
                  <c:v>40135</c:v>
                </c:pt>
                <c:pt idx="2051">
                  <c:v>40134</c:v>
                </c:pt>
                <c:pt idx="2052">
                  <c:v>40133</c:v>
                </c:pt>
                <c:pt idx="2053">
                  <c:v>40130</c:v>
                </c:pt>
                <c:pt idx="2054">
                  <c:v>40129</c:v>
                </c:pt>
                <c:pt idx="2055">
                  <c:v>40127</c:v>
                </c:pt>
                <c:pt idx="2056">
                  <c:v>40126</c:v>
                </c:pt>
                <c:pt idx="2057">
                  <c:v>40123</c:v>
                </c:pt>
                <c:pt idx="2058">
                  <c:v>40122</c:v>
                </c:pt>
                <c:pt idx="2059">
                  <c:v>40121</c:v>
                </c:pt>
                <c:pt idx="2060">
                  <c:v>40120</c:v>
                </c:pt>
                <c:pt idx="2061">
                  <c:v>40119</c:v>
                </c:pt>
                <c:pt idx="2062">
                  <c:v>40116</c:v>
                </c:pt>
                <c:pt idx="2063">
                  <c:v>40115</c:v>
                </c:pt>
                <c:pt idx="2064">
                  <c:v>40114</c:v>
                </c:pt>
                <c:pt idx="2065">
                  <c:v>40113</c:v>
                </c:pt>
                <c:pt idx="2066">
                  <c:v>40112</c:v>
                </c:pt>
                <c:pt idx="2067">
                  <c:v>40109</c:v>
                </c:pt>
                <c:pt idx="2068">
                  <c:v>40108</c:v>
                </c:pt>
                <c:pt idx="2069">
                  <c:v>40107</c:v>
                </c:pt>
                <c:pt idx="2070">
                  <c:v>40106</c:v>
                </c:pt>
                <c:pt idx="2071">
                  <c:v>40105</c:v>
                </c:pt>
                <c:pt idx="2072">
                  <c:v>40102</c:v>
                </c:pt>
                <c:pt idx="2073">
                  <c:v>40101</c:v>
                </c:pt>
                <c:pt idx="2074">
                  <c:v>40100</c:v>
                </c:pt>
                <c:pt idx="2075">
                  <c:v>40099</c:v>
                </c:pt>
                <c:pt idx="2076">
                  <c:v>40095</c:v>
                </c:pt>
                <c:pt idx="2077">
                  <c:v>40094</c:v>
                </c:pt>
                <c:pt idx="2078">
                  <c:v>40093</c:v>
                </c:pt>
                <c:pt idx="2079">
                  <c:v>40092</c:v>
                </c:pt>
                <c:pt idx="2080">
                  <c:v>40091</c:v>
                </c:pt>
                <c:pt idx="2081">
                  <c:v>40088</c:v>
                </c:pt>
                <c:pt idx="2082">
                  <c:v>40087</c:v>
                </c:pt>
                <c:pt idx="2083">
                  <c:v>40086</c:v>
                </c:pt>
                <c:pt idx="2084">
                  <c:v>40085</c:v>
                </c:pt>
                <c:pt idx="2085">
                  <c:v>40084</c:v>
                </c:pt>
                <c:pt idx="2086">
                  <c:v>40081</c:v>
                </c:pt>
                <c:pt idx="2087">
                  <c:v>40080</c:v>
                </c:pt>
                <c:pt idx="2088">
                  <c:v>40079</c:v>
                </c:pt>
                <c:pt idx="2089">
                  <c:v>40078</c:v>
                </c:pt>
                <c:pt idx="2090">
                  <c:v>40077</c:v>
                </c:pt>
                <c:pt idx="2091">
                  <c:v>40074</c:v>
                </c:pt>
                <c:pt idx="2092">
                  <c:v>40073</c:v>
                </c:pt>
                <c:pt idx="2093">
                  <c:v>40072</c:v>
                </c:pt>
                <c:pt idx="2094">
                  <c:v>40071</c:v>
                </c:pt>
                <c:pt idx="2095">
                  <c:v>40070</c:v>
                </c:pt>
                <c:pt idx="2096">
                  <c:v>40067</c:v>
                </c:pt>
                <c:pt idx="2097">
                  <c:v>40066</c:v>
                </c:pt>
                <c:pt idx="2098">
                  <c:v>40065</c:v>
                </c:pt>
                <c:pt idx="2099">
                  <c:v>40064</c:v>
                </c:pt>
                <c:pt idx="2100">
                  <c:v>40060</c:v>
                </c:pt>
                <c:pt idx="2101">
                  <c:v>40059</c:v>
                </c:pt>
                <c:pt idx="2102">
                  <c:v>40058</c:v>
                </c:pt>
                <c:pt idx="2103">
                  <c:v>40057</c:v>
                </c:pt>
                <c:pt idx="2104">
                  <c:v>40056</c:v>
                </c:pt>
                <c:pt idx="2105">
                  <c:v>40053</c:v>
                </c:pt>
                <c:pt idx="2106">
                  <c:v>40052</c:v>
                </c:pt>
                <c:pt idx="2107">
                  <c:v>40051</c:v>
                </c:pt>
                <c:pt idx="2108">
                  <c:v>40050</c:v>
                </c:pt>
                <c:pt idx="2109">
                  <c:v>40049</c:v>
                </c:pt>
                <c:pt idx="2110">
                  <c:v>40046</c:v>
                </c:pt>
                <c:pt idx="2111">
                  <c:v>40045</c:v>
                </c:pt>
                <c:pt idx="2112">
                  <c:v>40044</c:v>
                </c:pt>
                <c:pt idx="2113">
                  <c:v>40043</c:v>
                </c:pt>
                <c:pt idx="2114">
                  <c:v>40042</c:v>
                </c:pt>
                <c:pt idx="2115">
                  <c:v>40039</c:v>
                </c:pt>
                <c:pt idx="2116">
                  <c:v>40038</c:v>
                </c:pt>
                <c:pt idx="2117">
                  <c:v>40037</c:v>
                </c:pt>
                <c:pt idx="2118">
                  <c:v>40036</c:v>
                </c:pt>
                <c:pt idx="2119">
                  <c:v>40035</c:v>
                </c:pt>
                <c:pt idx="2120">
                  <c:v>40032</c:v>
                </c:pt>
                <c:pt idx="2121">
                  <c:v>40031</c:v>
                </c:pt>
                <c:pt idx="2122">
                  <c:v>40030</c:v>
                </c:pt>
                <c:pt idx="2123">
                  <c:v>40029</c:v>
                </c:pt>
                <c:pt idx="2124">
                  <c:v>40028</c:v>
                </c:pt>
                <c:pt idx="2125">
                  <c:v>40025</c:v>
                </c:pt>
                <c:pt idx="2126">
                  <c:v>40024</c:v>
                </c:pt>
                <c:pt idx="2127">
                  <c:v>40023</c:v>
                </c:pt>
                <c:pt idx="2128">
                  <c:v>40022</c:v>
                </c:pt>
                <c:pt idx="2129">
                  <c:v>40021</c:v>
                </c:pt>
                <c:pt idx="2130">
                  <c:v>40018</c:v>
                </c:pt>
                <c:pt idx="2131">
                  <c:v>40017</c:v>
                </c:pt>
                <c:pt idx="2132">
                  <c:v>40016</c:v>
                </c:pt>
                <c:pt idx="2133">
                  <c:v>40015</c:v>
                </c:pt>
                <c:pt idx="2134">
                  <c:v>40014</c:v>
                </c:pt>
                <c:pt idx="2135">
                  <c:v>40011</c:v>
                </c:pt>
                <c:pt idx="2136">
                  <c:v>40010</c:v>
                </c:pt>
                <c:pt idx="2137">
                  <c:v>40009</c:v>
                </c:pt>
                <c:pt idx="2138">
                  <c:v>40008</c:v>
                </c:pt>
                <c:pt idx="2139">
                  <c:v>40007</c:v>
                </c:pt>
                <c:pt idx="2140">
                  <c:v>40004</c:v>
                </c:pt>
                <c:pt idx="2141">
                  <c:v>40003</c:v>
                </c:pt>
                <c:pt idx="2142">
                  <c:v>40002</c:v>
                </c:pt>
                <c:pt idx="2143">
                  <c:v>40001</c:v>
                </c:pt>
                <c:pt idx="2144">
                  <c:v>40000</c:v>
                </c:pt>
                <c:pt idx="2145">
                  <c:v>39996</c:v>
                </c:pt>
                <c:pt idx="2146">
                  <c:v>39995</c:v>
                </c:pt>
                <c:pt idx="2147">
                  <c:v>39994</c:v>
                </c:pt>
                <c:pt idx="2148">
                  <c:v>39993</c:v>
                </c:pt>
                <c:pt idx="2149">
                  <c:v>39990</c:v>
                </c:pt>
                <c:pt idx="2150">
                  <c:v>39989</c:v>
                </c:pt>
                <c:pt idx="2151">
                  <c:v>39988</c:v>
                </c:pt>
                <c:pt idx="2152">
                  <c:v>39987</c:v>
                </c:pt>
                <c:pt idx="2153">
                  <c:v>39986</c:v>
                </c:pt>
                <c:pt idx="2154">
                  <c:v>39983</c:v>
                </c:pt>
                <c:pt idx="2155">
                  <c:v>39982</c:v>
                </c:pt>
                <c:pt idx="2156">
                  <c:v>39981</c:v>
                </c:pt>
                <c:pt idx="2157">
                  <c:v>39980</c:v>
                </c:pt>
                <c:pt idx="2158">
                  <c:v>39979</c:v>
                </c:pt>
                <c:pt idx="2159">
                  <c:v>39976</c:v>
                </c:pt>
                <c:pt idx="2160">
                  <c:v>39975</c:v>
                </c:pt>
                <c:pt idx="2161">
                  <c:v>39974</c:v>
                </c:pt>
                <c:pt idx="2162">
                  <c:v>39973</c:v>
                </c:pt>
                <c:pt idx="2163">
                  <c:v>39972</c:v>
                </c:pt>
                <c:pt idx="2164">
                  <c:v>39969</c:v>
                </c:pt>
                <c:pt idx="2165">
                  <c:v>39968</c:v>
                </c:pt>
                <c:pt idx="2166">
                  <c:v>39967</c:v>
                </c:pt>
                <c:pt idx="2167">
                  <c:v>39966</c:v>
                </c:pt>
                <c:pt idx="2168">
                  <c:v>39965</c:v>
                </c:pt>
                <c:pt idx="2169">
                  <c:v>39962</c:v>
                </c:pt>
                <c:pt idx="2170">
                  <c:v>39961</c:v>
                </c:pt>
                <c:pt idx="2171">
                  <c:v>39960</c:v>
                </c:pt>
                <c:pt idx="2172">
                  <c:v>39959</c:v>
                </c:pt>
                <c:pt idx="2173">
                  <c:v>39955</c:v>
                </c:pt>
                <c:pt idx="2174">
                  <c:v>39954</c:v>
                </c:pt>
                <c:pt idx="2175">
                  <c:v>39953</c:v>
                </c:pt>
                <c:pt idx="2176">
                  <c:v>39952</c:v>
                </c:pt>
                <c:pt idx="2177">
                  <c:v>39951</c:v>
                </c:pt>
                <c:pt idx="2178">
                  <c:v>39948</c:v>
                </c:pt>
                <c:pt idx="2179">
                  <c:v>39947</c:v>
                </c:pt>
                <c:pt idx="2180">
                  <c:v>39946</c:v>
                </c:pt>
                <c:pt idx="2181">
                  <c:v>39945</c:v>
                </c:pt>
                <c:pt idx="2182">
                  <c:v>39944</c:v>
                </c:pt>
                <c:pt idx="2183">
                  <c:v>39941</c:v>
                </c:pt>
                <c:pt idx="2184">
                  <c:v>39940</c:v>
                </c:pt>
                <c:pt idx="2185">
                  <c:v>39939</c:v>
                </c:pt>
                <c:pt idx="2186">
                  <c:v>39938</c:v>
                </c:pt>
                <c:pt idx="2187">
                  <c:v>39937</c:v>
                </c:pt>
                <c:pt idx="2188">
                  <c:v>39934</c:v>
                </c:pt>
                <c:pt idx="2189">
                  <c:v>39933</c:v>
                </c:pt>
                <c:pt idx="2190">
                  <c:v>39932</c:v>
                </c:pt>
                <c:pt idx="2191">
                  <c:v>39931</c:v>
                </c:pt>
                <c:pt idx="2192">
                  <c:v>39930</c:v>
                </c:pt>
                <c:pt idx="2193">
                  <c:v>39927</c:v>
                </c:pt>
                <c:pt idx="2194">
                  <c:v>39926</c:v>
                </c:pt>
                <c:pt idx="2195">
                  <c:v>39925</c:v>
                </c:pt>
                <c:pt idx="2196">
                  <c:v>39924</c:v>
                </c:pt>
                <c:pt idx="2197">
                  <c:v>39923</c:v>
                </c:pt>
                <c:pt idx="2198">
                  <c:v>39920</c:v>
                </c:pt>
                <c:pt idx="2199">
                  <c:v>39919</c:v>
                </c:pt>
                <c:pt idx="2200">
                  <c:v>39918</c:v>
                </c:pt>
                <c:pt idx="2201">
                  <c:v>39917</c:v>
                </c:pt>
                <c:pt idx="2202">
                  <c:v>39916</c:v>
                </c:pt>
                <c:pt idx="2203">
                  <c:v>39912</c:v>
                </c:pt>
                <c:pt idx="2204">
                  <c:v>39911</c:v>
                </c:pt>
                <c:pt idx="2205">
                  <c:v>39910</c:v>
                </c:pt>
                <c:pt idx="2206">
                  <c:v>39909</c:v>
                </c:pt>
                <c:pt idx="2207">
                  <c:v>39906</c:v>
                </c:pt>
                <c:pt idx="2208">
                  <c:v>39905</c:v>
                </c:pt>
                <c:pt idx="2209">
                  <c:v>39904</c:v>
                </c:pt>
                <c:pt idx="2210">
                  <c:v>39903</c:v>
                </c:pt>
                <c:pt idx="2211">
                  <c:v>39902</c:v>
                </c:pt>
                <c:pt idx="2212">
                  <c:v>39899</c:v>
                </c:pt>
                <c:pt idx="2213">
                  <c:v>39898</c:v>
                </c:pt>
                <c:pt idx="2214">
                  <c:v>39897</c:v>
                </c:pt>
                <c:pt idx="2215">
                  <c:v>39896</c:v>
                </c:pt>
                <c:pt idx="2216">
                  <c:v>39895</c:v>
                </c:pt>
                <c:pt idx="2217">
                  <c:v>39892</c:v>
                </c:pt>
                <c:pt idx="2218">
                  <c:v>39891</c:v>
                </c:pt>
                <c:pt idx="2219">
                  <c:v>39890</c:v>
                </c:pt>
                <c:pt idx="2220">
                  <c:v>39889</c:v>
                </c:pt>
                <c:pt idx="2221">
                  <c:v>39888</c:v>
                </c:pt>
                <c:pt idx="2222">
                  <c:v>39885</c:v>
                </c:pt>
                <c:pt idx="2223">
                  <c:v>39884</c:v>
                </c:pt>
                <c:pt idx="2224">
                  <c:v>39883</c:v>
                </c:pt>
                <c:pt idx="2225">
                  <c:v>39882</c:v>
                </c:pt>
                <c:pt idx="2226">
                  <c:v>39881</c:v>
                </c:pt>
                <c:pt idx="2227">
                  <c:v>39878</c:v>
                </c:pt>
                <c:pt idx="2228">
                  <c:v>39877</c:v>
                </c:pt>
                <c:pt idx="2229">
                  <c:v>39876</c:v>
                </c:pt>
                <c:pt idx="2230">
                  <c:v>39875</c:v>
                </c:pt>
                <c:pt idx="2231">
                  <c:v>39874</c:v>
                </c:pt>
                <c:pt idx="2232">
                  <c:v>39871</c:v>
                </c:pt>
                <c:pt idx="2233">
                  <c:v>39870</c:v>
                </c:pt>
                <c:pt idx="2234">
                  <c:v>39869</c:v>
                </c:pt>
                <c:pt idx="2235">
                  <c:v>39868</c:v>
                </c:pt>
                <c:pt idx="2236">
                  <c:v>39867</c:v>
                </c:pt>
                <c:pt idx="2237">
                  <c:v>39864</c:v>
                </c:pt>
                <c:pt idx="2238">
                  <c:v>39863</c:v>
                </c:pt>
                <c:pt idx="2239">
                  <c:v>39862</c:v>
                </c:pt>
                <c:pt idx="2240">
                  <c:v>39861</c:v>
                </c:pt>
                <c:pt idx="2241">
                  <c:v>39857</c:v>
                </c:pt>
                <c:pt idx="2242">
                  <c:v>39856</c:v>
                </c:pt>
                <c:pt idx="2243">
                  <c:v>39855</c:v>
                </c:pt>
                <c:pt idx="2244">
                  <c:v>39854</c:v>
                </c:pt>
                <c:pt idx="2245">
                  <c:v>39853</c:v>
                </c:pt>
                <c:pt idx="2246">
                  <c:v>39850</c:v>
                </c:pt>
                <c:pt idx="2247">
                  <c:v>39849</c:v>
                </c:pt>
                <c:pt idx="2248">
                  <c:v>39848</c:v>
                </c:pt>
                <c:pt idx="2249">
                  <c:v>39847</c:v>
                </c:pt>
                <c:pt idx="2250">
                  <c:v>39846</c:v>
                </c:pt>
                <c:pt idx="2251">
                  <c:v>39843</c:v>
                </c:pt>
                <c:pt idx="2252">
                  <c:v>39842</c:v>
                </c:pt>
                <c:pt idx="2253">
                  <c:v>39841</c:v>
                </c:pt>
                <c:pt idx="2254">
                  <c:v>39840</c:v>
                </c:pt>
                <c:pt idx="2255">
                  <c:v>39839</c:v>
                </c:pt>
                <c:pt idx="2256">
                  <c:v>39836</c:v>
                </c:pt>
                <c:pt idx="2257">
                  <c:v>39835</c:v>
                </c:pt>
                <c:pt idx="2258">
                  <c:v>39834</c:v>
                </c:pt>
                <c:pt idx="2259">
                  <c:v>39833</c:v>
                </c:pt>
                <c:pt idx="2260">
                  <c:v>39829</c:v>
                </c:pt>
                <c:pt idx="2261">
                  <c:v>39828</c:v>
                </c:pt>
                <c:pt idx="2262">
                  <c:v>39827</c:v>
                </c:pt>
                <c:pt idx="2263">
                  <c:v>39826</c:v>
                </c:pt>
                <c:pt idx="2264">
                  <c:v>39825</c:v>
                </c:pt>
                <c:pt idx="2265">
                  <c:v>39822</c:v>
                </c:pt>
                <c:pt idx="2266">
                  <c:v>39821</c:v>
                </c:pt>
                <c:pt idx="2267">
                  <c:v>39820</c:v>
                </c:pt>
                <c:pt idx="2268">
                  <c:v>39819</c:v>
                </c:pt>
                <c:pt idx="2269">
                  <c:v>39818</c:v>
                </c:pt>
                <c:pt idx="2270">
                  <c:v>39815</c:v>
                </c:pt>
                <c:pt idx="2271">
                  <c:v>39813</c:v>
                </c:pt>
                <c:pt idx="2272">
                  <c:v>39812</c:v>
                </c:pt>
                <c:pt idx="2273">
                  <c:v>39811</c:v>
                </c:pt>
                <c:pt idx="2274">
                  <c:v>39808</c:v>
                </c:pt>
                <c:pt idx="2275">
                  <c:v>39806</c:v>
                </c:pt>
                <c:pt idx="2276">
                  <c:v>39805</c:v>
                </c:pt>
                <c:pt idx="2277">
                  <c:v>39804</c:v>
                </c:pt>
                <c:pt idx="2278">
                  <c:v>39801</c:v>
                </c:pt>
                <c:pt idx="2279">
                  <c:v>39800</c:v>
                </c:pt>
                <c:pt idx="2280">
                  <c:v>39799</c:v>
                </c:pt>
                <c:pt idx="2281">
                  <c:v>39798</c:v>
                </c:pt>
                <c:pt idx="2282">
                  <c:v>39797</c:v>
                </c:pt>
                <c:pt idx="2283">
                  <c:v>39794</c:v>
                </c:pt>
                <c:pt idx="2284">
                  <c:v>39793</c:v>
                </c:pt>
                <c:pt idx="2285">
                  <c:v>39792</c:v>
                </c:pt>
                <c:pt idx="2286">
                  <c:v>39791</c:v>
                </c:pt>
                <c:pt idx="2287">
                  <c:v>39790</c:v>
                </c:pt>
                <c:pt idx="2288">
                  <c:v>39787</c:v>
                </c:pt>
                <c:pt idx="2289">
                  <c:v>39786</c:v>
                </c:pt>
                <c:pt idx="2290">
                  <c:v>39785</c:v>
                </c:pt>
                <c:pt idx="2291">
                  <c:v>39784</c:v>
                </c:pt>
                <c:pt idx="2292">
                  <c:v>39783</c:v>
                </c:pt>
                <c:pt idx="2293">
                  <c:v>39780</c:v>
                </c:pt>
                <c:pt idx="2294">
                  <c:v>39778</c:v>
                </c:pt>
                <c:pt idx="2295">
                  <c:v>39777</c:v>
                </c:pt>
                <c:pt idx="2296">
                  <c:v>39776</c:v>
                </c:pt>
                <c:pt idx="2297">
                  <c:v>39773</c:v>
                </c:pt>
                <c:pt idx="2298">
                  <c:v>39772</c:v>
                </c:pt>
                <c:pt idx="2299">
                  <c:v>39771</c:v>
                </c:pt>
                <c:pt idx="2300">
                  <c:v>39770</c:v>
                </c:pt>
                <c:pt idx="2301">
                  <c:v>39769</c:v>
                </c:pt>
                <c:pt idx="2302">
                  <c:v>39766</c:v>
                </c:pt>
                <c:pt idx="2303">
                  <c:v>39765</c:v>
                </c:pt>
                <c:pt idx="2304">
                  <c:v>39764</c:v>
                </c:pt>
                <c:pt idx="2305">
                  <c:v>39762</c:v>
                </c:pt>
                <c:pt idx="2306">
                  <c:v>39759</c:v>
                </c:pt>
                <c:pt idx="2307">
                  <c:v>39758</c:v>
                </c:pt>
                <c:pt idx="2308">
                  <c:v>39757</c:v>
                </c:pt>
                <c:pt idx="2309">
                  <c:v>39756</c:v>
                </c:pt>
                <c:pt idx="2310">
                  <c:v>39755</c:v>
                </c:pt>
                <c:pt idx="2311">
                  <c:v>39752</c:v>
                </c:pt>
                <c:pt idx="2312">
                  <c:v>39751</c:v>
                </c:pt>
                <c:pt idx="2313">
                  <c:v>39750</c:v>
                </c:pt>
                <c:pt idx="2314">
                  <c:v>39749</c:v>
                </c:pt>
                <c:pt idx="2315">
                  <c:v>39748</c:v>
                </c:pt>
                <c:pt idx="2316">
                  <c:v>39745</c:v>
                </c:pt>
                <c:pt idx="2317">
                  <c:v>39744</c:v>
                </c:pt>
                <c:pt idx="2318">
                  <c:v>39743</c:v>
                </c:pt>
                <c:pt idx="2319">
                  <c:v>39742</c:v>
                </c:pt>
                <c:pt idx="2320">
                  <c:v>39741</c:v>
                </c:pt>
                <c:pt idx="2321">
                  <c:v>39738</c:v>
                </c:pt>
                <c:pt idx="2322">
                  <c:v>39737</c:v>
                </c:pt>
                <c:pt idx="2323">
                  <c:v>39736</c:v>
                </c:pt>
                <c:pt idx="2324">
                  <c:v>39735</c:v>
                </c:pt>
                <c:pt idx="2325">
                  <c:v>39731</c:v>
                </c:pt>
                <c:pt idx="2326">
                  <c:v>39730</c:v>
                </c:pt>
                <c:pt idx="2327">
                  <c:v>39729</c:v>
                </c:pt>
                <c:pt idx="2328">
                  <c:v>39728</c:v>
                </c:pt>
                <c:pt idx="2329">
                  <c:v>39727</c:v>
                </c:pt>
                <c:pt idx="2330">
                  <c:v>39724</c:v>
                </c:pt>
                <c:pt idx="2331">
                  <c:v>39723</c:v>
                </c:pt>
                <c:pt idx="2332">
                  <c:v>39722</c:v>
                </c:pt>
                <c:pt idx="2333">
                  <c:v>39721</c:v>
                </c:pt>
                <c:pt idx="2334">
                  <c:v>39720</c:v>
                </c:pt>
                <c:pt idx="2335">
                  <c:v>39717</c:v>
                </c:pt>
                <c:pt idx="2336">
                  <c:v>39716</c:v>
                </c:pt>
                <c:pt idx="2337">
                  <c:v>39715</c:v>
                </c:pt>
                <c:pt idx="2338">
                  <c:v>39714</c:v>
                </c:pt>
                <c:pt idx="2339">
                  <c:v>39713</c:v>
                </c:pt>
                <c:pt idx="2340">
                  <c:v>39710</c:v>
                </c:pt>
                <c:pt idx="2341">
                  <c:v>39709</c:v>
                </c:pt>
                <c:pt idx="2342">
                  <c:v>39708</c:v>
                </c:pt>
                <c:pt idx="2343">
                  <c:v>39707</c:v>
                </c:pt>
                <c:pt idx="2344">
                  <c:v>39706</c:v>
                </c:pt>
                <c:pt idx="2345">
                  <c:v>39703</c:v>
                </c:pt>
                <c:pt idx="2346">
                  <c:v>39702</c:v>
                </c:pt>
                <c:pt idx="2347">
                  <c:v>39701</c:v>
                </c:pt>
                <c:pt idx="2348">
                  <c:v>39700</c:v>
                </c:pt>
                <c:pt idx="2349">
                  <c:v>39699</c:v>
                </c:pt>
                <c:pt idx="2350">
                  <c:v>39696</c:v>
                </c:pt>
                <c:pt idx="2351">
                  <c:v>39695</c:v>
                </c:pt>
                <c:pt idx="2352">
                  <c:v>39694</c:v>
                </c:pt>
                <c:pt idx="2353">
                  <c:v>39693</c:v>
                </c:pt>
                <c:pt idx="2354">
                  <c:v>39689</c:v>
                </c:pt>
                <c:pt idx="2355">
                  <c:v>39688</c:v>
                </c:pt>
                <c:pt idx="2356">
                  <c:v>39687</c:v>
                </c:pt>
                <c:pt idx="2357">
                  <c:v>39686</c:v>
                </c:pt>
                <c:pt idx="2358">
                  <c:v>39685</c:v>
                </c:pt>
                <c:pt idx="2359">
                  <c:v>39682</c:v>
                </c:pt>
                <c:pt idx="2360">
                  <c:v>39681</c:v>
                </c:pt>
                <c:pt idx="2361">
                  <c:v>39680</c:v>
                </c:pt>
                <c:pt idx="2362">
                  <c:v>39679</c:v>
                </c:pt>
                <c:pt idx="2363">
                  <c:v>39678</c:v>
                </c:pt>
                <c:pt idx="2364">
                  <c:v>39675</c:v>
                </c:pt>
                <c:pt idx="2365">
                  <c:v>39674</c:v>
                </c:pt>
                <c:pt idx="2366">
                  <c:v>39673</c:v>
                </c:pt>
                <c:pt idx="2367">
                  <c:v>39672</c:v>
                </c:pt>
                <c:pt idx="2368">
                  <c:v>39671</c:v>
                </c:pt>
                <c:pt idx="2369">
                  <c:v>39668</c:v>
                </c:pt>
                <c:pt idx="2370">
                  <c:v>39667</c:v>
                </c:pt>
                <c:pt idx="2371">
                  <c:v>39666</c:v>
                </c:pt>
                <c:pt idx="2372">
                  <c:v>39665</c:v>
                </c:pt>
                <c:pt idx="2373">
                  <c:v>39664</c:v>
                </c:pt>
                <c:pt idx="2374">
                  <c:v>39661</c:v>
                </c:pt>
                <c:pt idx="2375">
                  <c:v>39660</c:v>
                </c:pt>
                <c:pt idx="2376">
                  <c:v>39659</c:v>
                </c:pt>
                <c:pt idx="2377">
                  <c:v>39658</c:v>
                </c:pt>
                <c:pt idx="2378">
                  <c:v>39657</c:v>
                </c:pt>
                <c:pt idx="2379">
                  <c:v>39654</c:v>
                </c:pt>
                <c:pt idx="2380">
                  <c:v>39653</c:v>
                </c:pt>
                <c:pt idx="2381">
                  <c:v>39652</c:v>
                </c:pt>
                <c:pt idx="2382">
                  <c:v>39651</c:v>
                </c:pt>
                <c:pt idx="2383">
                  <c:v>39650</c:v>
                </c:pt>
                <c:pt idx="2384">
                  <c:v>39647</c:v>
                </c:pt>
                <c:pt idx="2385">
                  <c:v>39646</c:v>
                </c:pt>
                <c:pt idx="2386">
                  <c:v>39645</c:v>
                </c:pt>
                <c:pt idx="2387">
                  <c:v>39644</c:v>
                </c:pt>
                <c:pt idx="2388">
                  <c:v>39643</c:v>
                </c:pt>
                <c:pt idx="2389">
                  <c:v>39640</c:v>
                </c:pt>
                <c:pt idx="2390">
                  <c:v>39639</c:v>
                </c:pt>
                <c:pt idx="2391">
                  <c:v>39638</c:v>
                </c:pt>
                <c:pt idx="2392">
                  <c:v>39637</c:v>
                </c:pt>
                <c:pt idx="2393">
                  <c:v>39636</c:v>
                </c:pt>
                <c:pt idx="2394">
                  <c:v>39632</c:v>
                </c:pt>
                <c:pt idx="2395">
                  <c:v>39631</c:v>
                </c:pt>
                <c:pt idx="2396">
                  <c:v>39630</c:v>
                </c:pt>
                <c:pt idx="2397">
                  <c:v>39629</c:v>
                </c:pt>
                <c:pt idx="2398">
                  <c:v>39626</c:v>
                </c:pt>
                <c:pt idx="2399">
                  <c:v>39625</c:v>
                </c:pt>
                <c:pt idx="2400">
                  <c:v>39624</c:v>
                </c:pt>
                <c:pt idx="2401">
                  <c:v>39623</c:v>
                </c:pt>
                <c:pt idx="2402">
                  <c:v>39622</c:v>
                </c:pt>
                <c:pt idx="2403">
                  <c:v>39619</c:v>
                </c:pt>
                <c:pt idx="2404">
                  <c:v>39618</c:v>
                </c:pt>
                <c:pt idx="2405">
                  <c:v>39617</c:v>
                </c:pt>
                <c:pt idx="2406">
                  <c:v>39616</c:v>
                </c:pt>
                <c:pt idx="2407">
                  <c:v>39615</c:v>
                </c:pt>
                <c:pt idx="2408">
                  <c:v>39612</c:v>
                </c:pt>
                <c:pt idx="2409">
                  <c:v>39611</c:v>
                </c:pt>
                <c:pt idx="2410">
                  <c:v>39610</c:v>
                </c:pt>
                <c:pt idx="2411">
                  <c:v>39609</c:v>
                </c:pt>
                <c:pt idx="2412">
                  <c:v>39608</c:v>
                </c:pt>
                <c:pt idx="2413">
                  <c:v>39605</c:v>
                </c:pt>
                <c:pt idx="2414">
                  <c:v>39604</c:v>
                </c:pt>
                <c:pt idx="2415">
                  <c:v>39603</c:v>
                </c:pt>
                <c:pt idx="2416">
                  <c:v>39602</c:v>
                </c:pt>
                <c:pt idx="2417">
                  <c:v>39601</c:v>
                </c:pt>
                <c:pt idx="2418">
                  <c:v>39598</c:v>
                </c:pt>
                <c:pt idx="2419">
                  <c:v>39597</c:v>
                </c:pt>
                <c:pt idx="2420">
                  <c:v>39596</c:v>
                </c:pt>
                <c:pt idx="2421">
                  <c:v>39595</c:v>
                </c:pt>
                <c:pt idx="2422">
                  <c:v>39591</c:v>
                </c:pt>
                <c:pt idx="2423">
                  <c:v>39590</c:v>
                </c:pt>
                <c:pt idx="2424">
                  <c:v>39589</c:v>
                </c:pt>
                <c:pt idx="2425">
                  <c:v>39588</c:v>
                </c:pt>
                <c:pt idx="2426">
                  <c:v>39587</c:v>
                </c:pt>
                <c:pt idx="2427">
                  <c:v>39584</c:v>
                </c:pt>
                <c:pt idx="2428">
                  <c:v>39583</c:v>
                </c:pt>
                <c:pt idx="2429">
                  <c:v>39582</c:v>
                </c:pt>
                <c:pt idx="2430">
                  <c:v>39581</c:v>
                </c:pt>
                <c:pt idx="2431">
                  <c:v>39580</c:v>
                </c:pt>
                <c:pt idx="2432">
                  <c:v>39577</c:v>
                </c:pt>
                <c:pt idx="2433">
                  <c:v>39576</c:v>
                </c:pt>
                <c:pt idx="2434">
                  <c:v>39575</c:v>
                </c:pt>
                <c:pt idx="2435">
                  <c:v>39574</c:v>
                </c:pt>
                <c:pt idx="2436">
                  <c:v>39573</c:v>
                </c:pt>
                <c:pt idx="2437">
                  <c:v>39570</c:v>
                </c:pt>
                <c:pt idx="2438">
                  <c:v>39569</c:v>
                </c:pt>
                <c:pt idx="2439">
                  <c:v>39568</c:v>
                </c:pt>
                <c:pt idx="2440">
                  <c:v>39567</c:v>
                </c:pt>
                <c:pt idx="2441">
                  <c:v>39566</c:v>
                </c:pt>
                <c:pt idx="2442">
                  <c:v>39563</c:v>
                </c:pt>
                <c:pt idx="2443">
                  <c:v>39562</c:v>
                </c:pt>
                <c:pt idx="2444">
                  <c:v>39561</c:v>
                </c:pt>
                <c:pt idx="2445">
                  <c:v>39560</c:v>
                </c:pt>
                <c:pt idx="2446">
                  <c:v>39559</c:v>
                </c:pt>
                <c:pt idx="2447">
                  <c:v>39556</c:v>
                </c:pt>
                <c:pt idx="2448">
                  <c:v>39555</c:v>
                </c:pt>
                <c:pt idx="2449">
                  <c:v>39554</c:v>
                </c:pt>
                <c:pt idx="2450">
                  <c:v>39553</c:v>
                </c:pt>
                <c:pt idx="2451">
                  <c:v>39552</c:v>
                </c:pt>
                <c:pt idx="2452">
                  <c:v>39549</c:v>
                </c:pt>
                <c:pt idx="2453">
                  <c:v>39548</c:v>
                </c:pt>
                <c:pt idx="2454">
                  <c:v>39547</c:v>
                </c:pt>
                <c:pt idx="2455">
                  <c:v>39546</c:v>
                </c:pt>
                <c:pt idx="2456">
                  <c:v>39545</c:v>
                </c:pt>
                <c:pt idx="2457">
                  <c:v>39542</c:v>
                </c:pt>
                <c:pt idx="2458">
                  <c:v>39541</c:v>
                </c:pt>
                <c:pt idx="2459">
                  <c:v>39540</c:v>
                </c:pt>
                <c:pt idx="2460">
                  <c:v>39539</c:v>
                </c:pt>
                <c:pt idx="2461">
                  <c:v>39538</c:v>
                </c:pt>
                <c:pt idx="2462">
                  <c:v>39535</c:v>
                </c:pt>
                <c:pt idx="2463">
                  <c:v>39534</c:v>
                </c:pt>
                <c:pt idx="2464">
                  <c:v>39533</c:v>
                </c:pt>
                <c:pt idx="2465">
                  <c:v>39532</c:v>
                </c:pt>
                <c:pt idx="2466">
                  <c:v>39531</c:v>
                </c:pt>
                <c:pt idx="2467">
                  <c:v>39527</c:v>
                </c:pt>
                <c:pt idx="2468">
                  <c:v>39526</c:v>
                </c:pt>
                <c:pt idx="2469">
                  <c:v>39525</c:v>
                </c:pt>
                <c:pt idx="2470">
                  <c:v>39524</c:v>
                </c:pt>
                <c:pt idx="2471">
                  <c:v>39521</c:v>
                </c:pt>
                <c:pt idx="2472">
                  <c:v>39520</c:v>
                </c:pt>
                <c:pt idx="2473">
                  <c:v>39519</c:v>
                </c:pt>
                <c:pt idx="2474">
                  <c:v>39518</c:v>
                </c:pt>
                <c:pt idx="2475">
                  <c:v>39517</c:v>
                </c:pt>
                <c:pt idx="2476">
                  <c:v>39514</c:v>
                </c:pt>
                <c:pt idx="2477">
                  <c:v>39513</c:v>
                </c:pt>
                <c:pt idx="2478">
                  <c:v>39512</c:v>
                </c:pt>
                <c:pt idx="2479">
                  <c:v>39511</c:v>
                </c:pt>
                <c:pt idx="2480">
                  <c:v>39510</c:v>
                </c:pt>
                <c:pt idx="2481">
                  <c:v>39507</c:v>
                </c:pt>
                <c:pt idx="2482">
                  <c:v>39506</c:v>
                </c:pt>
                <c:pt idx="2483">
                  <c:v>39505</c:v>
                </c:pt>
                <c:pt idx="2484">
                  <c:v>39504</c:v>
                </c:pt>
                <c:pt idx="2485">
                  <c:v>39503</c:v>
                </c:pt>
                <c:pt idx="2486">
                  <c:v>39500</c:v>
                </c:pt>
                <c:pt idx="2487">
                  <c:v>39499</c:v>
                </c:pt>
                <c:pt idx="2488">
                  <c:v>39498</c:v>
                </c:pt>
                <c:pt idx="2489">
                  <c:v>39497</c:v>
                </c:pt>
                <c:pt idx="2490">
                  <c:v>39493</c:v>
                </c:pt>
                <c:pt idx="2491">
                  <c:v>39492</c:v>
                </c:pt>
                <c:pt idx="2492">
                  <c:v>39491</c:v>
                </c:pt>
                <c:pt idx="2493">
                  <c:v>39490</c:v>
                </c:pt>
                <c:pt idx="2494">
                  <c:v>39489</c:v>
                </c:pt>
                <c:pt idx="2495">
                  <c:v>39486</c:v>
                </c:pt>
                <c:pt idx="2496">
                  <c:v>39485</c:v>
                </c:pt>
                <c:pt idx="2497">
                  <c:v>39484</c:v>
                </c:pt>
                <c:pt idx="2498">
                  <c:v>39483</c:v>
                </c:pt>
                <c:pt idx="2499">
                  <c:v>39482</c:v>
                </c:pt>
                <c:pt idx="2500">
                  <c:v>39479</c:v>
                </c:pt>
                <c:pt idx="2501">
                  <c:v>39478</c:v>
                </c:pt>
                <c:pt idx="2502">
                  <c:v>39477</c:v>
                </c:pt>
                <c:pt idx="2503">
                  <c:v>39476</c:v>
                </c:pt>
                <c:pt idx="2504">
                  <c:v>39475</c:v>
                </c:pt>
                <c:pt idx="2505">
                  <c:v>39472</c:v>
                </c:pt>
                <c:pt idx="2506">
                  <c:v>39471</c:v>
                </c:pt>
                <c:pt idx="2507">
                  <c:v>39470</c:v>
                </c:pt>
                <c:pt idx="2508">
                  <c:v>39469</c:v>
                </c:pt>
                <c:pt idx="2509">
                  <c:v>39465</c:v>
                </c:pt>
                <c:pt idx="2510">
                  <c:v>39464</c:v>
                </c:pt>
                <c:pt idx="2511">
                  <c:v>39463</c:v>
                </c:pt>
                <c:pt idx="2512">
                  <c:v>39462</c:v>
                </c:pt>
                <c:pt idx="2513">
                  <c:v>39461</c:v>
                </c:pt>
                <c:pt idx="2514">
                  <c:v>39458</c:v>
                </c:pt>
                <c:pt idx="2515">
                  <c:v>39457</c:v>
                </c:pt>
                <c:pt idx="2516">
                  <c:v>39456</c:v>
                </c:pt>
                <c:pt idx="2517">
                  <c:v>39455</c:v>
                </c:pt>
                <c:pt idx="2518">
                  <c:v>39454</c:v>
                </c:pt>
                <c:pt idx="2519">
                  <c:v>39451</c:v>
                </c:pt>
                <c:pt idx="2520">
                  <c:v>39450</c:v>
                </c:pt>
                <c:pt idx="2521">
                  <c:v>39449</c:v>
                </c:pt>
                <c:pt idx="2522">
                  <c:v>39447</c:v>
                </c:pt>
                <c:pt idx="2523">
                  <c:v>39444</c:v>
                </c:pt>
                <c:pt idx="2524">
                  <c:v>39443</c:v>
                </c:pt>
                <c:pt idx="2525">
                  <c:v>39442</c:v>
                </c:pt>
                <c:pt idx="2526">
                  <c:v>39440</c:v>
                </c:pt>
                <c:pt idx="2527">
                  <c:v>39437</c:v>
                </c:pt>
                <c:pt idx="2528">
                  <c:v>39436</c:v>
                </c:pt>
                <c:pt idx="2529">
                  <c:v>39435</c:v>
                </c:pt>
                <c:pt idx="2530">
                  <c:v>39434</c:v>
                </c:pt>
                <c:pt idx="2531">
                  <c:v>39433</c:v>
                </c:pt>
                <c:pt idx="2532">
                  <c:v>39430</c:v>
                </c:pt>
                <c:pt idx="2533">
                  <c:v>39429</c:v>
                </c:pt>
                <c:pt idx="2534">
                  <c:v>39428</c:v>
                </c:pt>
                <c:pt idx="2535">
                  <c:v>39427</c:v>
                </c:pt>
                <c:pt idx="2536">
                  <c:v>39426</c:v>
                </c:pt>
                <c:pt idx="2537">
                  <c:v>39423</c:v>
                </c:pt>
                <c:pt idx="2538">
                  <c:v>39422</c:v>
                </c:pt>
                <c:pt idx="2539">
                  <c:v>39421</c:v>
                </c:pt>
                <c:pt idx="2540">
                  <c:v>39420</c:v>
                </c:pt>
                <c:pt idx="2541">
                  <c:v>39419</c:v>
                </c:pt>
                <c:pt idx="2542">
                  <c:v>39416</c:v>
                </c:pt>
                <c:pt idx="2543">
                  <c:v>39415</c:v>
                </c:pt>
                <c:pt idx="2544">
                  <c:v>39414</c:v>
                </c:pt>
                <c:pt idx="2545">
                  <c:v>39413</c:v>
                </c:pt>
                <c:pt idx="2546">
                  <c:v>39412</c:v>
                </c:pt>
                <c:pt idx="2547">
                  <c:v>39409</c:v>
                </c:pt>
                <c:pt idx="2548">
                  <c:v>39407</c:v>
                </c:pt>
                <c:pt idx="2549">
                  <c:v>39406</c:v>
                </c:pt>
                <c:pt idx="2550">
                  <c:v>39405</c:v>
                </c:pt>
                <c:pt idx="2551">
                  <c:v>39402</c:v>
                </c:pt>
                <c:pt idx="2552">
                  <c:v>39401</c:v>
                </c:pt>
                <c:pt idx="2553">
                  <c:v>39400</c:v>
                </c:pt>
                <c:pt idx="2554">
                  <c:v>39399</c:v>
                </c:pt>
                <c:pt idx="2555">
                  <c:v>39395</c:v>
                </c:pt>
                <c:pt idx="2556">
                  <c:v>39394</c:v>
                </c:pt>
                <c:pt idx="2557">
                  <c:v>39393</c:v>
                </c:pt>
                <c:pt idx="2558">
                  <c:v>39392</c:v>
                </c:pt>
                <c:pt idx="2559">
                  <c:v>39391</c:v>
                </c:pt>
                <c:pt idx="2560">
                  <c:v>39388</c:v>
                </c:pt>
                <c:pt idx="2561">
                  <c:v>39387</c:v>
                </c:pt>
                <c:pt idx="2562">
                  <c:v>39386</c:v>
                </c:pt>
                <c:pt idx="2563">
                  <c:v>39385</c:v>
                </c:pt>
                <c:pt idx="2564">
                  <c:v>39384</c:v>
                </c:pt>
                <c:pt idx="2565">
                  <c:v>39381</c:v>
                </c:pt>
                <c:pt idx="2566">
                  <c:v>39380</c:v>
                </c:pt>
                <c:pt idx="2567">
                  <c:v>39379</c:v>
                </c:pt>
                <c:pt idx="2568">
                  <c:v>39378</c:v>
                </c:pt>
                <c:pt idx="2569">
                  <c:v>39377</c:v>
                </c:pt>
                <c:pt idx="2570">
                  <c:v>39374</c:v>
                </c:pt>
                <c:pt idx="2571">
                  <c:v>39373</c:v>
                </c:pt>
                <c:pt idx="2572">
                  <c:v>39372</c:v>
                </c:pt>
                <c:pt idx="2573">
                  <c:v>39371</c:v>
                </c:pt>
                <c:pt idx="2574">
                  <c:v>39370</c:v>
                </c:pt>
                <c:pt idx="2575">
                  <c:v>39367</c:v>
                </c:pt>
                <c:pt idx="2576">
                  <c:v>39366</c:v>
                </c:pt>
                <c:pt idx="2577">
                  <c:v>39365</c:v>
                </c:pt>
                <c:pt idx="2578">
                  <c:v>39364</c:v>
                </c:pt>
                <c:pt idx="2579">
                  <c:v>39360</c:v>
                </c:pt>
                <c:pt idx="2580">
                  <c:v>39359</c:v>
                </c:pt>
                <c:pt idx="2581">
                  <c:v>39358</c:v>
                </c:pt>
                <c:pt idx="2582">
                  <c:v>39357</c:v>
                </c:pt>
                <c:pt idx="2583">
                  <c:v>39356</c:v>
                </c:pt>
                <c:pt idx="2584">
                  <c:v>39353</c:v>
                </c:pt>
                <c:pt idx="2585">
                  <c:v>39352</c:v>
                </c:pt>
                <c:pt idx="2586">
                  <c:v>39351</c:v>
                </c:pt>
                <c:pt idx="2587">
                  <c:v>39350</c:v>
                </c:pt>
                <c:pt idx="2588">
                  <c:v>39349</c:v>
                </c:pt>
                <c:pt idx="2589">
                  <c:v>39346</c:v>
                </c:pt>
                <c:pt idx="2590">
                  <c:v>39345</c:v>
                </c:pt>
                <c:pt idx="2591">
                  <c:v>39344</c:v>
                </c:pt>
                <c:pt idx="2592">
                  <c:v>39343</c:v>
                </c:pt>
                <c:pt idx="2593">
                  <c:v>39342</c:v>
                </c:pt>
                <c:pt idx="2594">
                  <c:v>39339</c:v>
                </c:pt>
                <c:pt idx="2595">
                  <c:v>39338</c:v>
                </c:pt>
                <c:pt idx="2596">
                  <c:v>39337</c:v>
                </c:pt>
                <c:pt idx="2597">
                  <c:v>39336</c:v>
                </c:pt>
                <c:pt idx="2598">
                  <c:v>39335</c:v>
                </c:pt>
                <c:pt idx="2599">
                  <c:v>39332</c:v>
                </c:pt>
                <c:pt idx="2600">
                  <c:v>39331</c:v>
                </c:pt>
                <c:pt idx="2601">
                  <c:v>39330</c:v>
                </c:pt>
                <c:pt idx="2602">
                  <c:v>39329</c:v>
                </c:pt>
                <c:pt idx="2603">
                  <c:v>39325</c:v>
                </c:pt>
                <c:pt idx="2604">
                  <c:v>39324</c:v>
                </c:pt>
                <c:pt idx="2605">
                  <c:v>39323</c:v>
                </c:pt>
                <c:pt idx="2606">
                  <c:v>39322</c:v>
                </c:pt>
                <c:pt idx="2607">
                  <c:v>39321</c:v>
                </c:pt>
                <c:pt idx="2608">
                  <c:v>39318</c:v>
                </c:pt>
                <c:pt idx="2609">
                  <c:v>39317</c:v>
                </c:pt>
                <c:pt idx="2610">
                  <c:v>39316</c:v>
                </c:pt>
                <c:pt idx="2611">
                  <c:v>39315</c:v>
                </c:pt>
                <c:pt idx="2612">
                  <c:v>39314</c:v>
                </c:pt>
                <c:pt idx="2613">
                  <c:v>39311</c:v>
                </c:pt>
                <c:pt idx="2614">
                  <c:v>39310</c:v>
                </c:pt>
                <c:pt idx="2615">
                  <c:v>39309</c:v>
                </c:pt>
                <c:pt idx="2616">
                  <c:v>39308</c:v>
                </c:pt>
                <c:pt idx="2617">
                  <c:v>39307</c:v>
                </c:pt>
                <c:pt idx="2618">
                  <c:v>39304</c:v>
                </c:pt>
                <c:pt idx="2619">
                  <c:v>39303</c:v>
                </c:pt>
                <c:pt idx="2620">
                  <c:v>39302</c:v>
                </c:pt>
                <c:pt idx="2621">
                  <c:v>39301</c:v>
                </c:pt>
                <c:pt idx="2622">
                  <c:v>39300</c:v>
                </c:pt>
                <c:pt idx="2623">
                  <c:v>39297</c:v>
                </c:pt>
                <c:pt idx="2624">
                  <c:v>39296</c:v>
                </c:pt>
                <c:pt idx="2625">
                  <c:v>39295</c:v>
                </c:pt>
                <c:pt idx="2626">
                  <c:v>39294</c:v>
                </c:pt>
                <c:pt idx="2627">
                  <c:v>39293</c:v>
                </c:pt>
                <c:pt idx="2628">
                  <c:v>39290</c:v>
                </c:pt>
                <c:pt idx="2629">
                  <c:v>39289</c:v>
                </c:pt>
                <c:pt idx="2630">
                  <c:v>39288</c:v>
                </c:pt>
                <c:pt idx="2631">
                  <c:v>39287</c:v>
                </c:pt>
                <c:pt idx="2632">
                  <c:v>39286</c:v>
                </c:pt>
                <c:pt idx="2633">
                  <c:v>39283</c:v>
                </c:pt>
                <c:pt idx="2634">
                  <c:v>39282</c:v>
                </c:pt>
                <c:pt idx="2635">
                  <c:v>39281</c:v>
                </c:pt>
                <c:pt idx="2636">
                  <c:v>39280</c:v>
                </c:pt>
                <c:pt idx="2637">
                  <c:v>39279</c:v>
                </c:pt>
                <c:pt idx="2638">
                  <c:v>39276</c:v>
                </c:pt>
                <c:pt idx="2639">
                  <c:v>39275</c:v>
                </c:pt>
                <c:pt idx="2640">
                  <c:v>39274</c:v>
                </c:pt>
                <c:pt idx="2641">
                  <c:v>39273</c:v>
                </c:pt>
                <c:pt idx="2642">
                  <c:v>39272</c:v>
                </c:pt>
                <c:pt idx="2643">
                  <c:v>39269</c:v>
                </c:pt>
                <c:pt idx="2644">
                  <c:v>39268</c:v>
                </c:pt>
                <c:pt idx="2645">
                  <c:v>39266</c:v>
                </c:pt>
                <c:pt idx="2646">
                  <c:v>39265</c:v>
                </c:pt>
                <c:pt idx="2647">
                  <c:v>39262</c:v>
                </c:pt>
                <c:pt idx="2648">
                  <c:v>39261</c:v>
                </c:pt>
                <c:pt idx="2649">
                  <c:v>39260</c:v>
                </c:pt>
                <c:pt idx="2650">
                  <c:v>39259</c:v>
                </c:pt>
                <c:pt idx="2651">
                  <c:v>39258</c:v>
                </c:pt>
                <c:pt idx="2652">
                  <c:v>39255</c:v>
                </c:pt>
                <c:pt idx="2653">
                  <c:v>39254</c:v>
                </c:pt>
                <c:pt idx="2654">
                  <c:v>39253</c:v>
                </c:pt>
                <c:pt idx="2655">
                  <c:v>39252</c:v>
                </c:pt>
                <c:pt idx="2656">
                  <c:v>39251</c:v>
                </c:pt>
                <c:pt idx="2657">
                  <c:v>39248</c:v>
                </c:pt>
                <c:pt idx="2658">
                  <c:v>39247</c:v>
                </c:pt>
                <c:pt idx="2659">
                  <c:v>39246</c:v>
                </c:pt>
                <c:pt idx="2660">
                  <c:v>39245</c:v>
                </c:pt>
                <c:pt idx="2661">
                  <c:v>39244</c:v>
                </c:pt>
                <c:pt idx="2662">
                  <c:v>39241</c:v>
                </c:pt>
                <c:pt idx="2663">
                  <c:v>39240</c:v>
                </c:pt>
                <c:pt idx="2664">
                  <c:v>39239</c:v>
                </c:pt>
                <c:pt idx="2665">
                  <c:v>39238</c:v>
                </c:pt>
                <c:pt idx="2666">
                  <c:v>39237</c:v>
                </c:pt>
                <c:pt idx="2667">
                  <c:v>39234</c:v>
                </c:pt>
                <c:pt idx="2668">
                  <c:v>39233</c:v>
                </c:pt>
                <c:pt idx="2669">
                  <c:v>39232</c:v>
                </c:pt>
                <c:pt idx="2670">
                  <c:v>39231</c:v>
                </c:pt>
                <c:pt idx="2671">
                  <c:v>39227</c:v>
                </c:pt>
                <c:pt idx="2672">
                  <c:v>39226</c:v>
                </c:pt>
                <c:pt idx="2673">
                  <c:v>39225</c:v>
                </c:pt>
                <c:pt idx="2674">
                  <c:v>39224</c:v>
                </c:pt>
                <c:pt idx="2675">
                  <c:v>39223</c:v>
                </c:pt>
                <c:pt idx="2676">
                  <c:v>39220</c:v>
                </c:pt>
                <c:pt idx="2677">
                  <c:v>39219</c:v>
                </c:pt>
                <c:pt idx="2678">
                  <c:v>39218</c:v>
                </c:pt>
                <c:pt idx="2679">
                  <c:v>39217</c:v>
                </c:pt>
                <c:pt idx="2680">
                  <c:v>39216</c:v>
                </c:pt>
                <c:pt idx="2681">
                  <c:v>39213</c:v>
                </c:pt>
                <c:pt idx="2682">
                  <c:v>39212</c:v>
                </c:pt>
                <c:pt idx="2683">
                  <c:v>39211</c:v>
                </c:pt>
                <c:pt idx="2684">
                  <c:v>39210</c:v>
                </c:pt>
                <c:pt idx="2685">
                  <c:v>39209</c:v>
                </c:pt>
                <c:pt idx="2686">
                  <c:v>39206</c:v>
                </c:pt>
                <c:pt idx="2687">
                  <c:v>39205</c:v>
                </c:pt>
                <c:pt idx="2688">
                  <c:v>39204</c:v>
                </c:pt>
                <c:pt idx="2689">
                  <c:v>39203</c:v>
                </c:pt>
                <c:pt idx="2690">
                  <c:v>39202</c:v>
                </c:pt>
                <c:pt idx="2691">
                  <c:v>39199</c:v>
                </c:pt>
                <c:pt idx="2692">
                  <c:v>39198</c:v>
                </c:pt>
                <c:pt idx="2693">
                  <c:v>39197</c:v>
                </c:pt>
                <c:pt idx="2694">
                  <c:v>39196</c:v>
                </c:pt>
                <c:pt idx="2695">
                  <c:v>39195</c:v>
                </c:pt>
                <c:pt idx="2696">
                  <c:v>39192</c:v>
                </c:pt>
                <c:pt idx="2697">
                  <c:v>39191</c:v>
                </c:pt>
                <c:pt idx="2698">
                  <c:v>39190</c:v>
                </c:pt>
                <c:pt idx="2699">
                  <c:v>39189</c:v>
                </c:pt>
                <c:pt idx="2700">
                  <c:v>39188</c:v>
                </c:pt>
                <c:pt idx="2701">
                  <c:v>39185</c:v>
                </c:pt>
                <c:pt idx="2702">
                  <c:v>39184</c:v>
                </c:pt>
                <c:pt idx="2703">
                  <c:v>39183</c:v>
                </c:pt>
                <c:pt idx="2704">
                  <c:v>39182</c:v>
                </c:pt>
                <c:pt idx="2705">
                  <c:v>39181</c:v>
                </c:pt>
                <c:pt idx="2706">
                  <c:v>39177</c:v>
                </c:pt>
                <c:pt idx="2707">
                  <c:v>39176</c:v>
                </c:pt>
                <c:pt idx="2708">
                  <c:v>39175</c:v>
                </c:pt>
                <c:pt idx="2709">
                  <c:v>39174</c:v>
                </c:pt>
                <c:pt idx="2710">
                  <c:v>39171</c:v>
                </c:pt>
                <c:pt idx="2711">
                  <c:v>39170</c:v>
                </c:pt>
                <c:pt idx="2712">
                  <c:v>39169</c:v>
                </c:pt>
                <c:pt idx="2713">
                  <c:v>39168</c:v>
                </c:pt>
                <c:pt idx="2714">
                  <c:v>39167</c:v>
                </c:pt>
                <c:pt idx="2715">
                  <c:v>39164</c:v>
                </c:pt>
                <c:pt idx="2716">
                  <c:v>39163</c:v>
                </c:pt>
                <c:pt idx="2717">
                  <c:v>39162</c:v>
                </c:pt>
                <c:pt idx="2718">
                  <c:v>39161</c:v>
                </c:pt>
                <c:pt idx="2719">
                  <c:v>39160</c:v>
                </c:pt>
                <c:pt idx="2720">
                  <c:v>39157</c:v>
                </c:pt>
                <c:pt idx="2721">
                  <c:v>39156</c:v>
                </c:pt>
                <c:pt idx="2722">
                  <c:v>39155</c:v>
                </c:pt>
                <c:pt idx="2723">
                  <c:v>39154</c:v>
                </c:pt>
                <c:pt idx="2724">
                  <c:v>39153</c:v>
                </c:pt>
                <c:pt idx="2725">
                  <c:v>39150</c:v>
                </c:pt>
                <c:pt idx="2726">
                  <c:v>39149</c:v>
                </c:pt>
                <c:pt idx="2727">
                  <c:v>39148</c:v>
                </c:pt>
                <c:pt idx="2728">
                  <c:v>39147</c:v>
                </c:pt>
                <c:pt idx="2729">
                  <c:v>39146</c:v>
                </c:pt>
                <c:pt idx="2730">
                  <c:v>39143</c:v>
                </c:pt>
                <c:pt idx="2731">
                  <c:v>39142</c:v>
                </c:pt>
                <c:pt idx="2732">
                  <c:v>39141</c:v>
                </c:pt>
                <c:pt idx="2733">
                  <c:v>39140</c:v>
                </c:pt>
                <c:pt idx="2734">
                  <c:v>39139</c:v>
                </c:pt>
                <c:pt idx="2735">
                  <c:v>39136</c:v>
                </c:pt>
                <c:pt idx="2736">
                  <c:v>39135</c:v>
                </c:pt>
                <c:pt idx="2737">
                  <c:v>39134</c:v>
                </c:pt>
                <c:pt idx="2738">
                  <c:v>39133</c:v>
                </c:pt>
                <c:pt idx="2739">
                  <c:v>39129</c:v>
                </c:pt>
                <c:pt idx="2740">
                  <c:v>39128</c:v>
                </c:pt>
                <c:pt idx="2741">
                  <c:v>39127</c:v>
                </c:pt>
                <c:pt idx="2742">
                  <c:v>39126</c:v>
                </c:pt>
                <c:pt idx="2743">
                  <c:v>39125</c:v>
                </c:pt>
                <c:pt idx="2744">
                  <c:v>39122</c:v>
                </c:pt>
                <c:pt idx="2745">
                  <c:v>39121</c:v>
                </c:pt>
                <c:pt idx="2746">
                  <c:v>39120</c:v>
                </c:pt>
                <c:pt idx="2747">
                  <c:v>39119</c:v>
                </c:pt>
                <c:pt idx="2748">
                  <c:v>39118</c:v>
                </c:pt>
                <c:pt idx="2749">
                  <c:v>39115</c:v>
                </c:pt>
                <c:pt idx="2750">
                  <c:v>39114</c:v>
                </c:pt>
                <c:pt idx="2751">
                  <c:v>39113</c:v>
                </c:pt>
                <c:pt idx="2752">
                  <c:v>39112</c:v>
                </c:pt>
                <c:pt idx="2753">
                  <c:v>39111</c:v>
                </c:pt>
                <c:pt idx="2754">
                  <c:v>39108</c:v>
                </c:pt>
                <c:pt idx="2755">
                  <c:v>39107</c:v>
                </c:pt>
                <c:pt idx="2756">
                  <c:v>39106</c:v>
                </c:pt>
                <c:pt idx="2757">
                  <c:v>39105</c:v>
                </c:pt>
                <c:pt idx="2758">
                  <c:v>39104</c:v>
                </c:pt>
                <c:pt idx="2759">
                  <c:v>39101</c:v>
                </c:pt>
                <c:pt idx="2760">
                  <c:v>39100</c:v>
                </c:pt>
                <c:pt idx="2761">
                  <c:v>39099</c:v>
                </c:pt>
                <c:pt idx="2762">
                  <c:v>39098</c:v>
                </c:pt>
                <c:pt idx="2763">
                  <c:v>39094</c:v>
                </c:pt>
                <c:pt idx="2764">
                  <c:v>39093</c:v>
                </c:pt>
                <c:pt idx="2765">
                  <c:v>39092</c:v>
                </c:pt>
                <c:pt idx="2766">
                  <c:v>39091</c:v>
                </c:pt>
                <c:pt idx="2767">
                  <c:v>39090</c:v>
                </c:pt>
                <c:pt idx="2768">
                  <c:v>39087</c:v>
                </c:pt>
                <c:pt idx="2769">
                  <c:v>39086</c:v>
                </c:pt>
                <c:pt idx="2770">
                  <c:v>39085</c:v>
                </c:pt>
                <c:pt idx="2771">
                  <c:v>39080</c:v>
                </c:pt>
                <c:pt idx="2772">
                  <c:v>39079</c:v>
                </c:pt>
                <c:pt idx="2773">
                  <c:v>39078</c:v>
                </c:pt>
                <c:pt idx="2774">
                  <c:v>39077</c:v>
                </c:pt>
                <c:pt idx="2775">
                  <c:v>39073</c:v>
                </c:pt>
                <c:pt idx="2776">
                  <c:v>39072</c:v>
                </c:pt>
                <c:pt idx="2777">
                  <c:v>39071</c:v>
                </c:pt>
                <c:pt idx="2778">
                  <c:v>39070</c:v>
                </c:pt>
                <c:pt idx="2779">
                  <c:v>39069</c:v>
                </c:pt>
                <c:pt idx="2780">
                  <c:v>39066</c:v>
                </c:pt>
                <c:pt idx="2781">
                  <c:v>39065</c:v>
                </c:pt>
                <c:pt idx="2782">
                  <c:v>39064</c:v>
                </c:pt>
                <c:pt idx="2783">
                  <c:v>39063</c:v>
                </c:pt>
                <c:pt idx="2784">
                  <c:v>39062</c:v>
                </c:pt>
                <c:pt idx="2785">
                  <c:v>39059</c:v>
                </c:pt>
                <c:pt idx="2786">
                  <c:v>39058</c:v>
                </c:pt>
                <c:pt idx="2787">
                  <c:v>39057</c:v>
                </c:pt>
                <c:pt idx="2788">
                  <c:v>39056</c:v>
                </c:pt>
                <c:pt idx="2789">
                  <c:v>39055</c:v>
                </c:pt>
                <c:pt idx="2790">
                  <c:v>39052</c:v>
                </c:pt>
                <c:pt idx="2791">
                  <c:v>39051</c:v>
                </c:pt>
                <c:pt idx="2792">
                  <c:v>39050</c:v>
                </c:pt>
                <c:pt idx="2793">
                  <c:v>39049</c:v>
                </c:pt>
                <c:pt idx="2794">
                  <c:v>39048</c:v>
                </c:pt>
                <c:pt idx="2795">
                  <c:v>39045</c:v>
                </c:pt>
                <c:pt idx="2796">
                  <c:v>39043</c:v>
                </c:pt>
                <c:pt idx="2797">
                  <c:v>39042</c:v>
                </c:pt>
                <c:pt idx="2798">
                  <c:v>39041</c:v>
                </c:pt>
                <c:pt idx="2799">
                  <c:v>39038</c:v>
                </c:pt>
                <c:pt idx="2800">
                  <c:v>39037</c:v>
                </c:pt>
                <c:pt idx="2801">
                  <c:v>39036</c:v>
                </c:pt>
                <c:pt idx="2802">
                  <c:v>39035</c:v>
                </c:pt>
                <c:pt idx="2803">
                  <c:v>39034</c:v>
                </c:pt>
                <c:pt idx="2804">
                  <c:v>39031</c:v>
                </c:pt>
                <c:pt idx="2805">
                  <c:v>39030</c:v>
                </c:pt>
                <c:pt idx="2806">
                  <c:v>39029</c:v>
                </c:pt>
                <c:pt idx="2807">
                  <c:v>39028</c:v>
                </c:pt>
                <c:pt idx="2808">
                  <c:v>39027</c:v>
                </c:pt>
                <c:pt idx="2809">
                  <c:v>39024</c:v>
                </c:pt>
                <c:pt idx="2810">
                  <c:v>39023</c:v>
                </c:pt>
                <c:pt idx="2811">
                  <c:v>39022</c:v>
                </c:pt>
                <c:pt idx="2812">
                  <c:v>39021</c:v>
                </c:pt>
                <c:pt idx="2813">
                  <c:v>39020</c:v>
                </c:pt>
                <c:pt idx="2814">
                  <c:v>39017</c:v>
                </c:pt>
                <c:pt idx="2815">
                  <c:v>39016</c:v>
                </c:pt>
                <c:pt idx="2816">
                  <c:v>39015</c:v>
                </c:pt>
                <c:pt idx="2817">
                  <c:v>39014</c:v>
                </c:pt>
                <c:pt idx="2818">
                  <c:v>39013</c:v>
                </c:pt>
                <c:pt idx="2819">
                  <c:v>39010</c:v>
                </c:pt>
                <c:pt idx="2820">
                  <c:v>39009</c:v>
                </c:pt>
                <c:pt idx="2821">
                  <c:v>39008</c:v>
                </c:pt>
                <c:pt idx="2822">
                  <c:v>39007</c:v>
                </c:pt>
                <c:pt idx="2823">
                  <c:v>39006</c:v>
                </c:pt>
                <c:pt idx="2824">
                  <c:v>39003</c:v>
                </c:pt>
                <c:pt idx="2825">
                  <c:v>39002</c:v>
                </c:pt>
                <c:pt idx="2826">
                  <c:v>39001</c:v>
                </c:pt>
                <c:pt idx="2827">
                  <c:v>39000</c:v>
                </c:pt>
                <c:pt idx="2828">
                  <c:v>38996</c:v>
                </c:pt>
                <c:pt idx="2829">
                  <c:v>38995</c:v>
                </c:pt>
                <c:pt idx="2830">
                  <c:v>38994</c:v>
                </c:pt>
                <c:pt idx="2831">
                  <c:v>38993</c:v>
                </c:pt>
                <c:pt idx="2832">
                  <c:v>38992</c:v>
                </c:pt>
                <c:pt idx="2833">
                  <c:v>38989</c:v>
                </c:pt>
                <c:pt idx="2834">
                  <c:v>38988</c:v>
                </c:pt>
                <c:pt idx="2835">
                  <c:v>38987</c:v>
                </c:pt>
                <c:pt idx="2836">
                  <c:v>38986</c:v>
                </c:pt>
                <c:pt idx="2837">
                  <c:v>38985</c:v>
                </c:pt>
                <c:pt idx="2838">
                  <c:v>38982</c:v>
                </c:pt>
                <c:pt idx="2839">
                  <c:v>38981</c:v>
                </c:pt>
                <c:pt idx="2840">
                  <c:v>38980</c:v>
                </c:pt>
                <c:pt idx="2841">
                  <c:v>38979</c:v>
                </c:pt>
                <c:pt idx="2842">
                  <c:v>38978</c:v>
                </c:pt>
                <c:pt idx="2843">
                  <c:v>38975</c:v>
                </c:pt>
                <c:pt idx="2844">
                  <c:v>38974</c:v>
                </c:pt>
                <c:pt idx="2845">
                  <c:v>38973</c:v>
                </c:pt>
                <c:pt idx="2846">
                  <c:v>38972</c:v>
                </c:pt>
                <c:pt idx="2847">
                  <c:v>38971</c:v>
                </c:pt>
                <c:pt idx="2848">
                  <c:v>38968</c:v>
                </c:pt>
                <c:pt idx="2849">
                  <c:v>38967</c:v>
                </c:pt>
                <c:pt idx="2850">
                  <c:v>38966</c:v>
                </c:pt>
                <c:pt idx="2851">
                  <c:v>38965</c:v>
                </c:pt>
                <c:pt idx="2852">
                  <c:v>38961</c:v>
                </c:pt>
                <c:pt idx="2853">
                  <c:v>38960</c:v>
                </c:pt>
                <c:pt idx="2854">
                  <c:v>38959</c:v>
                </c:pt>
                <c:pt idx="2855">
                  <c:v>38958</c:v>
                </c:pt>
                <c:pt idx="2856">
                  <c:v>38957</c:v>
                </c:pt>
                <c:pt idx="2857">
                  <c:v>38954</c:v>
                </c:pt>
                <c:pt idx="2858">
                  <c:v>38953</c:v>
                </c:pt>
                <c:pt idx="2859">
                  <c:v>38952</c:v>
                </c:pt>
                <c:pt idx="2860">
                  <c:v>38951</c:v>
                </c:pt>
                <c:pt idx="2861">
                  <c:v>38950</c:v>
                </c:pt>
                <c:pt idx="2862">
                  <c:v>38947</c:v>
                </c:pt>
                <c:pt idx="2863">
                  <c:v>38946</c:v>
                </c:pt>
                <c:pt idx="2864">
                  <c:v>38945</c:v>
                </c:pt>
                <c:pt idx="2865">
                  <c:v>38944</c:v>
                </c:pt>
                <c:pt idx="2866">
                  <c:v>38943</c:v>
                </c:pt>
                <c:pt idx="2867">
                  <c:v>38940</c:v>
                </c:pt>
                <c:pt idx="2868">
                  <c:v>38939</c:v>
                </c:pt>
                <c:pt idx="2869">
                  <c:v>38938</c:v>
                </c:pt>
                <c:pt idx="2870">
                  <c:v>38937</c:v>
                </c:pt>
                <c:pt idx="2871">
                  <c:v>38936</c:v>
                </c:pt>
                <c:pt idx="2872">
                  <c:v>38933</c:v>
                </c:pt>
                <c:pt idx="2873">
                  <c:v>38932</c:v>
                </c:pt>
                <c:pt idx="2874">
                  <c:v>38931</c:v>
                </c:pt>
                <c:pt idx="2875">
                  <c:v>38930</c:v>
                </c:pt>
                <c:pt idx="2876">
                  <c:v>38929</c:v>
                </c:pt>
                <c:pt idx="2877">
                  <c:v>38926</c:v>
                </c:pt>
                <c:pt idx="2878">
                  <c:v>38925</c:v>
                </c:pt>
                <c:pt idx="2879">
                  <c:v>38924</c:v>
                </c:pt>
                <c:pt idx="2880">
                  <c:v>38923</c:v>
                </c:pt>
                <c:pt idx="2881">
                  <c:v>38922</c:v>
                </c:pt>
                <c:pt idx="2882">
                  <c:v>38919</c:v>
                </c:pt>
                <c:pt idx="2883">
                  <c:v>38918</c:v>
                </c:pt>
                <c:pt idx="2884">
                  <c:v>38917</c:v>
                </c:pt>
                <c:pt idx="2885">
                  <c:v>38916</c:v>
                </c:pt>
                <c:pt idx="2886">
                  <c:v>38915</c:v>
                </c:pt>
                <c:pt idx="2887">
                  <c:v>38912</c:v>
                </c:pt>
                <c:pt idx="2888">
                  <c:v>38911</c:v>
                </c:pt>
                <c:pt idx="2889">
                  <c:v>38910</c:v>
                </c:pt>
                <c:pt idx="2890">
                  <c:v>38909</c:v>
                </c:pt>
                <c:pt idx="2891">
                  <c:v>38908</c:v>
                </c:pt>
                <c:pt idx="2892">
                  <c:v>38905</c:v>
                </c:pt>
                <c:pt idx="2893">
                  <c:v>38904</c:v>
                </c:pt>
                <c:pt idx="2894">
                  <c:v>38903</c:v>
                </c:pt>
                <c:pt idx="2895">
                  <c:v>38901</c:v>
                </c:pt>
                <c:pt idx="2896">
                  <c:v>38898</c:v>
                </c:pt>
                <c:pt idx="2897">
                  <c:v>38897</c:v>
                </c:pt>
                <c:pt idx="2898">
                  <c:v>38896</c:v>
                </c:pt>
                <c:pt idx="2899">
                  <c:v>38895</c:v>
                </c:pt>
                <c:pt idx="2900">
                  <c:v>38894</c:v>
                </c:pt>
                <c:pt idx="2901">
                  <c:v>38891</c:v>
                </c:pt>
                <c:pt idx="2902">
                  <c:v>38890</c:v>
                </c:pt>
                <c:pt idx="2903">
                  <c:v>38889</c:v>
                </c:pt>
                <c:pt idx="2904">
                  <c:v>38888</c:v>
                </c:pt>
                <c:pt idx="2905">
                  <c:v>38887</c:v>
                </c:pt>
                <c:pt idx="2906">
                  <c:v>38884</c:v>
                </c:pt>
                <c:pt idx="2907">
                  <c:v>38883</c:v>
                </c:pt>
                <c:pt idx="2908">
                  <c:v>38882</c:v>
                </c:pt>
                <c:pt idx="2909">
                  <c:v>38881</c:v>
                </c:pt>
                <c:pt idx="2910">
                  <c:v>38880</c:v>
                </c:pt>
                <c:pt idx="2911">
                  <c:v>38877</c:v>
                </c:pt>
                <c:pt idx="2912">
                  <c:v>38876</c:v>
                </c:pt>
                <c:pt idx="2913">
                  <c:v>38875</c:v>
                </c:pt>
                <c:pt idx="2914">
                  <c:v>38874</c:v>
                </c:pt>
                <c:pt idx="2915">
                  <c:v>38873</c:v>
                </c:pt>
                <c:pt idx="2916">
                  <c:v>38870</c:v>
                </c:pt>
                <c:pt idx="2917">
                  <c:v>38869</c:v>
                </c:pt>
                <c:pt idx="2918">
                  <c:v>38868</c:v>
                </c:pt>
                <c:pt idx="2919">
                  <c:v>38867</c:v>
                </c:pt>
                <c:pt idx="2920">
                  <c:v>38863</c:v>
                </c:pt>
                <c:pt idx="2921">
                  <c:v>38862</c:v>
                </c:pt>
                <c:pt idx="2922">
                  <c:v>38861</c:v>
                </c:pt>
                <c:pt idx="2923">
                  <c:v>38860</c:v>
                </c:pt>
                <c:pt idx="2924">
                  <c:v>38859</c:v>
                </c:pt>
                <c:pt idx="2925">
                  <c:v>38856</c:v>
                </c:pt>
                <c:pt idx="2926">
                  <c:v>38855</c:v>
                </c:pt>
                <c:pt idx="2927">
                  <c:v>38854</c:v>
                </c:pt>
                <c:pt idx="2928">
                  <c:v>38853</c:v>
                </c:pt>
                <c:pt idx="2929">
                  <c:v>38852</c:v>
                </c:pt>
                <c:pt idx="2930">
                  <c:v>38849</c:v>
                </c:pt>
                <c:pt idx="2931">
                  <c:v>38848</c:v>
                </c:pt>
                <c:pt idx="2932">
                  <c:v>38847</c:v>
                </c:pt>
                <c:pt idx="2933">
                  <c:v>38846</c:v>
                </c:pt>
                <c:pt idx="2934">
                  <c:v>38845</c:v>
                </c:pt>
                <c:pt idx="2935">
                  <c:v>38842</c:v>
                </c:pt>
                <c:pt idx="2936">
                  <c:v>38841</c:v>
                </c:pt>
                <c:pt idx="2937">
                  <c:v>38840</c:v>
                </c:pt>
                <c:pt idx="2938">
                  <c:v>38839</c:v>
                </c:pt>
                <c:pt idx="2939">
                  <c:v>38838</c:v>
                </c:pt>
                <c:pt idx="2940">
                  <c:v>38835</c:v>
                </c:pt>
                <c:pt idx="2941">
                  <c:v>38834</c:v>
                </c:pt>
                <c:pt idx="2942">
                  <c:v>38833</c:v>
                </c:pt>
                <c:pt idx="2943">
                  <c:v>38832</c:v>
                </c:pt>
                <c:pt idx="2944">
                  <c:v>38831</c:v>
                </c:pt>
                <c:pt idx="2945">
                  <c:v>38828</c:v>
                </c:pt>
                <c:pt idx="2946">
                  <c:v>38827</c:v>
                </c:pt>
                <c:pt idx="2947">
                  <c:v>38826</c:v>
                </c:pt>
                <c:pt idx="2948">
                  <c:v>38825</c:v>
                </c:pt>
                <c:pt idx="2949">
                  <c:v>38824</c:v>
                </c:pt>
                <c:pt idx="2950">
                  <c:v>38820</c:v>
                </c:pt>
                <c:pt idx="2951">
                  <c:v>38819</c:v>
                </c:pt>
                <c:pt idx="2952">
                  <c:v>38818</c:v>
                </c:pt>
                <c:pt idx="2953">
                  <c:v>38817</c:v>
                </c:pt>
                <c:pt idx="2954">
                  <c:v>38814</c:v>
                </c:pt>
                <c:pt idx="2955">
                  <c:v>38813</c:v>
                </c:pt>
                <c:pt idx="2956">
                  <c:v>38812</c:v>
                </c:pt>
                <c:pt idx="2957">
                  <c:v>38811</c:v>
                </c:pt>
                <c:pt idx="2958">
                  <c:v>38810</c:v>
                </c:pt>
                <c:pt idx="2959">
                  <c:v>38807</c:v>
                </c:pt>
                <c:pt idx="2960">
                  <c:v>38806</c:v>
                </c:pt>
                <c:pt idx="2961">
                  <c:v>38805</c:v>
                </c:pt>
                <c:pt idx="2962">
                  <c:v>38804</c:v>
                </c:pt>
                <c:pt idx="2963">
                  <c:v>38803</c:v>
                </c:pt>
                <c:pt idx="2964">
                  <c:v>38800</c:v>
                </c:pt>
                <c:pt idx="2965">
                  <c:v>38799</c:v>
                </c:pt>
                <c:pt idx="2966">
                  <c:v>38798</c:v>
                </c:pt>
                <c:pt idx="2967">
                  <c:v>38797</c:v>
                </c:pt>
                <c:pt idx="2968">
                  <c:v>38796</c:v>
                </c:pt>
                <c:pt idx="2969">
                  <c:v>38793</c:v>
                </c:pt>
                <c:pt idx="2970">
                  <c:v>38792</c:v>
                </c:pt>
                <c:pt idx="2971">
                  <c:v>38791</c:v>
                </c:pt>
                <c:pt idx="2972">
                  <c:v>38790</c:v>
                </c:pt>
                <c:pt idx="2973">
                  <c:v>38789</c:v>
                </c:pt>
                <c:pt idx="2974">
                  <c:v>38786</c:v>
                </c:pt>
                <c:pt idx="2975">
                  <c:v>38785</c:v>
                </c:pt>
                <c:pt idx="2976">
                  <c:v>38784</c:v>
                </c:pt>
                <c:pt idx="2977">
                  <c:v>38783</c:v>
                </c:pt>
                <c:pt idx="2978">
                  <c:v>38782</c:v>
                </c:pt>
                <c:pt idx="2979">
                  <c:v>38779</c:v>
                </c:pt>
                <c:pt idx="2980">
                  <c:v>38778</c:v>
                </c:pt>
                <c:pt idx="2981">
                  <c:v>38777</c:v>
                </c:pt>
                <c:pt idx="2982">
                  <c:v>38776</c:v>
                </c:pt>
                <c:pt idx="2983">
                  <c:v>38775</c:v>
                </c:pt>
                <c:pt idx="2984">
                  <c:v>38772</c:v>
                </c:pt>
                <c:pt idx="2985">
                  <c:v>38771</c:v>
                </c:pt>
                <c:pt idx="2986">
                  <c:v>38770</c:v>
                </c:pt>
                <c:pt idx="2987">
                  <c:v>38769</c:v>
                </c:pt>
                <c:pt idx="2988">
                  <c:v>38765</c:v>
                </c:pt>
                <c:pt idx="2989">
                  <c:v>38764</c:v>
                </c:pt>
                <c:pt idx="2990">
                  <c:v>38763</c:v>
                </c:pt>
                <c:pt idx="2991">
                  <c:v>38762</c:v>
                </c:pt>
                <c:pt idx="2992">
                  <c:v>38761</c:v>
                </c:pt>
                <c:pt idx="2993">
                  <c:v>38758</c:v>
                </c:pt>
                <c:pt idx="2994">
                  <c:v>38757</c:v>
                </c:pt>
                <c:pt idx="2995">
                  <c:v>38756</c:v>
                </c:pt>
                <c:pt idx="2996">
                  <c:v>38755</c:v>
                </c:pt>
                <c:pt idx="2997">
                  <c:v>38754</c:v>
                </c:pt>
                <c:pt idx="2998">
                  <c:v>38751</c:v>
                </c:pt>
                <c:pt idx="2999">
                  <c:v>38750</c:v>
                </c:pt>
                <c:pt idx="3000">
                  <c:v>38749</c:v>
                </c:pt>
                <c:pt idx="3001">
                  <c:v>38748</c:v>
                </c:pt>
                <c:pt idx="3002">
                  <c:v>38747</c:v>
                </c:pt>
                <c:pt idx="3003">
                  <c:v>38744</c:v>
                </c:pt>
                <c:pt idx="3004">
                  <c:v>38743</c:v>
                </c:pt>
                <c:pt idx="3005">
                  <c:v>38742</c:v>
                </c:pt>
                <c:pt idx="3006">
                  <c:v>38741</c:v>
                </c:pt>
                <c:pt idx="3007">
                  <c:v>38740</c:v>
                </c:pt>
                <c:pt idx="3008">
                  <c:v>38737</c:v>
                </c:pt>
                <c:pt idx="3009">
                  <c:v>38736</c:v>
                </c:pt>
                <c:pt idx="3010">
                  <c:v>38735</c:v>
                </c:pt>
                <c:pt idx="3011">
                  <c:v>38734</c:v>
                </c:pt>
                <c:pt idx="3012">
                  <c:v>38730</c:v>
                </c:pt>
                <c:pt idx="3013">
                  <c:v>38729</c:v>
                </c:pt>
                <c:pt idx="3014">
                  <c:v>38728</c:v>
                </c:pt>
                <c:pt idx="3015">
                  <c:v>38727</c:v>
                </c:pt>
                <c:pt idx="3016">
                  <c:v>38726</c:v>
                </c:pt>
                <c:pt idx="3017">
                  <c:v>38723</c:v>
                </c:pt>
                <c:pt idx="3018">
                  <c:v>38722</c:v>
                </c:pt>
                <c:pt idx="3019">
                  <c:v>38721</c:v>
                </c:pt>
                <c:pt idx="3020">
                  <c:v>38720</c:v>
                </c:pt>
                <c:pt idx="3021">
                  <c:v>38716</c:v>
                </c:pt>
                <c:pt idx="3022">
                  <c:v>38715</c:v>
                </c:pt>
                <c:pt idx="3023">
                  <c:v>38714</c:v>
                </c:pt>
                <c:pt idx="3024">
                  <c:v>38713</c:v>
                </c:pt>
                <c:pt idx="3025">
                  <c:v>38709</c:v>
                </c:pt>
                <c:pt idx="3026">
                  <c:v>38708</c:v>
                </c:pt>
                <c:pt idx="3027">
                  <c:v>38707</c:v>
                </c:pt>
                <c:pt idx="3028">
                  <c:v>38706</c:v>
                </c:pt>
                <c:pt idx="3029">
                  <c:v>38705</c:v>
                </c:pt>
                <c:pt idx="3030">
                  <c:v>38702</c:v>
                </c:pt>
                <c:pt idx="3031">
                  <c:v>38701</c:v>
                </c:pt>
                <c:pt idx="3032">
                  <c:v>38700</c:v>
                </c:pt>
                <c:pt idx="3033">
                  <c:v>38699</c:v>
                </c:pt>
                <c:pt idx="3034">
                  <c:v>38698</c:v>
                </c:pt>
                <c:pt idx="3035">
                  <c:v>38695</c:v>
                </c:pt>
                <c:pt idx="3036">
                  <c:v>38694</c:v>
                </c:pt>
                <c:pt idx="3037">
                  <c:v>38693</c:v>
                </c:pt>
                <c:pt idx="3038">
                  <c:v>38692</c:v>
                </c:pt>
                <c:pt idx="3039">
                  <c:v>38691</c:v>
                </c:pt>
                <c:pt idx="3040">
                  <c:v>38688</c:v>
                </c:pt>
                <c:pt idx="3041">
                  <c:v>38687</c:v>
                </c:pt>
                <c:pt idx="3042">
                  <c:v>38686</c:v>
                </c:pt>
                <c:pt idx="3043">
                  <c:v>38685</c:v>
                </c:pt>
                <c:pt idx="3044">
                  <c:v>38684</c:v>
                </c:pt>
                <c:pt idx="3045">
                  <c:v>38681</c:v>
                </c:pt>
                <c:pt idx="3046">
                  <c:v>38679</c:v>
                </c:pt>
                <c:pt idx="3047">
                  <c:v>38678</c:v>
                </c:pt>
                <c:pt idx="3048">
                  <c:v>38677</c:v>
                </c:pt>
                <c:pt idx="3049">
                  <c:v>38674</c:v>
                </c:pt>
                <c:pt idx="3050">
                  <c:v>38673</c:v>
                </c:pt>
                <c:pt idx="3051">
                  <c:v>38672</c:v>
                </c:pt>
                <c:pt idx="3052">
                  <c:v>38671</c:v>
                </c:pt>
                <c:pt idx="3053">
                  <c:v>38670</c:v>
                </c:pt>
                <c:pt idx="3054">
                  <c:v>38666</c:v>
                </c:pt>
                <c:pt idx="3055">
                  <c:v>38665</c:v>
                </c:pt>
                <c:pt idx="3056">
                  <c:v>38664</c:v>
                </c:pt>
                <c:pt idx="3057">
                  <c:v>38663</c:v>
                </c:pt>
                <c:pt idx="3058">
                  <c:v>38660</c:v>
                </c:pt>
                <c:pt idx="3059">
                  <c:v>38659</c:v>
                </c:pt>
                <c:pt idx="3060">
                  <c:v>38658</c:v>
                </c:pt>
                <c:pt idx="3061">
                  <c:v>38657</c:v>
                </c:pt>
                <c:pt idx="3062">
                  <c:v>38656</c:v>
                </c:pt>
                <c:pt idx="3063">
                  <c:v>38653</c:v>
                </c:pt>
                <c:pt idx="3064">
                  <c:v>38652</c:v>
                </c:pt>
                <c:pt idx="3065">
                  <c:v>38651</c:v>
                </c:pt>
                <c:pt idx="3066">
                  <c:v>38650</c:v>
                </c:pt>
                <c:pt idx="3067">
                  <c:v>38649</c:v>
                </c:pt>
                <c:pt idx="3068">
                  <c:v>38646</c:v>
                </c:pt>
                <c:pt idx="3069">
                  <c:v>38645</c:v>
                </c:pt>
                <c:pt idx="3070">
                  <c:v>38644</c:v>
                </c:pt>
                <c:pt idx="3071">
                  <c:v>38643</c:v>
                </c:pt>
                <c:pt idx="3072">
                  <c:v>38642</c:v>
                </c:pt>
                <c:pt idx="3073">
                  <c:v>38639</c:v>
                </c:pt>
                <c:pt idx="3074">
                  <c:v>38638</c:v>
                </c:pt>
                <c:pt idx="3075">
                  <c:v>38637</c:v>
                </c:pt>
                <c:pt idx="3076">
                  <c:v>38636</c:v>
                </c:pt>
                <c:pt idx="3077">
                  <c:v>38632</c:v>
                </c:pt>
                <c:pt idx="3078">
                  <c:v>38631</c:v>
                </c:pt>
                <c:pt idx="3079">
                  <c:v>38630</c:v>
                </c:pt>
                <c:pt idx="3080">
                  <c:v>38629</c:v>
                </c:pt>
                <c:pt idx="3081">
                  <c:v>38628</c:v>
                </c:pt>
                <c:pt idx="3082">
                  <c:v>38625</c:v>
                </c:pt>
                <c:pt idx="3083">
                  <c:v>38624</c:v>
                </c:pt>
                <c:pt idx="3084">
                  <c:v>38623</c:v>
                </c:pt>
                <c:pt idx="3085">
                  <c:v>38622</c:v>
                </c:pt>
                <c:pt idx="3086">
                  <c:v>38621</c:v>
                </c:pt>
                <c:pt idx="3087">
                  <c:v>38618</c:v>
                </c:pt>
                <c:pt idx="3088">
                  <c:v>38617</c:v>
                </c:pt>
                <c:pt idx="3089">
                  <c:v>38616</c:v>
                </c:pt>
                <c:pt idx="3090">
                  <c:v>38615</c:v>
                </c:pt>
                <c:pt idx="3091">
                  <c:v>38614</c:v>
                </c:pt>
                <c:pt idx="3092">
                  <c:v>38611</c:v>
                </c:pt>
                <c:pt idx="3093">
                  <c:v>38610</c:v>
                </c:pt>
                <c:pt idx="3094">
                  <c:v>38609</c:v>
                </c:pt>
                <c:pt idx="3095">
                  <c:v>38608</c:v>
                </c:pt>
                <c:pt idx="3096">
                  <c:v>38607</c:v>
                </c:pt>
                <c:pt idx="3097">
                  <c:v>38604</c:v>
                </c:pt>
                <c:pt idx="3098">
                  <c:v>38603</c:v>
                </c:pt>
                <c:pt idx="3099">
                  <c:v>38602</c:v>
                </c:pt>
                <c:pt idx="3100">
                  <c:v>38601</c:v>
                </c:pt>
                <c:pt idx="3101">
                  <c:v>38597</c:v>
                </c:pt>
                <c:pt idx="3102">
                  <c:v>38596</c:v>
                </c:pt>
                <c:pt idx="3103">
                  <c:v>38595</c:v>
                </c:pt>
                <c:pt idx="3104">
                  <c:v>38594</c:v>
                </c:pt>
                <c:pt idx="3105">
                  <c:v>38593</c:v>
                </c:pt>
                <c:pt idx="3106">
                  <c:v>38590</c:v>
                </c:pt>
                <c:pt idx="3107">
                  <c:v>38589</c:v>
                </c:pt>
                <c:pt idx="3108">
                  <c:v>38588</c:v>
                </c:pt>
                <c:pt idx="3109">
                  <c:v>38587</c:v>
                </c:pt>
                <c:pt idx="3110">
                  <c:v>38586</c:v>
                </c:pt>
                <c:pt idx="3111">
                  <c:v>38583</c:v>
                </c:pt>
                <c:pt idx="3112">
                  <c:v>38582</c:v>
                </c:pt>
                <c:pt idx="3113">
                  <c:v>38581</c:v>
                </c:pt>
                <c:pt idx="3114">
                  <c:v>38580</c:v>
                </c:pt>
                <c:pt idx="3115">
                  <c:v>38579</c:v>
                </c:pt>
                <c:pt idx="3116">
                  <c:v>38576</c:v>
                </c:pt>
                <c:pt idx="3117">
                  <c:v>38575</c:v>
                </c:pt>
                <c:pt idx="3118">
                  <c:v>38574</c:v>
                </c:pt>
                <c:pt idx="3119">
                  <c:v>38573</c:v>
                </c:pt>
                <c:pt idx="3120">
                  <c:v>38572</c:v>
                </c:pt>
                <c:pt idx="3121">
                  <c:v>38569</c:v>
                </c:pt>
                <c:pt idx="3122">
                  <c:v>38568</c:v>
                </c:pt>
                <c:pt idx="3123">
                  <c:v>38567</c:v>
                </c:pt>
                <c:pt idx="3124">
                  <c:v>38566</c:v>
                </c:pt>
                <c:pt idx="3125">
                  <c:v>38565</c:v>
                </c:pt>
                <c:pt idx="3126">
                  <c:v>38562</c:v>
                </c:pt>
                <c:pt idx="3127">
                  <c:v>38561</c:v>
                </c:pt>
                <c:pt idx="3128">
                  <c:v>38560</c:v>
                </c:pt>
                <c:pt idx="3129">
                  <c:v>38559</c:v>
                </c:pt>
                <c:pt idx="3130">
                  <c:v>38558</c:v>
                </c:pt>
                <c:pt idx="3131">
                  <c:v>38555</c:v>
                </c:pt>
                <c:pt idx="3132">
                  <c:v>38554</c:v>
                </c:pt>
                <c:pt idx="3133">
                  <c:v>38553</c:v>
                </c:pt>
                <c:pt idx="3134">
                  <c:v>38552</c:v>
                </c:pt>
                <c:pt idx="3135">
                  <c:v>38551</c:v>
                </c:pt>
                <c:pt idx="3136">
                  <c:v>38548</c:v>
                </c:pt>
                <c:pt idx="3137">
                  <c:v>38547</c:v>
                </c:pt>
                <c:pt idx="3138">
                  <c:v>38546</c:v>
                </c:pt>
                <c:pt idx="3139">
                  <c:v>38545</c:v>
                </c:pt>
                <c:pt idx="3140">
                  <c:v>38544</c:v>
                </c:pt>
                <c:pt idx="3141">
                  <c:v>38541</c:v>
                </c:pt>
                <c:pt idx="3142">
                  <c:v>38540</c:v>
                </c:pt>
                <c:pt idx="3143">
                  <c:v>38539</c:v>
                </c:pt>
                <c:pt idx="3144">
                  <c:v>38538</c:v>
                </c:pt>
                <c:pt idx="3145">
                  <c:v>38534</c:v>
                </c:pt>
                <c:pt idx="3146">
                  <c:v>38533</c:v>
                </c:pt>
                <c:pt idx="3147">
                  <c:v>38532</c:v>
                </c:pt>
                <c:pt idx="3148">
                  <c:v>38531</c:v>
                </c:pt>
                <c:pt idx="3149">
                  <c:v>38530</c:v>
                </c:pt>
                <c:pt idx="3150">
                  <c:v>38527</c:v>
                </c:pt>
                <c:pt idx="3151">
                  <c:v>38526</c:v>
                </c:pt>
                <c:pt idx="3152">
                  <c:v>38525</c:v>
                </c:pt>
                <c:pt idx="3153">
                  <c:v>38524</c:v>
                </c:pt>
                <c:pt idx="3154">
                  <c:v>38523</c:v>
                </c:pt>
                <c:pt idx="3155">
                  <c:v>38520</c:v>
                </c:pt>
                <c:pt idx="3156">
                  <c:v>38519</c:v>
                </c:pt>
                <c:pt idx="3157">
                  <c:v>38518</c:v>
                </c:pt>
                <c:pt idx="3158">
                  <c:v>38517</c:v>
                </c:pt>
                <c:pt idx="3159">
                  <c:v>38516</c:v>
                </c:pt>
                <c:pt idx="3160">
                  <c:v>38513</c:v>
                </c:pt>
                <c:pt idx="3161">
                  <c:v>38512</c:v>
                </c:pt>
                <c:pt idx="3162">
                  <c:v>38511</c:v>
                </c:pt>
                <c:pt idx="3163">
                  <c:v>38510</c:v>
                </c:pt>
                <c:pt idx="3164">
                  <c:v>38509</c:v>
                </c:pt>
                <c:pt idx="3165">
                  <c:v>38506</c:v>
                </c:pt>
                <c:pt idx="3166">
                  <c:v>38505</c:v>
                </c:pt>
                <c:pt idx="3167">
                  <c:v>38504</c:v>
                </c:pt>
                <c:pt idx="3168">
                  <c:v>38503</c:v>
                </c:pt>
                <c:pt idx="3169">
                  <c:v>38499</c:v>
                </c:pt>
                <c:pt idx="3170">
                  <c:v>38498</c:v>
                </c:pt>
                <c:pt idx="3171">
                  <c:v>38497</c:v>
                </c:pt>
                <c:pt idx="3172">
                  <c:v>38496</c:v>
                </c:pt>
                <c:pt idx="3173">
                  <c:v>38495</c:v>
                </c:pt>
                <c:pt idx="3174">
                  <c:v>38492</c:v>
                </c:pt>
                <c:pt idx="3175">
                  <c:v>38491</c:v>
                </c:pt>
                <c:pt idx="3176">
                  <c:v>38490</c:v>
                </c:pt>
                <c:pt idx="3177">
                  <c:v>38489</c:v>
                </c:pt>
                <c:pt idx="3178">
                  <c:v>38488</c:v>
                </c:pt>
                <c:pt idx="3179">
                  <c:v>38485</c:v>
                </c:pt>
                <c:pt idx="3180">
                  <c:v>38484</c:v>
                </c:pt>
                <c:pt idx="3181">
                  <c:v>38483</c:v>
                </c:pt>
                <c:pt idx="3182">
                  <c:v>38482</c:v>
                </c:pt>
                <c:pt idx="3183">
                  <c:v>38481</c:v>
                </c:pt>
                <c:pt idx="3184">
                  <c:v>38478</c:v>
                </c:pt>
                <c:pt idx="3185">
                  <c:v>38477</c:v>
                </c:pt>
                <c:pt idx="3186">
                  <c:v>38476</c:v>
                </c:pt>
                <c:pt idx="3187">
                  <c:v>38475</c:v>
                </c:pt>
                <c:pt idx="3188">
                  <c:v>38474</c:v>
                </c:pt>
                <c:pt idx="3189">
                  <c:v>38471</c:v>
                </c:pt>
                <c:pt idx="3190">
                  <c:v>38470</c:v>
                </c:pt>
                <c:pt idx="3191">
                  <c:v>38469</c:v>
                </c:pt>
                <c:pt idx="3192">
                  <c:v>38468</c:v>
                </c:pt>
                <c:pt idx="3193">
                  <c:v>38467</c:v>
                </c:pt>
                <c:pt idx="3194">
                  <c:v>38464</c:v>
                </c:pt>
                <c:pt idx="3195">
                  <c:v>38463</c:v>
                </c:pt>
                <c:pt idx="3196">
                  <c:v>38462</c:v>
                </c:pt>
                <c:pt idx="3197">
                  <c:v>38461</c:v>
                </c:pt>
                <c:pt idx="3198">
                  <c:v>38460</c:v>
                </c:pt>
                <c:pt idx="3199">
                  <c:v>38457</c:v>
                </c:pt>
                <c:pt idx="3200">
                  <c:v>38456</c:v>
                </c:pt>
                <c:pt idx="3201">
                  <c:v>38455</c:v>
                </c:pt>
                <c:pt idx="3202">
                  <c:v>38454</c:v>
                </c:pt>
                <c:pt idx="3203">
                  <c:v>38453</c:v>
                </c:pt>
                <c:pt idx="3204">
                  <c:v>38450</c:v>
                </c:pt>
                <c:pt idx="3205">
                  <c:v>38449</c:v>
                </c:pt>
                <c:pt idx="3206">
                  <c:v>38448</c:v>
                </c:pt>
                <c:pt idx="3207">
                  <c:v>38447</c:v>
                </c:pt>
                <c:pt idx="3208">
                  <c:v>38446</c:v>
                </c:pt>
                <c:pt idx="3209">
                  <c:v>38443</c:v>
                </c:pt>
                <c:pt idx="3210">
                  <c:v>38442</c:v>
                </c:pt>
                <c:pt idx="3211">
                  <c:v>38441</c:v>
                </c:pt>
                <c:pt idx="3212">
                  <c:v>38440</c:v>
                </c:pt>
                <c:pt idx="3213">
                  <c:v>38439</c:v>
                </c:pt>
                <c:pt idx="3214">
                  <c:v>38435</c:v>
                </c:pt>
                <c:pt idx="3215">
                  <c:v>38434</c:v>
                </c:pt>
                <c:pt idx="3216">
                  <c:v>38433</c:v>
                </c:pt>
                <c:pt idx="3217">
                  <c:v>38432</c:v>
                </c:pt>
                <c:pt idx="3218">
                  <c:v>38429</c:v>
                </c:pt>
                <c:pt idx="3219">
                  <c:v>38428</c:v>
                </c:pt>
                <c:pt idx="3220">
                  <c:v>38427</c:v>
                </c:pt>
                <c:pt idx="3221">
                  <c:v>38426</c:v>
                </c:pt>
                <c:pt idx="3222">
                  <c:v>38425</c:v>
                </c:pt>
                <c:pt idx="3223">
                  <c:v>38422</c:v>
                </c:pt>
                <c:pt idx="3224">
                  <c:v>38421</c:v>
                </c:pt>
                <c:pt idx="3225">
                  <c:v>38420</c:v>
                </c:pt>
                <c:pt idx="3226">
                  <c:v>38419</c:v>
                </c:pt>
                <c:pt idx="3227">
                  <c:v>38418</c:v>
                </c:pt>
                <c:pt idx="3228">
                  <c:v>38415</c:v>
                </c:pt>
                <c:pt idx="3229">
                  <c:v>38414</c:v>
                </c:pt>
                <c:pt idx="3230">
                  <c:v>38413</c:v>
                </c:pt>
                <c:pt idx="3231">
                  <c:v>38412</c:v>
                </c:pt>
                <c:pt idx="3232">
                  <c:v>38411</c:v>
                </c:pt>
                <c:pt idx="3233">
                  <c:v>38408</c:v>
                </c:pt>
                <c:pt idx="3234">
                  <c:v>38407</c:v>
                </c:pt>
                <c:pt idx="3235">
                  <c:v>38406</c:v>
                </c:pt>
                <c:pt idx="3236">
                  <c:v>38405</c:v>
                </c:pt>
                <c:pt idx="3237">
                  <c:v>38401</c:v>
                </c:pt>
                <c:pt idx="3238">
                  <c:v>38400</c:v>
                </c:pt>
                <c:pt idx="3239">
                  <c:v>38399</c:v>
                </c:pt>
                <c:pt idx="3240">
                  <c:v>38398</c:v>
                </c:pt>
                <c:pt idx="3241">
                  <c:v>38397</c:v>
                </c:pt>
                <c:pt idx="3242">
                  <c:v>38394</c:v>
                </c:pt>
                <c:pt idx="3243">
                  <c:v>38393</c:v>
                </c:pt>
                <c:pt idx="3244">
                  <c:v>38392</c:v>
                </c:pt>
                <c:pt idx="3245">
                  <c:v>38391</c:v>
                </c:pt>
                <c:pt idx="3246">
                  <c:v>38390</c:v>
                </c:pt>
                <c:pt idx="3247">
                  <c:v>38387</c:v>
                </c:pt>
                <c:pt idx="3248">
                  <c:v>38386</c:v>
                </c:pt>
                <c:pt idx="3249">
                  <c:v>38385</c:v>
                </c:pt>
                <c:pt idx="3250">
                  <c:v>38384</c:v>
                </c:pt>
                <c:pt idx="3251">
                  <c:v>38383</c:v>
                </c:pt>
                <c:pt idx="3252">
                  <c:v>38380</c:v>
                </c:pt>
                <c:pt idx="3253">
                  <c:v>38379</c:v>
                </c:pt>
                <c:pt idx="3254">
                  <c:v>38378</c:v>
                </c:pt>
                <c:pt idx="3255">
                  <c:v>38377</c:v>
                </c:pt>
                <c:pt idx="3256">
                  <c:v>38376</c:v>
                </c:pt>
                <c:pt idx="3257">
                  <c:v>38373</c:v>
                </c:pt>
                <c:pt idx="3258">
                  <c:v>38372</c:v>
                </c:pt>
                <c:pt idx="3259">
                  <c:v>38371</c:v>
                </c:pt>
                <c:pt idx="3260">
                  <c:v>38370</c:v>
                </c:pt>
                <c:pt idx="3261">
                  <c:v>38366</c:v>
                </c:pt>
                <c:pt idx="3262">
                  <c:v>38365</c:v>
                </c:pt>
                <c:pt idx="3263">
                  <c:v>38364</c:v>
                </c:pt>
                <c:pt idx="3264">
                  <c:v>38363</c:v>
                </c:pt>
                <c:pt idx="3265">
                  <c:v>38362</c:v>
                </c:pt>
                <c:pt idx="3266">
                  <c:v>38359</c:v>
                </c:pt>
                <c:pt idx="3267">
                  <c:v>38358</c:v>
                </c:pt>
                <c:pt idx="3268">
                  <c:v>38357</c:v>
                </c:pt>
                <c:pt idx="3269">
                  <c:v>38356</c:v>
                </c:pt>
                <c:pt idx="3270">
                  <c:v>38355</c:v>
                </c:pt>
                <c:pt idx="3271">
                  <c:v>38352</c:v>
                </c:pt>
                <c:pt idx="3272">
                  <c:v>38351</c:v>
                </c:pt>
                <c:pt idx="3273">
                  <c:v>38350</c:v>
                </c:pt>
                <c:pt idx="3274">
                  <c:v>38349</c:v>
                </c:pt>
                <c:pt idx="3275">
                  <c:v>38348</c:v>
                </c:pt>
                <c:pt idx="3276">
                  <c:v>38344</c:v>
                </c:pt>
                <c:pt idx="3277">
                  <c:v>38343</c:v>
                </c:pt>
                <c:pt idx="3278">
                  <c:v>38342</c:v>
                </c:pt>
                <c:pt idx="3279">
                  <c:v>38341</c:v>
                </c:pt>
                <c:pt idx="3280">
                  <c:v>38338</c:v>
                </c:pt>
                <c:pt idx="3281">
                  <c:v>38337</c:v>
                </c:pt>
                <c:pt idx="3282">
                  <c:v>38336</c:v>
                </c:pt>
                <c:pt idx="3283">
                  <c:v>38335</c:v>
                </c:pt>
                <c:pt idx="3284">
                  <c:v>38334</c:v>
                </c:pt>
                <c:pt idx="3285">
                  <c:v>38331</c:v>
                </c:pt>
                <c:pt idx="3286">
                  <c:v>38330</c:v>
                </c:pt>
                <c:pt idx="3287">
                  <c:v>38329</c:v>
                </c:pt>
                <c:pt idx="3288">
                  <c:v>38328</c:v>
                </c:pt>
                <c:pt idx="3289">
                  <c:v>38327</c:v>
                </c:pt>
                <c:pt idx="3290">
                  <c:v>38324</c:v>
                </c:pt>
                <c:pt idx="3291">
                  <c:v>38323</c:v>
                </c:pt>
                <c:pt idx="3292">
                  <c:v>38322</c:v>
                </c:pt>
                <c:pt idx="3293">
                  <c:v>38321</c:v>
                </c:pt>
                <c:pt idx="3294">
                  <c:v>38320</c:v>
                </c:pt>
                <c:pt idx="3295">
                  <c:v>38317</c:v>
                </c:pt>
                <c:pt idx="3296">
                  <c:v>38315</c:v>
                </c:pt>
                <c:pt idx="3297">
                  <c:v>38314</c:v>
                </c:pt>
                <c:pt idx="3298">
                  <c:v>38313</c:v>
                </c:pt>
                <c:pt idx="3299">
                  <c:v>38310</c:v>
                </c:pt>
                <c:pt idx="3300">
                  <c:v>38309</c:v>
                </c:pt>
                <c:pt idx="3301">
                  <c:v>38308</c:v>
                </c:pt>
                <c:pt idx="3302">
                  <c:v>38307</c:v>
                </c:pt>
                <c:pt idx="3303">
                  <c:v>38306</c:v>
                </c:pt>
                <c:pt idx="3304">
                  <c:v>38303</c:v>
                </c:pt>
                <c:pt idx="3305">
                  <c:v>38301</c:v>
                </c:pt>
                <c:pt idx="3306">
                  <c:v>38300</c:v>
                </c:pt>
                <c:pt idx="3307">
                  <c:v>38299</c:v>
                </c:pt>
                <c:pt idx="3308">
                  <c:v>38296</c:v>
                </c:pt>
                <c:pt idx="3309">
                  <c:v>38295</c:v>
                </c:pt>
                <c:pt idx="3310">
                  <c:v>38294</c:v>
                </c:pt>
                <c:pt idx="3311">
                  <c:v>38293</c:v>
                </c:pt>
                <c:pt idx="3312">
                  <c:v>38292</c:v>
                </c:pt>
                <c:pt idx="3313">
                  <c:v>38289</c:v>
                </c:pt>
                <c:pt idx="3314">
                  <c:v>38288</c:v>
                </c:pt>
                <c:pt idx="3315">
                  <c:v>38287</c:v>
                </c:pt>
                <c:pt idx="3316">
                  <c:v>38286</c:v>
                </c:pt>
                <c:pt idx="3317">
                  <c:v>38285</c:v>
                </c:pt>
                <c:pt idx="3318">
                  <c:v>38282</c:v>
                </c:pt>
                <c:pt idx="3319">
                  <c:v>38281</c:v>
                </c:pt>
                <c:pt idx="3320">
                  <c:v>38280</c:v>
                </c:pt>
                <c:pt idx="3321">
                  <c:v>38279</c:v>
                </c:pt>
                <c:pt idx="3322">
                  <c:v>38278</c:v>
                </c:pt>
                <c:pt idx="3323">
                  <c:v>38275</c:v>
                </c:pt>
                <c:pt idx="3324">
                  <c:v>38274</c:v>
                </c:pt>
                <c:pt idx="3325">
                  <c:v>38273</c:v>
                </c:pt>
                <c:pt idx="3326">
                  <c:v>38272</c:v>
                </c:pt>
                <c:pt idx="3327">
                  <c:v>38268</c:v>
                </c:pt>
                <c:pt idx="3328">
                  <c:v>38267</c:v>
                </c:pt>
                <c:pt idx="3329">
                  <c:v>38266</c:v>
                </c:pt>
                <c:pt idx="3330">
                  <c:v>38265</c:v>
                </c:pt>
                <c:pt idx="3331">
                  <c:v>38264</c:v>
                </c:pt>
                <c:pt idx="3332">
                  <c:v>38261</c:v>
                </c:pt>
                <c:pt idx="3333">
                  <c:v>38260</c:v>
                </c:pt>
                <c:pt idx="3334">
                  <c:v>38259</c:v>
                </c:pt>
                <c:pt idx="3335">
                  <c:v>38258</c:v>
                </c:pt>
                <c:pt idx="3336">
                  <c:v>38257</c:v>
                </c:pt>
                <c:pt idx="3337">
                  <c:v>38254</c:v>
                </c:pt>
                <c:pt idx="3338">
                  <c:v>38253</c:v>
                </c:pt>
                <c:pt idx="3339">
                  <c:v>38252</c:v>
                </c:pt>
                <c:pt idx="3340">
                  <c:v>38251</c:v>
                </c:pt>
                <c:pt idx="3341">
                  <c:v>38250</c:v>
                </c:pt>
                <c:pt idx="3342">
                  <c:v>38247</c:v>
                </c:pt>
                <c:pt idx="3343">
                  <c:v>38246</c:v>
                </c:pt>
                <c:pt idx="3344">
                  <c:v>38245</c:v>
                </c:pt>
                <c:pt idx="3345">
                  <c:v>38244</c:v>
                </c:pt>
                <c:pt idx="3346">
                  <c:v>38243</c:v>
                </c:pt>
                <c:pt idx="3347">
                  <c:v>38240</c:v>
                </c:pt>
                <c:pt idx="3348">
                  <c:v>38239</c:v>
                </c:pt>
                <c:pt idx="3349">
                  <c:v>38238</c:v>
                </c:pt>
                <c:pt idx="3350">
                  <c:v>38237</c:v>
                </c:pt>
                <c:pt idx="3351">
                  <c:v>38233</c:v>
                </c:pt>
                <c:pt idx="3352">
                  <c:v>38232</c:v>
                </c:pt>
                <c:pt idx="3353">
                  <c:v>38231</c:v>
                </c:pt>
                <c:pt idx="3354">
                  <c:v>38230</c:v>
                </c:pt>
                <c:pt idx="3355">
                  <c:v>38229</c:v>
                </c:pt>
                <c:pt idx="3356">
                  <c:v>38226</c:v>
                </c:pt>
                <c:pt idx="3357">
                  <c:v>38225</c:v>
                </c:pt>
                <c:pt idx="3358">
                  <c:v>38224</c:v>
                </c:pt>
                <c:pt idx="3359">
                  <c:v>38223</c:v>
                </c:pt>
                <c:pt idx="3360">
                  <c:v>38222</c:v>
                </c:pt>
                <c:pt idx="3361">
                  <c:v>38219</c:v>
                </c:pt>
                <c:pt idx="3362">
                  <c:v>38218</c:v>
                </c:pt>
                <c:pt idx="3363">
                  <c:v>38217</c:v>
                </c:pt>
                <c:pt idx="3364">
                  <c:v>38216</c:v>
                </c:pt>
                <c:pt idx="3365">
                  <c:v>38215</c:v>
                </c:pt>
                <c:pt idx="3366">
                  <c:v>38212</c:v>
                </c:pt>
                <c:pt idx="3367">
                  <c:v>38211</c:v>
                </c:pt>
                <c:pt idx="3368">
                  <c:v>38210</c:v>
                </c:pt>
                <c:pt idx="3369">
                  <c:v>38209</c:v>
                </c:pt>
                <c:pt idx="3370">
                  <c:v>38208</c:v>
                </c:pt>
                <c:pt idx="3371">
                  <c:v>38205</c:v>
                </c:pt>
                <c:pt idx="3372">
                  <c:v>38204</c:v>
                </c:pt>
                <c:pt idx="3373">
                  <c:v>38203</c:v>
                </c:pt>
                <c:pt idx="3374">
                  <c:v>38202</c:v>
                </c:pt>
                <c:pt idx="3375">
                  <c:v>38201</c:v>
                </c:pt>
                <c:pt idx="3376">
                  <c:v>38198</c:v>
                </c:pt>
                <c:pt idx="3377">
                  <c:v>38197</c:v>
                </c:pt>
                <c:pt idx="3378">
                  <c:v>38196</c:v>
                </c:pt>
                <c:pt idx="3379">
                  <c:v>38195</c:v>
                </c:pt>
                <c:pt idx="3380">
                  <c:v>38194</c:v>
                </c:pt>
                <c:pt idx="3381">
                  <c:v>38191</c:v>
                </c:pt>
                <c:pt idx="3382">
                  <c:v>38190</c:v>
                </c:pt>
                <c:pt idx="3383">
                  <c:v>38189</c:v>
                </c:pt>
                <c:pt idx="3384">
                  <c:v>38188</c:v>
                </c:pt>
                <c:pt idx="3385">
                  <c:v>38187</c:v>
                </c:pt>
                <c:pt idx="3386">
                  <c:v>38184</c:v>
                </c:pt>
                <c:pt idx="3387">
                  <c:v>38183</c:v>
                </c:pt>
                <c:pt idx="3388">
                  <c:v>38182</c:v>
                </c:pt>
                <c:pt idx="3389">
                  <c:v>38181</c:v>
                </c:pt>
                <c:pt idx="3390">
                  <c:v>38180</c:v>
                </c:pt>
                <c:pt idx="3391">
                  <c:v>38177</c:v>
                </c:pt>
                <c:pt idx="3392">
                  <c:v>38176</c:v>
                </c:pt>
                <c:pt idx="3393">
                  <c:v>38175</c:v>
                </c:pt>
                <c:pt idx="3394">
                  <c:v>38174</c:v>
                </c:pt>
                <c:pt idx="3395">
                  <c:v>38170</c:v>
                </c:pt>
                <c:pt idx="3396">
                  <c:v>38169</c:v>
                </c:pt>
                <c:pt idx="3397">
                  <c:v>38168</c:v>
                </c:pt>
                <c:pt idx="3398">
                  <c:v>38167</c:v>
                </c:pt>
                <c:pt idx="3399">
                  <c:v>38166</c:v>
                </c:pt>
                <c:pt idx="3400">
                  <c:v>38163</c:v>
                </c:pt>
                <c:pt idx="3401">
                  <c:v>38162</c:v>
                </c:pt>
                <c:pt idx="3402">
                  <c:v>38161</c:v>
                </c:pt>
                <c:pt idx="3403">
                  <c:v>38160</c:v>
                </c:pt>
                <c:pt idx="3404">
                  <c:v>38159</c:v>
                </c:pt>
                <c:pt idx="3405">
                  <c:v>38156</c:v>
                </c:pt>
                <c:pt idx="3406">
                  <c:v>38155</c:v>
                </c:pt>
                <c:pt idx="3407">
                  <c:v>38154</c:v>
                </c:pt>
                <c:pt idx="3408">
                  <c:v>38153</c:v>
                </c:pt>
                <c:pt idx="3409">
                  <c:v>38152</c:v>
                </c:pt>
                <c:pt idx="3410">
                  <c:v>38148</c:v>
                </c:pt>
                <c:pt idx="3411">
                  <c:v>38147</c:v>
                </c:pt>
                <c:pt idx="3412">
                  <c:v>38146</c:v>
                </c:pt>
                <c:pt idx="3413">
                  <c:v>38145</c:v>
                </c:pt>
                <c:pt idx="3414">
                  <c:v>38142</c:v>
                </c:pt>
                <c:pt idx="3415">
                  <c:v>38141</c:v>
                </c:pt>
                <c:pt idx="3416">
                  <c:v>38140</c:v>
                </c:pt>
                <c:pt idx="3417">
                  <c:v>38139</c:v>
                </c:pt>
                <c:pt idx="3418">
                  <c:v>38135</c:v>
                </c:pt>
                <c:pt idx="3419">
                  <c:v>38134</c:v>
                </c:pt>
                <c:pt idx="3420">
                  <c:v>38133</c:v>
                </c:pt>
                <c:pt idx="3421">
                  <c:v>38132</c:v>
                </c:pt>
                <c:pt idx="3422">
                  <c:v>38131</c:v>
                </c:pt>
                <c:pt idx="3423">
                  <c:v>38128</c:v>
                </c:pt>
                <c:pt idx="3424">
                  <c:v>38127</c:v>
                </c:pt>
                <c:pt idx="3425">
                  <c:v>38126</c:v>
                </c:pt>
                <c:pt idx="3426">
                  <c:v>38125</c:v>
                </c:pt>
                <c:pt idx="3427">
                  <c:v>38124</c:v>
                </c:pt>
                <c:pt idx="3428">
                  <c:v>38121</c:v>
                </c:pt>
                <c:pt idx="3429">
                  <c:v>38120</c:v>
                </c:pt>
                <c:pt idx="3430">
                  <c:v>38119</c:v>
                </c:pt>
                <c:pt idx="3431">
                  <c:v>38118</c:v>
                </c:pt>
                <c:pt idx="3432">
                  <c:v>38117</c:v>
                </c:pt>
                <c:pt idx="3433">
                  <c:v>38114</c:v>
                </c:pt>
                <c:pt idx="3434">
                  <c:v>38113</c:v>
                </c:pt>
                <c:pt idx="3435">
                  <c:v>38112</c:v>
                </c:pt>
                <c:pt idx="3436">
                  <c:v>38111</c:v>
                </c:pt>
                <c:pt idx="3437">
                  <c:v>38110</c:v>
                </c:pt>
                <c:pt idx="3438">
                  <c:v>38107</c:v>
                </c:pt>
                <c:pt idx="3439">
                  <c:v>38106</c:v>
                </c:pt>
                <c:pt idx="3440">
                  <c:v>38105</c:v>
                </c:pt>
                <c:pt idx="3441">
                  <c:v>38104</c:v>
                </c:pt>
                <c:pt idx="3442">
                  <c:v>38103</c:v>
                </c:pt>
                <c:pt idx="3443">
                  <c:v>38100</c:v>
                </c:pt>
                <c:pt idx="3444">
                  <c:v>38099</c:v>
                </c:pt>
                <c:pt idx="3445">
                  <c:v>38098</c:v>
                </c:pt>
                <c:pt idx="3446">
                  <c:v>38097</c:v>
                </c:pt>
                <c:pt idx="3447">
                  <c:v>38096</c:v>
                </c:pt>
                <c:pt idx="3448">
                  <c:v>38093</c:v>
                </c:pt>
                <c:pt idx="3449">
                  <c:v>38092</c:v>
                </c:pt>
                <c:pt idx="3450">
                  <c:v>38091</c:v>
                </c:pt>
                <c:pt idx="3451">
                  <c:v>38089</c:v>
                </c:pt>
                <c:pt idx="3452">
                  <c:v>38085</c:v>
                </c:pt>
                <c:pt idx="3453">
                  <c:v>38084</c:v>
                </c:pt>
                <c:pt idx="3454">
                  <c:v>38083</c:v>
                </c:pt>
                <c:pt idx="3455">
                  <c:v>38082</c:v>
                </c:pt>
                <c:pt idx="3456">
                  <c:v>38079</c:v>
                </c:pt>
                <c:pt idx="3457">
                  <c:v>38078</c:v>
                </c:pt>
                <c:pt idx="3458">
                  <c:v>38077</c:v>
                </c:pt>
                <c:pt idx="3459">
                  <c:v>38076</c:v>
                </c:pt>
                <c:pt idx="3460">
                  <c:v>38075</c:v>
                </c:pt>
                <c:pt idx="3461">
                  <c:v>38072</c:v>
                </c:pt>
                <c:pt idx="3462">
                  <c:v>38071</c:v>
                </c:pt>
                <c:pt idx="3463">
                  <c:v>38070</c:v>
                </c:pt>
                <c:pt idx="3464">
                  <c:v>38069</c:v>
                </c:pt>
                <c:pt idx="3465">
                  <c:v>38068</c:v>
                </c:pt>
                <c:pt idx="3466">
                  <c:v>38065</c:v>
                </c:pt>
                <c:pt idx="3467">
                  <c:v>38064</c:v>
                </c:pt>
                <c:pt idx="3468">
                  <c:v>38063</c:v>
                </c:pt>
                <c:pt idx="3469">
                  <c:v>38062</c:v>
                </c:pt>
                <c:pt idx="3470">
                  <c:v>38061</c:v>
                </c:pt>
                <c:pt idx="3471">
                  <c:v>38058</c:v>
                </c:pt>
                <c:pt idx="3472">
                  <c:v>38057</c:v>
                </c:pt>
                <c:pt idx="3473">
                  <c:v>38056</c:v>
                </c:pt>
                <c:pt idx="3474">
                  <c:v>38055</c:v>
                </c:pt>
                <c:pt idx="3475">
                  <c:v>38054</c:v>
                </c:pt>
                <c:pt idx="3476">
                  <c:v>38051</c:v>
                </c:pt>
                <c:pt idx="3477">
                  <c:v>38050</c:v>
                </c:pt>
                <c:pt idx="3478">
                  <c:v>38049</c:v>
                </c:pt>
                <c:pt idx="3479">
                  <c:v>38048</c:v>
                </c:pt>
                <c:pt idx="3480">
                  <c:v>38047</c:v>
                </c:pt>
                <c:pt idx="3481">
                  <c:v>38044</c:v>
                </c:pt>
                <c:pt idx="3482">
                  <c:v>38043</c:v>
                </c:pt>
                <c:pt idx="3483">
                  <c:v>38042</c:v>
                </c:pt>
                <c:pt idx="3484">
                  <c:v>38041</c:v>
                </c:pt>
                <c:pt idx="3485">
                  <c:v>38040</c:v>
                </c:pt>
                <c:pt idx="3486">
                  <c:v>38037</c:v>
                </c:pt>
                <c:pt idx="3487">
                  <c:v>38036</c:v>
                </c:pt>
                <c:pt idx="3488">
                  <c:v>38035</c:v>
                </c:pt>
                <c:pt idx="3489">
                  <c:v>38034</c:v>
                </c:pt>
                <c:pt idx="3490">
                  <c:v>38030</c:v>
                </c:pt>
                <c:pt idx="3491">
                  <c:v>38029</c:v>
                </c:pt>
                <c:pt idx="3492">
                  <c:v>38028</c:v>
                </c:pt>
                <c:pt idx="3493">
                  <c:v>38027</c:v>
                </c:pt>
                <c:pt idx="3494">
                  <c:v>38026</c:v>
                </c:pt>
                <c:pt idx="3495">
                  <c:v>38023</c:v>
                </c:pt>
                <c:pt idx="3496">
                  <c:v>38022</c:v>
                </c:pt>
                <c:pt idx="3497">
                  <c:v>38021</c:v>
                </c:pt>
                <c:pt idx="3498">
                  <c:v>38020</c:v>
                </c:pt>
                <c:pt idx="3499">
                  <c:v>38019</c:v>
                </c:pt>
                <c:pt idx="3500">
                  <c:v>38016</c:v>
                </c:pt>
                <c:pt idx="3501">
                  <c:v>38015</c:v>
                </c:pt>
                <c:pt idx="3502">
                  <c:v>38014</c:v>
                </c:pt>
                <c:pt idx="3503">
                  <c:v>38013</c:v>
                </c:pt>
                <c:pt idx="3504">
                  <c:v>38012</c:v>
                </c:pt>
                <c:pt idx="3505">
                  <c:v>38009</c:v>
                </c:pt>
                <c:pt idx="3506">
                  <c:v>38008</c:v>
                </c:pt>
                <c:pt idx="3507">
                  <c:v>38007</c:v>
                </c:pt>
                <c:pt idx="3508">
                  <c:v>38006</c:v>
                </c:pt>
                <c:pt idx="3509">
                  <c:v>38002</c:v>
                </c:pt>
                <c:pt idx="3510">
                  <c:v>38001</c:v>
                </c:pt>
                <c:pt idx="3511">
                  <c:v>38000</c:v>
                </c:pt>
                <c:pt idx="3512">
                  <c:v>37999</c:v>
                </c:pt>
                <c:pt idx="3513">
                  <c:v>37998</c:v>
                </c:pt>
                <c:pt idx="3514">
                  <c:v>37995</c:v>
                </c:pt>
                <c:pt idx="3515">
                  <c:v>37994</c:v>
                </c:pt>
                <c:pt idx="3516">
                  <c:v>37993</c:v>
                </c:pt>
                <c:pt idx="3517">
                  <c:v>37992</c:v>
                </c:pt>
                <c:pt idx="3518">
                  <c:v>37991</c:v>
                </c:pt>
                <c:pt idx="3519">
                  <c:v>37988</c:v>
                </c:pt>
                <c:pt idx="3520">
                  <c:v>37986</c:v>
                </c:pt>
                <c:pt idx="3521">
                  <c:v>37985</c:v>
                </c:pt>
                <c:pt idx="3522">
                  <c:v>37984</c:v>
                </c:pt>
                <c:pt idx="3523">
                  <c:v>37981</c:v>
                </c:pt>
                <c:pt idx="3524">
                  <c:v>37979</c:v>
                </c:pt>
                <c:pt idx="3525">
                  <c:v>37978</c:v>
                </c:pt>
                <c:pt idx="3526">
                  <c:v>37977</c:v>
                </c:pt>
                <c:pt idx="3527">
                  <c:v>37974</c:v>
                </c:pt>
                <c:pt idx="3528">
                  <c:v>37973</c:v>
                </c:pt>
                <c:pt idx="3529">
                  <c:v>37972</c:v>
                </c:pt>
                <c:pt idx="3530">
                  <c:v>37971</c:v>
                </c:pt>
                <c:pt idx="3531">
                  <c:v>37970</c:v>
                </c:pt>
                <c:pt idx="3532">
                  <c:v>37967</c:v>
                </c:pt>
                <c:pt idx="3533">
                  <c:v>37966</c:v>
                </c:pt>
                <c:pt idx="3534">
                  <c:v>37965</c:v>
                </c:pt>
                <c:pt idx="3535">
                  <c:v>37964</c:v>
                </c:pt>
                <c:pt idx="3536">
                  <c:v>37963</c:v>
                </c:pt>
                <c:pt idx="3537">
                  <c:v>37960</c:v>
                </c:pt>
                <c:pt idx="3538">
                  <c:v>37959</c:v>
                </c:pt>
                <c:pt idx="3539">
                  <c:v>37958</c:v>
                </c:pt>
                <c:pt idx="3540">
                  <c:v>37957</c:v>
                </c:pt>
                <c:pt idx="3541">
                  <c:v>37956</c:v>
                </c:pt>
                <c:pt idx="3542">
                  <c:v>37953</c:v>
                </c:pt>
                <c:pt idx="3543">
                  <c:v>37951</c:v>
                </c:pt>
                <c:pt idx="3544">
                  <c:v>37950</c:v>
                </c:pt>
                <c:pt idx="3545">
                  <c:v>37949</c:v>
                </c:pt>
                <c:pt idx="3546">
                  <c:v>37946</c:v>
                </c:pt>
                <c:pt idx="3547">
                  <c:v>37945</c:v>
                </c:pt>
                <c:pt idx="3548">
                  <c:v>37944</c:v>
                </c:pt>
                <c:pt idx="3549">
                  <c:v>37943</c:v>
                </c:pt>
                <c:pt idx="3550">
                  <c:v>37942</c:v>
                </c:pt>
                <c:pt idx="3551">
                  <c:v>37939</c:v>
                </c:pt>
                <c:pt idx="3552">
                  <c:v>37938</c:v>
                </c:pt>
                <c:pt idx="3553">
                  <c:v>37937</c:v>
                </c:pt>
                <c:pt idx="3554">
                  <c:v>37935</c:v>
                </c:pt>
                <c:pt idx="3555">
                  <c:v>37932</c:v>
                </c:pt>
                <c:pt idx="3556">
                  <c:v>37931</c:v>
                </c:pt>
                <c:pt idx="3557">
                  <c:v>37930</c:v>
                </c:pt>
                <c:pt idx="3558">
                  <c:v>37929</c:v>
                </c:pt>
                <c:pt idx="3559">
                  <c:v>37928</c:v>
                </c:pt>
                <c:pt idx="3560">
                  <c:v>37925</c:v>
                </c:pt>
                <c:pt idx="3561">
                  <c:v>37924</c:v>
                </c:pt>
                <c:pt idx="3562">
                  <c:v>37923</c:v>
                </c:pt>
                <c:pt idx="3563">
                  <c:v>37922</c:v>
                </c:pt>
                <c:pt idx="3564">
                  <c:v>37921</c:v>
                </c:pt>
                <c:pt idx="3565">
                  <c:v>37918</c:v>
                </c:pt>
                <c:pt idx="3566">
                  <c:v>37917</c:v>
                </c:pt>
                <c:pt idx="3567">
                  <c:v>37916</c:v>
                </c:pt>
                <c:pt idx="3568">
                  <c:v>37915</c:v>
                </c:pt>
                <c:pt idx="3569">
                  <c:v>37914</c:v>
                </c:pt>
                <c:pt idx="3570">
                  <c:v>37911</c:v>
                </c:pt>
                <c:pt idx="3571">
                  <c:v>37910</c:v>
                </c:pt>
                <c:pt idx="3572">
                  <c:v>37909</c:v>
                </c:pt>
                <c:pt idx="3573">
                  <c:v>37908</c:v>
                </c:pt>
                <c:pt idx="3574">
                  <c:v>37904</c:v>
                </c:pt>
                <c:pt idx="3575">
                  <c:v>37903</c:v>
                </c:pt>
                <c:pt idx="3576">
                  <c:v>37902</c:v>
                </c:pt>
                <c:pt idx="3577">
                  <c:v>37901</c:v>
                </c:pt>
                <c:pt idx="3578">
                  <c:v>37900</c:v>
                </c:pt>
                <c:pt idx="3579">
                  <c:v>37897</c:v>
                </c:pt>
                <c:pt idx="3580">
                  <c:v>37896</c:v>
                </c:pt>
                <c:pt idx="3581">
                  <c:v>37895</c:v>
                </c:pt>
                <c:pt idx="3582">
                  <c:v>37894</c:v>
                </c:pt>
                <c:pt idx="3583">
                  <c:v>37893</c:v>
                </c:pt>
                <c:pt idx="3584">
                  <c:v>37890</c:v>
                </c:pt>
                <c:pt idx="3585">
                  <c:v>37889</c:v>
                </c:pt>
                <c:pt idx="3586">
                  <c:v>37888</c:v>
                </c:pt>
                <c:pt idx="3587">
                  <c:v>37887</c:v>
                </c:pt>
                <c:pt idx="3588">
                  <c:v>37886</c:v>
                </c:pt>
                <c:pt idx="3589">
                  <c:v>37883</c:v>
                </c:pt>
                <c:pt idx="3590">
                  <c:v>37882</c:v>
                </c:pt>
                <c:pt idx="3591">
                  <c:v>37881</c:v>
                </c:pt>
                <c:pt idx="3592">
                  <c:v>37880</c:v>
                </c:pt>
                <c:pt idx="3593">
                  <c:v>37879</c:v>
                </c:pt>
                <c:pt idx="3594">
                  <c:v>37876</c:v>
                </c:pt>
                <c:pt idx="3595">
                  <c:v>37875</c:v>
                </c:pt>
                <c:pt idx="3596">
                  <c:v>37874</c:v>
                </c:pt>
                <c:pt idx="3597">
                  <c:v>37873</c:v>
                </c:pt>
                <c:pt idx="3598">
                  <c:v>37872</c:v>
                </c:pt>
                <c:pt idx="3599">
                  <c:v>37869</c:v>
                </c:pt>
                <c:pt idx="3600">
                  <c:v>37868</c:v>
                </c:pt>
                <c:pt idx="3601">
                  <c:v>37867</c:v>
                </c:pt>
                <c:pt idx="3602">
                  <c:v>37866</c:v>
                </c:pt>
                <c:pt idx="3603">
                  <c:v>37862</c:v>
                </c:pt>
                <c:pt idx="3604">
                  <c:v>37861</c:v>
                </c:pt>
                <c:pt idx="3605">
                  <c:v>37860</c:v>
                </c:pt>
                <c:pt idx="3606">
                  <c:v>37859</c:v>
                </c:pt>
                <c:pt idx="3607">
                  <c:v>37858</c:v>
                </c:pt>
                <c:pt idx="3608">
                  <c:v>37855</c:v>
                </c:pt>
                <c:pt idx="3609">
                  <c:v>37854</c:v>
                </c:pt>
                <c:pt idx="3610">
                  <c:v>37853</c:v>
                </c:pt>
                <c:pt idx="3611">
                  <c:v>37852</c:v>
                </c:pt>
                <c:pt idx="3612">
                  <c:v>37851</c:v>
                </c:pt>
                <c:pt idx="3613">
                  <c:v>37848</c:v>
                </c:pt>
                <c:pt idx="3614">
                  <c:v>37847</c:v>
                </c:pt>
                <c:pt idx="3615">
                  <c:v>37846</c:v>
                </c:pt>
                <c:pt idx="3616">
                  <c:v>37845</c:v>
                </c:pt>
                <c:pt idx="3617">
                  <c:v>37844</c:v>
                </c:pt>
                <c:pt idx="3618">
                  <c:v>37841</c:v>
                </c:pt>
                <c:pt idx="3619">
                  <c:v>37840</c:v>
                </c:pt>
                <c:pt idx="3620">
                  <c:v>37839</c:v>
                </c:pt>
                <c:pt idx="3621">
                  <c:v>37838</c:v>
                </c:pt>
                <c:pt idx="3622">
                  <c:v>37837</c:v>
                </c:pt>
                <c:pt idx="3623">
                  <c:v>37834</c:v>
                </c:pt>
                <c:pt idx="3624">
                  <c:v>37833</c:v>
                </c:pt>
                <c:pt idx="3625">
                  <c:v>37832</c:v>
                </c:pt>
                <c:pt idx="3626">
                  <c:v>37831</c:v>
                </c:pt>
                <c:pt idx="3627">
                  <c:v>37830</c:v>
                </c:pt>
                <c:pt idx="3628">
                  <c:v>37827</c:v>
                </c:pt>
                <c:pt idx="3629">
                  <c:v>37826</c:v>
                </c:pt>
                <c:pt idx="3630">
                  <c:v>37825</c:v>
                </c:pt>
                <c:pt idx="3631">
                  <c:v>37824</c:v>
                </c:pt>
                <c:pt idx="3632">
                  <c:v>37823</c:v>
                </c:pt>
                <c:pt idx="3633">
                  <c:v>37820</c:v>
                </c:pt>
                <c:pt idx="3634">
                  <c:v>37819</c:v>
                </c:pt>
                <c:pt idx="3635">
                  <c:v>37818</c:v>
                </c:pt>
                <c:pt idx="3636">
                  <c:v>37817</c:v>
                </c:pt>
                <c:pt idx="3637">
                  <c:v>37816</c:v>
                </c:pt>
                <c:pt idx="3638">
                  <c:v>37813</c:v>
                </c:pt>
                <c:pt idx="3639">
                  <c:v>37812</c:v>
                </c:pt>
                <c:pt idx="3640">
                  <c:v>37811</c:v>
                </c:pt>
                <c:pt idx="3641">
                  <c:v>37810</c:v>
                </c:pt>
                <c:pt idx="3642">
                  <c:v>37809</c:v>
                </c:pt>
                <c:pt idx="3643">
                  <c:v>37805</c:v>
                </c:pt>
                <c:pt idx="3644">
                  <c:v>37804</c:v>
                </c:pt>
                <c:pt idx="3645">
                  <c:v>37803</c:v>
                </c:pt>
                <c:pt idx="3646">
                  <c:v>37802</c:v>
                </c:pt>
                <c:pt idx="3647">
                  <c:v>37799</c:v>
                </c:pt>
                <c:pt idx="3648">
                  <c:v>37798</c:v>
                </c:pt>
                <c:pt idx="3649">
                  <c:v>37797</c:v>
                </c:pt>
                <c:pt idx="3650">
                  <c:v>37796</c:v>
                </c:pt>
                <c:pt idx="3651">
                  <c:v>37795</c:v>
                </c:pt>
                <c:pt idx="3652">
                  <c:v>37792</c:v>
                </c:pt>
                <c:pt idx="3653">
                  <c:v>37791</c:v>
                </c:pt>
                <c:pt idx="3654">
                  <c:v>37790</c:v>
                </c:pt>
                <c:pt idx="3655">
                  <c:v>37789</c:v>
                </c:pt>
                <c:pt idx="3656">
                  <c:v>37788</c:v>
                </c:pt>
                <c:pt idx="3657">
                  <c:v>37785</c:v>
                </c:pt>
                <c:pt idx="3658">
                  <c:v>37784</c:v>
                </c:pt>
                <c:pt idx="3659">
                  <c:v>37783</c:v>
                </c:pt>
                <c:pt idx="3660">
                  <c:v>37782</c:v>
                </c:pt>
                <c:pt idx="3661">
                  <c:v>37781</c:v>
                </c:pt>
                <c:pt idx="3662">
                  <c:v>37778</c:v>
                </c:pt>
                <c:pt idx="3663">
                  <c:v>37777</c:v>
                </c:pt>
                <c:pt idx="3664">
                  <c:v>37776</c:v>
                </c:pt>
                <c:pt idx="3665">
                  <c:v>37775</c:v>
                </c:pt>
                <c:pt idx="3666">
                  <c:v>37774</c:v>
                </c:pt>
                <c:pt idx="3667">
                  <c:v>37771</c:v>
                </c:pt>
                <c:pt idx="3668">
                  <c:v>37770</c:v>
                </c:pt>
                <c:pt idx="3669">
                  <c:v>37769</c:v>
                </c:pt>
                <c:pt idx="3670">
                  <c:v>37768</c:v>
                </c:pt>
                <c:pt idx="3671">
                  <c:v>37764</c:v>
                </c:pt>
                <c:pt idx="3672">
                  <c:v>37763</c:v>
                </c:pt>
                <c:pt idx="3673">
                  <c:v>37762</c:v>
                </c:pt>
                <c:pt idx="3674">
                  <c:v>37761</c:v>
                </c:pt>
                <c:pt idx="3675">
                  <c:v>37760</c:v>
                </c:pt>
                <c:pt idx="3676">
                  <c:v>37757</c:v>
                </c:pt>
                <c:pt idx="3677">
                  <c:v>37756</c:v>
                </c:pt>
                <c:pt idx="3678">
                  <c:v>37755</c:v>
                </c:pt>
                <c:pt idx="3679">
                  <c:v>37754</c:v>
                </c:pt>
                <c:pt idx="3680">
                  <c:v>37753</c:v>
                </c:pt>
                <c:pt idx="3681">
                  <c:v>37750</c:v>
                </c:pt>
                <c:pt idx="3682">
                  <c:v>37749</c:v>
                </c:pt>
                <c:pt idx="3683">
                  <c:v>37748</c:v>
                </c:pt>
                <c:pt idx="3684">
                  <c:v>37747</c:v>
                </c:pt>
                <c:pt idx="3685">
                  <c:v>37746</c:v>
                </c:pt>
                <c:pt idx="3686">
                  <c:v>37743</c:v>
                </c:pt>
                <c:pt idx="3687">
                  <c:v>37742</c:v>
                </c:pt>
                <c:pt idx="3688">
                  <c:v>37741</c:v>
                </c:pt>
                <c:pt idx="3689">
                  <c:v>37740</c:v>
                </c:pt>
                <c:pt idx="3690">
                  <c:v>37739</c:v>
                </c:pt>
                <c:pt idx="3691">
                  <c:v>37736</c:v>
                </c:pt>
                <c:pt idx="3692">
                  <c:v>37735</c:v>
                </c:pt>
                <c:pt idx="3693">
                  <c:v>37734</c:v>
                </c:pt>
                <c:pt idx="3694">
                  <c:v>37733</c:v>
                </c:pt>
                <c:pt idx="3695">
                  <c:v>37732</c:v>
                </c:pt>
                <c:pt idx="3696">
                  <c:v>37728</c:v>
                </c:pt>
                <c:pt idx="3697">
                  <c:v>37727</c:v>
                </c:pt>
                <c:pt idx="3698">
                  <c:v>37726</c:v>
                </c:pt>
                <c:pt idx="3699">
                  <c:v>37725</c:v>
                </c:pt>
                <c:pt idx="3700">
                  <c:v>37722</c:v>
                </c:pt>
                <c:pt idx="3701">
                  <c:v>37721</c:v>
                </c:pt>
                <c:pt idx="3702">
                  <c:v>37720</c:v>
                </c:pt>
                <c:pt idx="3703">
                  <c:v>37719</c:v>
                </c:pt>
                <c:pt idx="3704">
                  <c:v>37718</c:v>
                </c:pt>
                <c:pt idx="3705">
                  <c:v>37715</c:v>
                </c:pt>
                <c:pt idx="3706">
                  <c:v>37714</c:v>
                </c:pt>
                <c:pt idx="3707">
                  <c:v>37713</c:v>
                </c:pt>
                <c:pt idx="3708">
                  <c:v>37712</c:v>
                </c:pt>
                <c:pt idx="3709">
                  <c:v>37711</c:v>
                </c:pt>
                <c:pt idx="3710">
                  <c:v>37708</c:v>
                </c:pt>
                <c:pt idx="3711">
                  <c:v>37707</c:v>
                </c:pt>
                <c:pt idx="3712">
                  <c:v>37706</c:v>
                </c:pt>
                <c:pt idx="3713">
                  <c:v>37705</c:v>
                </c:pt>
                <c:pt idx="3714">
                  <c:v>37704</c:v>
                </c:pt>
                <c:pt idx="3715">
                  <c:v>37701</c:v>
                </c:pt>
                <c:pt idx="3716">
                  <c:v>37700</c:v>
                </c:pt>
                <c:pt idx="3717">
                  <c:v>37699</c:v>
                </c:pt>
                <c:pt idx="3718">
                  <c:v>37698</c:v>
                </c:pt>
                <c:pt idx="3719">
                  <c:v>37697</c:v>
                </c:pt>
                <c:pt idx="3720">
                  <c:v>37694</c:v>
                </c:pt>
                <c:pt idx="3721">
                  <c:v>37693</c:v>
                </c:pt>
                <c:pt idx="3722">
                  <c:v>37692</c:v>
                </c:pt>
                <c:pt idx="3723">
                  <c:v>37691</c:v>
                </c:pt>
                <c:pt idx="3724">
                  <c:v>37690</c:v>
                </c:pt>
                <c:pt idx="3725">
                  <c:v>37687</c:v>
                </c:pt>
                <c:pt idx="3726">
                  <c:v>37686</c:v>
                </c:pt>
                <c:pt idx="3727">
                  <c:v>37685</c:v>
                </c:pt>
                <c:pt idx="3728">
                  <c:v>37684</c:v>
                </c:pt>
                <c:pt idx="3729">
                  <c:v>37683</c:v>
                </c:pt>
                <c:pt idx="3730">
                  <c:v>37680</c:v>
                </c:pt>
                <c:pt idx="3731">
                  <c:v>37679</c:v>
                </c:pt>
                <c:pt idx="3732">
                  <c:v>37678</c:v>
                </c:pt>
                <c:pt idx="3733">
                  <c:v>37677</c:v>
                </c:pt>
                <c:pt idx="3734">
                  <c:v>37676</c:v>
                </c:pt>
                <c:pt idx="3735">
                  <c:v>37673</c:v>
                </c:pt>
                <c:pt idx="3736">
                  <c:v>37672</c:v>
                </c:pt>
                <c:pt idx="3737">
                  <c:v>37671</c:v>
                </c:pt>
                <c:pt idx="3738">
                  <c:v>37670</c:v>
                </c:pt>
                <c:pt idx="3739">
                  <c:v>37666</c:v>
                </c:pt>
                <c:pt idx="3740">
                  <c:v>37665</c:v>
                </c:pt>
                <c:pt idx="3741">
                  <c:v>37664</c:v>
                </c:pt>
                <c:pt idx="3742">
                  <c:v>37663</c:v>
                </c:pt>
                <c:pt idx="3743">
                  <c:v>37662</c:v>
                </c:pt>
                <c:pt idx="3744">
                  <c:v>37659</c:v>
                </c:pt>
                <c:pt idx="3745">
                  <c:v>37658</c:v>
                </c:pt>
                <c:pt idx="3746">
                  <c:v>37657</c:v>
                </c:pt>
                <c:pt idx="3747">
                  <c:v>37656</c:v>
                </c:pt>
                <c:pt idx="3748">
                  <c:v>37655</c:v>
                </c:pt>
                <c:pt idx="3749">
                  <c:v>37652</c:v>
                </c:pt>
                <c:pt idx="3750">
                  <c:v>37651</c:v>
                </c:pt>
                <c:pt idx="3751">
                  <c:v>37650</c:v>
                </c:pt>
                <c:pt idx="3752">
                  <c:v>37649</c:v>
                </c:pt>
                <c:pt idx="3753">
                  <c:v>37648</c:v>
                </c:pt>
                <c:pt idx="3754">
                  <c:v>37645</c:v>
                </c:pt>
                <c:pt idx="3755">
                  <c:v>37644</c:v>
                </c:pt>
                <c:pt idx="3756">
                  <c:v>37643</c:v>
                </c:pt>
                <c:pt idx="3757">
                  <c:v>37642</c:v>
                </c:pt>
                <c:pt idx="3758">
                  <c:v>37638</c:v>
                </c:pt>
                <c:pt idx="3759">
                  <c:v>37637</c:v>
                </c:pt>
                <c:pt idx="3760">
                  <c:v>37636</c:v>
                </c:pt>
                <c:pt idx="3761">
                  <c:v>37635</c:v>
                </c:pt>
                <c:pt idx="3762">
                  <c:v>37634</c:v>
                </c:pt>
                <c:pt idx="3763">
                  <c:v>37631</c:v>
                </c:pt>
                <c:pt idx="3764">
                  <c:v>37630</c:v>
                </c:pt>
                <c:pt idx="3765">
                  <c:v>37629</c:v>
                </c:pt>
                <c:pt idx="3766">
                  <c:v>37628</c:v>
                </c:pt>
                <c:pt idx="3767">
                  <c:v>37627</c:v>
                </c:pt>
                <c:pt idx="3768">
                  <c:v>37624</c:v>
                </c:pt>
                <c:pt idx="3769">
                  <c:v>37623</c:v>
                </c:pt>
                <c:pt idx="3770">
                  <c:v>37621</c:v>
                </c:pt>
                <c:pt idx="3771">
                  <c:v>37620</c:v>
                </c:pt>
                <c:pt idx="3772">
                  <c:v>37617</c:v>
                </c:pt>
                <c:pt idx="3773">
                  <c:v>37616</c:v>
                </c:pt>
                <c:pt idx="3774">
                  <c:v>37614</c:v>
                </c:pt>
                <c:pt idx="3775">
                  <c:v>37613</c:v>
                </c:pt>
                <c:pt idx="3776">
                  <c:v>37610</c:v>
                </c:pt>
                <c:pt idx="3777">
                  <c:v>37609</c:v>
                </c:pt>
                <c:pt idx="3778">
                  <c:v>37608</c:v>
                </c:pt>
                <c:pt idx="3779">
                  <c:v>37607</c:v>
                </c:pt>
                <c:pt idx="3780">
                  <c:v>37606</c:v>
                </c:pt>
                <c:pt idx="3781">
                  <c:v>37603</c:v>
                </c:pt>
                <c:pt idx="3782">
                  <c:v>37602</c:v>
                </c:pt>
                <c:pt idx="3783">
                  <c:v>37601</c:v>
                </c:pt>
                <c:pt idx="3784">
                  <c:v>37600</c:v>
                </c:pt>
                <c:pt idx="3785">
                  <c:v>37599</c:v>
                </c:pt>
                <c:pt idx="3786">
                  <c:v>37596</c:v>
                </c:pt>
                <c:pt idx="3787">
                  <c:v>37595</c:v>
                </c:pt>
                <c:pt idx="3788">
                  <c:v>37594</c:v>
                </c:pt>
                <c:pt idx="3789">
                  <c:v>37593</c:v>
                </c:pt>
                <c:pt idx="3790">
                  <c:v>37592</c:v>
                </c:pt>
                <c:pt idx="3791">
                  <c:v>37589</c:v>
                </c:pt>
                <c:pt idx="3792">
                  <c:v>37587</c:v>
                </c:pt>
                <c:pt idx="3793">
                  <c:v>37586</c:v>
                </c:pt>
                <c:pt idx="3794">
                  <c:v>37585</c:v>
                </c:pt>
                <c:pt idx="3795">
                  <c:v>37582</c:v>
                </c:pt>
                <c:pt idx="3796">
                  <c:v>37581</c:v>
                </c:pt>
                <c:pt idx="3797">
                  <c:v>37580</c:v>
                </c:pt>
                <c:pt idx="3798">
                  <c:v>37579</c:v>
                </c:pt>
                <c:pt idx="3799">
                  <c:v>37578</c:v>
                </c:pt>
                <c:pt idx="3800">
                  <c:v>37575</c:v>
                </c:pt>
                <c:pt idx="3801">
                  <c:v>37574</c:v>
                </c:pt>
                <c:pt idx="3802">
                  <c:v>37573</c:v>
                </c:pt>
                <c:pt idx="3803">
                  <c:v>37572</c:v>
                </c:pt>
                <c:pt idx="3804">
                  <c:v>37568</c:v>
                </c:pt>
                <c:pt idx="3805">
                  <c:v>37567</c:v>
                </c:pt>
                <c:pt idx="3806">
                  <c:v>37566</c:v>
                </c:pt>
                <c:pt idx="3807">
                  <c:v>37565</c:v>
                </c:pt>
                <c:pt idx="3808">
                  <c:v>37564</c:v>
                </c:pt>
                <c:pt idx="3809">
                  <c:v>37561</c:v>
                </c:pt>
                <c:pt idx="3810">
                  <c:v>37560</c:v>
                </c:pt>
                <c:pt idx="3811">
                  <c:v>37559</c:v>
                </c:pt>
                <c:pt idx="3812">
                  <c:v>37558</c:v>
                </c:pt>
                <c:pt idx="3813">
                  <c:v>37557</c:v>
                </c:pt>
                <c:pt idx="3814">
                  <c:v>37554</c:v>
                </c:pt>
                <c:pt idx="3815">
                  <c:v>37553</c:v>
                </c:pt>
                <c:pt idx="3816">
                  <c:v>37552</c:v>
                </c:pt>
                <c:pt idx="3817">
                  <c:v>37551</c:v>
                </c:pt>
                <c:pt idx="3818">
                  <c:v>37550</c:v>
                </c:pt>
                <c:pt idx="3819">
                  <c:v>37547</c:v>
                </c:pt>
                <c:pt idx="3820">
                  <c:v>37546</c:v>
                </c:pt>
                <c:pt idx="3821">
                  <c:v>37545</c:v>
                </c:pt>
                <c:pt idx="3822">
                  <c:v>37544</c:v>
                </c:pt>
                <c:pt idx="3823">
                  <c:v>37540</c:v>
                </c:pt>
                <c:pt idx="3824">
                  <c:v>37539</c:v>
                </c:pt>
                <c:pt idx="3825">
                  <c:v>37538</c:v>
                </c:pt>
                <c:pt idx="3826">
                  <c:v>37537</c:v>
                </c:pt>
                <c:pt idx="3827">
                  <c:v>37533</c:v>
                </c:pt>
                <c:pt idx="3828">
                  <c:v>37532</c:v>
                </c:pt>
                <c:pt idx="3829">
                  <c:v>37531</c:v>
                </c:pt>
                <c:pt idx="3830">
                  <c:v>37530</c:v>
                </c:pt>
                <c:pt idx="3831">
                  <c:v>37529</c:v>
                </c:pt>
                <c:pt idx="3832">
                  <c:v>37526</c:v>
                </c:pt>
                <c:pt idx="3833">
                  <c:v>37525</c:v>
                </c:pt>
                <c:pt idx="3834">
                  <c:v>37524</c:v>
                </c:pt>
                <c:pt idx="3835">
                  <c:v>37523</c:v>
                </c:pt>
                <c:pt idx="3836">
                  <c:v>37522</c:v>
                </c:pt>
                <c:pt idx="3837">
                  <c:v>37518</c:v>
                </c:pt>
                <c:pt idx="3838">
                  <c:v>37517</c:v>
                </c:pt>
                <c:pt idx="3839">
                  <c:v>37516</c:v>
                </c:pt>
                <c:pt idx="3840">
                  <c:v>37515</c:v>
                </c:pt>
                <c:pt idx="3841">
                  <c:v>37512</c:v>
                </c:pt>
                <c:pt idx="3842">
                  <c:v>37511</c:v>
                </c:pt>
                <c:pt idx="3843">
                  <c:v>37510</c:v>
                </c:pt>
                <c:pt idx="3844">
                  <c:v>37509</c:v>
                </c:pt>
                <c:pt idx="3845">
                  <c:v>37508</c:v>
                </c:pt>
                <c:pt idx="3846">
                  <c:v>37505</c:v>
                </c:pt>
                <c:pt idx="3847">
                  <c:v>37504</c:v>
                </c:pt>
                <c:pt idx="3848">
                  <c:v>37503</c:v>
                </c:pt>
                <c:pt idx="3849">
                  <c:v>37502</c:v>
                </c:pt>
                <c:pt idx="3850">
                  <c:v>37498</c:v>
                </c:pt>
                <c:pt idx="3851">
                  <c:v>37497</c:v>
                </c:pt>
                <c:pt idx="3852">
                  <c:v>37496</c:v>
                </c:pt>
                <c:pt idx="3853">
                  <c:v>37495</c:v>
                </c:pt>
                <c:pt idx="3854">
                  <c:v>37494</c:v>
                </c:pt>
                <c:pt idx="3855">
                  <c:v>37491</c:v>
                </c:pt>
                <c:pt idx="3856">
                  <c:v>37490</c:v>
                </c:pt>
                <c:pt idx="3857">
                  <c:v>37489</c:v>
                </c:pt>
                <c:pt idx="3858">
                  <c:v>37488</c:v>
                </c:pt>
                <c:pt idx="3859">
                  <c:v>37487</c:v>
                </c:pt>
                <c:pt idx="3860">
                  <c:v>37484</c:v>
                </c:pt>
                <c:pt idx="3861">
                  <c:v>37483</c:v>
                </c:pt>
                <c:pt idx="3862">
                  <c:v>37482</c:v>
                </c:pt>
                <c:pt idx="3863">
                  <c:v>37481</c:v>
                </c:pt>
                <c:pt idx="3864">
                  <c:v>37480</c:v>
                </c:pt>
                <c:pt idx="3865">
                  <c:v>37477</c:v>
                </c:pt>
                <c:pt idx="3866">
                  <c:v>37476</c:v>
                </c:pt>
                <c:pt idx="3867">
                  <c:v>37475</c:v>
                </c:pt>
                <c:pt idx="3868">
                  <c:v>37474</c:v>
                </c:pt>
                <c:pt idx="3869">
                  <c:v>37473</c:v>
                </c:pt>
                <c:pt idx="3870">
                  <c:v>37470</c:v>
                </c:pt>
                <c:pt idx="3871">
                  <c:v>37469</c:v>
                </c:pt>
                <c:pt idx="3872">
                  <c:v>37468</c:v>
                </c:pt>
                <c:pt idx="3873">
                  <c:v>37467</c:v>
                </c:pt>
                <c:pt idx="3874">
                  <c:v>37466</c:v>
                </c:pt>
                <c:pt idx="3875">
                  <c:v>37463</c:v>
                </c:pt>
                <c:pt idx="3876">
                  <c:v>37462</c:v>
                </c:pt>
                <c:pt idx="3877">
                  <c:v>37461</c:v>
                </c:pt>
                <c:pt idx="3878">
                  <c:v>37460</c:v>
                </c:pt>
                <c:pt idx="3879">
                  <c:v>37459</c:v>
                </c:pt>
                <c:pt idx="3880">
                  <c:v>37456</c:v>
                </c:pt>
                <c:pt idx="3881">
                  <c:v>37455</c:v>
                </c:pt>
                <c:pt idx="3882">
                  <c:v>37454</c:v>
                </c:pt>
                <c:pt idx="3883">
                  <c:v>37453</c:v>
                </c:pt>
                <c:pt idx="3884">
                  <c:v>37452</c:v>
                </c:pt>
                <c:pt idx="3885">
                  <c:v>37449</c:v>
                </c:pt>
                <c:pt idx="3886">
                  <c:v>37448</c:v>
                </c:pt>
                <c:pt idx="3887">
                  <c:v>37447</c:v>
                </c:pt>
                <c:pt idx="3888">
                  <c:v>37446</c:v>
                </c:pt>
                <c:pt idx="3889">
                  <c:v>37445</c:v>
                </c:pt>
                <c:pt idx="3890">
                  <c:v>37442</c:v>
                </c:pt>
                <c:pt idx="3891">
                  <c:v>37440</c:v>
                </c:pt>
                <c:pt idx="3892">
                  <c:v>37439</c:v>
                </c:pt>
                <c:pt idx="3893">
                  <c:v>37438</c:v>
                </c:pt>
                <c:pt idx="3894">
                  <c:v>37435</c:v>
                </c:pt>
                <c:pt idx="3895">
                  <c:v>37434</c:v>
                </c:pt>
                <c:pt idx="3896">
                  <c:v>37433</c:v>
                </c:pt>
                <c:pt idx="3897">
                  <c:v>37432</c:v>
                </c:pt>
                <c:pt idx="3898">
                  <c:v>37431</c:v>
                </c:pt>
                <c:pt idx="3899">
                  <c:v>37428</c:v>
                </c:pt>
                <c:pt idx="3900">
                  <c:v>37427</c:v>
                </c:pt>
                <c:pt idx="3901">
                  <c:v>37426</c:v>
                </c:pt>
                <c:pt idx="3902">
                  <c:v>37425</c:v>
                </c:pt>
                <c:pt idx="3903">
                  <c:v>37424</c:v>
                </c:pt>
                <c:pt idx="3904">
                  <c:v>37421</c:v>
                </c:pt>
                <c:pt idx="3905">
                  <c:v>37420</c:v>
                </c:pt>
                <c:pt idx="3906">
                  <c:v>37419</c:v>
                </c:pt>
                <c:pt idx="3907">
                  <c:v>37418</c:v>
                </c:pt>
                <c:pt idx="3908">
                  <c:v>37417</c:v>
                </c:pt>
                <c:pt idx="3909">
                  <c:v>37414</c:v>
                </c:pt>
                <c:pt idx="3910">
                  <c:v>37413</c:v>
                </c:pt>
                <c:pt idx="3911">
                  <c:v>37412</c:v>
                </c:pt>
                <c:pt idx="3912">
                  <c:v>37411</c:v>
                </c:pt>
                <c:pt idx="3913">
                  <c:v>37410</c:v>
                </c:pt>
                <c:pt idx="3914">
                  <c:v>37407</c:v>
                </c:pt>
                <c:pt idx="3915">
                  <c:v>37406</c:v>
                </c:pt>
                <c:pt idx="3916">
                  <c:v>37405</c:v>
                </c:pt>
                <c:pt idx="3917">
                  <c:v>37404</c:v>
                </c:pt>
                <c:pt idx="3918">
                  <c:v>37400</c:v>
                </c:pt>
                <c:pt idx="3919">
                  <c:v>37399</c:v>
                </c:pt>
                <c:pt idx="3920">
                  <c:v>37398</c:v>
                </c:pt>
                <c:pt idx="3921">
                  <c:v>37397</c:v>
                </c:pt>
                <c:pt idx="3922">
                  <c:v>37396</c:v>
                </c:pt>
                <c:pt idx="3923">
                  <c:v>37393</c:v>
                </c:pt>
                <c:pt idx="3924">
                  <c:v>37392</c:v>
                </c:pt>
                <c:pt idx="3925">
                  <c:v>37391</c:v>
                </c:pt>
                <c:pt idx="3926">
                  <c:v>37390</c:v>
                </c:pt>
                <c:pt idx="3927">
                  <c:v>37389</c:v>
                </c:pt>
                <c:pt idx="3928">
                  <c:v>37386</c:v>
                </c:pt>
                <c:pt idx="3929">
                  <c:v>37385</c:v>
                </c:pt>
                <c:pt idx="3930">
                  <c:v>37384</c:v>
                </c:pt>
                <c:pt idx="3931">
                  <c:v>37383</c:v>
                </c:pt>
                <c:pt idx="3932">
                  <c:v>37382</c:v>
                </c:pt>
                <c:pt idx="3933">
                  <c:v>37379</c:v>
                </c:pt>
                <c:pt idx="3934">
                  <c:v>37378</c:v>
                </c:pt>
                <c:pt idx="3935">
                  <c:v>37377</c:v>
                </c:pt>
                <c:pt idx="3936">
                  <c:v>37376</c:v>
                </c:pt>
                <c:pt idx="3937">
                  <c:v>37375</c:v>
                </c:pt>
                <c:pt idx="3938">
                  <c:v>37372</c:v>
                </c:pt>
                <c:pt idx="3939">
                  <c:v>37371</c:v>
                </c:pt>
                <c:pt idx="3940">
                  <c:v>37370</c:v>
                </c:pt>
                <c:pt idx="3941">
                  <c:v>37369</c:v>
                </c:pt>
                <c:pt idx="3942">
                  <c:v>37368</c:v>
                </c:pt>
                <c:pt idx="3943">
                  <c:v>37365</c:v>
                </c:pt>
                <c:pt idx="3944">
                  <c:v>37364</c:v>
                </c:pt>
                <c:pt idx="3945">
                  <c:v>37363</c:v>
                </c:pt>
                <c:pt idx="3946">
                  <c:v>37362</c:v>
                </c:pt>
                <c:pt idx="3947">
                  <c:v>37361</c:v>
                </c:pt>
                <c:pt idx="3948">
                  <c:v>37358</c:v>
                </c:pt>
                <c:pt idx="3949">
                  <c:v>37357</c:v>
                </c:pt>
                <c:pt idx="3950">
                  <c:v>37356</c:v>
                </c:pt>
                <c:pt idx="3951">
                  <c:v>37355</c:v>
                </c:pt>
                <c:pt idx="3952">
                  <c:v>37354</c:v>
                </c:pt>
                <c:pt idx="3953">
                  <c:v>37351</c:v>
                </c:pt>
                <c:pt idx="3954">
                  <c:v>37350</c:v>
                </c:pt>
                <c:pt idx="3955">
                  <c:v>37349</c:v>
                </c:pt>
                <c:pt idx="3956">
                  <c:v>37348</c:v>
                </c:pt>
                <c:pt idx="3957">
                  <c:v>37347</c:v>
                </c:pt>
                <c:pt idx="3958">
                  <c:v>37343</c:v>
                </c:pt>
                <c:pt idx="3959">
                  <c:v>37342</c:v>
                </c:pt>
                <c:pt idx="3960">
                  <c:v>37341</c:v>
                </c:pt>
                <c:pt idx="3961">
                  <c:v>37340</c:v>
                </c:pt>
                <c:pt idx="3962">
                  <c:v>37337</c:v>
                </c:pt>
                <c:pt idx="3963">
                  <c:v>37336</c:v>
                </c:pt>
                <c:pt idx="3964">
                  <c:v>37335</c:v>
                </c:pt>
                <c:pt idx="3965">
                  <c:v>37334</c:v>
                </c:pt>
                <c:pt idx="3966">
                  <c:v>37333</c:v>
                </c:pt>
                <c:pt idx="3967">
                  <c:v>37330</c:v>
                </c:pt>
                <c:pt idx="3968">
                  <c:v>37329</c:v>
                </c:pt>
                <c:pt idx="3969">
                  <c:v>37328</c:v>
                </c:pt>
                <c:pt idx="3970">
                  <c:v>37327</c:v>
                </c:pt>
                <c:pt idx="3971">
                  <c:v>37326</c:v>
                </c:pt>
                <c:pt idx="3972">
                  <c:v>37323</c:v>
                </c:pt>
                <c:pt idx="3973">
                  <c:v>37322</c:v>
                </c:pt>
                <c:pt idx="3974">
                  <c:v>37321</c:v>
                </c:pt>
                <c:pt idx="3975">
                  <c:v>37320</c:v>
                </c:pt>
                <c:pt idx="3976">
                  <c:v>37319</c:v>
                </c:pt>
                <c:pt idx="3977">
                  <c:v>37316</c:v>
                </c:pt>
                <c:pt idx="3978">
                  <c:v>37315</c:v>
                </c:pt>
                <c:pt idx="3979">
                  <c:v>37314</c:v>
                </c:pt>
                <c:pt idx="3980">
                  <c:v>37313</c:v>
                </c:pt>
                <c:pt idx="3981">
                  <c:v>37312</c:v>
                </c:pt>
                <c:pt idx="3982">
                  <c:v>37309</c:v>
                </c:pt>
                <c:pt idx="3983">
                  <c:v>37308</c:v>
                </c:pt>
                <c:pt idx="3984">
                  <c:v>37307</c:v>
                </c:pt>
                <c:pt idx="3985">
                  <c:v>37306</c:v>
                </c:pt>
                <c:pt idx="3986">
                  <c:v>37302</c:v>
                </c:pt>
                <c:pt idx="3987">
                  <c:v>37301</c:v>
                </c:pt>
                <c:pt idx="3988">
                  <c:v>37300</c:v>
                </c:pt>
                <c:pt idx="3989">
                  <c:v>37299</c:v>
                </c:pt>
                <c:pt idx="3990">
                  <c:v>37298</c:v>
                </c:pt>
                <c:pt idx="3991">
                  <c:v>37295</c:v>
                </c:pt>
                <c:pt idx="3992">
                  <c:v>37294</c:v>
                </c:pt>
                <c:pt idx="3993">
                  <c:v>37293</c:v>
                </c:pt>
                <c:pt idx="3994">
                  <c:v>37292</c:v>
                </c:pt>
                <c:pt idx="3995">
                  <c:v>37291</c:v>
                </c:pt>
                <c:pt idx="3996">
                  <c:v>37288</c:v>
                </c:pt>
                <c:pt idx="3997">
                  <c:v>37287</c:v>
                </c:pt>
                <c:pt idx="3998">
                  <c:v>37286</c:v>
                </c:pt>
                <c:pt idx="3999">
                  <c:v>37285</c:v>
                </c:pt>
                <c:pt idx="4000">
                  <c:v>37284</c:v>
                </c:pt>
                <c:pt idx="4001">
                  <c:v>37281</c:v>
                </c:pt>
                <c:pt idx="4002">
                  <c:v>37280</c:v>
                </c:pt>
                <c:pt idx="4003">
                  <c:v>37279</c:v>
                </c:pt>
                <c:pt idx="4004">
                  <c:v>37278</c:v>
                </c:pt>
                <c:pt idx="4005">
                  <c:v>37274</c:v>
                </c:pt>
                <c:pt idx="4006">
                  <c:v>37273</c:v>
                </c:pt>
                <c:pt idx="4007">
                  <c:v>37272</c:v>
                </c:pt>
                <c:pt idx="4008">
                  <c:v>37271</c:v>
                </c:pt>
                <c:pt idx="4009">
                  <c:v>37270</c:v>
                </c:pt>
                <c:pt idx="4010">
                  <c:v>37267</c:v>
                </c:pt>
                <c:pt idx="4011">
                  <c:v>37266</c:v>
                </c:pt>
                <c:pt idx="4012">
                  <c:v>37265</c:v>
                </c:pt>
                <c:pt idx="4013">
                  <c:v>37264</c:v>
                </c:pt>
                <c:pt idx="4014">
                  <c:v>37263</c:v>
                </c:pt>
                <c:pt idx="4015">
                  <c:v>37260</c:v>
                </c:pt>
                <c:pt idx="4016">
                  <c:v>37259</c:v>
                </c:pt>
                <c:pt idx="4017">
                  <c:v>37258</c:v>
                </c:pt>
                <c:pt idx="4018">
                  <c:v>37256</c:v>
                </c:pt>
                <c:pt idx="4019">
                  <c:v>37253</c:v>
                </c:pt>
                <c:pt idx="4020">
                  <c:v>37252</c:v>
                </c:pt>
                <c:pt idx="4021">
                  <c:v>37251</c:v>
                </c:pt>
                <c:pt idx="4022">
                  <c:v>37249</c:v>
                </c:pt>
                <c:pt idx="4023">
                  <c:v>37246</c:v>
                </c:pt>
                <c:pt idx="4024">
                  <c:v>37245</c:v>
                </c:pt>
                <c:pt idx="4025">
                  <c:v>37244</c:v>
                </c:pt>
                <c:pt idx="4026">
                  <c:v>37243</c:v>
                </c:pt>
                <c:pt idx="4027">
                  <c:v>37242</c:v>
                </c:pt>
                <c:pt idx="4028">
                  <c:v>37239</c:v>
                </c:pt>
                <c:pt idx="4029">
                  <c:v>37238</c:v>
                </c:pt>
                <c:pt idx="4030">
                  <c:v>37237</c:v>
                </c:pt>
                <c:pt idx="4031">
                  <c:v>37236</c:v>
                </c:pt>
                <c:pt idx="4032">
                  <c:v>37235</c:v>
                </c:pt>
                <c:pt idx="4033">
                  <c:v>37232</c:v>
                </c:pt>
                <c:pt idx="4034">
                  <c:v>37231</c:v>
                </c:pt>
                <c:pt idx="4035">
                  <c:v>37230</c:v>
                </c:pt>
                <c:pt idx="4036">
                  <c:v>37229</c:v>
                </c:pt>
                <c:pt idx="4037">
                  <c:v>37228</c:v>
                </c:pt>
                <c:pt idx="4038">
                  <c:v>37225</c:v>
                </c:pt>
                <c:pt idx="4039">
                  <c:v>37224</c:v>
                </c:pt>
                <c:pt idx="4040">
                  <c:v>37223</c:v>
                </c:pt>
                <c:pt idx="4041">
                  <c:v>37222</c:v>
                </c:pt>
                <c:pt idx="4042">
                  <c:v>37221</c:v>
                </c:pt>
                <c:pt idx="4043">
                  <c:v>37218</c:v>
                </c:pt>
                <c:pt idx="4044">
                  <c:v>37216</c:v>
                </c:pt>
                <c:pt idx="4045">
                  <c:v>37215</c:v>
                </c:pt>
                <c:pt idx="4046">
                  <c:v>37214</c:v>
                </c:pt>
                <c:pt idx="4047">
                  <c:v>37211</c:v>
                </c:pt>
                <c:pt idx="4048">
                  <c:v>37210</c:v>
                </c:pt>
                <c:pt idx="4049">
                  <c:v>37209</c:v>
                </c:pt>
                <c:pt idx="4050">
                  <c:v>37208</c:v>
                </c:pt>
                <c:pt idx="4051">
                  <c:v>37204</c:v>
                </c:pt>
                <c:pt idx="4052">
                  <c:v>37203</c:v>
                </c:pt>
                <c:pt idx="4053">
                  <c:v>37202</c:v>
                </c:pt>
                <c:pt idx="4054">
                  <c:v>37201</c:v>
                </c:pt>
                <c:pt idx="4055">
                  <c:v>37200</c:v>
                </c:pt>
                <c:pt idx="4056">
                  <c:v>37197</c:v>
                </c:pt>
                <c:pt idx="4057">
                  <c:v>37196</c:v>
                </c:pt>
                <c:pt idx="4058">
                  <c:v>37195</c:v>
                </c:pt>
                <c:pt idx="4059">
                  <c:v>37194</c:v>
                </c:pt>
                <c:pt idx="4060">
                  <c:v>37193</c:v>
                </c:pt>
                <c:pt idx="4061">
                  <c:v>37190</c:v>
                </c:pt>
                <c:pt idx="4062">
                  <c:v>37189</c:v>
                </c:pt>
                <c:pt idx="4063">
                  <c:v>37188</c:v>
                </c:pt>
                <c:pt idx="4064">
                  <c:v>37187</c:v>
                </c:pt>
                <c:pt idx="4065">
                  <c:v>37186</c:v>
                </c:pt>
                <c:pt idx="4066">
                  <c:v>37183</c:v>
                </c:pt>
                <c:pt idx="4067">
                  <c:v>37182</c:v>
                </c:pt>
                <c:pt idx="4068">
                  <c:v>37181</c:v>
                </c:pt>
                <c:pt idx="4069">
                  <c:v>37180</c:v>
                </c:pt>
                <c:pt idx="4070">
                  <c:v>37179</c:v>
                </c:pt>
                <c:pt idx="4071">
                  <c:v>37176</c:v>
                </c:pt>
                <c:pt idx="4072">
                  <c:v>37175</c:v>
                </c:pt>
                <c:pt idx="4073">
                  <c:v>37174</c:v>
                </c:pt>
                <c:pt idx="4074">
                  <c:v>37173</c:v>
                </c:pt>
                <c:pt idx="4075">
                  <c:v>37169</c:v>
                </c:pt>
                <c:pt idx="4076">
                  <c:v>37168</c:v>
                </c:pt>
                <c:pt idx="4077">
                  <c:v>37167</c:v>
                </c:pt>
                <c:pt idx="4078">
                  <c:v>37166</c:v>
                </c:pt>
                <c:pt idx="4079">
                  <c:v>37165</c:v>
                </c:pt>
                <c:pt idx="4080">
                  <c:v>37162</c:v>
                </c:pt>
                <c:pt idx="4081">
                  <c:v>37161</c:v>
                </c:pt>
                <c:pt idx="4082">
                  <c:v>37160</c:v>
                </c:pt>
                <c:pt idx="4083">
                  <c:v>37159</c:v>
                </c:pt>
                <c:pt idx="4084">
                  <c:v>37158</c:v>
                </c:pt>
                <c:pt idx="4085">
                  <c:v>37155</c:v>
                </c:pt>
                <c:pt idx="4086">
                  <c:v>37154</c:v>
                </c:pt>
                <c:pt idx="4087">
                  <c:v>37153</c:v>
                </c:pt>
                <c:pt idx="4088">
                  <c:v>37152</c:v>
                </c:pt>
                <c:pt idx="4089">
                  <c:v>37151</c:v>
                </c:pt>
                <c:pt idx="4090">
                  <c:v>37145</c:v>
                </c:pt>
                <c:pt idx="4091">
                  <c:v>37144</c:v>
                </c:pt>
                <c:pt idx="4092">
                  <c:v>37141</c:v>
                </c:pt>
                <c:pt idx="4093">
                  <c:v>37140</c:v>
                </c:pt>
                <c:pt idx="4094">
                  <c:v>37139</c:v>
                </c:pt>
                <c:pt idx="4095">
                  <c:v>37138</c:v>
                </c:pt>
                <c:pt idx="4096">
                  <c:v>37134</c:v>
                </c:pt>
                <c:pt idx="4097">
                  <c:v>37133</c:v>
                </c:pt>
                <c:pt idx="4098">
                  <c:v>37132</c:v>
                </c:pt>
                <c:pt idx="4099">
                  <c:v>37131</c:v>
                </c:pt>
                <c:pt idx="4100">
                  <c:v>37130</c:v>
                </c:pt>
                <c:pt idx="4101">
                  <c:v>37127</c:v>
                </c:pt>
                <c:pt idx="4102">
                  <c:v>37126</c:v>
                </c:pt>
                <c:pt idx="4103">
                  <c:v>37125</c:v>
                </c:pt>
                <c:pt idx="4104">
                  <c:v>37124</c:v>
                </c:pt>
                <c:pt idx="4105">
                  <c:v>37123</c:v>
                </c:pt>
                <c:pt idx="4106">
                  <c:v>37120</c:v>
                </c:pt>
                <c:pt idx="4107">
                  <c:v>37119</c:v>
                </c:pt>
                <c:pt idx="4108">
                  <c:v>37118</c:v>
                </c:pt>
                <c:pt idx="4109">
                  <c:v>37117</c:v>
                </c:pt>
                <c:pt idx="4110">
                  <c:v>37116</c:v>
                </c:pt>
                <c:pt idx="4111">
                  <c:v>37113</c:v>
                </c:pt>
                <c:pt idx="4112">
                  <c:v>37112</c:v>
                </c:pt>
                <c:pt idx="4113">
                  <c:v>37111</c:v>
                </c:pt>
                <c:pt idx="4114">
                  <c:v>37110</c:v>
                </c:pt>
                <c:pt idx="4115">
                  <c:v>37109</c:v>
                </c:pt>
                <c:pt idx="4116">
                  <c:v>37106</c:v>
                </c:pt>
                <c:pt idx="4117">
                  <c:v>37105</c:v>
                </c:pt>
                <c:pt idx="4118">
                  <c:v>37104</c:v>
                </c:pt>
                <c:pt idx="4119">
                  <c:v>37103</c:v>
                </c:pt>
                <c:pt idx="4120">
                  <c:v>37102</c:v>
                </c:pt>
                <c:pt idx="4121">
                  <c:v>37099</c:v>
                </c:pt>
                <c:pt idx="4122">
                  <c:v>37098</c:v>
                </c:pt>
                <c:pt idx="4123">
                  <c:v>37097</c:v>
                </c:pt>
                <c:pt idx="4124">
                  <c:v>37096</c:v>
                </c:pt>
                <c:pt idx="4125">
                  <c:v>37095</c:v>
                </c:pt>
                <c:pt idx="4126">
                  <c:v>37092</c:v>
                </c:pt>
                <c:pt idx="4127">
                  <c:v>37091</c:v>
                </c:pt>
                <c:pt idx="4128">
                  <c:v>37090</c:v>
                </c:pt>
                <c:pt idx="4129">
                  <c:v>37089</c:v>
                </c:pt>
                <c:pt idx="4130">
                  <c:v>37088</c:v>
                </c:pt>
                <c:pt idx="4131">
                  <c:v>37085</c:v>
                </c:pt>
                <c:pt idx="4132">
                  <c:v>37084</c:v>
                </c:pt>
                <c:pt idx="4133">
                  <c:v>37083</c:v>
                </c:pt>
                <c:pt idx="4134">
                  <c:v>37082</c:v>
                </c:pt>
                <c:pt idx="4135">
                  <c:v>37081</c:v>
                </c:pt>
                <c:pt idx="4136">
                  <c:v>37078</c:v>
                </c:pt>
                <c:pt idx="4137">
                  <c:v>37077</c:v>
                </c:pt>
                <c:pt idx="4138">
                  <c:v>37075</c:v>
                </c:pt>
                <c:pt idx="4139">
                  <c:v>37074</c:v>
                </c:pt>
                <c:pt idx="4140">
                  <c:v>37071</c:v>
                </c:pt>
                <c:pt idx="4141">
                  <c:v>37070</c:v>
                </c:pt>
                <c:pt idx="4142">
                  <c:v>37069</c:v>
                </c:pt>
                <c:pt idx="4143">
                  <c:v>37068</c:v>
                </c:pt>
                <c:pt idx="4144">
                  <c:v>37067</c:v>
                </c:pt>
                <c:pt idx="4145">
                  <c:v>37064</c:v>
                </c:pt>
                <c:pt idx="4146">
                  <c:v>37063</c:v>
                </c:pt>
                <c:pt idx="4147">
                  <c:v>37062</c:v>
                </c:pt>
                <c:pt idx="4148">
                  <c:v>37061</c:v>
                </c:pt>
                <c:pt idx="4149">
                  <c:v>37060</c:v>
                </c:pt>
                <c:pt idx="4150">
                  <c:v>37057</c:v>
                </c:pt>
                <c:pt idx="4151">
                  <c:v>37056</c:v>
                </c:pt>
                <c:pt idx="4152">
                  <c:v>37055</c:v>
                </c:pt>
                <c:pt idx="4153">
                  <c:v>37054</c:v>
                </c:pt>
                <c:pt idx="4154">
                  <c:v>37053</c:v>
                </c:pt>
                <c:pt idx="4155">
                  <c:v>37050</c:v>
                </c:pt>
                <c:pt idx="4156">
                  <c:v>37049</c:v>
                </c:pt>
                <c:pt idx="4157">
                  <c:v>37048</c:v>
                </c:pt>
                <c:pt idx="4158">
                  <c:v>37047</c:v>
                </c:pt>
                <c:pt idx="4159">
                  <c:v>37046</c:v>
                </c:pt>
                <c:pt idx="4160">
                  <c:v>37043</c:v>
                </c:pt>
                <c:pt idx="4161">
                  <c:v>37042</c:v>
                </c:pt>
                <c:pt idx="4162">
                  <c:v>37041</c:v>
                </c:pt>
                <c:pt idx="4163">
                  <c:v>37040</c:v>
                </c:pt>
                <c:pt idx="4164">
                  <c:v>37036</c:v>
                </c:pt>
                <c:pt idx="4165">
                  <c:v>37035</c:v>
                </c:pt>
                <c:pt idx="4166">
                  <c:v>37034</c:v>
                </c:pt>
                <c:pt idx="4167">
                  <c:v>37033</c:v>
                </c:pt>
                <c:pt idx="4168">
                  <c:v>37032</c:v>
                </c:pt>
                <c:pt idx="4169">
                  <c:v>37029</c:v>
                </c:pt>
                <c:pt idx="4170">
                  <c:v>37028</c:v>
                </c:pt>
                <c:pt idx="4171">
                  <c:v>37027</c:v>
                </c:pt>
                <c:pt idx="4172">
                  <c:v>37026</c:v>
                </c:pt>
                <c:pt idx="4173">
                  <c:v>37025</c:v>
                </c:pt>
                <c:pt idx="4174">
                  <c:v>37022</c:v>
                </c:pt>
                <c:pt idx="4175">
                  <c:v>37021</c:v>
                </c:pt>
                <c:pt idx="4176">
                  <c:v>37020</c:v>
                </c:pt>
                <c:pt idx="4177">
                  <c:v>37019</c:v>
                </c:pt>
                <c:pt idx="4178">
                  <c:v>37018</c:v>
                </c:pt>
                <c:pt idx="4179">
                  <c:v>37015</c:v>
                </c:pt>
                <c:pt idx="4180">
                  <c:v>37014</c:v>
                </c:pt>
                <c:pt idx="4181">
                  <c:v>37013</c:v>
                </c:pt>
                <c:pt idx="4182">
                  <c:v>37012</c:v>
                </c:pt>
                <c:pt idx="4183">
                  <c:v>37011</c:v>
                </c:pt>
                <c:pt idx="4184">
                  <c:v>37008</c:v>
                </c:pt>
                <c:pt idx="4185">
                  <c:v>37007</c:v>
                </c:pt>
                <c:pt idx="4186">
                  <c:v>37006</c:v>
                </c:pt>
                <c:pt idx="4187">
                  <c:v>37005</c:v>
                </c:pt>
                <c:pt idx="4188">
                  <c:v>37004</c:v>
                </c:pt>
                <c:pt idx="4189">
                  <c:v>37001</c:v>
                </c:pt>
                <c:pt idx="4190">
                  <c:v>37000</c:v>
                </c:pt>
                <c:pt idx="4191">
                  <c:v>36999</c:v>
                </c:pt>
                <c:pt idx="4192">
                  <c:v>36998</c:v>
                </c:pt>
                <c:pt idx="4193">
                  <c:v>36997</c:v>
                </c:pt>
                <c:pt idx="4194">
                  <c:v>36993</c:v>
                </c:pt>
                <c:pt idx="4195">
                  <c:v>36992</c:v>
                </c:pt>
                <c:pt idx="4196">
                  <c:v>36991</c:v>
                </c:pt>
                <c:pt idx="4197">
                  <c:v>36990</c:v>
                </c:pt>
                <c:pt idx="4198">
                  <c:v>36987</c:v>
                </c:pt>
                <c:pt idx="4199">
                  <c:v>36986</c:v>
                </c:pt>
                <c:pt idx="4200">
                  <c:v>36985</c:v>
                </c:pt>
                <c:pt idx="4201">
                  <c:v>36984</c:v>
                </c:pt>
                <c:pt idx="4202">
                  <c:v>36983</c:v>
                </c:pt>
                <c:pt idx="4203">
                  <c:v>36980</c:v>
                </c:pt>
                <c:pt idx="4204">
                  <c:v>36979</c:v>
                </c:pt>
                <c:pt idx="4205">
                  <c:v>36978</c:v>
                </c:pt>
                <c:pt idx="4206">
                  <c:v>36977</c:v>
                </c:pt>
                <c:pt idx="4207">
                  <c:v>36976</c:v>
                </c:pt>
                <c:pt idx="4208">
                  <c:v>36973</c:v>
                </c:pt>
                <c:pt idx="4209">
                  <c:v>36972</c:v>
                </c:pt>
                <c:pt idx="4210">
                  <c:v>36971</c:v>
                </c:pt>
                <c:pt idx="4211">
                  <c:v>36970</c:v>
                </c:pt>
                <c:pt idx="4212">
                  <c:v>36969</c:v>
                </c:pt>
                <c:pt idx="4213">
                  <c:v>36966</c:v>
                </c:pt>
                <c:pt idx="4214">
                  <c:v>36965</c:v>
                </c:pt>
                <c:pt idx="4215">
                  <c:v>36964</c:v>
                </c:pt>
                <c:pt idx="4216">
                  <c:v>36963</c:v>
                </c:pt>
                <c:pt idx="4217">
                  <c:v>36962</c:v>
                </c:pt>
                <c:pt idx="4218">
                  <c:v>36959</c:v>
                </c:pt>
                <c:pt idx="4219">
                  <c:v>36958</c:v>
                </c:pt>
                <c:pt idx="4220">
                  <c:v>36957</c:v>
                </c:pt>
                <c:pt idx="4221">
                  <c:v>36956</c:v>
                </c:pt>
                <c:pt idx="4222">
                  <c:v>36955</c:v>
                </c:pt>
                <c:pt idx="4223">
                  <c:v>36952</c:v>
                </c:pt>
                <c:pt idx="4224">
                  <c:v>36951</c:v>
                </c:pt>
                <c:pt idx="4225">
                  <c:v>36950</c:v>
                </c:pt>
                <c:pt idx="4226">
                  <c:v>36949</c:v>
                </c:pt>
                <c:pt idx="4227">
                  <c:v>36948</c:v>
                </c:pt>
                <c:pt idx="4228">
                  <c:v>36945</c:v>
                </c:pt>
                <c:pt idx="4229">
                  <c:v>36944</c:v>
                </c:pt>
                <c:pt idx="4230">
                  <c:v>36943</c:v>
                </c:pt>
                <c:pt idx="4231">
                  <c:v>36942</c:v>
                </c:pt>
                <c:pt idx="4232">
                  <c:v>36938</c:v>
                </c:pt>
                <c:pt idx="4233">
                  <c:v>36937</c:v>
                </c:pt>
                <c:pt idx="4234">
                  <c:v>36936</c:v>
                </c:pt>
                <c:pt idx="4235">
                  <c:v>36935</c:v>
                </c:pt>
                <c:pt idx="4236">
                  <c:v>36934</c:v>
                </c:pt>
                <c:pt idx="4237">
                  <c:v>36931</c:v>
                </c:pt>
                <c:pt idx="4238">
                  <c:v>36930</c:v>
                </c:pt>
                <c:pt idx="4239">
                  <c:v>36929</c:v>
                </c:pt>
                <c:pt idx="4240">
                  <c:v>36928</c:v>
                </c:pt>
                <c:pt idx="4241">
                  <c:v>36927</c:v>
                </c:pt>
                <c:pt idx="4242">
                  <c:v>36924</c:v>
                </c:pt>
                <c:pt idx="4243">
                  <c:v>36923</c:v>
                </c:pt>
                <c:pt idx="4244">
                  <c:v>36922</c:v>
                </c:pt>
                <c:pt idx="4245">
                  <c:v>36921</c:v>
                </c:pt>
                <c:pt idx="4246">
                  <c:v>36920</c:v>
                </c:pt>
                <c:pt idx="4247">
                  <c:v>36917</c:v>
                </c:pt>
                <c:pt idx="4248">
                  <c:v>36916</c:v>
                </c:pt>
                <c:pt idx="4249">
                  <c:v>36915</c:v>
                </c:pt>
                <c:pt idx="4250">
                  <c:v>36914</c:v>
                </c:pt>
                <c:pt idx="4251">
                  <c:v>36913</c:v>
                </c:pt>
                <c:pt idx="4252">
                  <c:v>36910</c:v>
                </c:pt>
                <c:pt idx="4253">
                  <c:v>36909</c:v>
                </c:pt>
                <c:pt idx="4254">
                  <c:v>36908</c:v>
                </c:pt>
                <c:pt idx="4255">
                  <c:v>36907</c:v>
                </c:pt>
                <c:pt idx="4256">
                  <c:v>36903</c:v>
                </c:pt>
                <c:pt idx="4257">
                  <c:v>36902</c:v>
                </c:pt>
                <c:pt idx="4258">
                  <c:v>36901</c:v>
                </c:pt>
                <c:pt idx="4259">
                  <c:v>36900</c:v>
                </c:pt>
                <c:pt idx="4260">
                  <c:v>36899</c:v>
                </c:pt>
                <c:pt idx="4261">
                  <c:v>36896</c:v>
                </c:pt>
                <c:pt idx="4262">
                  <c:v>36895</c:v>
                </c:pt>
                <c:pt idx="4263">
                  <c:v>36894</c:v>
                </c:pt>
                <c:pt idx="4264">
                  <c:v>36893</c:v>
                </c:pt>
                <c:pt idx="4265">
                  <c:v>36889</c:v>
                </c:pt>
                <c:pt idx="4266">
                  <c:v>36888</c:v>
                </c:pt>
                <c:pt idx="4267">
                  <c:v>36887</c:v>
                </c:pt>
                <c:pt idx="4268">
                  <c:v>36886</c:v>
                </c:pt>
                <c:pt idx="4269">
                  <c:v>36882</c:v>
                </c:pt>
                <c:pt idx="4270">
                  <c:v>36881</c:v>
                </c:pt>
                <c:pt idx="4271">
                  <c:v>36880</c:v>
                </c:pt>
                <c:pt idx="4272">
                  <c:v>36879</c:v>
                </c:pt>
                <c:pt idx="4273">
                  <c:v>36878</c:v>
                </c:pt>
                <c:pt idx="4274">
                  <c:v>36875</c:v>
                </c:pt>
                <c:pt idx="4275">
                  <c:v>36874</c:v>
                </c:pt>
                <c:pt idx="4276">
                  <c:v>36873</c:v>
                </c:pt>
                <c:pt idx="4277">
                  <c:v>36872</c:v>
                </c:pt>
                <c:pt idx="4278">
                  <c:v>36871</c:v>
                </c:pt>
                <c:pt idx="4279">
                  <c:v>36868</c:v>
                </c:pt>
                <c:pt idx="4280">
                  <c:v>36867</c:v>
                </c:pt>
                <c:pt idx="4281">
                  <c:v>36866</c:v>
                </c:pt>
                <c:pt idx="4282">
                  <c:v>36865</c:v>
                </c:pt>
                <c:pt idx="4283">
                  <c:v>36864</c:v>
                </c:pt>
                <c:pt idx="4284">
                  <c:v>36861</c:v>
                </c:pt>
                <c:pt idx="4285">
                  <c:v>36860</c:v>
                </c:pt>
                <c:pt idx="4286">
                  <c:v>36859</c:v>
                </c:pt>
                <c:pt idx="4287">
                  <c:v>36858</c:v>
                </c:pt>
                <c:pt idx="4288">
                  <c:v>36857</c:v>
                </c:pt>
                <c:pt idx="4289">
                  <c:v>36854</c:v>
                </c:pt>
                <c:pt idx="4290">
                  <c:v>36852</c:v>
                </c:pt>
                <c:pt idx="4291">
                  <c:v>36851</c:v>
                </c:pt>
                <c:pt idx="4292">
                  <c:v>36850</c:v>
                </c:pt>
                <c:pt idx="4293">
                  <c:v>36847</c:v>
                </c:pt>
                <c:pt idx="4294">
                  <c:v>36846</c:v>
                </c:pt>
                <c:pt idx="4295">
                  <c:v>36845</c:v>
                </c:pt>
                <c:pt idx="4296">
                  <c:v>36844</c:v>
                </c:pt>
                <c:pt idx="4297">
                  <c:v>36843</c:v>
                </c:pt>
                <c:pt idx="4298">
                  <c:v>36840</c:v>
                </c:pt>
                <c:pt idx="4299">
                  <c:v>36839</c:v>
                </c:pt>
                <c:pt idx="4300">
                  <c:v>36838</c:v>
                </c:pt>
                <c:pt idx="4301">
                  <c:v>36837</c:v>
                </c:pt>
                <c:pt idx="4302">
                  <c:v>36836</c:v>
                </c:pt>
                <c:pt idx="4303">
                  <c:v>36833</c:v>
                </c:pt>
                <c:pt idx="4304">
                  <c:v>36832</c:v>
                </c:pt>
                <c:pt idx="4305">
                  <c:v>36831</c:v>
                </c:pt>
                <c:pt idx="4306">
                  <c:v>36830</c:v>
                </c:pt>
                <c:pt idx="4307">
                  <c:v>36829</c:v>
                </c:pt>
                <c:pt idx="4308">
                  <c:v>36826</c:v>
                </c:pt>
                <c:pt idx="4309">
                  <c:v>36825</c:v>
                </c:pt>
                <c:pt idx="4310">
                  <c:v>36824</c:v>
                </c:pt>
                <c:pt idx="4311">
                  <c:v>36823</c:v>
                </c:pt>
                <c:pt idx="4312">
                  <c:v>36822</c:v>
                </c:pt>
                <c:pt idx="4313">
                  <c:v>36819</c:v>
                </c:pt>
                <c:pt idx="4314">
                  <c:v>36818</c:v>
                </c:pt>
                <c:pt idx="4315">
                  <c:v>36817</c:v>
                </c:pt>
                <c:pt idx="4316">
                  <c:v>36816</c:v>
                </c:pt>
                <c:pt idx="4317">
                  <c:v>36815</c:v>
                </c:pt>
                <c:pt idx="4318">
                  <c:v>36812</c:v>
                </c:pt>
                <c:pt idx="4319">
                  <c:v>36811</c:v>
                </c:pt>
                <c:pt idx="4320">
                  <c:v>36810</c:v>
                </c:pt>
                <c:pt idx="4321">
                  <c:v>36809</c:v>
                </c:pt>
                <c:pt idx="4322">
                  <c:v>36805</c:v>
                </c:pt>
                <c:pt idx="4323">
                  <c:v>36804</c:v>
                </c:pt>
                <c:pt idx="4324">
                  <c:v>36803</c:v>
                </c:pt>
                <c:pt idx="4325">
                  <c:v>36802</c:v>
                </c:pt>
                <c:pt idx="4326">
                  <c:v>36801</c:v>
                </c:pt>
                <c:pt idx="4327">
                  <c:v>36798</c:v>
                </c:pt>
                <c:pt idx="4328">
                  <c:v>36797</c:v>
                </c:pt>
                <c:pt idx="4329">
                  <c:v>36796</c:v>
                </c:pt>
                <c:pt idx="4330">
                  <c:v>36795</c:v>
                </c:pt>
                <c:pt idx="4331">
                  <c:v>36794</c:v>
                </c:pt>
                <c:pt idx="4332">
                  <c:v>36791</c:v>
                </c:pt>
                <c:pt idx="4333">
                  <c:v>36790</c:v>
                </c:pt>
                <c:pt idx="4334">
                  <c:v>36789</c:v>
                </c:pt>
                <c:pt idx="4335">
                  <c:v>36788</c:v>
                </c:pt>
                <c:pt idx="4336">
                  <c:v>36787</c:v>
                </c:pt>
                <c:pt idx="4337">
                  <c:v>36784</c:v>
                </c:pt>
                <c:pt idx="4338">
                  <c:v>36783</c:v>
                </c:pt>
                <c:pt idx="4339">
                  <c:v>36782</c:v>
                </c:pt>
                <c:pt idx="4340">
                  <c:v>36781</c:v>
                </c:pt>
                <c:pt idx="4341">
                  <c:v>36780</c:v>
                </c:pt>
                <c:pt idx="4342">
                  <c:v>36777</c:v>
                </c:pt>
                <c:pt idx="4343">
                  <c:v>36776</c:v>
                </c:pt>
                <c:pt idx="4344">
                  <c:v>36775</c:v>
                </c:pt>
                <c:pt idx="4345">
                  <c:v>36774</c:v>
                </c:pt>
                <c:pt idx="4346">
                  <c:v>36770</c:v>
                </c:pt>
                <c:pt idx="4347">
                  <c:v>36769</c:v>
                </c:pt>
                <c:pt idx="4348">
                  <c:v>36768</c:v>
                </c:pt>
                <c:pt idx="4349">
                  <c:v>36767</c:v>
                </c:pt>
                <c:pt idx="4350">
                  <c:v>36766</c:v>
                </c:pt>
                <c:pt idx="4351">
                  <c:v>36763</c:v>
                </c:pt>
                <c:pt idx="4352">
                  <c:v>36762</c:v>
                </c:pt>
                <c:pt idx="4353">
                  <c:v>36761</c:v>
                </c:pt>
                <c:pt idx="4354">
                  <c:v>36760</c:v>
                </c:pt>
                <c:pt idx="4355">
                  <c:v>36759</c:v>
                </c:pt>
                <c:pt idx="4356">
                  <c:v>36756</c:v>
                </c:pt>
                <c:pt idx="4357">
                  <c:v>36755</c:v>
                </c:pt>
                <c:pt idx="4358">
                  <c:v>36754</c:v>
                </c:pt>
                <c:pt idx="4359">
                  <c:v>36753</c:v>
                </c:pt>
                <c:pt idx="4360">
                  <c:v>36752</c:v>
                </c:pt>
                <c:pt idx="4361">
                  <c:v>36749</c:v>
                </c:pt>
                <c:pt idx="4362">
                  <c:v>36748</c:v>
                </c:pt>
                <c:pt idx="4363">
                  <c:v>36747</c:v>
                </c:pt>
                <c:pt idx="4364">
                  <c:v>36746</c:v>
                </c:pt>
                <c:pt idx="4365">
                  <c:v>36745</c:v>
                </c:pt>
                <c:pt idx="4366">
                  <c:v>36742</c:v>
                </c:pt>
                <c:pt idx="4367">
                  <c:v>36741</c:v>
                </c:pt>
                <c:pt idx="4368">
                  <c:v>36740</c:v>
                </c:pt>
                <c:pt idx="4369">
                  <c:v>36739</c:v>
                </c:pt>
                <c:pt idx="4370">
                  <c:v>36738</c:v>
                </c:pt>
                <c:pt idx="4371">
                  <c:v>36735</c:v>
                </c:pt>
                <c:pt idx="4372">
                  <c:v>36734</c:v>
                </c:pt>
                <c:pt idx="4373">
                  <c:v>36733</c:v>
                </c:pt>
                <c:pt idx="4374">
                  <c:v>36732</c:v>
                </c:pt>
                <c:pt idx="4375">
                  <c:v>36731</c:v>
                </c:pt>
                <c:pt idx="4376">
                  <c:v>36728</c:v>
                </c:pt>
                <c:pt idx="4377">
                  <c:v>36727</c:v>
                </c:pt>
                <c:pt idx="4378">
                  <c:v>36726</c:v>
                </c:pt>
                <c:pt idx="4379">
                  <c:v>36725</c:v>
                </c:pt>
                <c:pt idx="4380">
                  <c:v>36724</c:v>
                </c:pt>
                <c:pt idx="4381">
                  <c:v>36721</c:v>
                </c:pt>
                <c:pt idx="4382">
                  <c:v>36720</c:v>
                </c:pt>
                <c:pt idx="4383">
                  <c:v>36719</c:v>
                </c:pt>
                <c:pt idx="4384">
                  <c:v>36718</c:v>
                </c:pt>
                <c:pt idx="4385">
                  <c:v>36717</c:v>
                </c:pt>
                <c:pt idx="4386">
                  <c:v>36714</c:v>
                </c:pt>
                <c:pt idx="4387">
                  <c:v>36713</c:v>
                </c:pt>
                <c:pt idx="4388">
                  <c:v>36712</c:v>
                </c:pt>
                <c:pt idx="4389">
                  <c:v>36710</c:v>
                </c:pt>
                <c:pt idx="4390">
                  <c:v>36707</c:v>
                </c:pt>
                <c:pt idx="4391">
                  <c:v>36706</c:v>
                </c:pt>
                <c:pt idx="4392">
                  <c:v>36705</c:v>
                </c:pt>
                <c:pt idx="4393">
                  <c:v>36704</c:v>
                </c:pt>
                <c:pt idx="4394">
                  <c:v>36703</c:v>
                </c:pt>
                <c:pt idx="4395">
                  <c:v>36700</c:v>
                </c:pt>
                <c:pt idx="4396">
                  <c:v>36699</c:v>
                </c:pt>
                <c:pt idx="4397">
                  <c:v>36698</c:v>
                </c:pt>
                <c:pt idx="4398">
                  <c:v>36697</c:v>
                </c:pt>
                <c:pt idx="4399">
                  <c:v>36696</c:v>
                </c:pt>
                <c:pt idx="4400">
                  <c:v>36693</c:v>
                </c:pt>
                <c:pt idx="4401">
                  <c:v>36692</c:v>
                </c:pt>
                <c:pt idx="4402">
                  <c:v>36691</c:v>
                </c:pt>
                <c:pt idx="4403">
                  <c:v>36690</c:v>
                </c:pt>
                <c:pt idx="4404">
                  <c:v>36689</c:v>
                </c:pt>
                <c:pt idx="4405">
                  <c:v>36686</c:v>
                </c:pt>
                <c:pt idx="4406">
                  <c:v>36685</c:v>
                </c:pt>
                <c:pt idx="4407">
                  <c:v>36684</c:v>
                </c:pt>
                <c:pt idx="4408">
                  <c:v>36683</c:v>
                </c:pt>
                <c:pt idx="4409">
                  <c:v>36682</c:v>
                </c:pt>
                <c:pt idx="4410">
                  <c:v>36679</c:v>
                </c:pt>
                <c:pt idx="4411">
                  <c:v>36678</c:v>
                </c:pt>
                <c:pt idx="4412">
                  <c:v>36677</c:v>
                </c:pt>
                <c:pt idx="4413">
                  <c:v>36676</c:v>
                </c:pt>
                <c:pt idx="4414">
                  <c:v>36672</c:v>
                </c:pt>
                <c:pt idx="4415">
                  <c:v>36671</c:v>
                </c:pt>
                <c:pt idx="4416">
                  <c:v>36670</c:v>
                </c:pt>
                <c:pt idx="4417">
                  <c:v>36669</c:v>
                </c:pt>
                <c:pt idx="4418">
                  <c:v>36668</c:v>
                </c:pt>
                <c:pt idx="4419">
                  <c:v>36665</c:v>
                </c:pt>
                <c:pt idx="4420">
                  <c:v>36664</c:v>
                </c:pt>
                <c:pt idx="4421">
                  <c:v>36663</c:v>
                </c:pt>
                <c:pt idx="4422">
                  <c:v>36662</c:v>
                </c:pt>
                <c:pt idx="4423">
                  <c:v>36661</c:v>
                </c:pt>
                <c:pt idx="4424">
                  <c:v>36658</c:v>
                </c:pt>
                <c:pt idx="4425">
                  <c:v>36657</c:v>
                </c:pt>
                <c:pt idx="4426">
                  <c:v>36656</c:v>
                </c:pt>
                <c:pt idx="4427">
                  <c:v>36655</c:v>
                </c:pt>
                <c:pt idx="4428">
                  <c:v>36654</c:v>
                </c:pt>
                <c:pt idx="4429">
                  <c:v>36651</c:v>
                </c:pt>
                <c:pt idx="4430">
                  <c:v>36650</c:v>
                </c:pt>
                <c:pt idx="4431">
                  <c:v>36649</c:v>
                </c:pt>
                <c:pt idx="4432">
                  <c:v>36648</c:v>
                </c:pt>
                <c:pt idx="4433">
                  <c:v>36647</c:v>
                </c:pt>
                <c:pt idx="4434">
                  <c:v>36644</c:v>
                </c:pt>
                <c:pt idx="4435">
                  <c:v>36643</c:v>
                </c:pt>
                <c:pt idx="4436">
                  <c:v>36642</c:v>
                </c:pt>
                <c:pt idx="4437">
                  <c:v>36641</c:v>
                </c:pt>
                <c:pt idx="4438">
                  <c:v>36640</c:v>
                </c:pt>
                <c:pt idx="4439">
                  <c:v>36636</c:v>
                </c:pt>
                <c:pt idx="4440">
                  <c:v>36635</c:v>
                </c:pt>
                <c:pt idx="4441">
                  <c:v>36634</c:v>
                </c:pt>
                <c:pt idx="4442">
                  <c:v>36633</c:v>
                </c:pt>
                <c:pt idx="4443">
                  <c:v>36630</c:v>
                </c:pt>
                <c:pt idx="4444">
                  <c:v>36629</c:v>
                </c:pt>
                <c:pt idx="4445">
                  <c:v>36628</c:v>
                </c:pt>
                <c:pt idx="4446">
                  <c:v>36627</c:v>
                </c:pt>
                <c:pt idx="4447">
                  <c:v>36626</c:v>
                </c:pt>
                <c:pt idx="4448">
                  <c:v>36623</c:v>
                </c:pt>
                <c:pt idx="4449">
                  <c:v>36622</c:v>
                </c:pt>
                <c:pt idx="4450">
                  <c:v>36621</c:v>
                </c:pt>
                <c:pt idx="4451">
                  <c:v>36620</c:v>
                </c:pt>
                <c:pt idx="4452">
                  <c:v>36619</c:v>
                </c:pt>
                <c:pt idx="4453">
                  <c:v>36616</c:v>
                </c:pt>
                <c:pt idx="4454">
                  <c:v>36615</c:v>
                </c:pt>
                <c:pt idx="4455">
                  <c:v>36614</c:v>
                </c:pt>
                <c:pt idx="4456">
                  <c:v>36613</c:v>
                </c:pt>
                <c:pt idx="4457">
                  <c:v>36612</c:v>
                </c:pt>
                <c:pt idx="4458">
                  <c:v>36609</c:v>
                </c:pt>
                <c:pt idx="4459">
                  <c:v>36608</c:v>
                </c:pt>
                <c:pt idx="4460">
                  <c:v>36607</c:v>
                </c:pt>
                <c:pt idx="4461">
                  <c:v>36606</c:v>
                </c:pt>
                <c:pt idx="4462">
                  <c:v>36605</c:v>
                </c:pt>
                <c:pt idx="4463">
                  <c:v>36602</c:v>
                </c:pt>
                <c:pt idx="4464">
                  <c:v>36601</c:v>
                </c:pt>
                <c:pt idx="4465">
                  <c:v>36600</c:v>
                </c:pt>
                <c:pt idx="4466">
                  <c:v>36599</c:v>
                </c:pt>
                <c:pt idx="4467">
                  <c:v>36598</c:v>
                </c:pt>
                <c:pt idx="4468">
                  <c:v>36595</c:v>
                </c:pt>
                <c:pt idx="4469">
                  <c:v>36594</c:v>
                </c:pt>
                <c:pt idx="4470">
                  <c:v>36593</c:v>
                </c:pt>
                <c:pt idx="4471">
                  <c:v>36592</c:v>
                </c:pt>
                <c:pt idx="4472">
                  <c:v>36591</c:v>
                </c:pt>
                <c:pt idx="4473">
                  <c:v>36588</c:v>
                </c:pt>
                <c:pt idx="4474">
                  <c:v>36587</c:v>
                </c:pt>
                <c:pt idx="4475">
                  <c:v>36586</c:v>
                </c:pt>
                <c:pt idx="4476">
                  <c:v>36585</c:v>
                </c:pt>
                <c:pt idx="4477">
                  <c:v>36584</c:v>
                </c:pt>
                <c:pt idx="4478">
                  <c:v>36581</c:v>
                </c:pt>
                <c:pt idx="4479">
                  <c:v>36580</c:v>
                </c:pt>
                <c:pt idx="4480">
                  <c:v>36579</c:v>
                </c:pt>
                <c:pt idx="4481">
                  <c:v>36578</c:v>
                </c:pt>
                <c:pt idx="4482">
                  <c:v>36574</c:v>
                </c:pt>
                <c:pt idx="4483">
                  <c:v>36573</c:v>
                </c:pt>
                <c:pt idx="4484">
                  <c:v>36572</c:v>
                </c:pt>
                <c:pt idx="4485">
                  <c:v>36571</c:v>
                </c:pt>
                <c:pt idx="4486">
                  <c:v>36570</c:v>
                </c:pt>
                <c:pt idx="4487">
                  <c:v>36567</c:v>
                </c:pt>
                <c:pt idx="4488">
                  <c:v>36566</c:v>
                </c:pt>
                <c:pt idx="4489">
                  <c:v>36565</c:v>
                </c:pt>
                <c:pt idx="4490">
                  <c:v>36564</c:v>
                </c:pt>
                <c:pt idx="4491">
                  <c:v>36563</c:v>
                </c:pt>
                <c:pt idx="4492">
                  <c:v>36560</c:v>
                </c:pt>
                <c:pt idx="4493">
                  <c:v>36559</c:v>
                </c:pt>
                <c:pt idx="4494">
                  <c:v>36558</c:v>
                </c:pt>
                <c:pt idx="4495">
                  <c:v>36557</c:v>
                </c:pt>
                <c:pt idx="4496">
                  <c:v>36556</c:v>
                </c:pt>
                <c:pt idx="4497">
                  <c:v>36553</c:v>
                </c:pt>
                <c:pt idx="4498">
                  <c:v>36552</c:v>
                </c:pt>
                <c:pt idx="4499">
                  <c:v>36551</c:v>
                </c:pt>
                <c:pt idx="4500">
                  <c:v>36550</c:v>
                </c:pt>
                <c:pt idx="4501">
                  <c:v>36549</c:v>
                </c:pt>
                <c:pt idx="4502">
                  <c:v>36546</c:v>
                </c:pt>
                <c:pt idx="4503">
                  <c:v>36545</c:v>
                </c:pt>
                <c:pt idx="4504">
                  <c:v>36544</c:v>
                </c:pt>
                <c:pt idx="4505">
                  <c:v>36543</c:v>
                </c:pt>
                <c:pt idx="4506">
                  <c:v>36539</c:v>
                </c:pt>
                <c:pt idx="4507">
                  <c:v>36538</c:v>
                </c:pt>
                <c:pt idx="4508">
                  <c:v>36537</c:v>
                </c:pt>
                <c:pt idx="4509">
                  <c:v>36536</c:v>
                </c:pt>
                <c:pt idx="4510">
                  <c:v>36535</c:v>
                </c:pt>
                <c:pt idx="4511">
                  <c:v>36532</c:v>
                </c:pt>
                <c:pt idx="4512">
                  <c:v>36531</c:v>
                </c:pt>
                <c:pt idx="4513">
                  <c:v>36530</c:v>
                </c:pt>
                <c:pt idx="4514">
                  <c:v>36529</c:v>
                </c:pt>
                <c:pt idx="4515">
                  <c:v>36528</c:v>
                </c:pt>
                <c:pt idx="4516">
                  <c:v>36525</c:v>
                </c:pt>
                <c:pt idx="4517">
                  <c:v>36524</c:v>
                </c:pt>
                <c:pt idx="4518">
                  <c:v>36523</c:v>
                </c:pt>
                <c:pt idx="4519">
                  <c:v>36522</c:v>
                </c:pt>
                <c:pt idx="4520">
                  <c:v>36521</c:v>
                </c:pt>
                <c:pt idx="4521">
                  <c:v>36517</c:v>
                </c:pt>
                <c:pt idx="4522">
                  <c:v>36516</c:v>
                </c:pt>
                <c:pt idx="4523">
                  <c:v>36515</c:v>
                </c:pt>
                <c:pt idx="4524">
                  <c:v>36514</c:v>
                </c:pt>
                <c:pt idx="4525">
                  <c:v>36511</c:v>
                </c:pt>
                <c:pt idx="4526">
                  <c:v>36510</c:v>
                </c:pt>
                <c:pt idx="4527">
                  <c:v>36509</c:v>
                </c:pt>
                <c:pt idx="4528">
                  <c:v>36508</c:v>
                </c:pt>
                <c:pt idx="4529">
                  <c:v>36507</c:v>
                </c:pt>
                <c:pt idx="4530">
                  <c:v>36504</c:v>
                </c:pt>
                <c:pt idx="4531">
                  <c:v>36503</c:v>
                </c:pt>
                <c:pt idx="4532">
                  <c:v>36502</c:v>
                </c:pt>
                <c:pt idx="4533">
                  <c:v>36501</c:v>
                </c:pt>
                <c:pt idx="4534">
                  <c:v>36500</c:v>
                </c:pt>
                <c:pt idx="4535">
                  <c:v>36497</c:v>
                </c:pt>
                <c:pt idx="4536">
                  <c:v>36496</c:v>
                </c:pt>
                <c:pt idx="4537">
                  <c:v>36495</c:v>
                </c:pt>
                <c:pt idx="4538">
                  <c:v>36494</c:v>
                </c:pt>
                <c:pt idx="4539">
                  <c:v>36493</c:v>
                </c:pt>
                <c:pt idx="4540">
                  <c:v>36490</c:v>
                </c:pt>
                <c:pt idx="4541">
                  <c:v>36488</c:v>
                </c:pt>
                <c:pt idx="4542">
                  <c:v>36487</c:v>
                </c:pt>
                <c:pt idx="4543">
                  <c:v>36486</c:v>
                </c:pt>
                <c:pt idx="4544">
                  <c:v>36483</c:v>
                </c:pt>
                <c:pt idx="4545">
                  <c:v>36482</c:v>
                </c:pt>
                <c:pt idx="4546">
                  <c:v>36481</c:v>
                </c:pt>
                <c:pt idx="4547">
                  <c:v>36480</c:v>
                </c:pt>
                <c:pt idx="4548">
                  <c:v>36479</c:v>
                </c:pt>
                <c:pt idx="4549">
                  <c:v>36476</c:v>
                </c:pt>
                <c:pt idx="4550">
                  <c:v>36474</c:v>
                </c:pt>
                <c:pt idx="4551">
                  <c:v>36473</c:v>
                </c:pt>
                <c:pt idx="4552">
                  <c:v>36472</c:v>
                </c:pt>
                <c:pt idx="4553">
                  <c:v>36469</c:v>
                </c:pt>
                <c:pt idx="4554">
                  <c:v>36468</c:v>
                </c:pt>
                <c:pt idx="4555">
                  <c:v>36467</c:v>
                </c:pt>
                <c:pt idx="4556">
                  <c:v>36466</c:v>
                </c:pt>
                <c:pt idx="4557">
                  <c:v>36465</c:v>
                </c:pt>
                <c:pt idx="4558">
                  <c:v>36462</c:v>
                </c:pt>
                <c:pt idx="4559">
                  <c:v>36461</c:v>
                </c:pt>
                <c:pt idx="4560">
                  <c:v>36460</c:v>
                </c:pt>
                <c:pt idx="4561">
                  <c:v>36459</c:v>
                </c:pt>
                <c:pt idx="4562">
                  <c:v>36458</c:v>
                </c:pt>
                <c:pt idx="4563">
                  <c:v>36455</c:v>
                </c:pt>
                <c:pt idx="4564">
                  <c:v>36454</c:v>
                </c:pt>
                <c:pt idx="4565">
                  <c:v>36453</c:v>
                </c:pt>
                <c:pt idx="4566">
                  <c:v>36452</c:v>
                </c:pt>
                <c:pt idx="4567">
                  <c:v>36451</c:v>
                </c:pt>
                <c:pt idx="4568">
                  <c:v>36448</c:v>
                </c:pt>
                <c:pt idx="4569">
                  <c:v>36447</c:v>
                </c:pt>
                <c:pt idx="4570">
                  <c:v>36446</c:v>
                </c:pt>
                <c:pt idx="4571">
                  <c:v>36445</c:v>
                </c:pt>
                <c:pt idx="4572">
                  <c:v>36441</c:v>
                </c:pt>
                <c:pt idx="4573">
                  <c:v>36440</c:v>
                </c:pt>
                <c:pt idx="4574">
                  <c:v>36439</c:v>
                </c:pt>
                <c:pt idx="4575">
                  <c:v>36438</c:v>
                </c:pt>
                <c:pt idx="4576">
                  <c:v>36437</c:v>
                </c:pt>
                <c:pt idx="4577">
                  <c:v>36434</c:v>
                </c:pt>
                <c:pt idx="4578">
                  <c:v>36433</c:v>
                </c:pt>
                <c:pt idx="4579">
                  <c:v>36432</c:v>
                </c:pt>
                <c:pt idx="4580">
                  <c:v>36431</c:v>
                </c:pt>
                <c:pt idx="4581">
                  <c:v>36430</c:v>
                </c:pt>
                <c:pt idx="4582">
                  <c:v>36427</c:v>
                </c:pt>
                <c:pt idx="4583">
                  <c:v>36426</c:v>
                </c:pt>
                <c:pt idx="4584">
                  <c:v>36425</c:v>
                </c:pt>
                <c:pt idx="4585">
                  <c:v>36424</c:v>
                </c:pt>
                <c:pt idx="4586">
                  <c:v>36423</c:v>
                </c:pt>
                <c:pt idx="4587">
                  <c:v>36420</c:v>
                </c:pt>
                <c:pt idx="4588">
                  <c:v>36419</c:v>
                </c:pt>
                <c:pt idx="4589">
                  <c:v>36418</c:v>
                </c:pt>
                <c:pt idx="4590">
                  <c:v>36417</c:v>
                </c:pt>
                <c:pt idx="4591">
                  <c:v>36416</c:v>
                </c:pt>
                <c:pt idx="4592">
                  <c:v>36413</c:v>
                </c:pt>
                <c:pt idx="4593">
                  <c:v>36412</c:v>
                </c:pt>
                <c:pt idx="4594">
                  <c:v>36411</c:v>
                </c:pt>
                <c:pt idx="4595">
                  <c:v>36410</c:v>
                </c:pt>
                <c:pt idx="4596">
                  <c:v>36406</c:v>
                </c:pt>
                <c:pt idx="4597">
                  <c:v>36405</c:v>
                </c:pt>
                <c:pt idx="4598">
                  <c:v>36404</c:v>
                </c:pt>
                <c:pt idx="4599">
                  <c:v>36403</c:v>
                </c:pt>
                <c:pt idx="4600">
                  <c:v>36402</c:v>
                </c:pt>
                <c:pt idx="4601">
                  <c:v>36399</c:v>
                </c:pt>
                <c:pt idx="4602">
                  <c:v>36398</c:v>
                </c:pt>
                <c:pt idx="4603">
                  <c:v>36397</c:v>
                </c:pt>
                <c:pt idx="4604">
                  <c:v>36396</c:v>
                </c:pt>
                <c:pt idx="4605">
                  <c:v>36395</c:v>
                </c:pt>
                <c:pt idx="4606">
                  <c:v>36392</c:v>
                </c:pt>
                <c:pt idx="4607">
                  <c:v>36391</c:v>
                </c:pt>
                <c:pt idx="4608">
                  <c:v>36390</c:v>
                </c:pt>
                <c:pt idx="4609">
                  <c:v>36389</c:v>
                </c:pt>
                <c:pt idx="4610">
                  <c:v>36388</c:v>
                </c:pt>
                <c:pt idx="4611">
                  <c:v>36385</c:v>
                </c:pt>
                <c:pt idx="4612">
                  <c:v>36384</c:v>
                </c:pt>
                <c:pt idx="4613">
                  <c:v>36383</c:v>
                </c:pt>
                <c:pt idx="4614">
                  <c:v>36382</c:v>
                </c:pt>
                <c:pt idx="4615">
                  <c:v>36381</c:v>
                </c:pt>
                <c:pt idx="4616">
                  <c:v>36378</c:v>
                </c:pt>
                <c:pt idx="4617">
                  <c:v>36377</c:v>
                </c:pt>
                <c:pt idx="4618">
                  <c:v>36376</c:v>
                </c:pt>
                <c:pt idx="4619">
                  <c:v>36375</c:v>
                </c:pt>
                <c:pt idx="4620">
                  <c:v>36374</c:v>
                </c:pt>
                <c:pt idx="4621">
                  <c:v>36371</c:v>
                </c:pt>
                <c:pt idx="4622">
                  <c:v>36370</c:v>
                </c:pt>
                <c:pt idx="4623">
                  <c:v>36369</c:v>
                </c:pt>
                <c:pt idx="4624">
                  <c:v>36368</c:v>
                </c:pt>
                <c:pt idx="4625">
                  <c:v>36367</c:v>
                </c:pt>
                <c:pt idx="4626">
                  <c:v>36364</c:v>
                </c:pt>
                <c:pt idx="4627">
                  <c:v>36363</c:v>
                </c:pt>
                <c:pt idx="4628">
                  <c:v>36362</c:v>
                </c:pt>
                <c:pt idx="4629">
                  <c:v>36361</c:v>
                </c:pt>
                <c:pt idx="4630">
                  <c:v>36360</c:v>
                </c:pt>
                <c:pt idx="4631">
                  <c:v>36357</c:v>
                </c:pt>
                <c:pt idx="4632">
                  <c:v>36356</c:v>
                </c:pt>
                <c:pt idx="4633">
                  <c:v>36355</c:v>
                </c:pt>
                <c:pt idx="4634">
                  <c:v>36354</c:v>
                </c:pt>
                <c:pt idx="4635">
                  <c:v>36353</c:v>
                </c:pt>
                <c:pt idx="4636">
                  <c:v>36350</c:v>
                </c:pt>
                <c:pt idx="4637">
                  <c:v>36349</c:v>
                </c:pt>
                <c:pt idx="4638">
                  <c:v>36348</c:v>
                </c:pt>
                <c:pt idx="4639">
                  <c:v>36347</c:v>
                </c:pt>
                <c:pt idx="4640">
                  <c:v>36343</c:v>
                </c:pt>
                <c:pt idx="4641">
                  <c:v>36342</c:v>
                </c:pt>
                <c:pt idx="4642">
                  <c:v>36341</c:v>
                </c:pt>
                <c:pt idx="4643">
                  <c:v>36340</c:v>
                </c:pt>
                <c:pt idx="4644">
                  <c:v>36339</c:v>
                </c:pt>
                <c:pt idx="4645">
                  <c:v>36336</c:v>
                </c:pt>
                <c:pt idx="4646">
                  <c:v>36335</c:v>
                </c:pt>
                <c:pt idx="4647">
                  <c:v>36334</c:v>
                </c:pt>
                <c:pt idx="4648">
                  <c:v>36333</c:v>
                </c:pt>
                <c:pt idx="4649">
                  <c:v>36332</c:v>
                </c:pt>
                <c:pt idx="4650">
                  <c:v>36329</c:v>
                </c:pt>
                <c:pt idx="4651">
                  <c:v>36328</c:v>
                </c:pt>
                <c:pt idx="4652">
                  <c:v>36327</c:v>
                </c:pt>
                <c:pt idx="4653">
                  <c:v>36326</c:v>
                </c:pt>
                <c:pt idx="4654">
                  <c:v>36325</c:v>
                </c:pt>
                <c:pt idx="4655">
                  <c:v>36322</c:v>
                </c:pt>
                <c:pt idx="4656">
                  <c:v>36321</c:v>
                </c:pt>
                <c:pt idx="4657">
                  <c:v>36320</c:v>
                </c:pt>
                <c:pt idx="4658">
                  <c:v>36319</c:v>
                </c:pt>
                <c:pt idx="4659">
                  <c:v>36318</c:v>
                </c:pt>
                <c:pt idx="4660">
                  <c:v>36315</c:v>
                </c:pt>
                <c:pt idx="4661">
                  <c:v>36314</c:v>
                </c:pt>
                <c:pt idx="4662">
                  <c:v>36313</c:v>
                </c:pt>
                <c:pt idx="4663">
                  <c:v>36312</c:v>
                </c:pt>
                <c:pt idx="4664">
                  <c:v>36308</c:v>
                </c:pt>
                <c:pt idx="4665">
                  <c:v>36307</c:v>
                </c:pt>
                <c:pt idx="4666">
                  <c:v>36306</c:v>
                </c:pt>
                <c:pt idx="4667">
                  <c:v>36305</c:v>
                </c:pt>
                <c:pt idx="4668">
                  <c:v>36304</c:v>
                </c:pt>
                <c:pt idx="4669">
                  <c:v>36301</c:v>
                </c:pt>
                <c:pt idx="4670">
                  <c:v>36300</c:v>
                </c:pt>
                <c:pt idx="4671">
                  <c:v>36299</c:v>
                </c:pt>
                <c:pt idx="4672">
                  <c:v>36298</c:v>
                </c:pt>
                <c:pt idx="4673">
                  <c:v>36297</c:v>
                </c:pt>
                <c:pt idx="4674">
                  <c:v>36294</c:v>
                </c:pt>
                <c:pt idx="4675">
                  <c:v>36293</c:v>
                </c:pt>
                <c:pt idx="4676">
                  <c:v>36292</c:v>
                </c:pt>
                <c:pt idx="4677">
                  <c:v>36291</c:v>
                </c:pt>
                <c:pt idx="4678">
                  <c:v>36290</c:v>
                </c:pt>
                <c:pt idx="4679">
                  <c:v>36287</c:v>
                </c:pt>
                <c:pt idx="4680">
                  <c:v>36286</c:v>
                </c:pt>
                <c:pt idx="4681">
                  <c:v>36285</c:v>
                </c:pt>
                <c:pt idx="4682">
                  <c:v>36284</c:v>
                </c:pt>
                <c:pt idx="4683">
                  <c:v>36283</c:v>
                </c:pt>
                <c:pt idx="4684">
                  <c:v>36280</c:v>
                </c:pt>
                <c:pt idx="4685">
                  <c:v>36279</c:v>
                </c:pt>
                <c:pt idx="4686">
                  <c:v>36278</c:v>
                </c:pt>
                <c:pt idx="4687">
                  <c:v>36277</c:v>
                </c:pt>
                <c:pt idx="4688">
                  <c:v>36276</c:v>
                </c:pt>
                <c:pt idx="4689">
                  <c:v>36273</c:v>
                </c:pt>
                <c:pt idx="4690">
                  <c:v>36272</c:v>
                </c:pt>
                <c:pt idx="4691">
                  <c:v>36271</c:v>
                </c:pt>
                <c:pt idx="4692">
                  <c:v>36270</c:v>
                </c:pt>
                <c:pt idx="4693">
                  <c:v>36269</c:v>
                </c:pt>
                <c:pt idx="4694">
                  <c:v>36266</c:v>
                </c:pt>
                <c:pt idx="4695">
                  <c:v>36265</c:v>
                </c:pt>
                <c:pt idx="4696">
                  <c:v>36264</c:v>
                </c:pt>
                <c:pt idx="4697">
                  <c:v>36263</c:v>
                </c:pt>
                <c:pt idx="4698">
                  <c:v>36262</c:v>
                </c:pt>
                <c:pt idx="4699">
                  <c:v>36259</c:v>
                </c:pt>
                <c:pt idx="4700">
                  <c:v>36258</c:v>
                </c:pt>
                <c:pt idx="4701">
                  <c:v>36257</c:v>
                </c:pt>
                <c:pt idx="4702">
                  <c:v>36256</c:v>
                </c:pt>
                <c:pt idx="4703">
                  <c:v>36255</c:v>
                </c:pt>
                <c:pt idx="4704">
                  <c:v>36251</c:v>
                </c:pt>
                <c:pt idx="4705">
                  <c:v>36250</c:v>
                </c:pt>
                <c:pt idx="4706">
                  <c:v>36249</c:v>
                </c:pt>
                <c:pt idx="4707">
                  <c:v>36248</c:v>
                </c:pt>
                <c:pt idx="4708">
                  <c:v>36245</c:v>
                </c:pt>
                <c:pt idx="4709">
                  <c:v>36244</c:v>
                </c:pt>
                <c:pt idx="4710">
                  <c:v>36243</c:v>
                </c:pt>
                <c:pt idx="4711">
                  <c:v>36242</c:v>
                </c:pt>
                <c:pt idx="4712">
                  <c:v>36241</c:v>
                </c:pt>
                <c:pt idx="4713">
                  <c:v>36238</c:v>
                </c:pt>
                <c:pt idx="4714">
                  <c:v>36237</c:v>
                </c:pt>
                <c:pt idx="4715">
                  <c:v>36236</c:v>
                </c:pt>
                <c:pt idx="4716">
                  <c:v>36235</c:v>
                </c:pt>
                <c:pt idx="4717">
                  <c:v>36234</c:v>
                </c:pt>
                <c:pt idx="4718">
                  <c:v>36231</c:v>
                </c:pt>
                <c:pt idx="4719">
                  <c:v>36230</c:v>
                </c:pt>
                <c:pt idx="4720">
                  <c:v>36229</c:v>
                </c:pt>
                <c:pt idx="4721">
                  <c:v>36228</c:v>
                </c:pt>
                <c:pt idx="4722">
                  <c:v>36227</c:v>
                </c:pt>
                <c:pt idx="4723">
                  <c:v>36224</c:v>
                </c:pt>
                <c:pt idx="4724">
                  <c:v>36223</c:v>
                </c:pt>
                <c:pt idx="4725">
                  <c:v>36222</c:v>
                </c:pt>
                <c:pt idx="4726">
                  <c:v>36221</c:v>
                </c:pt>
                <c:pt idx="4727">
                  <c:v>36220</c:v>
                </c:pt>
                <c:pt idx="4728">
                  <c:v>36217</c:v>
                </c:pt>
                <c:pt idx="4729">
                  <c:v>36216</c:v>
                </c:pt>
                <c:pt idx="4730">
                  <c:v>36215</c:v>
                </c:pt>
                <c:pt idx="4731">
                  <c:v>36214</c:v>
                </c:pt>
                <c:pt idx="4732">
                  <c:v>36213</c:v>
                </c:pt>
                <c:pt idx="4733">
                  <c:v>36210</c:v>
                </c:pt>
                <c:pt idx="4734">
                  <c:v>36209</c:v>
                </c:pt>
                <c:pt idx="4735">
                  <c:v>36208</c:v>
                </c:pt>
                <c:pt idx="4736">
                  <c:v>36207</c:v>
                </c:pt>
                <c:pt idx="4737">
                  <c:v>36203</c:v>
                </c:pt>
                <c:pt idx="4738">
                  <c:v>36202</c:v>
                </c:pt>
                <c:pt idx="4739">
                  <c:v>36201</c:v>
                </c:pt>
                <c:pt idx="4740">
                  <c:v>36200</c:v>
                </c:pt>
                <c:pt idx="4741">
                  <c:v>36199</c:v>
                </c:pt>
                <c:pt idx="4742">
                  <c:v>36196</c:v>
                </c:pt>
                <c:pt idx="4743">
                  <c:v>36195</c:v>
                </c:pt>
                <c:pt idx="4744">
                  <c:v>36194</c:v>
                </c:pt>
                <c:pt idx="4745">
                  <c:v>36193</c:v>
                </c:pt>
                <c:pt idx="4746">
                  <c:v>36192</c:v>
                </c:pt>
                <c:pt idx="4747">
                  <c:v>36189</c:v>
                </c:pt>
                <c:pt idx="4748">
                  <c:v>36188</c:v>
                </c:pt>
                <c:pt idx="4749">
                  <c:v>36187</c:v>
                </c:pt>
                <c:pt idx="4750">
                  <c:v>36186</c:v>
                </c:pt>
                <c:pt idx="4751">
                  <c:v>36185</c:v>
                </c:pt>
                <c:pt idx="4752">
                  <c:v>36182</c:v>
                </c:pt>
                <c:pt idx="4753">
                  <c:v>36181</c:v>
                </c:pt>
                <c:pt idx="4754">
                  <c:v>36180</c:v>
                </c:pt>
                <c:pt idx="4755">
                  <c:v>36179</c:v>
                </c:pt>
                <c:pt idx="4756">
                  <c:v>36175</c:v>
                </c:pt>
                <c:pt idx="4757">
                  <c:v>36174</c:v>
                </c:pt>
                <c:pt idx="4758">
                  <c:v>36173</c:v>
                </c:pt>
                <c:pt idx="4759">
                  <c:v>36172</c:v>
                </c:pt>
                <c:pt idx="4760">
                  <c:v>36171</c:v>
                </c:pt>
                <c:pt idx="4761">
                  <c:v>36168</c:v>
                </c:pt>
                <c:pt idx="4762">
                  <c:v>36167</c:v>
                </c:pt>
                <c:pt idx="4763">
                  <c:v>36166</c:v>
                </c:pt>
                <c:pt idx="4764">
                  <c:v>36165</c:v>
                </c:pt>
                <c:pt idx="4765">
                  <c:v>36164</c:v>
                </c:pt>
                <c:pt idx="4766">
                  <c:v>36160</c:v>
                </c:pt>
                <c:pt idx="4767">
                  <c:v>36159</c:v>
                </c:pt>
                <c:pt idx="4768">
                  <c:v>36158</c:v>
                </c:pt>
                <c:pt idx="4769">
                  <c:v>36157</c:v>
                </c:pt>
                <c:pt idx="4770">
                  <c:v>36153</c:v>
                </c:pt>
                <c:pt idx="4771">
                  <c:v>36152</c:v>
                </c:pt>
                <c:pt idx="4772">
                  <c:v>36151</c:v>
                </c:pt>
                <c:pt idx="4773">
                  <c:v>36150</c:v>
                </c:pt>
                <c:pt idx="4774">
                  <c:v>36147</c:v>
                </c:pt>
                <c:pt idx="4775">
                  <c:v>36146</c:v>
                </c:pt>
                <c:pt idx="4776">
                  <c:v>36145</c:v>
                </c:pt>
                <c:pt idx="4777">
                  <c:v>36144</c:v>
                </c:pt>
                <c:pt idx="4778">
                  <c:v>36143</c:v>
                </c:pt>
                <c:pt idx="4779">
                  <c:v>36140</c:v>
                </c:pt>
                <c:pt idx="4780">
                  <c:v>36139</c:v>
                </c:pt>
                <c:pt idx="4781">
                  <c:v>36138</c:v>
                </c:pt>
                <c:pt idx="4782">
                  <c:v>36137</c:v>
                </c:pt>
                <c:pt idx="4783">
                  <c:v>36136</c:v>
                </c:pt>
                <c:pt idx="4784">
                  <c:v>36133</c:v>
                </c:pt>
                <c:pt idx="4785">
                  <c:v>36132</c:v>
                </c:pt>
                <c:pt idx="4786">
                  <c:v>36131</c:v>
                </c:pt>
                <c:pt idx="4787">
                  <c:v>36130</c:v>
                </c:pt>
                <c:pt idx="4788">
                  <c:v>36129</c:v>
                </c:pt>
                <c:pt idx="4789">
                  <c:v>36126</c:v>
                </c:pt>
                <c:pt idx="4790">
                  <c:v>36124</c:v>
                </c:pt>
                <c:pt idx="4791">
                  <c:v>36123</c:v>
                </c:pt>
                <c:pt idx="4792">
                  <c:v>36122</c:v>
                </c:pt>
                <c:pt idx="4793">
                  <c:v>36119</c:v>
                </c:pt>
                <c:pt idx="4794">
                  <c:v>36118</c:v>
                </c:pt>
                <c:pt idx="4795">
                  <c:v>36117</c:v>
                </c:pt>
                <c:pt idx="4796">
                  <c:v>36116</c:v>
                </c:pt>
                <c:pt idx="4797">
                  <c:v>36115</c:v>
                </c:pt>
                <c:pt idx="4798">
                  <c:v>36112</c:v>
                </c:pt>
                <c:pt idx="4799">
                  <c:v>36111</c:v>
                </c:pt>
                <c:pt idx="4800">
                  <c:v>36109</c:v>
                </c:pt>
                <c:pt idx="4801">
                  <c:v>36108</c:v>
                </c:pt>
                <c:pt idx="4802">
                  <c:v>36105</c:v>
                </c:pt>
                <c:pt idx="4803">
                  <c:v>36104</c:v>
                </c:pt>
                <c:pt idx="4804">
                  <c:v>36103</c:v>
                </c:pt>
                <c:pt idx="4805">
                  <c:v>36102</c:v>
                </c:pt>
                <c:pt idx="4806">
                  <c:v>36101</c:v>
                </c:pt>
                <c:pt idx="4807">
                  <c:v>36098</c:v>
                </c:pt>
                <c:pt idx="4808">
                  <c:v>36097</c:v>
                </c:pt>
                <c:pt idx="4809">
                  <c:v>36096</c:v>
                </c:pt>
                <c:pt idx="4810">
                  <c:v>36095</c:v>
                </c:pt>
                <c:pt idx="4811">
                  <c:v>36094</c:v>
                </c:pt>
                <c:pt idx="4812">
                  <c:v>36091</c:v>
                </c:pt>
                <c:pt idx="4813">
                  <c:v>36090</c:v>
                </c:pt>
                <c:pt idx="4814">
                  <c:v>36089</c:v>
                </c:pt>
                <c:pt idx="4815">
                  <c:v>36088</c:v>
                </c:pt>
                <c:pt idx="4816">
                  <c:v>36087</c:v>
                </c:pt>
                <c:pt idx="4817">
                  <c:v>36084</c:v>
                </c:pt>
                <c:pt idx="4818">
                  <c:v>36083</c:v>
                </c:pt>
                <c:pt idx="4819">
                  <c:v>36082</c:v>
                </c:pt>
                <c:pt idx="4820">
                  <c:v>36081</c:v>
                </c:pt>
                <c:pt idx="4821">
                  <c:v>36077</c:v>
                </c:pt>
                <c:pt idx="4822">
                  <c:v>36076</c:v>
                </c:pt>
                <c:pt idx="4823">
                  <c:v>36075</c:v>
                </c:pt>
                <c:pt idx="4824">
                  <c:v>36074</c:v>
                </c:pt>
                <c:pt idx="4825">
                  <c:v>36073</c:v>
                </c:pt>
                <c:pt idx="4826">
                  <c:v>36070</c:v>
                </c:pt>
                <c:pt idx="4827">
                  <c:v>36069</c:v>
                </c:pt>
                <c:pt idx="4828">
                  <c:v>36068</c:v>
                </c:pt>
                <c:pt idx="4829">
                  <c:v>36067</c:v>
                </c:pt>
                <c:pt idx="4830">
                  <c:v>36066</c:v>
                </c:pt>
                <c:pt idx="4831">
                  <c:v>36063</c:v>
                </c:pt>
                <c:pt idx="4832">
                  <c:v>36062</c:v>
                </c:pt>
                <c:pt idx="4833">
                  <c:v>36061</c:v>
                </c:pt>
                <c:pt idx="4834">
                  <c:v>36060</c:v>
                </c:pt>
                <c:pt idx="4835">
                  <c:v>36059</c:v>
                </c:pt>
                <c:pt idx="4836">
                  <c:v>36056</c:v>
                </c:pt>
                <c:pt idx="4837">
                  <c:v>36055</c:v>
                </c:pt>
                <c:pt idx="4838">
                  <c:v>36054</c:v>
                </c:pt>
                <c:pt idx="4839">
                  <c:v>36053</c:v>
                </c:pt>
                <c:pt idx="4840">
                  <c:v>36052</c:v>
                </c:pt>
                <c:pt idx="4841">
                  <c:v>36049</c:v>
                </c:pt>
                <c:pt idx="4842">
                  <c:v>36048</c:v>
                </c:pt>
                <c:pt idx="4843">
                  <c:v>36047</c:v>
                </c:pt>
                <c:pt idx="4844">
                  <c:v>36046</c:v>
                </c:pt>
                <c:pt idx="4845">
                  <c:v>36042</c:v>
                </c:pt>
                <c:pt idx="4846">
                  <c:v>36041</c:v>
                </c:pt>
                <c:pt idx="4847">
                  <c:v>36040</c:v>
                </c:pt>
                <c:pt idx="4848">
                  <c:v>36039</c:v>
                </c:pt>
                <c:pt idx="4849">
                  <c:v>36038</c:v>
                </c:pt>
                <c:pt idx="4850">
                  <c:v>36035</c:v>
                </c:pt>
                <c:pt idx="4851">
                  <c:v>36034</c:v>
                </c:pt>
                <c:pt idx="4852">
                  <c:v>36033</c:v>
                </c:pt>
                <c:pt idx="4853">
                  <c:v>36032</c:v>
                </c:pt>
                <c:pt idx="4854">
                  <c:v>36031</c:v>
                </c:pt>
                <c:pt idx="4855">
                  <c:v>36028</c:v>
                </c:pt>
                <c:pt idx="4856">
                  <c:v>36027</c:v>
                </c:pt>
                <c:pt idx="4857">
                  <c:v>36026</c:v>
                </c:pt>
                <c:pt idx="4858">
                  <c:v>36025</c:v>
                </c:pt>
                <c:pt idx="4859">
                  <c:v>36024</c:v>
                </c:pt>
                <c:pt idx="4860">
                  <c:v>36021</c:v>
                </c:pt>
                <c:pt idx="4861">
                  <c:v>36020</c:v>
                </c:pt>
                <c:pt idx="4862">
                  <c:v>36019</c:v>
                </c:pt>
                <c:pt idx="4863">
                  <c:v>36018</c:v>
                </c:pt>
                <c:pt idx="4864">
                  <c:v>36017</c:v>
                </c:pt>
                <c:pt idx="4865">
                  <c:v>36014</c:v>
                </c:pt>
                <c:pt idx="4866">
                  <c:v>36013</c:v>
                </c:pt>
                <c:pt idx="4867">
                  <c:v>36012</c:v>
                </c:pt>
                <c:pt idx="4868">
                  <c:v>36011</c:v>
                </c:pt>
                <c:pt idx="4869">
                  <c:v>36010</c:v>
                </c:pt>
                <c:pt idx="4870">
                  <c:v>36007</c:v>
                </c:pt>
                <c:pt idx="4871">
                  <c:v>36006</c:v>
                </c:pt>
                <c:pt idx="4872">
                  <c:v>36005</c:v>
                </c:pt>
                <c:pt idx="4873">
                  <c:v>36004</c:v>
                </c:pt>
                <c:pt idx="4874">
                  <c:v>36003</c:v>
                </c:pt>
                <c:pt idx="4875">
                  <c:v>36000</c:v>
                </c:pt>
                <c:pt idx="4876">
                  <c:v>35999</c:v>
                </c:pt>
                <c:pt idx="4877">
                  <c:v>35998</c:v>
                </c:pt>
                <c:pt idx="4878">
                  <c:v>35997</c:v>
                </c:pt>
                <c:pt idx="4879">
                  <c:v>35996</c:v>
                </c:pt>
                <c:pt idx="4880">
                  <c:v>35993</c:v>
                </c:pt>
                <c:pt idx="4881">
                  <c:v>35992</c:v>
                </c:pt>
                <c:pt idx="4882">
                  <c:v>35991</c:v>
                </c:pt>
                <c:pt idx="4883">
                  <c:v>35990</c:v>
                </c:pt>
                <c:pt idx="4884">
                  <c:v>35989</c:v>
                </c:pt>
                <c:pt idx="4885">
                  <c:v>35986</c:v>
                </c:pt>
                <c:pt idx="4886">
                  <c:v>35985</c:v>
                </c:pt>
                <c:pt idx="4887">
                  <c:v>35984</c:v>
                </c:pt>
                <c:pt idx="4888">
                  <c:v>35983</c:v>
                </c:pt>
                <c:pt idx="4889">
                  <c:v>35982</c:v>
                </c:pt>
                <c:pt idx="4890">
                  <c:v>35978</c:v>
                </c:pt>
                <c:pt idx="4891">
                  <c:v>35977</c:v>
                </c:pt>
                <c:pt idx="4892">
                  <c:v>35976</c:v>
                </c:pt>
                <c:pt idx="4893">
                  <c:v>35975</c:v>
                </c:pt>
                <c:pt idx="4894">
                  <c:v>35972</c:v>
                </c:pt>
                <c:pt idx="4895">
                  <c:v>35971</c:v>
                </c:pt>
                <c:pt idx="4896">
                  <c:v>35970</c:v>
                </c:pt>
                <c:pt idx="4897">
                  <c:v>35969</c:v>
                </c:pt>
                <c:pt idx="4898">
                  <c:v>35968</c:v>
                </c:pt>
                <c:pt idx="4899">
                  <c:v>35965</c:v>
                </c:pt>
                <c:pt idx="4900">
                  <c:v>35964</c:v>
                </c:pt>
                <c:pt idx="4901">
                  <c:v>35963</c:v>
                </c:pt>
                <c:pt idx="4902">
                  <c:v>35962</c:v>
                </c:pt>
                <c:pt idx="4903">
                  <c:v>35961</c:v>
                </c:pt>
                <c:pt idx="4904">
                  <c:v>35958</c:v>
                </c:pt>
                <c:pt idx="4905">
                  <c:v>35957</c:v>
                </c:pt>
                <c:pt idx="4906">
                  <c:v>35956</c:v>
                </c:pt>
                <c:pt idx="4907">
                  <c:v>35955</c:v>
                </c:pt>
                <c:pt idx="4908">
                  <c:v>35954</c:v>
                </c:pt>
                <c:pt idx="4909">
                  <c:v>35951</c:v>
                </c:pt>
                <c:pt idx="4910">
                  <c:v>35950</c:v>
                </c:pt>
                <c:pt idx="4911">
                  <c:v>35949</c:v>
                </c:pt>
                <c:pt idx="4912">
                  <c:v>35948</c:v>
                </c:pt>
                <c:pt idx="4913">
                  <c:v>35947</c:v>
                </c:pt>
                <c:pt idx="4914">
                  <c:v>35944</c:v>
                </c:pt>
                <c:pt idx="4915">
                  <c:v>35943</c:v>
                </c:pt>
                <c:pt idx="4916">
                  <c:v>35942</c:v>
                </c:pt>
                <c:pt idx="4917">
                  <c:v>35941</c:v>
                </c:pt>
                <c:pt idx="4918">
                  <c:v>35937</c:v>
                </c:pt>
                <c:pt idx="4919">
                  <c:v>35936</c:v>
                </c:pt>
                <c:pt idx="4920">
                  <c:v>35935</c:v>
                </c:pt>
                <c:pt idx="4921">
                  <c:v>35934</c:v>
                </c:pt>
                <c:pt idx="4922">
                  <c:v>35933</c:v>
                </c:pt>
                <c:pt idx="4923">
                  <c:v>35930</c:v>
                </c:pt>
                <c:pt idx="4924">
                  <c:v>35929</c:v>
                </c:pt>
                <c:pt idx="4925">
                  <c:v>35928</c:v>
                </c:pt>
                <c:pt idx="4926">
                  <c:v>35927</c:v>
                </c:pt>
                <c:pt idx="4927">
                  <c:v>35926</c:v>
                </c:pt>
                <c:pt idx="4928">
                  <c:v>35923</c:v>
                </c:pt>
                <c:pt idx="4929">
                  <c:v>35922</c:v>
                </c:pt>
                <c:pt idx="4930">
                  <c:v>35921</c:v>
                </c:pt>
                <c:pt idx="4931">
                  <c:v>35920</c:v>
                </c:pt>
                <c:pt idx="4932">
                  <c:v>35919</c:v>
                </c:pt>
                <c:pt idx="4933">
                  <c:v>35916</c:v>
                </c:pt>
                <c:pt idx="4934">
                  <c:v>35915</c:v>
                </c:pt>
                <c:pt idx="4935">
                  <c:v>35914</c:v>
                </c:pt>
                <c:pt idx="4936">
                  <c:v>35913</c:v>
                </c:pt>
                <c:pt idx="4937">
                  <c:v>35912</c:v>
                </c:pt>
                <c:pt idx="4938">
                  <c:v>35909</c:v>
                </c:pt>
                <c:pt idx="4939">
                  <c:v>35908</c:v>
                </c:pt>
                <c:pt idx="4940">
                  <c:v>35907</c:v>
                </c:pt>
                <c:pt idx="4941">
                  <c:v>35906</c:v>
                </c:pt>
                <c:pt idx="4942">
                  <c:v>35905</c:v>
                </c:pt>
                <c:pt idx="4943">
                  <c:v>35902</c:v>
                </c:pt>
                <c:pt idx="4944">
                  <c:v>35901</c:v>
                </c:pt>
                <c:pt idx="4945">
                  <c:v>35900</c:v>
                </c:pt>
                <c:pt idx="4946">
                  <c:v>35899</c:v>
                </c:pt>
                <c:pt idx="4947">
                  <c:v>35898</c:v>
                </c:pt>
                <c:pt idx="4948">
                  <c:v>35894</c:v>
                </c:pt>
                <c:pt idx="4949">
                  <c:v>35893</c:v>
                </c:pt>
                <c:pt idx="4950">
                  <c:v>35892</c:v>
                </c:pt>
                <c:pt idx="4951">
                  <c:v>35891</c:v>
                </c:pt>
                <c:pt idx="4952">
                  <c:v>35888</c:v>
                </c:pt>
                <c:pt idx="4953">
                  <c:v>35887</c:v>
                </c:pt>
                <c:pt idx="4954">
                  <c:v>35886</c:v>
                </c:pt>
                <c:pt idx="4955">
                  <c:v>35885</c:v>
                </c:pt>
                <c:pt idx="4956">
                  <c:v>35884</c:v>
                </c:pt>
                <c:pt idx="4957">
                  <c:v>35881</c:v>
                </c:pt>
                <c:pt idx="4958">
                  <c:v>35880</c:v>
                </c:pt>
                <c:pt idx="4959">
                  <c:v>35879</c:v>
                </c:pt>
                <c:pt idx="4960">
                  <c:v>35878</c:v>
                </c:pt>
                <c:pt idx="4961">
                  <c:v>35877</c:v>
                </c:pt>
                <c:pt idx="4962">
                  <c:v>35874</c:v>
                </c:pt>
                <c:pt idx="4963">
                  <c:v>35873</c:v>
                </c:pt>
                <c:pt idx="4964">
                  <c:v>35872</c:v>
                </c:pt>
                <c:pt idx="4965">
                  <c:v>35871</c:v>
                </c:pt>
                <c:pt idx="4966">
                  <c:v>35870</c:v>
                </c:pt>
                <c:pt idx="4967">
                  <c:v>35867</c:v>
                </c:pt>
                <c:pt idx="4968">
                  <c:v>35866</c:v>
                </c:pt>
                <c:pt idx="4969">
                  <c:v>35865</c:v>
                </c:pt>
                <c:pt idx="4970">
                  <c:v>35864</c:v>
                </c:pt>
                <c:pt idx="4971">
                  <c:v>35863</c:v>
                </c:pt>
                <c:pt idx="4972">
                  <c:v>35860</c:v>
                </c:pt>
                <c:pt idx="4973">
                  <c:v>35859</c:v>
                </c:pt>
                <c:pt idx="4974">
                  <c:v>35858</c:v>
                </c:pt>
                <c:pt idx="4975">
                  <c:v>35857</c:v>
                </c:pt>
                <c:pt idx="4976">
                  <c:v>35856</c:v>
                </c:pt>
                <c:pt idx="4977">
                  <c:v>35853</c:v>
                </c:pt>
                <c:pt idx="4978">
                  <c:v>35852</c:v>
                </c:pt>
                <c:pt idx="4979">
                  <c:v>35851</c:v>
                </c:pt>
                <c:pt idx="4980">
                  <c:v>35850</c:v>
                </c:pt>
                <c:pt idx="4981">
                  <c:v>35849</c:v>
                </c:pt>
                <c:pt idx="4982">
                  <c:v>35846</c:v>
                </c:pt>
                <c:pt idx="4983">
                  <c:v>35845</c:v>
                </c:pt>
                <c:pt idx="4984">
                  <c:v>35844</c:v>
                </c:pt>
                <c:pt idx="4985">
                  <c:v>35843</c:v>
                </c:pt>
                <c:pt idx="4986">
                  <c:v>35839</c:v>
                </c:pt>
                <c:pt idx="4987">
                  <c:v>35838</c:v>
                </c:pt>
                <c:pt idx="4988">
                  <c:v>35837</c:v>
                </c:pt>
                <c:pt idx="4989">
                  <c:v>35836</c:v>
                </c:pt>
                <c:pt idx="4990">
                  <c:v>35835</c:v>
                </c:pt>
                <c:pt idx="4991">
                  <c:v>35832</c:v>
                </c:pt>
                <c:pt idx="4992">
                  <c:v>35831</c:v>
                </c:pt>
                <c:pt idx="4993">
                  <c:v>35830</c:v>
                </c:pt>
                <c:pt idx="4994">
                  <c:v>35829</c:v>
                </c:pt>
                <c:pt idx="4995">
                  <c:v>35828</c:v>
                </c:pt>
                <c:pt idx="4996">
                  <c:v>35825</c:v>
                </c:pt>
                <c:pt idx="4997">
                  <c:v>35824</c:v>
                </c:pt>
                <c:pt idx="4998">
                  <c:v>35823</c:v>
                </c:pt>
                <c:pt idx="4999">
                  <c:v>35822</c:v>
                </c:pt>
                <c:pt idx="5000">
                  <c:v>35821</c:v>
                </c:pt>
                <c:pt idx="5001">
                  <c:v>35818</c:v>
                </c:pt>
                <c:pt idx="5002">
                  <c:v>35817</c:v>
                </c:pt>
                <c:pt idx="5003">
                  <c:v>35816</c:v>
                </c:pt>
                <c:pt idx="5004">
                  <c:v>35815</c:v>
                </c:pt>
                <c:pt idx="5005">
                  <c:v>35811</c:v>
                </c:pt>
                <c:pt idx="5006">
                  <c:v>35810</c:v>
                </c:pt>
                <c:pt idx="5007">
                  <c:v>35809</c:v>
                </c:pt>
                <c:pt idx="5008">
                  <c:v>35808</c:v>
                </c:pt>
                <c:pt idx="5009">
                  <c:v>35807</c:v>
                </c:pt>
                <c:pt idx="5010">
                  <c:v>35804</c:v>
                </c:pt>
                <c:pt idx="5011">
                  <c:v>35803</c:v>
                </c:pt>
                <c:pt idx="5012">
                  <c:v>35802</c:v>
                </c:pt>
                <c:pt idx="5013">
                  <c:v>35801</c:v>
                </c:pt>
                <c:pt idx="5014">
                  <c:v>35800</c:v>
                </c:pt>
                <c:pt idx="5015">
                  <c:v>35797</c:v>
                </c:pt>
                <c:pt idx="5016">
                  <c:v>35795</c:v>
                </c:pt>
                <c:pt idx="5017">
                  <c:v>35794</c:v>
                </c:pt>
                <c:pt idx="5018">
                  <c:v>35793</c:v>
                </c:pt>
                <c:pt idx="5019">
                  <c:v>35790</c:v>
                </c:pt>
                <c:pt idx="5020">
                  <c:v>35788</c:v>
                </c:pt>
                <c:pt idx="5021">
                  <c:v>35787</c:v>
                </c:pt>
                <c:pt idx="5022">
                  <c:v>35786</c:v>
                </c:pt>
                <c:pt idx="5023">
                  <c:v>35783</c:v>
                </c:pt>
                <c:pt idx="5024">
                  <c:v>35782</c:v>
                </c:pt>
                <c:pt idx="5025">
                  <c:v>35781</c:v>
                </c:pt>
                <c:pt idx="5026">
                  <c:v>35780</c:v>
                </c:pt>
                <c:pt idx="5027">
                  <c:v>35779</c:v>
                </c:pt>
                <c:pt idx="5028">
                  <c:v>35776</c:v>
                </c:pt>
                <c:pt idx="5029">
                  <c:v>35775</c:v>
                </c:pt>
                <c:pt idx="5030">
                  <c:v>35774</c:v>
                </c:pt>
                <c:pt idx="5031">
                  <c:v>35773</c:v>
                </c:pt>
                <c:pt idx="5032">
                  <c:v>35772</c:v>
                </c:pt>
                <c:pt idx="5033">
                  <c:v>35769</c:v>
                </c:pt>
                <c:pt idx="5034">
                  <c:v>35768</c:v>
                </c:pt>
                <c:pt idx="5035">
                  <c:v>35767</c:v>
                </c:pt>
                <c:pt idx="5036">
                  <c:v>35766</c:v>
                </c:pt>
                <c:pt idx="5037">
                  <c:v>35765</c:v>
                </c:pt>
                <c:pt idx="5038">
                  <c:v>35762</c:v>
                </c:pt>
                <c:pt idx="5039">
                  <c:v>35760</c:v>
                </c:pt>
                <c:pt idx="5040">
                  <c:v>35759</c:v>
                </c:pt>
                <c:pt idx="5041">
                  <c:v>35758</c:v>
                </c:pt>
                <c:pt idx="5042">
                  <c:v>35755</c:v>
                </c:pt>
                <c:pt idx="5043">
                  <c:v>35754</c:v>
                </c:pt>
                <c:pt idx="5044">
                  <c:v>35753</c:v>
                </c:pt>
                <c:pt idx="5045">
                  <c:v>35752</c:v>
                </c:pt>
                <c:pt idx="5046">
                  <c:v>35751</c:v>
                </c:pt>
                <c:pt idx="5047">
                  <c:v>35748</c:v>
                </c:pt>
                <c:pt idx="5048">
                  <c:v>35747</c:v>
                </c:pt>
                <c:pt idx="5049">
                  <c:v>35746</c:v>
                </c:pt>
                <c:pt idx="5050">
                  <c:v>35744</c:v>
                </c:pt>
                <c:pt idx="5051">
                  <c:v>35741</c:v>
                </c:pt>
                <c:pt idx="5052">
                  <c:v>35740</c:v>
                </c:pt>
                <c:pt idx="5053">
                  <c:v>35739</c:v>
                </c:pt>
                <c:pt idx="5054">
                  <c:v>35738</c:v>
                </c:pt>
                <c:pt idx="5055">
                  <c:v>35737</c:v>
                </c:pt>
                <c:pt idx="5056">
                  <c:v>35734</c:v>
                </c:pt>
                <c:pt idx="5057">
                  <c:v>35733</c:v>
                </c:pt>
                <c:pt idx="5058">
                  <c:v>35732</c:v>
                </c:pt>
                <c:pt idx="5059">
                  <c:v>35731</c:v>
                </c:pt>
                <c:pt idx="5060">
                  <c:v>35730</c:v>
                </c:pt>
                <c:pt idx="5061">
                  <c:v>35727</c:v>
                </c:pt>
                <c:pt idx="5062">
                  <c:v>35726</c:v>
                </c:pt>
                <c:pt idx="5063">
                  <c:v>35725</c:v>
                </c:pt>
                <c:pt idx="5064">
                  <c:v>35724</c:v>
                </c:pt>
                <c:pt idx="5065">
                  <c:v>35723</c:v>
                </c:pt>
                <c:pt idx="5066">
                  <c:v>35720</c:v>
                </c:pt>
                <c:pt idx="5067">
                  <c:v>35719</c:v>
                </c:pt>
                <c:pt idx="5068">
                  <c:v>35718</c:v>
                </c:pt>
                <c:pt idx="5069">
                  <c:v>35717</c:v>
                </c:pt>
                <c:pt idx="5070">
                  <c:v>35713</c:v>
                </c:pt>
                <c:pt idx="5071">
                  <c:v>35712</c:v>
                </c:pt>
                <c:pt idx="5072">
                  <c:v>35711</c:v>
                </c:pt>
                <c:pt idx="5073">
                  <c:v>35710</c:v>
                </c:pt>
                <c:pt idx="5074">
                  <c:v>35709</c:v>
                </c:pt>
                <c:pt idx="5075">
                  <c:v>35706</c:v>
                </c:pt>
                <c:pt idx="5076">
                  <c:v>35705</c:v>
                </c:pt>
                <c:pt idx="5077">
                  <c:v>35704</c:v>
                </c:pt>
                <c:pt idx="5078">
                  <c:v>35703</c:v>
                </c:pt>
                <c:pt idx="5079">
                  <c:v>35702</c:v>
                </c:pt>
                <c:pt idx="5080">
                  <c:v>35699</c:v>
                </c:pt>
                <c:pt idx="5081">
                  <c:v>35698</c:v>
                </c:pt>
                <c:pt idx="5082">
                  <c:v>35697</c:v>
                </c:pt>
                <c:pt idx="5083">
                  <c:v>35696</c:v>
                </c:pt>
                <c:pt idx="5084">
                  <c:v>35695</c:v>
                </c:pt>
                <c:pt idx="5085">
                  <c:v>35692</c:v>
                </c:pt>
                <c:pt idx="5086">
                  <c:v>35691</c:v>
                </c:pt>
                <c:pt idx="5087">
                  <c:v>35690</c:v>
                </c:pt>
                <c:pt idx="5088">
                  <c:v>35689</c:v>
                </c:pt>
                <c:pt idx="5089">
                  <c:v>35688</c:v>
                </c:pt>
                <c:pt idx="5090">
                  <c:v>35685</c:v>
                </c:pt>
                <c:pt idx="5091">
                  <c:v>35684</c:v>
                </c:pt>
                <c:pt idx="5092">
                  <c:v>35683</c:v>
                </c:pt>
                <c:pt idx="5093">
                  <c:v>35682</c:v>
                </c:pt>
                <c:pt idx="5094">
                  <c:v>35681</c:v>
                </c:pt>
                <c:pt idx="5095">
                  <c:v>35678</c:v>
                </c:pt>
                <c:pt idx="5096">
                  <c:v>35677</c:v>
                </c:pt>
                <c:pt idx="5097">
                  <c:v>35676</c:v>
                </c:pt>
                <c:pt idx="5098">
                  <c:v>35675</c:v>
                </c:pt>
                <c:pt idx="5099">
                  <c:v>35671</c:v>
                </c:pt>
                <c:pt idx="5100">
                  <c:v>35670</c:v>
                </c:pt>
                <c:pt idx="5101">
                  <c:v>35669</c:v>
                </c:pt>
                <c:pt idx="5102">
                  <c:v>35668</c:v>
                </c:pt>
                <c:pt idx="5103">
                  <c:v>35667</c:v>
                </c:pt>
                <c:pt idx="5104">
                  <c:v>35664</c:v>
                </c:pt>
                <c:pt idx="5105">
                  <c:v>35663</c:v>
                </c:pt>
                <c:pt idx="5106">
                  <c:v>35662</c:v>
                </c:pt>
                <c:pt idx="5107">
                  <c:v>35661</c:v>
                </c:pt>
                <c:pt idx="5108">
                  <c:v>35660</c:v>
                </c:pt>
                <c:pt idx="5109">
                  <c:v>35657</c:v>
                </c:pt>
                <c:pt idx="5110">
                  <c:v>35656</c:v>
                </c:pt>
                <c:pt idx="5111">
                  <c:v>35655</c:v>
                </c:pt>
                <c:pt idx="5112">
                  <c:v>35654</c:v>
                </c:pt>
                <c:pt idx="5113">
                  <c:v>35653</c:v>
                </c:pt>
                <c:pt idx="5114">
                  <c:v>35650</c:v>
                </c:pt>
                <c:pt idx="5115">
                  <c:v>35649</c:v>
                </c:pt>
                <c:pt idx="5116">
                  <c:v>35648</c:v>
                </c:pt>
                <c:pt idx="5117">
                  <c:v>35647</c:v>
                </c:pt>
                <c:pt idx="5118">
                  <c:v>35646</c:v>
                </c:pt>
                <c:pt idx="5119">
                  <c:v>35643</c:v>
                </c:pt>
                <c:pt idx="5120">
                  <c:v>35642</c:v>
                </c:pt>
                <c:pt idx="5121">
                  <c:v>35641</c:v>
                </c:pt>
                <c:pt idx="5122">
                  <c:v>35640</c:v>
                </c:pt>
                <c:pt idx="5123">
                  <c:v>35639</c:v>
                </c:pt>
                <c:pt idx="5124">
                  <c:v>35636</c:v>
                </c:pt>
                <c:pt idx="5125">
                  <c:v>35635</c:v>
                </c:pt>
                <c:pt idx="5126">
                  <c:v>35634</c:v>
                </c:pt>
                <c:pt idx="5127">
                  <c:v>35633</c:v>
                </c:pt>
                <c:pt idx="5128">
                  <c:v>35632</c:v>
                </c:pt>
                <c:pt idx="5129">
                  <c:v>35629</c:v>
                </c:pt>
                <c:pt idx="5130">
                  <c:v>35628</c:v>
                </c:pt>
                <c:pt idx="5131">
                  <c:v>35627</c:v>
                </c:pt>
                <c:pt idx="5132">
                  <c:v>35626</c:v>
                </c:pt>
                <c:pt idx="5133">
                  <c:v>35625</c:v>
                </c:pt>
                <c:pt idx="5134">
                  <c:v>35622</c:v>
                </c:pt>
                <c:pt idx="5135">
                  <c:v>35621</c:v>
                </c:pt>
                <c:pt idx="5136">
                  <c:v>35620</c:v>
                </c:pt>
                <c:pt idx="5137">
                  <c:v>35619</c:v>
                </c:pt>
                <c:pt idx="5138">
                  <c:v>35618</c:v>
                </c:pt>
                <c:pt idx="5139">
                  <c:v>35614</c:v>
                </c:pt>
                <c:pt idx="5140">
                  <c:v>35613</c:v>
                </c:pt>
                <c:pt idx="5141">
                  <c:v>35612</c:v>
                </c:pt>
                <c:pt idx="5142">
                  <c:v>35611</c:v>
                </c:pt>
                <c:pt idx="5143">
                  <c:v>35608</c:v>
                </c:pt>
                <c:pt idx="5144">
                  <c:v>35607</c:v>
                </c:pt>
                <c:pt idx="5145">
                  <c:v>35606</c:v>
                </c:pt>
                <c:pt idx="5146">
                  <c:v>35605</c:v>
                </c:pt>
                <c:pt idx="5147">
                  <c:v>35604</c:v>
                </c:pt>
                <c:pt idx="5148">
                  <c:v>35601</c:v>
                </c:pt>
                <c:pt idx="5149">
                  <c:v>35600</c:v>
                </c:pt>
                <c:pt idx="5150">
                  <c:v>35599</c:v>
                </c:pt>
                <c:pt idx="5151">
                  <c:v>35598</c:v>
                </c:pt>
                <c:pt idx="5152">
                  <c:v>35597</c:v>
                </c:pt>
                <c:pt idx="5153">
                  <c:v>35594</c:v>
                </c:pt>
                <c:pt idx="5154">
                  <c:v>35593</c:v>
                </c:pt>
                <c:pt idx="5155">
                  <c:v>35592</c:v>
                </c:pt>
                <c:pt idx="5156">
                  <c:v>35591</c:v>
                </c:pt>
                <c:pt idx="5157">
                  <c:v>35590</c:v>
                </c:pt>
                <c:pt idx="5158">
                  <c:v>35587</c:v>
                </c:pt>
                <c:pt idx="5159">
                  <c:v>35586</c:v>
                </c:pt>
                <c:pt idx="5160">
                  <c:v>35585</c:v>
                </c:pt>
                <c:pt idx="5161">
                  <c:v>35584</c:v>
                </c:pt>
                <c:pt idx="5162">
                  <c:v>35583</c:v>
                </c:pt>
                <c:pt idx="5163">
                  <c:v>35580</c:v>
                </c:pt>
                <c:pt idx="5164">
                  <c:v>35579</c:v>
                </c:pt>
                <c:pt idx="5165">
                  <c:v>35578</c:v>
                </c:pt>
                <c:pt idx="5166">
                  <c:v>35577</c:v>
                </c:pt>
                <c:pt idx="5167">
                  <c:v>35573</c:v>
                </c:pt>
                <c:pt idx="5168">
                  <c:v>35572</c:v>
                </c:pt>
                <c:pt idx="5169">
                  <c:v>35571</c:v>
                </c:pt>
                <c:pt idx="5170">
                  <c:v>35570</c:v>
                </c:pt>
                <c:pt idx="5171">
                  <c:v>35569</c:v>
                </c:pt>
                <c:pt idx="5172">
                  <c:v>35566</c:v>
                </c:pt>
                <c:pt idx="5173">
                  <c:v>35565</c:v>
                </c:pt>
                <c:pt idx="5174">
                  <c:v>35564</c:v>
                </c:pt>
                <c:pt idx="5175">
                  <c:v>35563</c:v>
                </c:pt>
                <c:pt idx="5176">
                  <c:v>35562</c:v>
                </c:pt>
                <c:pt idx="5177">
                  <c:v>35559</c:v>
                </c:pt>
                <c:pt idx="5178">
                  <c:v>35558</c:v>
                </c:pt>
                <c:pt idx="5179">
                  <c:v>35557</c:v>
                </c:pt>
                <c:pt idx="5180">
                  <c:v>35556</c:v>
                </c:pt>
                <c:pt idx="5181">
                  <c:v>35555</c:v>
                </c:pt>
                <c:pt idx="5182">
                  <c:v>35552</c:v>
                </c:pt>
                <c:pt idx="5183">
                  <c:v>35551</c:v>
                </c:pt>
                <c:pt idx="5184">
                  <c:v>35550</c:v>
                </c:pt>
                <c:pt idx="5185">
                  <c:v>35549</c:v>
                </c:pt>
                <c:pt idx="5186">
                  <c:v>35548</c:v>
                </c:pt>
                <c:pt idx="5187">
                  <c:v>35545</c:v>
                </c:pt>
                <c:pt idx="5188">
                  <c:v>35544</c:v>
                </c:pt>
                <c:pt idx="5189">
                  <c:v>35543</c:v>
                </c:pt>
                <c:pt idx="5190">
                  <c:v>35542</c:v>
                </c:pt>
                <c:pt idx="5191">
                  <c:v>35541</c:v>
                </c:pt>
                <c:pt idx="5192">
                  <c:v>35538</c:v>
                </c:pt>
                <c:pt idx="5193">
                  <c:v>35537</c:v>
                </c:pt>
                <c:pt idx="5194">
                  <c:v>35536</c:v>
                </c:pt>
                <c:pt idx="5195">
                  <c:v>35535</c:v>
                </c:pt>
                <c:pt idx="5196">
                  <c:v>35534</c:v>
                </c:pt>
                <c:pt idx="5197">
                  <c:v>35531</c:v>
                </c:pt>
                <c:pt idx="5198">
                  <c:v>35530</c:v>
                </c:pt>
                <c:pt idx="5199">
                  <c:v>35529</c:v>
                </c:pt>
                <c:pt idx="5200">
                  <c:v>35528</c:v>
                </c:pt>
                <c:pt idx="5201">
                  <c:v>35527</c:v>
                </c:pt>
                <c:pt idx="5202">
                  <c:v>35524</c:v>
                </c:pt>
                <c:pt idx="5203">
                  <c:v>35523</c:v>
                </c:pt>
                <c:pt idx="5204">
                  <c:v>35522</c:v>
                </c:pt>
                <c:pt idx="5205">
                  <c:v>35521</c:v>
                </c:pt>
                <c:pt idx="5206">
                  <c:v>35520</c:v>
                </c:pt>
                <c:pt idx="5207">
                  <c:v>35516</c:v>
                </c:pt>
                <c:pt idx="5208">
                  <c:v>35515</c:v>
                </c:pt>
                <c:pt idx="5209">
                  <c:v>35514</c:v>
                </c:pt>
                <c:pt idx="5210">
                  <c:v>35513</c:v>
                </c:pt>
                <c:pt idx="5211">
                  <c:v>35510</c:v>
                </c:pt>
                <c:pt idx="5212">
                  <c:v>35509</c:v>
                </c:pt>
                <c:pt idx="5213">
                  <c:v>35508</c:v>
                </c:pt>
                <c:pt idx="5214">
                  <c:v>35507</c:v>
                </c:pt>
                <c:pt idx="5215">
                  <c:v>35506</c:v>
                </c:pt>
                <c:pt idx="5216">
                  <c:v>35503</c:v>
                </c:pt>
                <c:pt idx="5217">
                  <c:v>35502</c:v>
                </c:pt>
                <c:pt idx="5218">
                  <c:v>35501</c:v>
                </c:pt>
                <c:pt idx="5219">
                  <c:v>35500</c:v>
                </c:pt>
                <c:pt idx="5220">
                  <c:v>35499</c:v>
                </c:pt>
                <c:pt idx="5221">
                  <c:v>35496</c:v>
                </c:pt>
                <c:pt idx="5222">
                  <c:v>35495</c:v>
                </c:pt>
                <c:pt idx="5223">
                  <c:v>35494</c:v>
                </c:pt>
                <c:pt idx="5224">
                  <c:v>35493</c:v>
                </c:pt>
                <c:pt idx="5225">
                  <c:v>35492</c:v>
                </c:pt>
                <c:pt idx="5226">
                  <c:v>35489</c:v>
                </c:pt>
                <c:pt idx="5227">
                  <c:v>35488</c:v>
                </c:pt>
                <c:pt idx="5228">
                  <c:v>35487</c:v>
                </c:pt>
                <c:pt idx="5229">
                  <c:v>35486</c:v>
                </c:pt>
                <c:pt idx="5230">
                  <c:v>35485</c:v>
                </c:pt>
                <c:pt idx="5231">
                  <c:v>35482</c:v>
                </c:pt>
                <c:pt idx="5232">
                  <c:v>35481</c:v>
                </c:pt>
                <c:pt idx="5233">
                  <c:v>35480</c:v>
                </c:pt>
                <c:pt idx="5234">
                  <c:v>35479</c:v>
                </c:pt>
                <c:pt idx="5235">
                  <c:v>35475</c:v>
                </c:pt>
                <c:pt idx="5236">
                  <c:v>35474</c:v>
                </c:pt>
                <c:pt idx="5237">
                  <c:v>35473</c:v>
                </c:pt>
                <c:pt idx="5238">
                  <c:v>35472</c:v>
                </c:pt>
                <c:pt idx="5239">
                  <c:v>35471</c:v>
                </c:pt>
                <c:pt idx="5240">
                  <c:v>35468</c:v>
                </c:pt>
                <c:pt idx="5241">
                  <c:v>35467</c:v>
                </c:pt>
                <c:pt idx="5242">
                  <c:v>35466</c:v>
                </c:pt>
                <c:pt idx="5243">
                  <c:v>35465</c:v>
                </c:pt>
                <c:pt idx="5244">
                  <c:v>35464</c:v>
                </c:pt>
                <c:pt idx="5245">
                  <c:v>35461</c:v>
                </c:pt>
                <c:pt idx="5246">
                  <c:v>35460</c:v>
                </c:pt>
                <c:pt idx="5247">
                  <c:v>35459</c:v>
                </c:pt>
                <c:pt idx="5248">
                  <c:v>35458</c:v>
                </c:pt>
                <c:pt idx="5249">
                  <c:v>35457</c:v>
                </c:pt>
                <c:pt idx="5250">
                  <c:v>35454</c:v>
                </c:pt>
                <c:pt idx="5251">
                  <c:v>35453</c:v>
                </c:pt>
                <c:pt idx="5252">
                  <c:v>35452</c:v>
                </c:pt>
                <c:pt idx="5253">
                  <c:v>35451</c:v>
                </c:pt>
                <c:pt idx="5254">
                  <c:v>35447</c:v>
                </c:pt>
                <c:pt idx="5255">
                  <c:v>35446</c:v>
                </c:pt>
                <c:pt idx="5256">
                  <c:v>35445</c:v>
                </c:pt>
                <c:pt idx="5257">
                  <c:v>35444</c:v>
                </c:pt>
                <c:pt idx="5258">
                  <c:v>35443</c:v>
                </c:pt>
                <c:pt idx="5259">
                  <c:v>35440</c:v>
                </c:pt>
                <c:pt idx="5260">
                  <c:v>35439</c:v>
                </c:pt>
                <c:pt idx="5261">
                  <c:v>35438</c:v>
                </c:pt>
                <c:pt idx="5262">
                  <c:v>35437</c:v>
                </c:pt>
                <c:pt idx="5263">
                  <c:v>35436</c:v>
                </c:pt>
                <c:pt idx="5264">
                  <c:v>35433</c:v>
                </c:pt>
                <c:pt idx="5265">
                  <c:v>35432</c:v>
                </c:pt>
                <c:pt idx="5266">
                  <c:v>35430</c:v>
                </c:pt>
                <c:pt idx="5267">
                  <c:v>35429</c:v>
                </c:pt>
                <c:pt idx="5268">
                  <c:v>35426</c:v>
                </c:pt>
                <c:pt idx="5269">
                  <c:v>35425</c:v>
                </c:pt>
                <c:pt idx="5270">
                  <c:v>35423</c:v>
                </c:pt>
                <c:pt idx="5271">
                  <c:v>35422</c:v>
                </c:pt>
                <c:pt idx="5272">
                  <c:v>35419</c:v>
                </c:pt>
                <c:pt idx="5273">
                  <c:v>35418</c:v>
                </c:pt>
                <c:pt idx="5274">
                  <c:v>35417</c:v>
                </c:pt>
                <c:pt idx="5275">
                  <c:v>35416</c:v>
                </c:pt>
                <c:pt idx="5276">
                  <c:v>35415</c:v>
                </c:pt>
                <c:pt idx="5277">
                  <c:v>35412</c:v>
                </c:pt>
                <c:pt idx="5278">
                  <c:v>35411</c:v>
                </c:pt>
                <c:pt idx="5279">
                  <c:v>35410</c:v>
                </c:pt>
                <c:pt idx="5280">
                  <c:v>35409</c:v>
                </c:pt>
                <c:pt idx="5281">
                  <c:v>35408</c:v>
                </c:pt>
                <c:pt idx="5282">
                  <c:v>35405</c:v>
                </c:pt>
                <c:pt idx="5283">
                  <c:v>35404</c:v>
                </c:pt>
                <c:pt idx="5284">
                  <c:v>35403</c:v>
                </c:pt>
                <c:pt idx="5285">
                  <c:v>35402</c:v>
                </c:pt>
                <c:pt idx="5286">
                  <c:v>35401</c:v>
                </c:pt>
                <c:pt idx="5287">
                  <c:v>35398</c:v>
                </c:pt>
                <c:pt idx="5288">
                  <c:v>35396</c:v>
                </c:pt>
                <c:pt idx="5289">
                  <c:v>35395</c:v>
                </c:pt>
                <c:pt idx="5290">
                  <c:v>35394</c:v>
                </c:pt>
                <c:pt idx="5291">
                  <c:v>35391</c:v>
                </c:pt>
                <c:pt idx="5292">
                  <c:v>35390</c:v>
                </c:pt>
                <c:pt idx="5293">
                  <c:v>35389</c:v>
                </c:pt>
                <c:pt idx="5294">
                  <c:v>35388</c:v>
                </c:pt>
                <c:pt idx="5295">
                  <c:v>35387</c:v>
                </c:pt>
                <c:pt idx="5296">
                  <c:v>35384</c:v>
                </c:pt>
                <c:pt idx="5297">
                  <c:v>35383</c:v>
                </c:pt>
                <c:pt idx="5298">
                  <c:v>35382</c:v>
                </c:pt>
                <c:pt idx="5299">
                  <c:v>35381</c:v>
                </c:pt>
                <c:pt idx="5300">
                  <c:v>35377</c:v>
                </c:pt>
                <c:pt idx="5301">
                  <c:v>35376</c:v>
                </c:pt>
                <c:pt idx="5302">
                  <c:v>35375</c:v>
                </c:pt>
                <c:pt idx="5303">
                  <c:v>35374</c:v>
                </c:pt>
                <c:pt idx="5304">
                  <c:v>35373</c:v>
                </c:pt>
                <c:pt idx="5305">
                  <c:v>35370</c:v>
                </c:pt>
                <c:pt idx="5306">
                  <c:v>35369</c:v>
                </c:pt>
                <c:pt idx="5307">
                  <c:v>35368</c:v>
                </c:pt>
                <c:pt idx="5308">
                  <c:v>35367</c:v>
                </c:pt>
                <c:pt idx="5309">
                  <c:v>35366</c:v>
                </c:pt>
                <c:pt idx="5310">
                  <c:v>35363</c:v>
                </c:pt>
                <c:pt idx="5311">
                  <c:v>35362</c:v>
                </c:pt>
                <c:pt idx="5312">
                  <c:v>35361</c:v>
                </c:pt>
                <c:pt idx="5313">
                  <c:v>35360</c:v>
                </c:pt>
                <c:pt idx="5314">
                  <c:v>35359</c:v>
                </c:pt>
                <c:pt idx="5315">
                  <c:v>35356</c:v>
                </c:pt>
                <c:pt idx="5316">
                  <c:v>35355</c:v>
                </c:pt>
                <c:pt idx="5317">
                  <c:v>35354</c:v>
                </c:pt>
                <c:pt idx="5318">
                  <c:v>35353</c:v>
                </c:pt>
                <c:pt idx="5319">
                  <c:v>35349</c:v>
                </c:pt>
                <c:pt idx="5320">
                  <c:v>35348</c:v>
                </c:pt>
                <c:pt idx="5321">
                  <c:v>35347</c:v>
                </c:pt>
                <c:pt idx="5322">
                  <c:v>35346</c:v>
                </c:pt>
                <c:pt idx="5323">
                  <c:v>35345</c:v>
                </c:pt>
                <c:pt idx="5324">
                  <c:v>35342</c:v>
                </c:pt>
                <c:pt idx="5325">
                  <c:v>35341</c:v>
                </c:pt>
                <c:pt idx="5326">
                  <c:v>35340</c:v>
                </c:pt>
                <c:pt idx="5327">
                  <c:v>35339</c:v>
                </c:pt>
                <c:pt idx="5328">
                  <c:v>35338</c:v>
                </c:pt>
                <c:pt idx="5329">
                  <c:v>35335</c:v>
                </c:pt>
                <c:pt idx="5330">
                  <c:v>35334</c:v>
                </c:pt>
                <c:pt idx="5331">
                  <c:v>35333</c:v>
                </c:pt>
                <c:pt idx="5332">
                  <c:v>35332</c:v>
                </c:pt>
                <c:pt idx="5333">
                  <c:v>35331</c:v>
                </c:pt>
                <c:pt idx="5334">
                  <c:v>35328</c:v>
                </c:pt>
                <c:pt idx="5335">
                  <c:v>35327</c:v>
                </c:pt>
                <c:pt idx="5336">
                  <c:v>35326</c:v>
                </c:pt>
                <c:pt idx="5337">
                  <c:v>35325</c:v>
                </c:pt>
                <c:pt idx="5338">
                  <c:v>35324</c:v>
                </c:pt>
                <c:pt idx="5339">
                  <c:v>35321</c:v>
                </c:pt>
                <c:pt idx="5340">
                  <c:v>35320</c:v>
                </c:pt>
                <c:pt idx="5341">
                  <c:v>35319</c:v>
                </c:pt>
                <c:pt idx="5342">
                  <c:v>35318</c:v>
                </c:pt>
                <c:pt idx="5343">
                  <c:v>35317</c:v>
                </c:pt>
                <c:pt idx="5344">
                  <c:v>35314</c:v>
                </c:pt>
                <c:pt idx="5345">
                  <c:v>35313</c:v>
                </c:pt>
                <c:pt idx="5346">
                  <c:v>35312</c:v>
                </c:pt>
                <c:pt idx="5347">
                  <c:v>35311</c:v>
                </c:pt>
                <c:pt idx="5348">
                  <c:v>35307</c:v>
                </c:pt>
                <c:pt idx="5349">
                  <c:v>35306</c:v>
                </c:pt>
                <c:pt idx="5350">
                  <c:v>35305</c:v>
                </c:pt>
                <c:pt idx="5351">
                  <c:v>35304</c:v>
                </c:pt>
                <c:pt idx="5352">
                  <c:v>35303</c:v>
                </c:pt>
                <c:pt idx="5353">
                  <c:v>35300</c:v>
                </c:pt>
                <c:pt idx="5354">
                  <c:v>35299</c:v>
                </c:pt>
                <c:pt idx="5355">
                  <c:v>35298</c:v>
                </c:pt>
                <c:pt idx="5356">
                  <c:v>35297</c:v>
                </c:pt>
                <c:pt idx="5357">
                  <c:v>35296</c:v>
                </c:pt>
                <c:pt idx="5358">
                  <c:v>35293</c:v>
                </c:pt>
                <c:pt idx="5359">
                  <c:v>35292</c:v>
                </c:pt>
                <c:pt idx="5360">
                  <c:v>35291</c:v>
                </c:pt>
                <c:pt idx="5361">
                  <c:v>35290</c:v>
                </c:pt>
                <c:pt idx="5362">
                  <c:v>35289</c:v>
                </c:pt>
                <c:pt idx="5363">
                  <c:v>35286</c:v>
                </c:pt>
                <c:pt idx="5364">
                  <c:v>35285</c:v>
                </c:pt>
                <c:pt idx="5365">
                  <c:v>35284</c:v>
                </c:pt>
                <c:pt idx="5366">
                  <c:v>35283</c:v>
                </c:pt>
                <c:pt idx="5367">
                  <c:v>35282</c:v>
                </c:pt>
                <c:pt idx="5368">
                  <c:v>35279</c:v>
                </c:pt>
                <c:pt idx="5369">
                  <c:v>35278</c:v>
                </c:pt>
                <c:pt idx="5370">
                  <c:v>35277</c:v>
                </c:pt>
                <c:pt idx="5371">
                  <c:v>35276</c:v>
                </c:pt>
                <c:pt idx="5372">
                  <c:v>35275</c:v>
                </c:pt>
                <c:pt idx="5373">
                  <c:v>35272</c:v>
                </c:pt>
                <c:pt idx="5374">
                  <c:v>35271</c:v>
                </c:pt>
                <c:pt idx="5375">
                  <c:v>35270</c:v>
                </c:pt>
                <c:pt idx="5376">
                  <c:v>35269</c:v>
                </c:pt>
                <c:pt idx="5377">
                  <c:v>35268</c:v>
                </c:pt>
                <c:pt idx="5378">
                  <c:v>35265</c:v>
                </c:pt>
                <c:pt idx="5379">
                  <c:v>35264</c:v>
                </c:pt>
                <c:pt idx="5380">
                  <c:v>35263</c:v>
                </c:pt>
                <c:pt idx="5381">
                  <c:v>35262</c:v>
                </c:pt>
                <c:pt idx="5382">
                  <c:v>35261</c:v>
                </c:pt>
                <c:pt idx="5383">
                  <c:v>35258</c:v>
                </c:pt>
                <c:pt idx="5384">
                  <c:v>35257</c:v>
                </c:pt>
                <c:pt idx="5385">
                  <c:v>35256</c:v>
                </c:pt>
                <c:pt idx="5386">
                  <c:v>35255</c:v>
                </c:pt>
                <c:pt idx="5387">
                  <c:v>35254</c:v>
                </c:pt>
                <c:pt idx="5388">
                  <c:v>35251</c:v>
                </c:pt>
                <c:pt idx="5389">
                  <c:v>35249</c:v>
                </c:pt>
                <c:pt idx="5390">
                  <c:v>35248</c:v>
                </c:pt>
                <c:pt idx="5391">
                  <c:v>35247</c:v>
                </c:pt>
                <c:pt idx="5392">
                  <c:v>35244</c:v>
                </c:pt>
                <c:pt idx="5393">
                  <c:v>35243</c:v>
                </c:pt>
                <c:pt idx="5394">
                  <c:v>35242</c:v>
                </c:pt>
                <c:pt idx="5395">
                  <c:v>35241</c:v>
                </c:pt>
                <c:pt idx="5396">
                  <c:v>35240</c:v>
                </c:pt>
                <c:pt idx="5397">
                  <c:v>35237</c:v>
                </c:pt>
                <c:pt idx="5398">
                  <c:v>35236</c:v>
                </c:pt>
                <c:pt idx="5399">
                  <c:v>35235</c:v>
                </c:pt>
                <c:pt idx="5400">
                  <c:v>35234</c:v>
                </c:pt>
                <c:pt idx="5401">
                  <c:v>35233</c:v>
                </c:pt>
                <c:pt idx="5402">
                  <c:v>35230</c:v>
                </c:pt>
                <c:pt idx="5403">
                  <c:v>35229</c:v>
                </c:pt>
                <c:pt idx="5404">
                  <c:v>35228</c:v>
                </c:pt>
                <c:pt idx="5405">
                  <c:v>35227</c:v>
                </c:pt>
                <c:pt idx="5406">
                  <c:v>35226</c:v>
                </c:pt>
                <c:pt idx="5407">
                  <c:v>35223</c:v>
                </c:pt>
                <c:pt idx="5408">
                  <c:v>35222</c:v>
                </c:pt>
                <c:pt idx="5409">
                  <c:v>35221</c:v>
                </c:pt>
                <c:pt idx="5410">
                  <c:v>35220</c:v>
                </c:pt>
                <c:pt idx="5411">
                  <c:v>35219</c:v>
                </c:pt>
                <c:pt idx="5412">
                  <c:v>35216</c:v>
                </c:pt>
                <c:pt idx="5413">
                  <c:v>35215</c:v>
                </c:pt>
                <c:pt idx="5414">
                  <c:v>35214</c:v>
                </c:pt>
                <c:pt idx="5415">
                  <c:v>35213</c:v>
                </c:pt>
                <c:pt idx="5416">
                  <c:v>35209</c:v>
                </c:pt>
                <c:pt idx="5417">
                  <c:v>35208</c:v>
                </c:pt>
                <c:pt idx="5418">
                  <c:v>35207</c:v>
                </c:pt>
                <c:pt idx="5419">
                  <c:v>35206</c:v>
                </c:pt>
                <c:pt idx="5420">
                  <c:v>35205</c:v>
                </c:pt>
                <c:pt idx="5421">
                  <c:v>35202</c:v>
                </c:pt>
                <c:pt idx="5422">
                  <c:v>35201</c:v>
                </c:pt>
                <c:pt idx="5423">
                  <c:v>35200</c:v>
                </c:pt>
                <c:pt idx="5424">
                  <c:v>35199</c:v>
                </c:pt>
                <c:pt idx="5425">
                  <c:v>35198</c:v>
                </c:pt>
                <c:pt idx="5426">
                  <c:v>35195</c:v>
                </c:pt>
                <c:pt idx="5427">
                  <c:v>35194</c:v>
                </c:pt>
                <c:pt idx="5428">
                  <c:v>35193</c:v>
                </c:pt>
                <c:pt idx="5429">
                  <c:v>35192</c:v>
                </c:pt>
                <c:pt idx="5430">
                  <c:v>35191</c:v>
                </c:pt>
                <c:pt idx="5431">
                  <c:v>35188</c:v>
                </c:pt>
                <c:pt idx="5432">
                  <c:v>35187</c:v>
                </c:pt>
                <c:pt idx="5433">
                  <c:v>35186</c:v>
                </c:pt>
                <c:pt idx="5434">
                  <c:v>35185</c:v>
                </c:pt>
                <c:pt idx="5435">
                  <c:v>35184</c:v>
                </c:pt>
                <c:pt idx="5436">
                  <c:v>35181</c:v>
                </c:pt>
                <c:pt idx="5437">
                  <c:v>35180</c:v>
                </c:pt>
                <c:pt idx="5438">
                  <c:v>35179</c:v>
                </c:pt>
                <c:pt idx="5439">
                  <c:v>35178</c:v>
                </c:pt>
                <c:pt idx="5440">
                  <c:v>35177</c:v>
                </c:pt>
                <c:pt idx="5441">
                  <c:v>35174</c:v>
                </c:pt>
                <c:pt idx="5442">
                  <c:v>35173</c:v>
                </c:pt>
                <c:pt idx="5443">
                  <c:v>35172</c:v>
                </c:pt>
                <c:pt idx="5444">
                  <c:v>35171</c:v>
                </c:pt>
                <c:pt idx="5445">
                  <c:v>35170</c:v>
                </c:pt>
                <c:pt idx="5446">
                  <c:v>35167</c:v>
                </c:pt>
                <c:pt idx="5447">
                  <c:v>35166</c:v>
                </c:pt>
                <c:pt idx="5448">
                  <c:v>35165</c:v>
                </c:pt>
                <c:pt idx="5449">
                  <c:v>35164</c:v>
                </c:pt>
                <c:pt idx="5450">
                  <c:v>35163</c:v>
                </c:pt>
                <c:pt idx="5451">
                  <c:v>35159</c:v>
                </c:pt>
                <c:pt idx="5452">
                  <c:v>35158</c:v>
                </c:pt>
                <c:pt idx="5453">
                  <c:v>35157</c:v>
                </c:pt>
                <c:pt idx="5454">
                  <c:v>35156</c:v>
                </c:pt>
                <c:pt idx="5455">
                  <c:v>35153</c:v>
                </c:pt>
                <c:pt idx="5456">
                  <c:v>35152</c:v>
                </c:pt>
                <c:pt idx="5457">
                  <c:v>35151</c:v>
                </c:pt>
                <c:pt idx="5458">
                  <c:v>35150</c:v>
                </c:pt>
                <c:pt idx="5459">
                  <c:v>35149</c:v>
                </c:pt>
                <c:pt idx="5460">
                  <c:v>35146</c:v>
                </c:pt>
                <c:pt idx="5461">
                  <c:v>35145</c:v>
                </c:pt>
                <c:pt idx="5462">
                  <c:v>35144</c:v>
                </c:pt>
                <c:pt idx="5463">
                  <c:v>35143</c:v>
                </c:pt>
                <c:pt idx="5464">
                  <c:v>35142</c:v>
                </c:pt>
                <c:pt idx="5465">
                  <c:v>35139</c:v>
                </c:pt>
                <c:pt idx="5466">
                  <c:v>35138</c:v>
                </c:pt>
                <c:pt idx="5467">
                  <c:v>35137</c:v>
                </c:pt>
                <c:pt idx="5468">
                  <c:v>35136</c:v>
                </c:pt>
                <c:pt idx="5469">
                  <c:v>35135</c:v>
                </c:pt>
                <c:pt idx="5470">
                  <c:v>35132</c:v>
                </c:pt>
                <c:pt idx="5471">
                  <c:v>35131</c:v>
                </c:pt>
                <c:pt idx="5472">
                  <c:v>35130</c:v>
                </c:pt>
                <c:pt idx="5473">
                  <c:v>35129</c:v>
                </c:pt>
                <c:pt idx="5474">
                  <c:v>35128</c:v>
                </c:pt>
                <c:pt idx="5475">
                  <c:v>35125</c:v>
                </c:pt>
                <c:pt idx="5476">
                  <c:v>35124</c:v>
                </c:pt>
                <c:pt idx="5477">
                  <c:v>35123</c:v>
                </c:pt>
                <c:pt idx="5478">
                  <c:v>35122</c:v>
                </c:pt>
                <c:pt idx="5479">
                  <c:v>35121</c:v>
                </c:pt>
                <c:pt idx="5480">
                  <c:v>35118</c:v>
                </c:pt>
                <c:pt idx="5481">
                  <c:v>35117</c:v>
                </c:pt>
                <c:pt idx="5482">
                  <c:v>35116</c:v>
                </c:pt>
                <c:pt idx="5483">
                  <c:v>35115</c:v>
                </c:pt>
                <c:pt idx="5484">
                  <c:v>35111</c:v>
                </c:pt>
                <c:pt idx="5485">
                  <c:v>35110</c:v>
                </c:pt>
                <c:pt idx="5486">
                  <c:v>35109</c:v>
                </c:pt>
                <c:pt idx="5487">
                  <c:v>35108</c:v>
                </c:pt>
                <c:pt idx="5488">
                  <c:v>35107</c:v>
                </c:pt>
                <c:pt idx="5489">
                  <c:v>35104</c:v>
                </c:pt>
                <c:pt idx="5490">
                  <c:v>35103</c:v>
                </c:pt>
                <c:pt idx="5491">
                  <c:v>35102</c:v>
                </c:pt>
                <c:pt idx="5492">
                  <c:v>35101</c:v>
                </c:pt>
                <c:pt idx="5493">
                  <c:v>35100</c:v>
                </c:pt>
                <c:pt idx="5494">
                  <c:v>35097</c:v>
                </c:pt>
                <c:pt idx="5495">
                  <c:v>35096</c:v>
                </c:pt>
                <c:pt idx="5496">
                  <c:v>35095</c:v>
                </c:pt>
                <c:pt idx="5497">
                  <c:v>35094</c:v>
                </c:pt>
                <c:pt idx="5498">
                  <c:v>35093</c:v>
                </c:pt>
                <c:pt idx="5499">
                  <c:v>35090</c:v>
                </c:pt>
                <c:pt idx="5500">
                  <c:v>35089</c:v>
                </c:pt>
                <c:pt idx="5501">
                  <c:v>35088</c:v>
                </c:pt>
                <c:pt idx="5502">
                  <c:v>35087</c:v>
                </c:pt>
                <c:pt idx="5503">
                  <c:v>35086</c:v>
                </c:pt>
                <c:pt idx="5504">
                  <c:v>35083</c:v>
                </c:pt>
                <c:pt idx="5505">
                  <c:v>35082</c:v>
                </c:pt>
                <c:pt idx="5506">
                  <c:v>35081</c:v>
                </c:pt>
                <c:pt idx="5507">
                  <c:v>35080</c:v>
                </c:pt>
                <c:pt idx="5508">
                  <c:v>35076</c:v>
                </c:pt>
                <c:pt idx="5509">
                  <c:v>35075</c:v>
                </c:pt>
                <c:pt idx="5510">
                  <c:v>35074</c:v>
                </c:pt>
                <c:pt idx="5511">
                  <c:v>35073</c:v>
                </c:pt>
                <c:pt idx="5512">
                  <c:v>35072</c:v>
                </c:pt>
                <c:pt idx="5513">
                  <c:v>35069</c:v>
                </c:pt>
                <c:pt idx="5514">
                  <c:v>35068</c:v>
                </c:pt>
                <c:pt idx="5515">
                  <c:v>35067</c:v>
                </c:pt>
                <c:pt idx="5516">
                  <c:v>35066</c:v>
                </c:pt>
                <c:pt idx="5517">
                  <c:v>35062</c:v>
                </c:pt>
                <c:pt idx="5518">
                  <c:v>35061</c:v>
                </c:pt>
                <c:pt idx="5519">
                  <c:v>35060</c:v>
                </c:pt>
                <c:pt idx="5520">
                  <c:v>35059</c:v>
                </c:pt>
                <c:pt idx="5521">
                  <c:v>35055</c:v>
                </c:pt>
                <c:pt idx="5522">
                  <c:v>35054</c:v>
                </c:pt>
                <c:pt idx="5523">
                  <c:v>35053</c:v>
                </c:pt>
                <c:pt idx="5524">
                  <c:v>35052</c:v>
                </c:pt>
                <c:pt idx="5525">
                  <c:v>35051</c:v>
                </c:pt>
                <c:pt idx="5526">
                  <c:v>35048</c:v>
                </c:pt>
                <c:pt idx="5527">
                  <c:v>35047</c:v>
                </c:pt>
                <c:pt idx="5528">
                  <c:v>35046</c:v>
                </c:pt>
                <c:pt idx="5529">
                  <c:v>35045</c:v>
                </c:pt>
                <c:pt idx="5530">
                  <c:v>35044</c:v>
                </c:pt>
                <c:pt idx="5531">
                  <c:v>35041</c:v>
                </c:pt>
                <c:pt idx="5532">
                  <c:v>35040</c:v>
                </c:pt>
                <c:pt idx="5533">
                  <c:v>35039</c:v>
                </c:pt>
                <c:pt idx="5534">
                  <c:v>35038</c:v>
                </c:pt>
                <c:pt idx="5535">
                  <c:v>35037</c:v>
                </c:pt>
                <c:pt idx="5536">
                  <c:v>35034</c:v>
                </c:pt>
                <c:pt idx="5537">
                  <c:v>35033</c:v>
                </c:pt>
                <c:pt idx="5538">
                  <c:v>35032</c:v>
                </c:pt>
                <c:pt idx="5539">
                  <c:v>35031</c:v>
                </c:pt>
                <c:pt idx="5540">
                  <c:v>35030</c:v>
                </c:pt>
                <c:pt idx="5541">
                  <c:v>35027</c:v>
                </c:pt>
                <c:pt idx="5542">
                  <c:v>35025</c:v>
                </c:pt>
                <c:pt idx="5543">
                  <c:v>35024</c:v>
                </c:pt>
                <c:pt idx="5544">
                  <c:v>35023</c:v>
                </c:pt>
                <c:pt idx="5545">
                  <c:v>35020</c:v>
                </c:pt>
                <c:pt idx="5546">
                  <c:v>35019</c:v>
                </c:pt>
                <c:pt idx="5547">
                  <c:v>35018</c:v>
                </c:pt>
                <c:pt idx="5548">
                  <c:v>35017</c:v>
                </c:pt>
                <c:pt idx="5549">
                  <c:v>35016</c:v>
                </c:pt>
                <c:pt idx="5550">
                  <c:v>35013</c:v>
                </c:pt>
                <c:pt idx="5551">
                  <c:v>35012</c:v>
                </c:pt>
                <c:pt idx="5552">
                  <c:v>35011</c:v>
                </c:pt>
                <c:pt idx="5553">
                  <c:v>35010</c:v>
                </c:pt>
                <c:pt idx="5554">
                  <c:v>35009</c:v>
                </c:pt>
                <c:pt idx="5555">
                  <c:v>35006</c:v>
                </c:pt>
                <c:pt idx="5556">
                  <c:v>35005</c:v>
                </c:pt>
                <c:pt idx="5557">
                  <c:v>35004</c:v>
                </c:pt>
                <c:pt idx="5558">
                  <c:v>35003</c:v>
                </c:pt>
                <c:pt idx="5559">
                  <c:v>35002</c:v>
                </c:pt>
                <c:pt idx="5560">
                  <c:v>34999</c:v>
                </c:pt>
                <c:pt idx="5561">
                  <c:v>34998</c:v>
                </c:pt>
                <c:pt idx="5562">
                  <c:v>34997</c:v>
                </c:pt>
                <c:pt idx="5563">
                  <c:v>34996</c:v>
                </c:pt>
                <c:pt idx="5564">
                  <c:v>34995</c:v>
                </c:pt>
                <c:pt idx="5565">
                  <c:v>34992</c:v>
                </c:pt>
                <c:pt idx="5566">
                  <c:v>34991</c:v>
                </c:pt>
                <c:pt idx="5567">
                  <c:v>34990</c:v>
                </c:pt>
                <c:pt idx="5568">
                  <c:v>34989</c:v>
                </c:pt>
                <c:pt idx="5569">
                  <c:v>34988</c:v>
                </c:pt>
                <c:pt idx="5570">
                  <c:v>34985</c:v>
                </c:pt>
                <c:pt idx="5571">
                  <c:v>34984</c:v>
                </c:pt>
                <c:pt idx="5572">
                  <c:v>34983</c:v>
                </c:pt>
                <c:pt idx="5573">
                  <c:v>34982</c:v>
                </c:pt>
                <c:pt idx="5574">
                  <c:v>34978</c:v>
                </c:pt>
                <c:pt idx="5575">
                  <c:v>34977</c:v>
                </c:pt>
                <c:pt idx="5576">
                  <c:v>34976</c:v>
                </c:pt>
                <c:pt idx="5577">
                  <c:v>34975</c:v>
                </c:pt>
                <c:pt idx="5578">
                  <c:v>34974</c:v>
                </c:pt>
                <c:pt idx="5579">
                  <c:v>34971</c:v>
                </c:pt>
                <c:pt idx="5580">
                  <c:v>34970</c:v>
                </c:pt>
                <c:pt idx="5581">
                  <c:v>34969</c:v>
                </c:pt>
                <c:pt idx="5582">
                  <c:v>34968</c:v>
                </c:pt>
                <c:pt idx="5583">
                  <c:v>34967</c:v>
                </c:pt>
                <c:pt idx="5584">
                  <c:v>34964</c:v>
                </c:pt>
                <c:pt idx="5585">
                  <c:v>34963</c:v>
                </c:pt>
                <c:pt idx="5586">
                  <c:v>34962</c:v>
                </c:pt>
                <c:pt idx="5587">
                  <c:v>34961</c:v>
                </c:pt>
                <c:pt idx="5588">
                  <c:v>34960</c:v>
                </c:pt>
                <c:pt idx="5589">
                  <c:v>34957</c:v>
                </c:pt>
                <c:pt idx="5590">
                  <c:v>34956</c:v>
                </c:pt>
                <c:pt idx="5591">
                  <c:v>34955</c:v>
                </c:pt>
                <c:pt idx="5592">
                  <c:v>34954</c:v>
                </c:pt>
                <c:pt idx="5593">
                  <c:v>34953</c:v>
                </c:pt>
                <c:pt idx="5594">
                  <c:v>34950</c:v>
                </c:pt>
                <c:pt idx="5595">
                  <c:v>34949</c:v>
                </c:pt>
                <c:pt idx="5596">
                  <c:v>34948</c:v>
                </c:pt>
                <c:pt idx="5597">
                  <c:v>34947</c:v>
                </c:pt>
                <c:pt idx="5598">
                  <c:v>34943</c:v>
                </c:pt>
                <c:pt idx="5599">
                  <c:v>34942</c:v>
                </c:pt>
                <c:pt idx="5600">
                  <c:v>34941</c:v>
                </c:pt>
                <c:pt idx="5601">
                  <c:v>34940</c:v>
                </c:pt>
                <c:pt idx="5602">
                  <c:v>34939</c:v>
                </c:pt>
                <c:pt idx="5603">
                  <c:v>34936</c:v>
                </c:pt>
                <c:pt idx="5604">
                  <c:v>34935</c:v>
                </c:pt>
                <c:pt idx="5605">
                  <c:v>34934</c:v>
                </c:pt>
                <c:pt idx="5606">
                  <c:v>34933</c:v>
                </c:pt>
                <c:pt idx="5607">
                  <c:v>34932</c:v>
                </c:pt>
                <c:pt idx="5608">
                  <c:v>34929</c:v>
                </c:pt>
                <c:pt idx="5609">
                  <c:v>34928</c:v>
                </c:pt>
                <c:pt idx="5610">
                  <c:v>34927</c:v>
                </c:pt>
                <c:pt idx="5611">
                  <c:v>34926</c:v>
                </c:pt>
                <c:pt idx="5612">
                  <c:v>34925</c:v>
                </c:pt>
                <c:pt idx="5613">
                  <c:v>34922</c:v>
                </c:pt>
                <c:pt idx="5614">
                  <c:v>34921</c:v>
                </c:pt>
                <c:pt idx="5615">
                  <c:v>34920</c:v>
                </c:pt>
                <c:pt idx="5616">
                  <c:v>34919</c:v>
                </c:pt>
                <c:pt idx="5617">
                  <c:v>34918</c:v>
                </c:pt>
                <c:pt idx="5618">
                  <c:v>34915</c:v>
                </c:pt>
                <c:pt idx="5619">
                  <c:v>34914</c:v>
                </c:pt>
                <c:pt idx="5620">
                  <c:v>34913</c:v>
                </c:pt>
                <c:pt idx="5621">
                  <c:v>34912</c:v>
                </c:pt>
                <c:pt idx="5622">
                  <c:v>34911</c:v>
                </c:pt>
                <c:pt idx="5623">
                  <c:v>34908</c:v>
                </c:pt>
                <c:pt idx="5624">
                  <c:v>34907</c:v>
                </c:pt>
                <c:pt idx="5625">
                  <c:v>34906</c:v>
                </c:pt>
                <c:pt idx="5626">
                  <c:v>34905</c:v>
                </c:pt>
                <c:pt idx="5627">
                  <c:v>34904</c:v>
                </c:pt>
                <c:pt idx="5628">
                  <c:v>34901</c:v>
                </c:pt>
                <c:pt idx="5629">
                  <c:v>34900</c:v>
                </c:pt>
                <c:pt idx="5630">
                  <c:v>34899</c:v>
                </c:pt>
                <c:pt idx="5631">
                  <c:v>34898</c:v>
                </c:pt>
                <c:pt idx="5632">
                  <c:v>34897</c:v>
                </c:pt>
                <c:pt idx="5633">
                  <c:v>34894</c:v>
                </c:pt>
                <c:pt idx="5634">
                  <c:v>34893</c:v>
                </c:pt>
                <c:pt idx="5635">
                  <c:v>34892</c:v>
                </c:pt>
                <c:pt idx="5636">
                  <c:v>34891</c:v>
                </c:pt>
                <c:pt idx="5637">
                  <c:v>34890</c:v>
                </c:pt>
                <c:pt idx="5638">
                  <c:v>34887</c:v>
                </c:pt>
                <c:pt idx="5639">
                  <c:v>34886</c:v>
                </c:pt>
                <c:pt idx="5640">
                  <c:v>34885</c:v>
                </c:pt>
                <c:pt idx="5641">
                  <c:v>34880</c:v>
                </c:pt>
                <c:pt idx="5642">
                  <c:v>34879</c:v>
                </c:pt>
                <c:pt idx="5643">
                  <c:v>34878</c:v>
                </c:pt>
                <c:pt idx="5644">
                  <c:v>34877</c:v>
                </c:pt>
                <c:pt idx="5645">
                  <c:v>34876</c:v>
                </c:pt>
                <c:pt idx="5646">
                  <c:v>34873</c:v>
                </c:pt>
                <c:pt idx="5647">
                  <c:v>34872</c:v>
                </c:pt>
                <c:pt idx="5648">
                  <c:v>34871</c:v>
                </c:pt>
                <c:pt idx="5649">
                  <c:v>34870</c:v>
                </c:pt>
                <c:pt idx="5650">
                  <c:v>34869</c:v>
                </c:pt>
                <c:pt idx="5651">
                  <c:v>34866</c:v>
                </c:pt>
                <c:pt idx="5652">
                  <c:v>34865</c:v>
                </c:pt>
                <c:pt idx="5653">
                  <c:v>34864</c:v>
                </c:pt>
                <c:pt idx="5654">
                  <c:v>34863</c:v>
                </c:pt>
                <c:pt idx="5655">
                  <c:v>34862</c:v>
                </c:pt>
                <c:pt idx="5656">
                  <c:v>34859</c:v>
                </c:pt>
                <c:pt idx="5657">
                  <c:v>34858</c:v>
                </c:pt>
                <c:pt idx="5658">
                  <c:v>34857</c:v>
                </c:pt>
                <c:pt idx="5659">
                  <c:v>34856</c:v>
                </c:pt>
                <c:pt idx="5660">
                  <c:v>34855</c:v>
                </c:pt>
                <c:pt idx="5661">
                  <c:v>34852</c:v>
                </c:pt>
                <c:pt idx="5662">
                  <c:v>34851</c:v>
                </c:pt>
                <c:pt idx="5663">
                  <c:v>34850</c:v>
                </c:pt>
                <c:pt idx="5664">
                  <c:v>34849</c:v>
                </c:pt>
                <c:pt idx="5665">
                  <c:v>34845</c:v>
                </c:pt>
                <c:pt idx="5666">
                  <c:v>34844</c:v>
                </c:pt>
                <c:pt idx="5667">
                  <c:v>34843</c:v>
                </c:pt>
                <c:pt idx="5668">
                  <c:v>34842</c:v>
                </c:pt>
                <c:pt idx="5669">
                  <c:v>34841</c:v>
                </c:pt>
                <c:pt idx="5670">
                  <c:v>34838</c:v>
                </c:pt>
                <c:pt idx="5671">
                  <c:v>34837</c:v>
                </c:pt>
                <c:pt idx="5672">
                  <c:v>34836</c:v>
                </c:pt>
                <c:pt idx="5673">
                  <c:v>34835</c:v>
                </c:pt>
                <c:pt idx="5674">
                  <c:v>34834</c:v>
                </c:pt>
                <c:pt idx="5675">
                  <c:v>34831</c:v>
                </c:pt>
                <c:pt idx="5676">
                  <c:v>34830</c:v>
                </c:pt>
                <c:pt idx="5677">
                  <c:v>34829</c:v>
                </c:pt>
                <c:pt idx="5678">
                  <c:v>34828</c:v>
                </c:pt>
                <c:pt idx="5679">
                  <c:v>34827</c:v>
                </c:pt>
                <c:pt idx="5680">
                  <c:v>34824</c:v>
                </c:pt>
                <c:pt idx="5681">
                  <c:v>34823</c:v>
                </c:pt>
                <c:pt idx="5682">
                  <c:v>34822</c:v>
                </c:pt>
                <c:pt idx="5683">
                  <c:v>34821</c:v>
                </c:pt>
                <c:pt idx="5684">
                  <c:v>34820</c:v>
                </c:pt>
                <c:pt idx="5685">
                  <c:v>34817</c:v>
                </c:pt>
                <c:pt idx="5686">
                  <c:v>34816</c:v>
                </c:pt>
                <c:pt idx="5687">
                  <c:v>34815</c:v>
                </c:pt>
                <c:pt idx="5688">
                  <c:v>34814</c:v>
                </c:pt>
                <c:pt idx="5689">
                  <c:v>34813</c:v>
                </c:pt>
                <c:pt idx="5690">
                  <c:v>34810</c:v>
                </c:pt>
                <c:pt idx="5691">
                  <c:v>34809</c:v>
                </c:pt>
                <c:pt idx="5692">
                  <c:v>34808</c:v>
                </c:pt>
                <c:pt idx="5693">
                  <c:v>34807</c:v>
                </c:pt>
                <c:pt idx="5694">
                  <c:v>34806</c:v>
                </c:pt>
                <c:pt idx="5695">
                  <c:v>34802</c:v>
                </c:pt>
                <c:pt idx="5696">
                  <c:v>34801</c:v>
                </c:pt>
                <c:pt idx="5697">
                  <c:v>34800</c:v>
                </c:pt>
                <c:pt idx="5698">
                  <c:v>34799</c:v>
                </c:pt>
                <c:pt idx="5699">
                  <c:v>34796</c:v>
                </c:pt>
                <c:pt idx="5700">
                  <c:v>34795</c:v>
                </c:pt>
                <c:pt idx="5701">
                  <c:v>34794</c:v>
                </c:pt>
                <c:pt idx="5702">
                  <c:v>34793</c:v>
                </c:pt>
                <c:pt idx="5703">
                  <c:v>34792</c:v>
                </c:pt>
                <c:pt idx="5704">
                  <c:v>34789</c:v>
                </c:pt>
                <c:pt idx="5705">
                  <c:v>34788</c:v>
                </c:pt>
                <c:pt idx="5706">
                  <c:v>34787</c:v>
                </c:pt>
                <c:pt idx="5707">
                  <c:v>34786</c:v>
                </c:pt>
                <c:pt idx="5708">
                  <c:v>34785</c:v>
                </c:pt>
                <c:pt idx="5709">
                  <c:v>34782</c:v>
                </c:pt>
                <c:pt idx="5710">
                  <c:v>34781</c:v>
                </c:pt>
                <c:pt idx="5711">
                  <c:v>34780</c:v>
                </c:pt>
                <c:pt idx="5712">
                  <c:v>34779</c:v>
                </c:pt>
                <c:pt idx="5713">
                  <c:v>34778</c:v>
                </c:pt>
                <c:pt idx="5714">
                  <c:v>34775</c:v>
                </c:pt>
                <c:pt idx="5715">
                  <c:v>34774</c:v>
                </c:pt>
                <c:pt idx="5716">
                  <c:v>34773</c:v>
                </c:pt>
                <c:pt idx="5717">
                  <c:v>34772</c:v>
                </c:pt>
                <c:pt idx="5718">
                  <c:v>34771</c:v>
                </c:pt>
                <c:pt idx="5719">
                  <c:v>34768</c:v>
                </c:pt>
                <c:pt idx="5720">
                  <c:v>34767</c:v>
                </c:pt>
                <c:pt idx="5721">
                  <c:v>34766</c:v>
                </c:pt>
                <c:pt idx="5722">
                  <c:v>34765</c:v>
                </c:pt>
                <c:pt idx="5723">
                  <c:v>34764</c:v>
                </c:pt>
                <c:pt idx="5724">
                  <c:v>34761</c:v>
                </c:pt>
                <c:pt idx="5725">
                  <c:v>34760</c:v>
                </c:pt>
                <c:pt idx="5726">
                  <c:v>34759</c:v>
                </c:pt>
                <c:pt idx="5727">
                  <c:v>34758</c:v>
                </c:pt>
                <c:pt idx="5728">
                  <c:v>34757</c:v>
                </c:pt>
                <c:pt idx="5729">
                  <c:v>34754</c:v>
                </c:pt>
                <c:pt idx="5730">
                  <c:v>34753</c:v>
                </c:pt>
                <c:pt idx="5731">
                  <c:v>34752</c:v>
                </c:pt>
                <c:pt idx="5732">
                  <c:v>34751</c:v>
                </c:pt>
                <c:pt idx="5733">
                  <c:v>34747</c:v>
                </c:pt>
                <c:pt idx="5734">
                  <c:v>34746</c:v>
                </c:pt>
                <c:pt idx="5735">
                  <c:v>34745</c:v>
                </c:pt>
                <c:pt idx="5736">
                  <c:v>34744</c:v>
                </c:pt>
                <c:pt idx="5737">
                  <c:v>34743</c:v>
                </c:pt>
                <c:pt idx="5738">
                  <c:v>34740</c:v>
                </c:pt>
                <c:pt idx="5739">
                  <c:v>34739</c:v>
                </c:pt>
                <c:pt idx="5740">
                  <c:v>34738</c:v>
                </c:pt>
                <c:pt idx="5741">
                  <c:v>34737</c:v>
                </c:pt>
                <c:pt idx="5742">
                  <c:v>34736</c:v>
                </c:pt>
                <c:pt idx="5743">
                  <c:v>34733</c:v>
                </c:pt>
                <c:pt idx="5744">
                  <c:v>34732</c:v>
                </c:pt>
                <c:pt idx="5745">
                  <c:v>34731</c:v>
                </c:pt>
                <c:pt idx="5746">
                  <c:v>34730</c:v>
                </c:pt>
                <c:pt idx="5747">
                  <c:v>34729</c:v>
                </c:pt>
                <c:pt idx="5748">
                  <c:v>34726</c:v>
                </c:pt>
                <c:pt idx="5749">
                  <c:v>34725</c:v>
                </c:pt>
                <c:pt idx="5750">
                  <c:v>34724</c:v>
                </c:pt>
                <c:pt idx="5751">
                  <c:v>34723</c:v>
                </c:pt>
                <c:pt idx="5752">
                  <c:v>34722</c:v>
                </c:pt>
                <c:pt idx="5753">
                  <c:v>34719</c:v>
                </c:pt>
                <c:pt idx="5754">
                  <c:v>34718</c:v>
                </c:pt>
                <c:pt idx="5755">
                  <c:v>34717</c:v>
                </c:pt>
                <c:pt idx="5756">
                  <c:v>34716</c:v>
                </c:pt>
                <c:pt idx="5757">
                  <c:v>34712</c:v>
                </c:pt>
                <c:pt idx="5758">
                  <c:v>34711</c:v>
                </c:pt>
                <c:pt idx="5759">
                  <c:v>34710</c:v>
                </c:pt>
                <c:pt idx="5760">
                  <c:v>34709</c:v>
                </c:pt>
                <c:pt idx="5761">
                  <c:v>34708</c:v>
                </c:pt>
                <c:pt idx="5762">
                  <c:v>34705</c:v>
                </c:pt>
                <c:pt idx="5763">
                  <c:v>34704</c:v>
                </c:pt>
                <c:pt idx="5764">
                  <c:v>34703</c:v>
                </c:pt>
                <c:pt idx="5765">
                  <c:v>34702</c:v>
                </c:pt>
                <c:pt idx="5766">
                  <c:v>34698</c:v>
                </c:pt>
                <c:pt idx="5767">
                  <c:v>34697</c:v>
                </c:pt>
                <c:pt idx="5768">
                  <c:v>34696</c:v>
                </c:pt>
                <c:pt idx="5769">
                  <c:v>34695</c:v>
                </c:pt>
                <c:pt idx="5770">
                  <c:v>34691</c:v>
                </c:pt>
                <c:pt idx="5771">
                  <c:v>34690</c:v>
                </c:pt>
                <c:pt idx="5772">
                  <c:v>34689</c:v>
                </c:pt>
                <c:pt idx="5773">
                  <c:v>34688</c:v>
                </c:pt>
                <c:pt idx="5774">
                  <c:v>34687</c:v>
                </c:pt>
                <c:pt idx="5775">
                  <c:v>34684</c:v>
                </c:pt>
                <c:pt idx="5776">
                  <c:v>34683</c:v>
                </c:pt>
                <c:pt idx="5777">
                  <c:v>34682</c:v>
                </c:pt>
                <c:pt idx="5778">
                  <c:v>34681</c:v>
                </c:pt>
                <c:pt idx="5779">
                  <c:v>34680</c:v>
                </c:pt>
                <c:pt idx="5780">
                  <c:v>34677</c:v>
                </c:pt>
                <c:pt idx="5781">
                  <c:v>34676</c:v>
                </c:pt>
                <c:pt idx="5782">
                  <c:v>34675</c:v>
                </c:pt>
                <c:pt idx="5783">
                  <c:v>34674</c:v>
                </c:pt>
                <c:pt idx="5784">
                  <c:v>34673</c:v>
                </c:pt>
                <c:pt idx="5785">
                  <c:v>34670</c:v>
                </c:pt>
                <c:pt idx="5786">
                  <c:v>34669</c:v>
                </c:pt>
                <c:pt idx="5787">
                  <c:v>34668</c:v>
                </c:pt>
                <c:pt idx="5788">
                  <c:v>34667</c:v>
                </c:pt>
                <c:pt idx="5789">
                  <c:v>34666</c:v>
                </c:pt>
                <c:pt idx="5790">
                  <c:v>34663</c:v>
                </c:pt>
                <c:pt idx="5791">
                  <c:v>34661</c:v>
                </c:pt>
                <c:pt idx="5792">
                  <c:v>34660</c:v>
                </c:pt>
                <c:pt idx="5793">
                  <c:v>34659</c:v>
                </c:pt>
                <c:pt idx="5794">
                  <c:v>34656</c:v>
                </c:pt>
                <c:pt idx="5795">
                  <c:v>34655</c:v>
                </c:pt>
                <c:pt idx="5796">
                  <c:v>34654</c:v>
                </c:pt>
                <c:pt idx="5797">
                  <c:v>34653</c:v>
                </c:pt>
                <c:pt idx="5798">
                  <c:v>34652</c:v>
                </c:pt>
                <c:pt idx="5799">
                  <c:v>34648</c:v>
                </c:pt>
                <c:pt idx="5800">
                  <c:v>34647</c:v>
                </c:pt>
                <c:pt idx="5801">
                  <c:v>34646</c:v>
                </c:pt>
                <c:pt idx="5802">
                  <c:v>34645</c:v>
                </c:pt>
                <c:pt idx="5803">
                  <c:v>34642</c:v>
                </c:pt>
                <c:pt idx="5804">
                  <c:v>34641</c:v>
                </c:pt>
                <c:pt idx="5805">
                  <c:v>34640</c:v>
                </c:pt>
                <c:pt idx="5806">
                  <c:v>34639</c:v>
                </c:pt>
                <c:pt idx="5807">
                  <c:v>34638</c:v>
                </c:pt>
                <c:pt idx="5808">
                  <c:v>34635</c:v>
                </c:pt>
                <c:pt idx="5809">
                  <c:v>34634</c:v>
                </c:pt>
                <c:pt idx="5810">
                  <c:v>34633</c:v>
                </c:pt>
                <c:pt idx="5811">
                  <c:v>34632</c:v>
                </c:pt>
                <c:pt idx="5812">
                  <c:v>34631</c:v>
                </c:pt>
                <c:pt idx="5813">
                  <c:v>34628</c:v>
                </c:pt>
                <c:pt idx="5814">
                  <c:v>34627</c:v>
                </c:pt>
                <c:pt idx="5815">
                  <c:v>34626</c:v>
                </c:pt>
                <c:pt idx="5816">
                  <c:v>34625</c:v>
                </c:pt>
                <c:pt idx="5817">
                  <c:v>34624</c:v>
                </c:pt>
                <c:pt idx="5818">
                  <c:v>34621</c:v>
                </c:pt>
                <c:pt idx="5819">
                  <c:v>34620</c:v>
                </c:pt>
                <c:pt idx="5820">
                  <c:v>34619</c:v>
                </c:pt>
                <c:pt idx="5821">
                  <c:v>34618</c:v>
                </c:pt>
                <c:pt idx="5822">
                  <c:v>34614</c:v>
                </c:pt>
                <c:pt idx="5823">
                  <c:v>34613</c:v>
                </c:pt>
                <c:pt idx="5824">
                  <c:v>34612</c:v>
                </c:pt>
                <c:pt idx="5825">
                  <c:v>34611</c:v>
                </c:pt>
                <c:pt idx="5826">
                  <c:v>34610</c:v>
                </c:pt>
                <c:pt idx="5827">
                  <c:v>34607</c:v>
                </c:pt>
                <c:pt idx="5828">
                  <c:v>34606</c:v>
                </c:pt>
                <c:pt idx="5829">
                  <c:v>34605</c:v>
                </c:pt>
                <c:pt idx="5830">
                  <c:v>34604</c:v>
                </c:pt>
                <c:pt idx="5831">
                  <c:v>34603</c:v>
                </c:pt>
                <c:pt idx="5832">
                  <c:v>34600</c:v>
                </c:pt>
                <c:pt idx="5833">
                  <c:v>34599</c:v>
                </c:pt>
                <c:pt idx="5834">
                  <c:v>34598</c:v>
                </c:pt>
                <c:pt idx="5835">
                  <c:v>34597</c:v>
                </c:pt>
                <c:pt idx="5836">
                  <c:v>34596</c:v>
                </c:pt>
                <c:pt idx="5837">
                  <c:v>34593</c:v>
                </c:pt>
                <c:pt idx="5838">
                  <c:v>34592</c:v>
                </c:pt>
                <c:pt idx="5839">
                  <c:v>34591</c:v>
                </c:pt>
                <c:pt idx="5840">
                  <c:v>34590</c:v>
                </c:pt>
                <c:pt idx="5841">
                  <c:v>34589</c:v>
                </c:pt>
                <c:pt idx="5842">
                  <c:v>34586</c:v>
                </c:pt>
                <c:pt idx="5843">
                  <c:v>34585</c:v>
                </c:pt>
                <c:pt idx="5844">
                  <c:v>34584</c:v>
                </c:pt>
                <c:pt idx="5845">
                  <c:v>34583</c:v>
                </c:pt>
                <c:pt idx="5846">
                  <c:v>34579</c:v>
                </c:pt>
                <c:pt idx="5847">
                  <c:v>34578</c:v>
                </c:pt>
                <c:pt idx="5848">
                  <c:v>34577</c:v>
                </c:pt>
                <c:pt idx="5849">
                  <c:v>34576</c:v>
                </c:pt>
                <c:pt idx="5850">
                  <c:v>34575</c:v>
                </c:pt>
                <c:pt idx="5851">
                  <c:v>34572</c:v>
                </c:pt>
                <c:pt idx="5852">
                  <c:v>34571</c:v>
                </c:pt>
                <c:pt idx="5853">
                  <c:v>34570</c:v>
                </c:pt>
                <c:pt idx="5854">
                  <c:v>34569</c:v>
                </c:pt>
                <c:pt idx="5855">
                  <c:v>34568</c:v>
                </c:pt>
                <c:pt idx="5856">
                  <c:v>34565</c:v>
                </c:pt>
                <c:pt idx="5857">
                  <c:v>34564</c:v>
                </c:pt>
                <c:pt idx="5858">
                  <c:v>34563</c:v>
                </c:pt>
                <c:pt idx="5859">
                  <c:v>34562</c:v>
                </c:pt>
                <c:pt idx="5860">
                  <c:v>34561</c:v>
                </c:pt>
                <c:pt idx="5861">
                  <c:v>34558</c:v>
                </c:pt>
                <c:pt idx="5862">
                  <c:v>34557</c:v>
                </c:pt>
                <c:pt idx="5863">
                  <c:v>34556</c:v>
                </c:pt>
                <c:pt idx="5864">
                  <c:v>34555</c:v>
                </c:pt>
                <c:pt idx="5865">
                  <c:v>34554</c:v>
                </c:pt>
                <c:pt idx="5866">
                  <c:v>34551</c:v>
                </c:pt>
                <c:pt idx="5867">
                  <c:v>34550</c:v>
                </c:pt>
                <c:pt idx="5868">
                  <c:v>34549</c:v>
                </c:pt>
                <c:pt idx="5869">
                  <c:v>34548</c:v>
                </c:pt>
                <c:pt idx="5870">
                  <c:v>34547</c:v>
                </c:pt>
                <c:pt idx="5871">
                  <c:v>34544</c:v>
                </c:pt>
                <c:pt idx="5872">
                  <c:v>34543</c:v>
                </c:pt>
                <c:pt idx="5873">
                  <c:v>34542</c:v>
                </c:pt>
                <c:pt idx="5874">
                  <c:v>34541</c:v>
                </c:pt>
                <c:pt idx="5875">
                  <c:v>34540</c:v>
                </c:pt>
                <c:pt idx="5876">
                  <c:v>34537</c:v>
                </c:pt>
                <c:pt idx="5877">
                  <c:v>34536</c:v>
                </c:pt>
                <c:pt idx="5878">
                  <c:v>34535</c:v>
                </c:pt>
                <c:pt idx="5879">
                  <c:v>34534</c:v>
                </c:pt>
                <c:pt idx="5880">
                  <c:v>34533</c:v>
                </c:pt>
                <c:pt idx="5881">
                  <c:v>34530</c:v>
                </c:pt>
                <c:pt idx="5882">
                  <c:v>34529</c:v>
                </c:pt>
                <c:pt idx="5883">
                  <c:v>34528</c:v>
                </c:pt>
                <c:pt idx="5884">
                  <c:v>34527</c:v>
                </c:pt>
                <c:pt idx="5885">
                  <c:v>34526</c:v>
                </c:pt>
                <c:pt idx="5886">
                  <c:v>34523</c:v>
                </c:pt>
                <c:pt idx="5887">
                  <c:v>34522</c:v>
                </c:pt>
                <c:pt idx="5888">
                  <c:v>34521</c:v>
                </c:pt>
                <c:pt idx="5889">
                  <c:v>34520</c:v>
                </c:pt>
                <c:pt idx="5890">
                  <c:v>34516</c:v>
                </c:pt>
                <c:pt idx="5891">
                  <c:v>34515</c:v>
                </c:pt>
                <c:pt idx="5892">
                  <c:v>34514</c:v>
                </c:pt>
                <c:pt idx="5893">
                  <c:v>34513</c:v>
                </c:pt>
                <c:pt idx="5894">
                  <c:v>34512</c:v>
                </c:pt>
                <c:pt idx="5895">
                  <c:v>34509</c:v>
                </c:pt>
                <c:pt idx="5896">
                  <c:v>34508</c:v>
                </c:pt>
                <c:pt idx="5897">
                  <c:v>34507</c:v>
                </c:pt>
                <c:pt idx="5898">
                  <c:v>34506</c:v>
                </c:pt>
                <c:pt idx="5899">
                  <c:v>34505</c:v>
                </c:pt>
                <c:pt idx="5900">
                  <c:v>34502</c:v>
                </c:pt>
                <c:pt idx="5901">
                  <c:v>34501</c:v>
                </c:pt>
                <c:pt idx="5902">
                  <c:v>34500</c:v>
                </c:pt>
                <c:pt idx="5903">
                  <c:v>34499</c:v>
                </c:pt>
                <c:pt idx="5904">
                  <c:v>34498</c:v>
                </c:pt>
                <c:pt idx="5905">
                  <c:v>34495</c:v>
                </c:pt>
                <c:pt idx="5906">
                  <c:v>34494</c:v>
                </c:pt>
                <c:pt idx="5907">
                  <c:v>34493</c:v>
                </c:pt>
                <c:pt idx="5908">
                  <c:v>34492</c:v>
                </c:pt>
                <c:pt idx="5909">
                  <c:v>34491</c:v>
                </c:pt>
                <c:pt idx="5910">
                  <c:v>34488</c:v>
                </c:pt>
                <c:pt idx="5911">
                  <c:v>34487</c:v>
                </c:pt>
                <c:pt idx="5912">
                  <c:v>34486</c:v>
                </c:pt>
                <c:pt idx="5913">
                  <c:v>34485</c:v>
                </c:pt>
                <c:pt idx="5914">
                  <c:v>34481</c:v>
                </c:pt>
                <c:pt idx="5915">
                  <c:v>34480</c:v>
                </c:pt>
                <c:pt idx="5916">
                  <c:v>34479</c:v>
                </c:pt>
                <c:pt idx="5917">
                  <c:v>34478</c:v>
                </c:pt>
                <c:pt idx="5918">
                  <c:v>34477</c:v>
                </c:pt>
                <c:pt idx="5919">
                  <c:v>34474</c:v>
                </c:pt>
                <c:pt idx="5920">
                  <c:v>34473</c:v>
                </c:pt>
                <c:pt idx="5921">
                  <c:v>34472</c:v>
                </c:pt>
                <c:pt idx="5922">
                  <c:v>34471</c:v>
                </c:pt>
                <c:pt idx="5923">
                  <c:v>34470</c:v>
                </c:pt>
                <c:pt idx="5924">
                  <c:v>34467</c:v>
                </c:pt>
                <c:pt idx="5925">
                  <c:v>34466</c:v>
                </c:pt>
                <c:pt idx="5926">
                  <c:v>34465</c:v>
                </c:pt>
                <c:pt idx="5927">
                  <c:v>34464</c:v>
                </c:pt>
                <c:pt idx="5928">
                  <c:v>34463</c:v>
                </c:pt>
                <c:pt idx="5929">
                  <c:v>34460</c:v>
                </c:pt>
                <c:pt idx="5930">
                  <c:v>34459</c:v>
                </c:pt>
                <c:pt idx="5931">
                  <c:v>34458</c:v>
                </c:pt>
                <c:pt idx="5932">
                  <c:v>34457</c:v>
                </c:pt>
                <c:pt idx="5933">
                  <c:v>34456</c:v>
                </c:pt>
                <c:pt idx="5934">
                  <c:v>34453</c:v>
                </c:pt>
                <c:pt idx="5935">
                  <c:v>34452</c:v>
                </c:pt>
                <c:pt idx="5936">
                  <c:v>34450</c:v>
                </c:pt>
                <c:pt idx="5937">
                  <c:v>34449</c:v>
                </c:pt>
                <c:pt idx="5938">
                  <c:v>34446</c:v>
                </c:pt>
                <c:pt idx="5939">
                  <c:v>34445</c:v>
                </c:pt>
                <c:pt idx="5940">
                  <c:v>34444</c:v>
                </c:pt>
                <c:pt idx="5941">
                  <c:v>34443</c:v>
                </c:pt>
                <c:pt idx="5942">
                  <c:v>34442</c:v>
                </c:pt>
                <c:pt idx="5943">
                  <c:v>34439</c:v>
                </c:pt>
                <c:pt idx="5944">
                  <c:v>34438</c:v>
                </c:pt>
                <c:pt idx="5945">
                  <c:v>34437</c:v>
                </c:pt>
                <c:pt idx="5946">
                  <c:v>34436</c:v>
                </c:pt>
                <c:pt idx="5947">
                  <c:v>34435</c:v>
                </c:pt>
                <c:pt idx="5948">
                  <c:v>34432</c:v>
                </c:pt>
                <c:pt idx="5949">
                  <c:v>34431</c:v>
                </c:pt>
                <c:pt idx="5950">
                  <c:v>34430</c:v>
                </c:pt>
                <c:pt idx="5951">
                  <c:v>34429</c:v>
                </c:pt>
                <c:pt idx="5952">
                  <c:v>34428</c:v>
                </c:pt>
                <c:pt idx="5953">
                  <c:v>34424</c:v>
                </c:pt>
                <c:pt idx="5954">
                  <c:v>34423</c:v>
                </c:pt>
                <c:pt idx="5955">
                  <c:v>34422</c:v>
                </c:pt>
                <c:pt idx="5956">
                  <c:v>34421</c:v>
                </c:pt>
                <c:pt idx="5957">
                  <c:v>34418</c:v>
                </c:pt>
                <c:pt idx="5958">
                  <c:v>34417</c:v>
                </c:pt>
                <c:pt idx="5959">
                  <c:v>34416</c:v>
                </c:pt>
                <c:pt idx="5960">
                  <c:v>34415</c:v>
                </c:pt>
                <c:pt idx="5961">
                  <c:v>34414</c:v>
                </c:pt>
                <c:pt idx="5962">
                  <c:v>34411</c:v>
                </c:pt>
                <c:pt idx="5963">
                  <c:v>34410</c:v>
                </c:pt>
                <c:pt idx="5964">
                  <c:v>34409</c:v>
                </c:pt>
                <c:pt idx="5965">
                  <c:v>34408</c:v>
                </c:pt>
                <c:pt idx="5966">
                  <c:v>34407</c:v>
                </c:pt>
                <c:pt idx="5967">
                  <c:v>34404</c:v>
                </c:pt>
                <c:pt idx="5968">
                  <c:v>34403</c:v>
                </c:pt>
                <c:pt idx="5969">
                  <c:v>34402</c:v>
                </c:pt>
                <c:pt idx="5970">
                  <c:v>34401</c:v>
                </c:pt>
                <c:pt idx="5971">
                  <c:v>34400</c:v>
                </c:pt>
                <c:pt idx="5972">
                  <c:v>34397</c:v>
                </c:pt>
                <c:pt idx="5973">
                  <c:v>34396</c:v>
                </c:pt>
                <c:pt idx="5974">
                  <c:v>34395</c:v>
                </c:pt>
                <c:pt idx="5975">
                  <c:v>34394</c:v>
                </c:pt>
                <c:pt idx="5976">
                  <c:v>34393</c:v>
                </c:pt>
                <c:pt idx="5977">
                  <c:v>34390</c:v>
                </c:pt>
                <c:pt idx="5978">
                  <c:v>34389</c:v>
                </c:pt>
                <c:pt idx="5979">
                  <c:v>34388</c:v>
                </c:pt>
                <c:pt idx="5980">
                  <c:v>34387</c:v>
                </c:pt>
                <c:pt idx="5981">
                  <c:v>34383</c:v>
                </c:pt>
                <c:pt idx="5982">
                  <c:v>34382</c:v>
                </c:pt>
                <c:pt idx="5983">
                  <c:v>34381</c:v>
                </c:pt>
                <c:pt idx="5984">
                  <c:v>34380</c:v>
                </c:pt>
                <c:pt idx="5985">
                  <c:v>34379</c:v>
                </c:pt>
                <c:pt idx="5986">
                  <c:v>34376</c:v>
                </c:pt>
                <c:pt idx="5987">
                  <c:v>34375</c:v>
                </c:pt>
                <c:pt idx="5988">
                  <c:v>34374</c:v>
                </c:pt>
                <c:pt idx="5989">
                  <c:v>34373</c:v>
                </c:pt>
                <c:pt idx="5990">
                  <c:v>34372</c:v>
                </c:pt>
                <c:pt idx="5991">
                  <c:v>34369</c:v>
                </c:pt>
                <c:pt idx="5992">
                  <c:v>34368</c:v>
                </c:pt>
                <c:pt idx="5993">
                  <c:v>34367</c:v>
                </c:pt>
                <c:pt idx="5994">
                  <c:v>34366</c:v>
                </c:pt>
                <c:pt idx="5995">
                  <c:v>34365</c:v>
                </c:pt>
                <c:pt idx="5996">
                  <c:v>34362</c:v>
                </c:pt>
                <c:pt idx="5997">
                  <c:v>34361</c:v>
                </c:pt>
                <c:pt idx="5998">
                  <c:v>34360</c:v>
                </c:pt>
                <c:pt idx="5999">
                  <c:v>34359</c:v>
                </c:pt>
                <c:pt idx="6000">
                  <c:v>34358</c:v>
                </c:pt>
                <c:pt idx="6001">
                  <c:v>34355</c:v>
                </c:pt>
                <c:pt idx="6002">
                  <c:v>34354</c:v>
                </c:pt>
                <c:pt idx="6003">
                  <c:v>34353</c:v>
                </c:pt>
                <c:pt idx="6004">
                  <c:v>34352</c:v>
                </c:pt>
                <c:pt idx="6005">
                  <c:v>34348</c:v>
                </c:pt>
                <c:pt idx="6006">
                  <c:v>34347</c:v>
                </c:pt>
                <c:pt idx="6007">
                  <c:v>34346</c:v>
                </c:pt>
                <c:pt idx="6008">
                  <c:v>34345</c:v>
                </c:pt>
                <c:pt idx="6009">
                  <c:v>34344</c:v>
                </c:pt>
                <c:pt idx="6010">
                  <c:v>34341</c:v>
                </c:pt>
                <c:pt idx="6011">
                  <c:v>34340</c:v>
                </c:pt>
                <c:pt idx="6012">
                  <c:v>34339</c:v>
                </c:pt>
                <c:pt idx="6013">
                  <c:v>34338</c:v>
                </c:pt>
                <c:pt idx="6014">
                  <c:v>34337</c:v>
                </c:pt>
                <c:pt idx="6015">
                  <c:v>34334</c:v>
                </c:pt>
                <c:pt idx="6016">
                  <c:v>34333</c:v>
                </c:pt>
                <c:pt idx="6017">
                  <c:v>34332</c:v>
                </c:pt>
                <c:pt idx="6018">
                  <c:v>34331</c:v>
                </c:pt>
                <c:pt idx="6019">
                  <c:v>34330</c:v>
                </c:pt>
                <c:pt idx="6020">
                  <c:v>34326</c:v>
                </c:pt>
                <c:pt idx="6021">
                  <c:v>34325</c:v>
                </c:pt>
                <c:pt idx="6022">
                  <c:v>34324</c:v>
                </c:pt>
                <c:pt idx="6023">
                  <c:v>34323</c:v>
                </c:pt>
                <c:pt idx="6024">
                  <c:v>34320</c:v>
                </c:pt>
                <c:pt idx="6025">
                  <c:v>34319</c:v>
                </c:pt>
                <c:pt idx="6026">
                  <c:v>34318</c:v>
                </c:pt>
                <c:pt idx="6027">
                  <c:v>34317</c:v>
                </c:pt>
                <c:pt idx="6028">
                  <c:v>34316</c:v>
                </c:pt>
                <c:pt idx="6029">
                  <c:v>34313</c:v>
                </c:pt>
                <c:pt idx="6030">
                  <c:v>34312</c:v>
                </c:pt>
                <c:pt idx="6031">
                  <c:v>34311</c:v>
                </c:pt>
                <c:pt idx="6032">
                  <c:v>34310</c:v>
                </c:pt>
                <c:pt idx="6033">
                  <c:v>34309</c:v>
                </c:pt>
                <c:pt idx="6034">
                  <c:v>34306</c:v>
                </c:pt>
                <c:pt idx="6035">
                  <c:v>34305</c:v>
                </c:pt>
                <c:pt idx="6036">
                  <c:v>34304</c:v>
                </c:pt>
                <c:pt idx="6037">
                  <c:v>34303</c:v>
                </c:pt>
                <c:pt idx="6038">
                  <c:v>34302</c:v>
                </c:pt>
                <c:pt idx="6039">
                  <c:v>34299</c:v>
                </c:pt>
                <c:pt idx="6040">
                  <c:v>34297</c:v>
                </c:pt>
                <c:pt idx="6041">
                  <c:v>34296</c:v>
                </c:pt>
                <c:pt idx="6042">
                  <c:v>34295</c:v>
                </c:pt>
                <c:pt idx="6043">
                  <c:v>34292</c:v>
                </c:pt>
                <c:pt idx="6044">
                  <c:v>34291</c:v>
                </c:pt>
                <c:pt idx="6045">
                  <c:v>34290</c:v>
                </c:pt>
                <c:pt idx="6046">
                  <c:v>34289</c:v>
                </c:pt>
                <c:pt idx="6047">
                  <c:v>34288</c:v>
                </c:pt>
                <c:pt idx="6048">
                  <c:v>34285</c:v>
                </c:pt>
                <c:pt idx="6049">
                  <c:v>34283</c:v>
                </c:pt>
                <c:pt idx="6050">
                  <c:v>34282</c:v>
                </c:pt>
                <c:pt idx="6051">
                  <c:v>34281</c:v>
                </c:pt>
                <c:pt idx="6052">
                  <c:v>34278</c:v>
                </c:pt>
                <c:pt idx="6053">
                  <c:v>34277</c:v>
                </c:pt>
                <c:pt idx="6054">
                  <c:v>34276</c:v>
                </c:pt>
                <c:pt idx="6055">
                  <c:v>34275</c:v>
                </c:pt>
                <c:pt idx="6056">
                  <c:v>34274</c:v>
                </c:pt>
                <c:pt idx="6057">
                  <c:v>34271</c:v>
                </c:pt>
                <c:pt idx="6058">
                  <c:v>34270</c:v>
                </c:pt>
                <c:pt idx="6059">
                  <c:v>34269</c:v>
                </c:pt>
                <c:pt idx="6060">
                  <c:v>34268</c:v>
                </c:pt>
                <c:pt idx="6061">
                  <c:v>34267</c:v>
                </c:pt>
                <c:pt idx="6062">
                  <c:v>34264</c:v>
                </c:pt>
                <c:pt idx="6063">
                  <c:v>34263</c:v>
                </c:pt>
                <c:pt idx="6064">
                  <c:v>34262</c:v>
                </c:pt>
                <c:pt idx="6065">
                  <c:v>34261</c:v>
                </c:pt>
                <c:pt idx="6066">
                  <c:v>34260</c:v>
                </c:pt>
                <c:pt idx="6067">
                  <c:v>34257</c:v>
                </c:pt>
                <c:pt idx="6068">
                  <c:v>34256</c:v>
                </c:pt>
                <c:pt idx="6069">
                  <c:v>34255</c:v>
                </c:pt>
                <c:pt idx="6070">
                  <c:v>34254</c:v>
                </c:pt>
                <c:pt idx="6071">
                  <c:v>34250</c:v>
                </c:pt>
                <c:pt idx="6072">
                  <c:v>34249</c:v>
                </c:pt>
                <c:pt idx="6073">
                  <c:v>34248</c:v>
                </c:pt>
                <c:pt idx="6074">
                  <c:v>34247</c:v>
                </c:pt>
                <c:pt idx="6075">
                  <c:v>34246</c:v>
                </c:pt>
                <c:pt idx="6076">
                  <c:v>34243</c:v>
                </c:pt>
                <c:pt idx="6077">
                  <c:v>34242</c:v>
                </c:pt>
                <c:pt idx="6078">
                  <c:v>34241</c:v>
                </c:pt>
                <c:pt idx="6079">
                  <c:v>34240</c:v>
                </c:pt>
                <c:pt idx="6080">
                  <c:v>34239</c:v>
                </c:pt>
                <c:pt idx="6081">
                  <c:v>34236</c:v>
                </c:pt>
                <c:pt idx="6082">
                  <c:v>34235</c:v>
                </c:pt>
                <c:pt idx="6083">
                  <c:v>34234</c:v>
                </c:pt>
                <c:pt idx="6084">
                  <c:v>34233</c:v>
                </c:pt>
                <c:pt idx="6085">
                  <c:v>34232</c:v>
                </c:pt>
                <c:pt idx="6086">
                  <c:v>34229</c:v>
                </c:pt>
                <c:pt idx="6087">
                  <c:v>34228</c:v>
                </c:pt>
                <c:pt idx="6088">
                  <c:v>34227</c:v>
                </c:pt>
                <c:pt idx="6089">
                  <c:v>34226</c:v>
                </c:pt>
                <c:pt idx="6090">
                  <c:v>34225</c:v>
                </c:pt>
                <c:pt idx="6091">
                  <c:v>34222</c:v>
                </c:pt>
                <c:pt idx="6092">
                  <c:v>34221</c:v>
                </c:pt>
                <c:pt idx="6093">
                  <c:v>34220</c:v>
                </c:pt>
                <c:pt idx="6094">
                  <c:v>34219</c:v>
                </c:pt>
                <c:pt idx="6095">
                  <c:v>34215</c:v>
                </c:pt>
                <c:pt idx="6096">
                  <c:v>34214</c:v>
                </c:pt>
                <c:pt idx="6097">
                  <c:v>34213</c:v>
                </c:pt>
                <c:pt idx="6098">
                  <c:v>34212</c:v>
                </c:pt>
                <c:pt idx="6099">
                  <c:v>34211</c:v>
                </c:pt>
                <c:pt idx="6100">
                  <c:v>34208</c:v>
                </c:pt>
                <c:pt idx="6101">
                  <c:v>34207</c:v>
                </c:pt>
                <c:pt idx="6102">
                  <c:v>34206</c:v>
                </c:pt>
                <c:pt idx="6103">
                  <c:v>34205</c:v>
                </c:pt>
                <c:pt idx="6104">
                  <c:v>34204</c:v>
                </c:pt>
                <c:pt idx="6105">
                  <c:v>34201</c:v>
                </c:pt>
                <c:pt idx="6106">
                  <c:v>34200</c:v>
                </c:pt>
                <c:pt idx="6107">
                  <c:v>34199</c:v>
                </c:pt>
                <c:pt idx="6108">
                  <c:v>34198</c:v>
                </c:pt>
                <c:pt idx="6109">
                  <c:v>34197</c:v>
                </c:pt>
                <c:pt idx="6110">
                  <c:v>34194</c:v>
                </c:pt>
                <c:pt idx="6111">
                  <c:v>34193</c:v>
                </c:pt>
                <c:pt idx="6112">
                  <c:v>34192</c:v>
                </c:pt>
                <c:pt idx="6113">
                  <c:v>34191</c:v>
                </c:pt>
                <c:pt idx="6114">
                  <c:v>34190</c:v>
                </c:pt>
                <c:pt idx="6115">
                  <c:v>34187</c:v>
                </c:pt>
                <c:pt idx="6116">
                  <c:v>34186</c:v>
                </c:pt>
                <c:pt idx="6117">
                  <c:v>34185</c:v>
                </c:pt>
                <c:pt idx="6118">
                  <c:v>34184</c:v>
                </c:pt>
                <c:pt idx="6119">
                  <c:v>34183</c:v>
                </c:pt>
                <c:pt idx="6120">
                  <c:v>34180</c:v>
                </c:pt>
                <c:pt idx="6121">
                  <c:v>34179</c:v>
                </c:pt>
                <c:pt idx="6122">
                  <c:v>34178</c:v>
                </c:pt>
                <c:pt idx="6123">
                  <c:v>34177</c:v>
                </c:pt>
                <c:pt idx="6124">
                  <c:v>34176</c:v>
                </c:pt>
                <c:pt idx="6125">
                  <c:v>34173</c:v>
                </c:pt>
                <c:pt idx="6126">
                  <c:v>34172</c:v>
                </c:pt>
                <c:pt idx="6127">
                  <c:v>34171</c:v>
                </c:pt>
                <c:pt idx="6128">
                  <c:v>34170</c:v>
                </c:pt>
                <c:pt idx="6129">
                  <c:v>34169</c:v>
                </c:pt>
                <c:pt idx="6130">
                  <c:v>34166</c:v>
                </c:pt>
                <c:pt idx="6131">
                  <c:v>34165</c:v>
                </c:pt>
                <c:pt idx="6132">
                  <c:v>34164</c:v>
                </c:pt>
                <c:pt idx="6133">
                  <c:v>34163</c:v>
                </c:pt>
                <c:pt idx="6134">
                  <c:v>34162</c:v>
                </c:pt>
                <c:pt idx="6135">
                  <c:v>34159</c:v>
                </c:pt>
                <c:pt idx="6136">
                  <c:v>34158</c:v>
                </c:pt>
                <c:pt idx="6137">
                  <c:v>34157</c:v>
                </c:pt>
                <c:pt idx="6138">
                  <c:v>34156</c:v>
                </c:pt>
                <c:pt idx="6139">
                  <c:v>34152</c:v>
                </c:pt>
                <c:pt idx="6140">
                  <c:v>34151</c:v>
                </c:pt>
                <c:pt idx="6141">
                  <c:v>34150</c:v>
                </c:pt>
                <c:pt idx="6142">
                  <c:v>34149</c:v>
                </c:pt>
                <c:pt idx="6143">
                  <c:v>34148</c:v>
                </c:pt>
                <c:pt idx="6144">
                  <c:v>34145</c:v>
                </c:pt>
                <c:pt idx="6145">
                  <c:v>34144</c:v>
                </c:pt>
                <c:pt idx="6146">
                  <c:v>34143</c:v>
                </c:pt>
                <c:pt idx="6147">
                  <c:v>34142</c:v>
                </c:pt>
                <c:pt idx="6148">
                  <c:v>34141</c:v>
                </c:pt>
                <c:pt idx="6149">
                  <c:v>34138</c:v>
                </c:pt>
                <c:pt idx="6150">
                  <c:v>34137</c:v>
                </c:pt>
                <c:pt idx="6151">
                  <c:v>34136</c:v>
                </c:pt>
                <c:pt idx="6152">
                  <c:v>34135</c:v>
                </c:pt>
                <c:pt idx="6153">
                  <c:v>34134</c:v>
                </c:pt>
                <c:pt idx="6154">
                  <c:v>34131</c:v>
                </c:pt>
                <c:pt idx="6155">
                  <c:v>34130</c:v>
                </c:pt>
                <c:pt idx="6156">
                  <c:v>34129</c:v>
                </c:pt>
                <c:pt idx="6157">
                  <c:v>34128</c:v>
                </c:pt>
                <c:pt idx="6158">
                  <c:v>34127</c:v>
                </c:pt>
                <c:pt idx="6159">
                  <c:v>34124</c:v>
                </c:pt>
                <c:pt idx="6160">
                  <c:v>34123</c:v>
                </c:pt>
                <c:pt idx="6161">
                  <c:v>34122</c:v>
                </c:pt>
                <c:pt idx="6162">
                  <c:v>34121</c:v>
                </c:pt>
                <c:pt idx="6163">
                  <c:v>34117</c:v>
                </c:pt>
                <c:pt idx="6164">
                  <c:v>34116</c:v>
                </c:pt>
                <c:pt idx="6165">
                  <c:v>34115</c:v>
                </c:pt>
                <c:pt idx="6166">
                  <c:v>34114</c:v>
                </c:pt>
                <c:pt idx="6167">
                  <c:v>34113</c:v>
                </c:pt>
                <c:pt idx="6168">
                  <c:v>34110</c:v>
                </c:pt>
                <c:pt idx="6169">
                  <c:v>34109</c:v>
                </c:pt>
                <c:pt idx="6170">
                  <c:v>34108</c:v>
                </c:pt>
                <c:pt idx="6171">
                  <c:v>34107</c:v>
                </c:pt>
                <c:pt idx="6172">
                  <c:v>34106</c:v>
                </c:pt>
                <c:pt idx="6173">
                  <c:v>34103</c:v>
                </c:pt>
                <c:pt idx="6174">
                  <c:v>34102</c:v>
                </c:pt>
                <c:pt idx="6175">
                  <c:v>34101</c:v>
                </c:pt>
                <c:pt idx="6176">
                  <c:v>34100</c:v>
                </c:pt>
                <c:pt idx="6177">
                  <c:v>34099</c:v>
                </c:pt>
                <c:pt idx="6178">
                  <c:v>34096</c:v>
                </c:pt>
                <c:pt idx="6179">
                  <c:v>34095</c:v>
                </c:pt>
                <c:pt idx="6180">
                  <c:v>34094</c:v>
                </c:pt>
                <c:pt idx="6181">
                  <c:v>34093</c:v>
                </c:pt>
                <c:pt idx="6182">
                  <c:v>34092</c:v>
                </c:pt>
                <c:pt idx="6183">
                  <c:v>34089</c:v>
                </c:pt>
                <c:pt idx="6184">
                  <c:v>34088</c:v>
                </c:pt>
                <c:pt idx="6185">
                  <c:v>34087</c:v>
                </c:pt>
                <c:pt idx="6186">
                  <c:v>34086</c:v>
                </c:pt>
                <c:pt idx="6187">
                  <c:v>34085</c:v>
                </c:pt>
                <c:pt idx="6188">
                  <c:v>34082</c:v>
                </c:pt>
                <c:pt idx="6189">
                  <c:v>34081</c:v>
                </c:pt>
                <c:pt idx="6190">
                  <c:v>34080</c:v>
                </c:pt>
                <c:pt idx="6191">
                  <c:v>34079</c:v>
                </c:pt>
                <c:pt idx="6192">
                  <c:v>34078</c:v>
                </c:pt>
                <c:pt idx="6193">
                  <c:v>34075</c:v>
                </c:pt>
                <c:pt idx="6194">
                  <c:v>34074</c:v>
                </c:pt>
                <c:pt idx="6195">
                  <c:v>34073</c:v>
                </c:pt>
                <c:pt idx="6196">
                  <c:v>34072</c:v>
                </c:pt>
                <c:pt idx="6197">
                  <c:v>34071</c:v>
                </c:pt>
                <c:pt idx="6198">
                  <c:v>34067</c:v>
                </c:pt>
                <c:pt idx="6199">
                  <c:v>34066</c:v>
                </c:pt>
                <c:pt idx="6200">
                  <c:v>34065</c:v>
                </c:pt>
                <c:pt idx="6201">
                  <c:v>34064</c:v>
                </c:pt>
                <c:pt idx="6202">
                  <c:v>34061</c:v>
                </c:pt>
                <c:pt idx="6203">
                  <c:v>34060</c:v>
                </c:pt>
                <c:pt idx="6204">
                  <c:v>34059</c:v>
                </c:pt>
                <c:pt idx="6205">
                  <c:v>34058</c:v>
                </c:pt>
                <c:pt idx="6206">
                  <c:v>34057</c:v>
                </c:pt>
                <c:pt idx="6207">
                  <c:v>34054</c:v>
                </c:pt>
                <c:pt idx="6208">
                  <c:v>34053</c:v>
                </c:pt>
                <c:pt idx="6209">
                  <c:v>34052</c:v>
                </c:pt>
                <c:pt idx="6210">
                  <c:v>34051</c:v>
                </c:pt>
                <c:pt idx="6211">
                  <c:v>34050</c:v>
                </c:pt>
                <c:pt idx="6212">
                  <c:v>34047</c:v>
                </c:pt>
                <c:pt idx="6213">
                  <c:v>34046</c:v>
                </c:pt>
                <c:pt idx="6214">
                  <c:v>34045</c:v>
                </c:pt>
                <c:pt idx="6215">
                  <c:v>34044</c:v>
                </c:pt>
                <c:pt idx="6216">
                  <c:v>34043</c:v>
                </c:pt>
                <c:pt idx="6217">
                  <c:v>34040</c:v>
                </c:pt>
                <c:pt idx="6218">
                  <c:v>34039</c:v>
                </c:pt>
                <c:pt idx="6219">
                  <c:v>34038</c:v>
                </c:pt>
                <c:pt idx="6220">
                  <c:v>34037</c:v>
                </c:pt>
                <c:pt idx="6221">
                  <c:v>34036</c:v>
                </c:pt>
                <c:pt idx="6222">
                  <c:v>34033</c:v>
                </c:pt>
                <c:pt idx="6223">
                  <c:v>34032</c:v>
                </c:pt>
                <c:pt idx="6224">
                  <c:v>34031</c:v>
                </c:pt>
                <c:pt idx="6225">
                  <c:v>34030</c:v>
                </c:pt>
                <c:pt idx="6226">
                  <c:v>34029</c:v>
                </c:pt>
                <c:pt idx="6227">
                  <c:v>34026</c:v>
                </c:pt>
                <c:pt idx="6228">
                  <c:v>34025</c:v>
                </c:pt>
                <c:pt idx="6229">
                  <c:v>34024</c:v>
                </c:pt>
                <c:pt idx="6230">
                  <c:v>34023</c:v>
                </c:pt>
                <c:pt idx="6231">
                  <c:v>34022</c:v>
                </c:pt>
                <c:pt idx="6232">
                  <c:v>34019</c:v>
                </c:pt>
                <c:pt idx="6233">
                  <c:v>34018</c:v>
                </c:pt>
                <c:pt idx="6234">
                  <c:v>34017</c:v>
                </c:pt>
                <c:pt idx="6235">
                  <c:v>34016</c:v>
                </c:pt>
                <c:pt idx="6236">
                  <c:v>34012</c:v>
                </c:pt>
                <c:pt idx="6237">
                  <c:v>34011</c:v>
                </c:pt>
                <c:pt idx="6238">
                  <c:v>34010</c:v>
                </c:pt>
                <c:pt idx="6239">
                  <c:v>34009</c:v>
                </c:pt>
                <c:pt idx="6240">
                  <c:v>34008</c:v>
                </c:pt>
                <c:pt idx="6241">
                  <c:v>34005</c:v>
                </c:pt>
                <c:pt idx="6242">
                  <c:v>34004</c:v>
                </c:pt>
                <c:pt idx="6243">
                  <c:v>34003</c:v>
                </c:pt>
                <c:pt idx="6244">
                  <c:v>34002</c:v>
                </c:pt>
                <c:pt idx="6245">
                  <c:v>34001</c:v>
                </c:pt>
                <c:pt idx="6246">
                  <c:v>33998</c:v>
                </c:pt>
                <c:pt idx="6247">
                  <c:v>33997</c:v>
                </c:pt>
                <c:pt idx="6248">
                  <c:v>33996</c:v>
                </c:pt>
                <c:pt idx="6249">
                  <c:v>33995</c:v>
                </c:pt>
                <c:pt idx="6250">
                  <c:v>33994</c:v>
                </c:pt>
                <c:pt idx="6251">
                  <c:v>33991</c:v>
                </c:pt>
                <c:pt idx="6252">
                  <c:v>33990</c:v>
                </c:pt>
                <c:pt idx="6253">
                  <c:v>33989</c:v>
                </c:pt>
                <c:pt idx="6254">
                  <c:v>33988</c:v>
                </c:pt>
                <c:pt idx="6255">
                  <c:v>33984</c:v>
                </c:pt>
                <c:pt idx="6256">
                  <c:v>33983</c:v>
                </c:pt>
                <c:pt idx="6257">
                  <c:v>33982</c:v>
                </c:pt>
                <c:pt idx="6258">
                  <c:v>33981</c:v>
                </c:pt>
                <c:pt idx="6259">
                  <c:v>33980</c:v>
                </c:pt>
                <c:pt idx="6260">
                  <c:v>33977</c:v>
                </c:pt>
                <c:pt idx="6261">
                  <c:v>33976</c:v>
                </c:pt>
                <c:pt idx="6262">
                  <c:v>33975</c:v>
                </c:pt>
                <c:pt idx="6263">
                  <c:v>33974</c:v>
                </c:pt>
                <c:pt idx="6264">
                  <c:v>33973</c:v>
                </c:pt>
                <c:pt idx="6265">
                  <c:v>33969</c:v>
                </c:pt>
                <c:pt idx="6266">
                  <c:v>33968</c:v>
                </c:pt>
                <c:pt idx="6267">
                  <c:v>33967</c:v>
                </c:pt>
                <c:pt idx="6268">
                  <c:v>33966</c:v>
                </c:pt>
                <c:pt idx="6269">
                  <c:v>33962</c:v>
                </c:pt>
                <c:pt idx="6270">
                  <c:v>33961</c:v>
                </c:pt>
                <c:pt idx="6271">
                  <c:v>33960</c:v>
                </c:pt>
                <c:pt idx="6272">
                  <c:v>33959</c:v>
                </c:pt>
                <c:pt idx="6273">
                  <c:v>33956</c:v>
                </c:pt>
                <c:pt idx="6274">
                  <c:v>33955</c:v>
                </c:pt>
                <c:pt idx="6275">
                  <c:v>33954</c:v>
                </c:pt>
                <c:pt idx="6276">
                  <c:v>33953</c:v>
                </c:pt>
                <c:pt idx="6277">
                  <c:v>33952</c:v>
                </c:pt>
                <c:pt idx="6278">
                  <c:v>33949</c:v>
                </c:pt>
                <c:pt idx="6279">
                  <c:v>33948</c:v>
                </c:pt>
                <c:pt idx="6280">
                  <c:v>33947</c:v>
                </c:pt>
                <c:pt idx="6281">
                  <c:v>33946</c:v>
                </c:pt>
                <c:pt idx="6282">
                  <c:v>33945</c:v>
                </c:pt>
                <c:pt idx="6283">
                  <c:v>33942</c:v>
                </c:pt>
                <c:pt idx="6284">
                  <c:v>33941</c:v>
                </c:pt>
                <c:pt idx="6285">
                  <c:v>33940</c:v>
                </c:pt>
                <c:pt idx="6286">
                  <c:v>33939</c:v>
                </c:pt>
                <c:pt idx="6287">
                  <c:v>33938</c:v>
                </c:pt>
                <c:pt idx="6288">
                  <c:v>33935</c:v>
                </c:pt>
                <c:pt idx="6289">
                  <c:v>33933</c:v>
                </c:pt>
                <c:pt idx="6290">
                  <c:v>33932</c:v>
                </c:pt>
                <c:pt idx="6291">
                  <c:v>33931</c:v>
                </c:pt>
                <c:pt idx="6292">
                  <c:v>33928</c:v>
                </c:pt>
                <c:pt idx="6293">
                  <c:v>33927</c:v>
                </c:pt>
                <c:pt idx="6294">
                  <c:v>33926</c:v>
                </c:pt>
                <c:pt idx="6295">
                  <c:v>33925</c:v>
                </c:pt>
                <c:pt idx="6296">
                  <c:v>33924</c:v>
                </c:pt>
                <c:pt idx="6297">
                  <c:v>33921</c:v>
                </c:pt>
                <c:pt idx="6298">
                  <c:v>33920</c:v>
                </c:pt>
                <c:pt idx="6299">
                  <c:v>33918</c:v>
                </c:pt>
                <c:pt idx="6300">
                  <c:v>33917</c:v>
                </c:pt>
                <c:pt idx="6301">
                  <c:v>33914</c:v>
                </c:pt>
                <c:pt idx="6302">
                  <c:v>33913</c:v>
                </c:pt>
                <c:pt idx="6303">
                  <c:v>33912</c:v>
                </c:pt>
                <c:pt idx="6304">
                  <c:v>33911</c:v>
                </c:pt>
                <c:pt idx="6305">
                  <c:v>33910</c:v>
                </c:pt>
                <c:pt idx="6306">
                  <c:v>33907</c:v>
                </c:pt>
                <c:pt idx="6307">
                  <c:v>33906</c:v>
                </c:pt>
                <c:pt idx="6308">
                  <c:v>33905</c:v>
                </c:pt>
                <c:pt idx="6309">
                  <c:v>33904</c:v>
                </c:pt>
                <c:pt idx="6310">
                  <c:v>33903</c:v>
                </c:pt>
                <c:pt idx="6311">
                  <c:v>33900</c:v>
                </c:pt>
                <c:pt idx="6312">
                  <c:v>33899</c:v>
                </c:pt>
                <c:pt idx="6313">
                  <c:v>33898</c:v>
                </c:pt>
                <c:pt idx="6314">
                  <c:v>33897</c:v>
                </c:pt>
                <c:pt idx="6315">
                  <c:v>33896</c:v>
                </c:pt>
                <c:pt idx="6316">
                  <c:v>33893</c:v>
                </c:pt>
                <c:pt idx="6317">
                  <c:v>33892</c:v>
                </c:pt>
                <c:pt idx="6318">
                  <c:v>33891</c:v>
                </c:pt>
                <c:pt idx="6319">
                  <c:v>33890</c:v>
                </c:pt>
                <c:pt idx="6320">
                  <c:v>33886</c:v>
                </c:pt>
                <c:pt idx="6321">
                  <c:v>33885</c:v>
                </c:pt>
                <c:pt idx="6322">
                  <c:v>33884</c:v>
                </c:pt>
                <c:pt idx="6323">
                  <c:v>33883</c:v>
                </c:pt>
                <c:pt idx="6324">
                  <c:v>33882</c:v>
                </c:pt>
                <c:pt idx="6325">
                  <c:v>33879</c:v>
                </c:pt>
                <c:pt idx="6326">
                  <c:v>33878</c:v>
                </c:pt>
                <c:pt idx="6327">
                  <c:v>33877</c:v>
                </c:pt>
                <c:pt idx="6328">
                  <c:v>33876</c:v>
                </c:pt>
                <c:pt idx="6329">
                  <c:v>33875</c:v>
                </c:pt>
                <c:pt idx="6330">
                  <c:v>33872</c:v>
                </c:pt>
                <c:pt idx="6331">
                  <c:v>33871</c:v>
                </c:pt>
                <c:pt idx="6332">
                  <c:v>33870</c:v>
                </c:pt>
                <c:pt idx="6333">
                  <c:v>33869</c:v>
                </c:pt>
                <c:pt idx="6334">
                  <c:v>33868</c:v>
                </c:pt>
                <c:pt idx="6335">
                  <c:v>33865</c:v>
                </c:pt>
                <c:pt idx="6336">
                  <c:v>33864</c:v>
                </c:pt>
                <c:pt idx="6337">
                  <c:v>33863</c:v>
                </c:pt>
                <c:pt idx="6338">
                  <c:v>33862</c:v>
                </c:pt>
                <c:pt idx="6339">
                  <c:v>33861</c:v>
                </c:pt>
                <c:pt idx="6340">
                  <c:v>33858</c:v>
                </c:pt>
              </c:numCache>
            </c:numRef>
          </c:cat>
          <c:val>
            <c:numRef>
              <c:f>'[STI Model.xlsx]Bank Prof &amp; Yield Spreads'!$C$3:$C$6343</c:f>
              <c:numCache>
                <c:formatCode>0.00%</c:formatCode>
                <c:ptCount val="6341"/>
                <c:pt idx="0">
                  <c:v>1.3499100000000002E-2</c:v>
                </c:pt>
                <c:pt idx="1">
                  <c:v>1.3013799999999999E-2</c:v>
                </c:pt>
                <c:pt idx="2">
                  <c:v>1.24224E-2</c:v>
                </c:pt>
                <c:pt idx="3">
                  <c:v>1.2698000000000001E-2</c:v>
                </c:pt>
                <c:pt idx="4">
                  <c:v>1.28214E-2</c:v>
                </c:pt>
                <c:pt idx="5">
                  <c:v>1.2356799999999999E-2</c:v>
                </c:pt>
                <c:pt idx="6">
                  <c:v>1.19255E-2</c:v>
                </c:pt>
                <c:pt idx="7">
                  <c:v>1.21184E-2</c:v>
                </c:pt>
                <c:pt idx="8">
                  <c:v>1.17324E-2</c:v>
                </c:pt>
                <c:pt idx="9">
                  <c:v>1.2258400000000001E-2</c:v>
                </c:pt>
                <c:pt idx="10">
                  <c:v>1.2247600000000001E-2</c:v>
                </c:pt>
                <c:pt idx="11">
                  <c:v>1.1934999999999999E-2</c:v>
                </c:pt>
                <c:pt idx="12">
                  <c:v>1.1436699999999999E-2</c:v>
                </c:pt>
                <c:pt idx="13">
                  <c:v>1.1129199999999999E-2</c:v>
                </c:pt>
                <c:pt idx="14">
                  <c:v>1.10337E-2</c:v>
                </c:pt>
                <c:pt idx="15">
                  <c:v>1.10463E-2</c:v>
                </c:pt>
                <c:pt idx="16">
                  <c:v>1.1323000000000001E-2</c:v>
                </c:pt>
                <c:pt idx="17">
                  <c:v>1.12085E-2</c:v>
                </c:pt>
                <c:pt idx="18">
                  <c:v>1.0659699999999999E-2</c:v>
                </c:pt>
                <c:pt idx="19">
                  <c:v>1.07244E-2</c:v>
                </c:pt>
                <c:pt idx="20">
                  <c:v>1.0485299999999999E-2</c:v>
                </c:pt>
                <c:pt idx="21">
                  <c:v>1.0481000000000001E-2</c:v>
                </c:pt>
                <c:pt idx="22">
                  <c:v>1.0646800000000001E-2</c:v>
                </c:pt>
                <c:pt idx="23">
                  <c:v>1.01695E-2</c:v>
                </c:pt>
                <c:pt idx="24">
                  <c:v>1.0469299999999999E-2</c:v>
                </c:pt>
                <c:pt idx="25">
                  <c:v>9.7085000000000001E-3</c:v>
                </c:pt>
                <c:pt idx="26">
                  <c:v>1.1356600000000001E-2</c:v>
                </c:pt>
                <c:pt idx="27">
                  <c:v>1.1512E-2</c:v>
                </c:pt>
                <c:pt idx="28">
                  <c:v>1.13218E-2</c:v>
                </c:pt>
                <c:pt idx="29">
                  <c:v>1.1185E-2</c:v>
                </c:pt>
                <c:pt idx="30">
                  <c:v>1.09602E-2</c:v>
                </c:pt>
                <c:pt idx="31">
                  <c:v>1.04904E-2</c:v>
                </c:pt>
                <c:pt idx="32">
                  <c:v>1.0307500000000001E-2</c:v>
                </c:pt>
                <c:pt idx="33">
                  <c:v>1.0397200000000001E-2</c:v>
                </c:pt>
                <c:pt idx="34">
                  <c:v>1.0401800000000001E-2</c:v>
                </c:pt>
                <c:pt idx="35">
                  <c:v>1.0710200000000001E-2</c:v>
                </c:pt>
                <c:pt idx="36">
                  <c:v>1.0969899999999999E-2</c:v>
                </c:pt>
                <c:pt idx="37">
                  <c:v>1.09715E-2</c:v>
                </c:pt>
                <c:pt idx="38">
                  <c:v>1.0742400000000001E-2</c:v>
                </c:pt>
                <c:pt idx="39">
                  <c:v>1.0492300000000001E-2</c:v>
                </c:pt>
                <c:pt idx="40">
                  <c:v>1.0463200000000001E-2</c:v>
                </c:pt>
                <c:pt idx="41">
                  <c:v>1.0960099999999999E-2</c:v>
                </c:pt>
                <c:pt idx="42">
                  <c:v>1.09544E-2</c:v>
                </c:pt>
                <c:pt idx="43">
                  <c:v>1.14597E-2</c:v>
                </c:pt>
                <c:pt idx="44">
                  <c:v>1.0938399999999999E-2</c:v>
                </c:pt>
                <c:pt idx="45">
                  <c:v>1.0460500000000001E-2</c:v>
                </c:pt>
                <c:pt idx="46">
                  <c:v>1.0768999999999999E-2</c:v>
                </c:pt>
                <c:pt idx="47">
                  <c:v>1.07063E-2</c:v>
                </c:pt>
                <c:pt idx="48">
                  <c:v>1.0295499999999999E-2</c:v>
                </c:pt>
                <c:pt idx="49">
                  <c:v>1.07175E-2</c:v>
                </c:pt>
                <c:pt idx="50">
                  <c:v>1.09795E-2</c:v>
                </c:pt>
                <c:pt idx="51">
                  <c:v>1.0773699999999999E-2</c:v>
                </c:pt>
                <c:pt idx="52">
                  <c:v>1.10911E-2</c:v>
                </c:pt>
                <c:pt idx="53">
                  <c:v>1.0763E-2</c:v>
                </c:pt>
                <c:pt idx="54">
                  <c:v>1.1283700000000001E-2</c:v>
                </c:pt>
                <c:pt idx="55">
                  <c:v>1.18791E-2</c:v>
                </c:pt>
                <c:pt idx="56">
                  <c:v>1.1730899999999999E-2</c:v>
                </c:pt>
                <c:pt idx="57">
                  <c:v>1.1085299999999999E-2</c:v>
                </c:pt>
                <c:pt idx="58">
                  <c:v>1.1037699999999999E-2</c:v>
                </c:pt>
                <c:pt idx="59">
                  <c:v>1.103E-2</c:v>
                </c:pt>
                <c:pt idx="60">
                  <c:v>1.1317900000000001E-2</c:v>
                </c:pt>
                <c:pt idx="61">
                  <c:v>1.1581600000000001E-2</c:v>
                </c:pt>
                <c:pt idx="62">
                  <c:v>1.1782599999999999E-2</c:v>
                </c:pt>
                <c:pt idx="63">
                  <c:v>1.2078499999999999E-2</c:v>
                </c:pt>
                <c:pt idx="64">
                  <c:v>1.2456199999999999E-2</c:v>
                </c:pt>
                <c:pt idx="65">
                  <c:v>1.26552E-2</c:v>
                </c:pt>
                <c:pt idx="66">
                  <c:v>1.3034800000000003E-2</c:v>
                </c:pt>
                <c:pt idx="67">
                  <c:v>1.3527000000000001E-2</c:v>
                </c:pt>
                <c:pt idx="68">
                  <c:v>1.3234999999999999E-2</c:v>
                </c:pt>
                <c:pt idx="69">
                  <c:v>1.3030699999999999E-2</c:v>
                </c:pt>
                <c:pt idx="70">
                  <c:v>1.27116E-2</c:v>
                </c:pt>
                <c:pt idx="71">
                  <c:v>1.2789600000000002E-2</c:v>
                </c:pt>
                <c:pt idx="72">
                  <c:v>1.2249099999999999E-2</c:v>
                </c:pt>
                <c:pt idx="73">
                  <c:v>1.2536E-2</c:v>
                </c:pt>
                <c:pt idx="74">
                  <c:v>1.19925E-2</c:v>
                </c:pt>
                <c:pt idx="75">
                  <c:v>1.2259500000000001E-2</c:v>
                </c:pt>
                <c:pt idx="76">
                  <c:v>1.20062E-2</c:v>
                </c:pt>
                <c:pt idx="77">
                  <c:v>1.23882E-2</c:v>
                </c:pt>
                <c:pt idx="78">
                  <c:v>1.2552399999999998E-2</c:v>
                </c:pt>
                <c:pt idx="79">
                  <c:v>1.2781799999999999E-2</c:v>
                </c:pt>
                <c:pt idx="80">
                  <c:v>1.2903299999999999E-2</c:v>
                </c:pt>
                <c:pt idx="81">
                  <c:v>1.28062E-2</c:v>
                </c:pt>
                <c:pt idx="82">
                  <c:v>1.2537099999999999E-2</c:v>
                </c:pt>
                <c:pt idx="83">
                  <c:v>1.26182E-2</c:v>
                </c:pt>
                <c:pt idx="84">
                  <c:v>1.3066300000000001E-2</c:v>
                </c:pt>
                <c:pt idx="85">
                  <c:v>1.27522E-2</c:v>
                </c:pt>
                <c:pt idx="86">
                  <c:v>1.25135E-2</c:v>
                </c:pt>
                <c:pt idx="87">
                  <c:v>1.2492700000000001E-2</c:v>
                </c:pt>
                <c:pt idx="88">
                  <c:v>1.1708100000000001E-2</c:v>
                </c:pt>
                <c:pt idx="89">
                  <c:v>1.2009399999999998E-2</c:v>
                </c:pt>
                <c:pt idx="90">
                  <c:v>1.2207999999999998E-2</c:v>
                </c:pt>
                <c:pt idx="91">
                  <c:v>1.2345600000000002E-2</c:v>
                </c:pt>
                <c:pt idx="92">
                  <c:v>1.2256599999999999E-2</c:v>
                </c:pt>
                <c:pt idx="93">
                  <c:v>1.20007E-2</c:v>
                </c:pt>
                <c:pt idx="94">
                  <c:v>1.20728E-2</c:v>
                </c:pt>
                <c:pt idx="95">
                  <c:v>1.16682E-2</c:v>
                </c:pt>
                <c:pt idx="96">
                  <c:v>1.1351900000000002E-2</c:v>
                </c:pt>
                <c:pt idx="97">
                  <c:v>1.1437900000000001E-2</c:v>
                </c:pt>
                <c:pt idx="98">
                  <c:v>1.1227300000000001E-2</c:v>
                </c:pt>
                <c:pt idx="99">
                  <c:v>1.0874999999999999E-2</c:v>
                </c:pt>
                <c:pt idx="100">
                  <c:v>1.00377E-2</c:v>
                </c:pt>
                <c:pt idx="101">
                  <c:v>9.9046000000000013E-3</c:v>
                </c:pt>
                <c:pt idx="102">
                  <c:v>1.0397499999999999E-2</c:v>
                </c:pt>
                <c:pt idx="103">
                  <c:v>1.0432899999999998E-2</c:v>
                </c:pt>
                <c:pt idx="104">
                  <c:v>1.1506399999999998E-2</c:v>
                </c:pt>
                <c:pt idx="105">
                  <c:v>1.11968E-2</c:v>
                </c:pt>
                <c:pt idx="106">
                  <c:v>1.1068500000000002E-2</c:v>
                </c:pt>
                <c:pt idx="107">
                  <c:v>1.1012900000000001E-2</c:v>
                </c:pt>
                <c:pt idx="108">
                  <c:v>1.1254999999999999E-2</c:v>
                </c:pt>
                <c:pt idx="109">
                  <c:v>1.14822E-2</c:v>
                </c:pt>
                <c:pt idx="110">
                  <c:v>1.1735899999999999E-2</c:v>
                </c:pt>
                <c:pt idx="111">
                  <c:v>1.1634900000000002E-2</c:v>
                </c:pt>
                <c:pt idx="112">
                  <c:v>1.2042700000000002E-2</c:v>
                </c:pt>
                <c:pt idx="113">
                  <c:v>1.1959500000000001E-2</c:v>
                </c:pt>
                <c:pt idx="114">
                  <c:v>1.1839599999999999E-2</c:v>
                </c:pt>
                <c:pt idx="115">
                  <c:v>1.17903E-2</c:v>
                </c:pt>
                <c:pt idx="116">
                  <c:v>1.2055E-2</c:v>
                </c:pt>
                <c:pt idx="117">
                  <c:v>1.24487E-2</c:v>
                </c:pt>
                <c:pt idx="118">
                  <c:v>1.18943E-2</c:v>
                </c:pt>
                <c:pt idx="119">
                  <c:v>1.15082E-2</c:v>
                </c:pt>
                <c:pt idx="120">
                  <c:v>1.1581699999999999E-2</c:v>
                </c:pt>
                <c:pt idx="121">
                  <c:v>1.1942300000000001E-2</c:v>
                </c:pt>
                <c:pt idx="122">
                  <c:v>1.2008300000000001E-2</c:v>
                </c:pt>
                <c:pt idx="123">
                  <c:v>1.1959600000000001E-2</c:v>
                </c:pt>
                <c:pt idx="124">
                  <c:v>1.18193E-2</c:v>
                </c:pt>
                <c:pt idx="125">
                  <c:v>1.1372499999999999E-2</c:v>
                </c:pt>
                <c:pt idx="126">
                  <c:v>1.1984699999999999E-2</c:v>
                </c:pt>
                <c:pt idx="127">
                  <c:v>1.1806699999999998E-2</c:v>
                </c:pt>
                <c:pt idx="128">
                  <c:v>1.2167499999999999E-2</c:v>
                </c:pt>
                <c:pt idx="129">
                  <c:v>1.2062900000000001E-2</c:v>
                </c:pt>
                <c:pt idx="130">
                  <c:v>1.20906E-2</c:v>
                </c:pt>
                <c:pt idx="131">
                  <c:v>1.1687899999999999E-2</c:v>
                </c:pt>
                <c:pt idx="132">
                  <c:v>1.1710700000000001E-2</c:v>
                </c:pt>
                <c:pt idx="133">
                  <c:v>1.0809500000000001E-2</c:v>
                </c:pt>
                <c:pt idx="134">
                  <c:v>1.0734200000000001E-2</c:v>
                </c:pt>
                <c:pt idx="135">
                  <c:v>1.11506E-2</c:v>
                </c:pt>
                <c:pt idx="136">
                  <c:v>1.1613800000000001E-2</c:v>
                </c:pt>
                <c:pt idx="137">
                  <c:v>1.2017100000000001E-2</c:v>
                </c:pt>
                <c:pt idx="138">
                  <c:v>1.2722799999999999E-2</c:v>
                </c:pt>
                <c:pt idx="139">
                  <c:v>1.2951900000000001E-2</c:v>
                </c:pt>
                <c:pt idx="140">
                  <c:v>1.30762E-2</c:v>
                </c:pt>
                <c:pt idx="141">
                  <c:v>1.2706800000000001E-2</c:v>
                </c:pt>
                <c:pt idx="142">
                  <c:v>1.3185599999999999E-2</c:v>
                </c:pt>
                <c:pt idx="143">
                  <c:v>1.3363499999999999E-2</c:v>
                </c:pt>
                <c:pt idx="144">
                  <c:v>1.3488399999999998E-2</c:v>
                </c:pt>
                <c:pt idx="145">
                  <c:v>1.32909E-2</c:v>
                </c:pt>
                <c:pt idx="146">
                  <c:v>1.2761199999999999E-2</c:v>
                </c:pt>
                <c:pt idx="147">
                  <c:v>1.3182900000000003E-2</c:v>
                </c:pt>
                <c:pt idx="148">
                  <c:v>1.2873300000000001E-2</c:v>
                </c:pt>
                <c:pt idx="149">
                  <c:v>1.23997E-2</c:v>
                </c:pt>
                <c:pt idx="150">
                  <c:v>1.2215999999999999E-2</c:v>
                </c:pt>
                <c:pt idx="151">
                  <c:v>1.1987900000000001E-2</c:v>
                </c:pt>
                <c:pt idx="152">
                  <c:v>1.1766800000000001E-2</c:v>
                </c:pt>
                <c:pt idx="153">
                  <c:v>1.1819400000000001E-2</c:v>
                </c:pt>
                <c:pt idx="154">
                  <c:v>1.1923600000000001E-2</c:v>
                </c:pt>
                <c:pt idx="155">
                  <c:v>1.17751E-2</c:v>
                </c:pt>
                <c:pt idx="156">
                  <c:v>1.1399999999999999E-2</c:v>
                </c:pt>
                <c:pt idx="157">
                  <c:v>1.18181E-2</c:v>
                </c:pt>
                <c:pt idx="158">
                  <c:v>1.14521E-2</c:v>
                </c:pt>
                <c:pt idx="159">
                  <c:v>1.1574800000000001E-2</c:v>
                </c:pt>
                <c:pt idx="160">
                  <c:v>1.1192800000000001E-2</c:v>
                </c:pt>
                <c:pt idx="161">
                  <c:v>1.2097400000000001E-2</c:v>
                </c:pt>
                <c:pt idx="162">
                  <c:v>1.2134399999999998E-2</c:v>
                </c:pt>
                <c:pt idx="163">
                  <c:v>1.1994799999999998E-2</c:v>
                </c:pt>
                <c:pt idx="164">
                  <c:v>1.1924200000000001E-2</c:v>
                </c:pt>
                <c:pt idx="165">
                  <c:v>1.18187E-2</c:v>
                </c:pt>
                <c:pt idx="166">
                  <c:v>1.16939E-2</c:v>
                </c:pt>
                <c:pt idx="167">
                  <c:v>1.20608E-2</c:v>
                </c:pt>
                <c:pt idx="168">
                  <c:v>1.1835100000000001E-2</c:v>
                </c:pt>
                <c:pt idx="169">
                  <c:v>1.2357700000000001E-2</c:v>
                </c:pt>
                <c:pt idx="170">
                  <c:v>1.22708E-2</c:v>
                </c:pt>
                <c:pt idx="171">
                  <c:v>1.2800800000000001E-2</c:v>
                </c:pt>
                <c:pt idx="172">
                  <c:v>1.31675E-2</c:v>
                </c:pt>
                <c:pt idx="173">
                  <c:v>1.3306200000000001E-2</c:v>
                </c:pt>
                <c:pt idx="174">
                  <c:v>1.32029E-2</c:v>
                </c:pt>
                <c:pt idx="175">
                  <c:v>1.3704099999999999E-2</c:v>
                </c:pt>
                <c:pt idx="176">
                  <c:v>1.35452E-2</c:v>
                </c:pt>
                <c:pt idx="177">
                  <c:v>1.3251599999999999E-2</c:v>
                </c:pt>
                <c:pt idx="178">
                  <c:v>1.3148900000000002E-2</c:v>
                </c:pt>
                <c:pt idx="179">
                  <c:v>1.33005E-2</c:v>
                </c:pt>
                <c:pt idx="180">
                  <c:v>1.4161699999999999E-2</c:v>
                </c:pt>
                <c:pt idx="181">
                  <c:v>1.46445E-2</c:v>
                </c:pt>
                <c:pt idx="182">
                  <c:v>1.4519499999999998E-2</c:v>
                </c:pt>
                <c:pt idx="183">
                  <c:v>1.50844E-2</c:v>
                </c:pt>
                <c:pt idx="184">
                  <c:v>1.51991E-2</c:v>
                </c:pt>
                <c:pt idx="185">
                  <c:v>1.49839E-2</c:v>
                </c:pt>
                <c:pt idx="186">
                  <c:v>1.49269E-2</c:v>
                </c:pt>
                <c:pt idx="187">
                  <c:v>1.4597000000000001E-2</c:v>
                </c:pt>
                <c:pt idx="188">
                  <c:v>1.4751599999999998E-2</c:v>
                </c:pt>
                <c:pt idx="189">
                  <c:v>1.44744E-2</c:v>
                </c:pt>
                <c:pt idx="190">
                  <c:v>1.4318500000000001E-2</c:v>
                </c:pt>
                <c:pt idx="191">
                  <c:v>1.5103800000000001E-2</c:v>
                </c:pt>
                <c:pt idx="192">
                  <c:v>1.4828299999999999E-2</c:v>
                </c:pt>
                <c:pt idx="193">
                  <c:v>1.4919999999999999E-2</c:v>
                </c:pt>
                <c:pt idx="194">
                  <c:v>1.48567E-2</c:v>
                </c:pt>
                <c:pt idx="195">
                  <c:v>1.5143799999999999E-2</c:v>
                </c:pt>
                <c:pt idx="196">
                  <c:v>1.4807400000000002E-2</c:v>
                </c:pt>
                <c:pt idx="197">
                  <c:v>1.4709899999999998E-2</c:v>
                </c:pt>
                <c:pt idx="198">
                  <c:v>1.4396500000000001E-2</c:v>
                </c:pt>
                <c:pt idx="199">
                  <c:v>1.4099199999999999E-2</c:v>
                </c:pt>
                <c:pt idx="200">
                  <c:v>1.3605500000000001E-2</c:v>
                </c:pt>
                <c:pt idx="201">
                  <c:v>1.4422600000000001E-2</c:v>
                </c:pt>
                <c:pt idx="202">
                  <c:v>1.4297900000000001E-2</c:v>
                </c:pt>
                <c:pt idx="203">
                  <c:v>1.4315199999999998E-2</c:v>
                </c:pt>
                <c:pt idx="204">
                  <c:v>1.4834100000000001E-2</c:v>
                </c:pt>
                <c:pt idx="205">
                  <c:v>1.5584800000000001E-2</c:v>
                </c:pt>
                <c:pt idx="206">
                  <c:v>1.5644499999999999E-2</c:v>
                </c:pt>
                <c:pt idx="207">
                  <c:v>1.5331800000000001E-2</c:v>
                </c:pt>
                <c:pt idx="208">
                  <c:v>1.5328600000000001E-2</c:v>
                </c:pt>
                <c:pt idx="209">
                  <c:v>1.5833699999999999E-2</c:v>
                </c:pt>
                <c:pt idx="210">
                  <c:v>1.5575200000000001E-2</c:v>
                </c:pt>
                <c:pt idx="211">
                  <c:v>1.6306899999999999E-2</c:v>
                </c:pt>
                <c:pt idx="212">
                  <c:v>1.6578499999999999E-2</c:v>
                </c:pt>
                <c:pt idx="213">
                  <c:v>1.5993700000000003E-2</c:v>
                </c:pt>
                <c:pt idx="214">
                  <c:v>1.64067E-2</c:v>
                </c:pt>
                <c:pt idx="215">
                  <c:v>1.5993899999999998E-2</c:v>
                </c:pt>
                <c:pt idx="216">
                  <c:v>1.6454499999999997E-2</c:v>
                </c:pt>
                <c:pt idx="217">
                  <c:v>1.6474000000000003E-2</c:v>
                </c:pt>
                <c:pt idx="218">
                  <c:v>1.63296E-2</c:v>
                </c:pt>
                <c:pt idx="219">
                  <c:v>1.6556600000000001E-2</c:v>
                </c:pt>
                <c:pt idx="220">
                  <c:v>1.7294900000000002E-2</c:v>
                </c:pt>
                <c:pt idx="221">
                  <c:v>1.7692200000000002E-2</c:v>
                </c:pt>
                <c:pt idx="222">
                  <c:v>1.8140100000000003E-2</c:v>
                </c:pt>
                <c:pt idx="223">
                  <c:v>1.7667699999999998E-2</c:v>
                </c:pt>
                <c:pt idx="224">
                  <c:v>1.83328E-2</c:v>
                </c:pt>
                <c:pt idx="225">
                  <c:v>1.8792699999999999E-2</c:v>
                </c:pt>
                <c:pt idx="226">
                  <c:v>1.8280000000000001E-2</c:v>
                </c:pt>
                <c:pt idx="227">
                  <c:v>1.87073E-2</c:v>
                </c:pt>
                <c:pt idx="228">
                  <c:v>1.8385100000000001E-2</c:v>
                </c:pt>
                <c:pt idx="229">
                  <c:v>1.7712600000000002E-2</c:v>
                </c:pt>
                <c:pt idx="230">
                  <c:v>1.7735500000000001E-2</c:v>
                </c:pt>
                <c:pt idx="231">
                  <c:v>1.7721799999999999E-2</c:v>
                </c:pt>
                <c:pt idx="232">
                  <c:v>1.8108699999999998E-2</c:v>
                </c:pt>
                <c:pt idx="233">
                  <c:v>1.8281200000000001E-2</c:v>
                </c:pt>
                <c:pt idx="234">
                  <c:v>1.7806699999999998E-2</c:v>
                </c:pt>
                <c:pt idx="235">
                  <c:v>1.8574100000000003E-2</c:v>
                </c:pt>
                <c:pt idx="236">
                  <c:v>1.8041499999999999E-2</c:v>
                </c:pt>
                <c:pt idx="237">
                  <c:v>1.8593100000000001E-2</c:v>
                </c:pt>
                <c:pt idx="238">
                  <c:v>1.8951900000000001E-2</c:v>
                </c:pt>
                <c:pt idx="239">
                  <c:v>1.9112799999999999E-2</c:v>
                </c:pt>
                <c:pt idx="240">
                  <c:v>1.8969399999999997E-2</c:v>
                </c:pt>
                <c:pt idx="241">
                  <c:v>1.9220399999999999E-2</c:v>
                </c:pt>
                <c:pt idx="242">
                  <c:v>1.9551499999999999E-2</c:v>
                </c:pt>
                <c:pt idx="243">
                  <c:v>1.9266700000000001E-2</c:v>
                </c:pt>
                <c:pt idx="244">
                  <c:v>1.8977999999999998E-2</c:v>
                </c:pt>
                <c:pt idx="245">
                  <c:v>1.8692500000000001E-2</c:v>
                </c:pt>
                <c:pt idx="246">
                  <c:v>1.85168E-2</c:v>
                </c:pt>
                <c:pt idx="247">
                  <c:v>1.79822E-2</c:v>
                </c:pt>
                <c:pt idx="248">
                  <c:v>1.8720599999999997E-2</c:v>
                </c:pt>
                <c:pt idx="249">
                  <c:v>1.8848799999999999E-2</c:v>
                </c:pt>
                <c:pt idx="250">
                  <c:v>1.96232E-2</c:v>
                </c:pt>
                <c:pt idx="251">
                  <c:v>1.9712E-2</c:v>
                </c:pt>
                <c:pt idx="252">
                  <c:v>1.9622900000000002E-2</c:v>
                </c:pt>
                <c:pt idx="253">
                  <c:v>1.9353599999999999E-2</c:v>
                </c:pt>
                <c:pt idx="254">
                  <c:v>1.9805900000000001E-2</c:v>
                </c:pt>
                <c:pt idx="255">
                  <c:v>1.97168E-2</c:v>
                </c:pt>
                <c:pt idx="256">
                  <c:v>2.00182E-2</c:v>
                </c:pt>
                <c:pt idx="257">
                  <c:v>2.0141900000000001E-2</c:v>
                </c:pt>
                <c:pt idx="258">
                  <c:v>1.9576300000000001E-2</c:v>
                </c:pt>
                <c:pt idx="259">
                  <c:v>1.9047600000000001E-2</c:v>
                </c:pt>
                <c:pt idx="260">
                  <c:v>1.9643600000000001E-2</c:v>
                </c:pt>
                <c:pt idx="261">
                  <c:v>1.9662799999999998E-2</c:v>
                </c:pt>
                <c:pt idx="262">
                  <c:v>1.9016499999999999E-2</c:v>
                </c:pt>
                <c:pt idx="263">
                  <c:v>1.79747E-2</c:v>
                </c:pt>
                <c:pt idx="264">
                  <c:v>1.8666499999999999E-2</c:v>
                </c:pt>
                <c:pt idx="265">
                  <c:v>1.84537E-2</c:v>
                </c:pt>
                <c:pt idx="266">
                  <c:v>1.8594699999999999E-2</c:v>
                </c:pt>
                <c:pt idx="267">
                  <c:v>1.8630099999999997E-2</c:v>
                </c:pt>
                <c:pt idx="268">
                  <c:v>1.86219E-2</c:v>
                </c:pt>
                <c:pt idx="269">
                  <c:v>1.9016100000000001E-2</c:v>
                </c:pt>
                <c:pt idx="270">
                  <c:v>1.8265699999999999E-2</c:v>
                </c:pt>
                <c:pt idx="271">
                  <c:v>1.9060499999999998E-2</c:v>
                </c:pt>
                <c:pt idx="272">
                  <c:v>1.9521400000000001E-2</c:v>
                </c:pt>
                <c:pt idx="273">
                  <c:v>1.9400199999999999E-2</c:v>
                </c:pt>
                <c:pt idx="274">
                  <c:v>2.0233600000000004E-2</c:v>
                </c:pt>
                <c:pt idx="275">
                  <c:v>1.9953499999999999E-2</c:v>
                </c:pt>
                <c:pt idx="276">
                  <c:v>2.0418700000000001E-2</c:v>
                </c:pt>
                <c:pt idx="277">
                  <c:v>2.0246300000000002E-2</c:v>
                </c:pt>
                <c:pt idx="278">
                  <c:v>2.0439099999999998E-2</c:v>
                </c:pt>
                <c:pt idx="279">
                  <c:v>2.02717E-2</c:v>
                </c:pt>
                <c:pt idx="280">
                  <c:v>2.04593E-2</c:v>
                </c:pt>
                <c:pt idx="281">
                  <c:v>2.04587E-2</c:v>
                </c:pt>
                <c:pt idx="282">
                  <c:v>2.09423E-2</c:v>
                </c:pt>
                <c:pt idx="283">
                  <c:v>2.09424E-2</c:v>
                </c:pt>
                <c:pt idx="284">
                  <c:v>2.0326200000000003E-2</c:v>
                </c:pt>
                <c:pt idx="285">
                  <c:v>1.9332499999999999E-2</c:v>
                </c:pt>
                <c:pt idx="286">
                  <c:v>1.9636699999999997E-2</c:v>
                </c:pt>
                <c:pt idx="287">
                  <c:v>1.9293999999999999E-2</c:v>
                </c:pt>
                <c:pt idx="288">
                  <c:v>1.89947E-2</c:v>
                </c:pt>
                <c:pt idx="289">
                  <c:v>1.8375600000000002E-2</c:v>
                </c:pt>
                <c:pt idx="290">
                  <c:v>1.8963899999999999E-2</c:v>
                </c:pt>
                <c:pt idx="291">
                  <c:v>1.9271699999999999E-2</c:v>
                </c:pt>
                <c:pt idx="292">
                  <c:v>1.9180199999999998E-2</c:v>
                </c:pt>
                <c:pt idx="293">
                  <c:v>1.9761000000000001E-2</c:v>
                </c:pt>
                <c:pt idx="294">
                  <c:v>1.89876E-2</c:v>
                </c:pt>
                <c:pt idx="295">
                  <c:v>1.8087799999999998E-2</c:v>
                </c:pt>
                <c:pt idx="296">
                  <c:v>1.84548E-2</c:v>
                </c:pt>
                <c:pt idx="297">
                  <c:v>1.8598300000000002E-2</c:v>
                </c:pt>
                <c:pt idx="298">
                  <c:v>1.8523600000000001E-2</c:v>
                </c:pt>
                <c:pt idx="299">
                  <c:v>1.8246700000000001E-2</c:v>
                </c:pt>
                <c:pt idx="300">
                  <c:v>1.87902E-2</c:v>
                </c:pt>
                <c:pt idx="301">
                  <c:v>1.9202E-2</c:v>
                </c:pt>
                <c:pt idx="302">
                  <c:v>1.8712699999999999E-2</c:v>
                </c:pt>
                <c:pt idx="303">
                  <c:v>1.7606500000000001E-2</c:v>
                </c:pt>
                <c:pt idx="304">
                  <c:v>1.7316499999999999E-2</c:v>
                </c:pt>
                <c:pt idx="305">
                  <c:v>1.74372E-2</c:v>
                </c:pt>
                <c:pt idx="306">
                  <c:v>1.6780699999999999E-2</c:v>
                </c:pt>
                <c:pt idx="307">
                  <c:v>1.6257499999999998E-2</c:v>
                </c:pt>
                <c:pt idx="308">
                  <c:v>1.43173E-2</c:v>
                </c:pt>
                <c:pt idx="309">
                  <c:v>1.41902E-2</c:v>
                </c:pt>
                <c:pt idx="310">
                  <c:v>1.40482E-2</c:v>
                </c:pt>
                <c:pt idx="311">
                  <c:v>1.4400899999999999E-2</c:v>
                </c:pt>
                <c:pt idx="312">
                  <c:v>1.4362099999999999E-2</c:v>
                </c:pt>
                <c:pt idx="313">
                  <c:v>1.4712000000000001E-2</c:v>
                </c:pt>
                <c:pt idx="314">
                  <c:v>1.52111E-2</c:v>
                </c:pt>
                <c:pt idx="315">
                  <c:v>1.5609100000000001E-2</c:v>
                </c:pt>
                <c:pt idx="316">
                  <c:v>1.5644700000000001E-2</c:v>
                </c:pt>
                <c:pt idx="317">
                  <c:v>1.4633600000000002E-2</c:v>
                </c:pt>
                <c:pt idx="318">
                  <c:v>1.4210900000000002E-2</c:v>
                </c:pt>
                <c:pt idx="319">
                  <c:v>1.44002E-2</c:v>
                </c:pt>
                <c:pt idx="320">
                  <c:v>1.4049100000000002E-2</c:v>
                </c:pt>
                <c:pt idx="321">
                  <c:v>1.42077E-2</c:v>
                </c:pt>
                <c:pt idx="322">
                  <c:v>1.40838E-2</c:v>
                </c:pt>
                <c:pt idx="323">
                  <c:v>1.3979599999999998E-2</c:v>
                </c:pt>
                <c:pt idx="324">
                  <c:v>1.46161E-2</c:v>
                </c:pt>
                <c:pt idx="325">
                  <c:v>1.50346E-2</c:v>
                </c:pt>
                <c:pt idx="326">
                  <c:v>1.4519499999999998E-2</c:v>
                </c:pt>
                <c:pt idx="327">
                  <c:v>1.4241599999999998E-2</c:v>
                </c:pt>
                <c:pt idx="328">
                  <c:v>1.42807E-2</c:v>
                </c:pt>
                <c:pt idx="329">
                  <c:v>1.3976499999999998E-2</c:v>
                </c:pt>
                <c:pt idx="330">
                  <c:v>1.4115899999999999E-2</c:v>
                </c:pt>
                <c:pt idx="331">
                  <c:v>1.3765399999999999E-2</c:v>
                </c:pt>
                <c:pt idx="332">
                  <c:v>1.3607900000000001E-2</c:v>
                </c:pt>
                <c:pt idx="333">
                  <c:v>1.3177099999999999E-2</c:v>
                </c:pt>
                <c:pt idx="334">
                  <c:v>1.3153999999999999E-2</c:v>
                </c:pt>
                <c:pt idx="335">
                  <c:v>1.3012000000000001E-2</c:v>
                </c:pt>
                <c:pt idx="336">
                  <c:v>1.29292E-2</c:v>
                </c:pt>
                <c:pt idx="337">
                  <c:v>1.2977400000000002E-2</c:v>
                </c:pt>
                <c:pt idx="338">
                  <c:v>1.3962799999999999E-2</c:v>
                </c:pt>
                <c:pt idx="339">
                  <c:v>1.4459600000000001E-2</c:v>
                </c:pt>
                <c:pt idx="340">
                  <c:v>1.4475999999999999E-2</c:v>
                </c:pt>
                <c:pt idx="341">
                  <c:v>1.4431599999999999E-2</c:v>
                </c:pt>
                <c:pt idx="342">
                  <c:v>1.3949700000000001E-2</c:v>
                </c:pt>
                <c:pt idx="343">
                  <c:v>1.4581500000000001E-2</c:v>
                </c:pt>
                <c:pt idx="344">
                  <c:v>1.40851E-2</c:v>
                </c:pt>
                <c:pt idx="345">
                  <c:v>1.40155E-2</c:v>
                </c:pt>
                <c:pt idx="346">
                  <c:v>1.3729E-2</c:v>
                </c:pt>
                <c:pt idx="347">
                  <c:v>1.37193E-2</c:v>
                </c:pt>
                <c:pt idx="348">
                  <c:v>1.2965600000000001E-2</c:v>
                </c:pt>
                <c:pt idx="349">
                  <c:v>1.33408E-2</c:v>
                </c:pt>
                <c:pt idx="350">
                  <c:v>1.25305E-2</c:v>
                </c:pt>
                <c:pt idx="351">
                  <c:v>1.1982399999999999E-2</c:v>
                </c:pt>
                <c:pt idx="352">
                  <c:v>1.21946E-2</c:v>
                </c:pt>
                <c:pt idx="353">
                  <c:v>1.2776699999999998E-2</c:v>
                </c:pt>
                <c:pt idx="354">
                  <c:v>1.23827E-2</c:v>
                </c:pt>
                <c:pt idx="355">
                  <c:v>1.24513E-2</c:v>
                </c:pt>
                <c:pt idx="356">
                  <c:v>1.2365300000000001E-2</c:v>
                </c:pt>
                <c:pt idx="357">
                  <c:v>1.2449299999999998E-2</c:v>
                </c:pt>
                <c:pt idx="358">
                  <c:v>1.3049000000000002E-2</c:v>
                </c:pt>
                <c:pt idx="359">
                  <c:v>1.2500599999999999E-2</c:v>
                </c:pt>
                <c:pt idx="360">
                  <c:v>1.2414799999999998E-2</c:v>
                </c:pt>
                <c:pt idx="361">
                  <c:v>1.2413800000000001E-2</c:v>
                </c:pt>
                <c:pt idx="362">
                  <c:v>1.24814E-2</c:v>
                </c:pt>
                <c:pt idx="363">
                  <c:v>1.2737199999999999E-2</c:v>
                </c:pt>
                <c:pt idx="364">
                  <c:v>1.23623E-2</c:v>
                </c:pt>
                <c:pt idx="365">
                  <c:v>1.2498E-2</c:v>
                </c:pt>
                <c:pt idx="366">
                  <c:v>1.2955899999999999E-2</c:v>
                </c:pt>
                <c:pt idx="367">
                  <c:v>1.2676399999999999E-2</c:v>
                </c:pt>
                <c:pt idx="368">
                  <c:v>1.23375E-2</c:v>
                </c:pt>
                <c:pt idx="369">
                  <c:v>1.2744100000000001E-2</c:v>
                </c:pt>
                <c:pt idx="370">
                  <c:v>1.22258E-2</c:v>
                </c:pt>
                <c:pt idx="371">
                  <c:v>1.26217E-2</c:v>
                </c:pt>
                <c:pt idx="372">
                  <c:v>1.3281899999999999E-2</c:v>
                </c:pt>
                <c:pt idx="373">
                  <c:v>1.3247399999999998E-2</c:v>
                </c:pt>
                <c:pt idx="374">
                  <c:v>1.24207E-2</c:v>
                </c:pt>
                <c:pt idx="375">
                  <c:v>1.26807E-2</c:v>
                </c:pt>
                <c:pt idx="376">
                  <c:v>1.28185E-2</c:v>
                </c:pt>
                <c:pt idx="377">
                  <c:v>1.26274E-2</c:v>
                </c:pt>
                <c:pt idx="378">
                  <c:v>1.1943899999999999E-2</c:v>
                </c:pt>
                <c:pt idx="379">
                  <c:v>1.26094E-2</c:v>
                </c:pt>
                <c:pt idx="380">
                  <c:v>1.2135199999999999E-2</c:v>
                </c:pt>
                <c:pt idx="381">
                  <c:v>1.2516000000000001E-2</c:v>
                </c:pt>
                <c:pt idx="382">
                  <c:v>1.2636799999999998E-2</c:v>
                </c:pt>
                <c:pt idx="383">
                  <c:v>1.24665E-2</c:v>
                </c:pt>
                <c:pt idx="384">
                  <c:v>1.24146E-2</c:v>
                </c:pt>
                <c:pt idx="385">
                  <c:v>1.2553799999999999E-2</c:v>
                </c:pt>
                <c:pt idx="386">
                  <c:v>1.2380599999999999E-2</c:v>
                </c:pt>
                <c:pt idx="387">
                  <c:v>1.2816999999999999E-2</c:v>
                </c:pt>
                <c:pt idx="388">
                  <c:v>1.2474300000000001E-2</c:v>
                </c:pt>
                <c:pt idx="389">
                  <c:v>1.22018E-2</c:v>
                </c:pt>
                <c:pt idx="390">
                  <c:v>1.16902E-2</c:v>
                </c:pt>
                <c:pt idx="391">
                  <c:v>1.2149799999999999E-2</c:v>
                </c:pt>
                <c:pt idx="392">
                  <c:v>1.14112E-2</c:v>
                </c:pt>
                <c:pt idx="393">
                  <c:v>1.0788899999999999E-2</c:v>
                </c:pt>
                <c:pt idx="394">
                  <c:v>1.0957999999999999E-2</c:v>
                </c:pt>
                <c:pt idx="395">
                  <c:v>1.0943000000000001E-2</c:v>
                </c:pt>
                <c:pt idx="396">
                  <c:v>1.1264700000000001E-2</c:v>
                </c:pt>
                <c:pt idx="397">
                  <c:v>1.18713E-2</c:v>
                </c:pt>
                <c:pt idx="398">
                  <c:v>1.2059E-2</c:v>
                </c:pt>
                <c:pt idx="399">
                  <c:v>1.2517400000000001E-2</c:v>
                </c:pt>
                <c:pt idx="400">
                  <c:v>1.2076700000000001E-2</c:v>
                </c:pt>
                <c:pt idx="401">
                  <c:v>1.18917E-2</c:v>
                </c:pt>
                <c:pt idx="402">
                  <c:v>1.3062499999999999E-2</c:v>
                </c:pt>
                <c:pt idx="403">
                  <c:v>1.45665E-2</c:v>
                </c:pt>
                <c:pt idx="404">
                  <c:v>1.4163200000000001E-2</c:v>
                </c:pt>
                <c:pt idx="405">
                  <c:v>1.4319599999999998E-2</c:v>
                </c:pt>
                <c:pt idx="406">
                  <c:v>1.4342799999999999E-2</c:v>
                </c:pt>
                <c:pt idx="407">
                  <c:v>1.3552000000000002E-2</c:v>
                </c:pt>
                <c:pt idx="408">
                  <c:v>1.3193799999999999E-2</c:v>
                </c:pt>
                <c:pt idx="409">
                  <c:v>1.3125700000000001E-2</c:v>
                </c:pt>
                <c:pt idx="410">
                  <c:v>1.3416600000000001E-2</c:v>
                </c:pt>
                <c:pt idx="411">
                  <c:v>1.3508500000000001E-2</c:v>
                </c:pt>
                <c:pt idx="412">
                  <c:v>1.3918199999999999E-2</c:v>
                </c:pt>
                <c:pt idx="413">
                  <c:v>1.4330900000000001E-2</c:v>
                </c:pt>
                <c:pt idx="414">
                  <c:v>1.4638E-2</c:v>
                </c:pt>
                <c:pt idx="415">
                  <c:v>1.4488399999999999E-2</c:v>
                </c:pt>
                <c:pt idx="416">
                  <c:v>1.4728999999999999E-2</c:v>
                </c:pt>
                <c:pt idx="417">
                  <c:v>1.4163500000000001E-2</c:v>
                </c:pt>
                <c:pt idx="418">
                  <c:v>1.5216499999999999E-2</c:v>
                </c:pt>
                <c:pt idx="419">
                  <c:v>1.54118E-2</c:v>
                </c:pt>
                <c:pt idx="420">
                  <c:v>1.5558900000000001E-2</c:v>
                </c:pt>
                <c:pt idx="421">
                  <c:v>1.5356200000000002E-2</c:v>
                </c:pt>
                <c:pt idx="422">
                  <c:v>1.53311E-2</c:v>
                </c:pt>
                <c:pt idx="423">
                  <c:v>1.5357600000000001E-2</c:v>
                </c:pt>
                <c:pt idx="424">
                  <c:v>1.5118400000000001E-2</c:v>
                </c:pt>
                <c:pt idx="425">
                  <c:v>1.50939E-2</c:v>
                </c:pt>
                <c:pt idx="426">
                  <c:v>1.52809E-2</c:v>
                </c:pt>
                <c:pt idx="427">
                  <c:v>1.54345E-2</c:v>
                </c:pt>
                <c:pt idx="428">
                  <c:v>1.5537100000000002E-2</c:v>
                </c:pt>
                <c:pt idx="429">
                  <c:v>1.48237E-2</c:v>
                </c:pt>
                <c:pt idx="430">
                  <c:v>1.4837400000000001E-2</c:v>
                </c:pt>
                <c:pt idx="431">
                  <c:v>1.4304799999999999E-2</c:v>
                </c:pt>
                <c:pt idx="432">
                  <c:v>1.4819900000000002E-2</c:v>
                </c:pt>
                <c:pt idx="433">
                  <c:v>1.4773099999999999E-2</c:v>
                </c:pt>
                <c:pt idx="434">
                  <c:v>1.5120700000000001E-2</c:v>
                </c:pt>
                <c:pt idx="435">
                  <c:v>1.53203E-2</c:v>
                </c:pt>
                <c:pt idx="436">
                  <c:v>1.5787499999999999E-2</c:v>
                </c:pt>
                <c:pt idx="437">
                  <c:v>1.5520699999999998E-2</c:v>
                </c:pt>
                <c:pt idx="438">
                  <c:v>1.5819199999999999E-2</c:v>
                </c:pt>
                <c:pt idx="439">
                  <c:v>1.5946000000000002E-2</c:v>
                </c:pt>
                <c:pt idx="440">
                  <c:v>1.6790799999999998E-2</c:v>
                </c:pt>
                <c:pt idx="441">
                  <c:v>1.6196700000000001E-2</c:v>
                </c:pt>
                <c:pt idx="442">
                  <c:v>1.6106700000000002E-2</c:v>
                </c:pt>
                <c:pt idx="443">
                  <c:v>1.61169E-2</c:v>
                </c:pt>
                <c:pt idx="444">
                  <c:v>1.6778500000000002E-2</c:v>
                </c:pt>
                <c:pt idx="445">
                  <c:v>1.6584399999999999E-2</c:v>
                </c:pt>
                <c:pt idx="446">
                  <c:v>1.6538300000000002E-2</c:v>
                </c:pt>
                <c:pt idx="447">
                  <c:v>1.62705E-2</c:v>
                </c:pt>
                <c:pt idx="448">
                  <c:v>1.6161699999999998E-2</c:v>
                </c:pt>
                <c:pt idx="449">
                  <c:v>1.5715100000000003E-2</c:v>
                </c:pt>
                <c:pt idx="450">
                  <c:v>1.55745E-2</c:v>
                </c:pt>
                <c:pt idx="451">
                  <c:v>1.5279800000000001E-2</c:v>
                </c:pt>
                <c:pt idx="452">
                  <c:v>1.5681500000000001E-2</c:v>
                </c:pt>
                <c:pt idx="453">
                  <c:v>1.5349899999999998E-2</c:v>
                </c:pt>
                <c:pt idx="454">
                  <c:v>1.5472E-2</c:v>
                </c:pt>
                <c:pt idx="455">
                  <c:v>1.5067200000000001E-2</c:v>
                </c:pt>
                <c:pt idx="456">
                  <c:v>1.4878200000000001E-2</c:v>
                </c:pt>
                <c:pt idx="457">
                  <c:v>1.4548799999999999E-2</c:v>
                </c:pt>
                <c:pt idx="458">
                  <c:v>1.5191900000000001E-2</c:v>
                </c:pt>
                <c:pt idx="459">
                  <c:v>1.5013499999999999E-2</c:v>
                </c:pt>
                <c:pt idx="460">
                  <c:v>1.5634700000000001E-2</c:v>
                </c:pt>
                <c:pt idx="461">
                  <c:v>1.5416300000000001E-2</c:v>
                </c:pt>
                <c:pt idx="462">
                  <c:v>1.5652199999999998E-2</c:v>
                </c:pt>
                <c:pt idx="463">
                  <c:v>1.6244700000000001E-2</c:v>
                </c:pt>
                <c:pt idx="464">
                  <c:v>1.5746300000000001E-2</c:v>
                </c:pt>
                <c:pt idx="465">
                  <c:v>1.6146500000000001E-2</c:v>
                </c:pt>
                <c:pt idx="466">
                  <c:v>1.61519E-2</c:v>
                </c:pt>
                <c:pt idx="467">
                  <c:v>1.5734000000000001E-2</c:v>
                </c:pt>
                <c:pt idx="468">
                  <c:v>1.6402E-2</c:v>
                </c:pt>
                <c:pt idx="469">
                  <c:v>1.61029E-2</c:v>
                </c:pt>
                <c:pt idx="470">
                  <c:v>1.5781299999999998E-2</c:v>
                </c:pt>
                <c:pt idx="471">
                  <c:v>1.6109700000000001E-2</c:v>
                </c:pt>
                <c:pt idx="472">
                  <c:v>1.6079599999999999E-2</c:v>
                </c:pt>
                <c:pt idx="473">
                  <c:v>1.6340899999999998E-2</c:v>
                </c:pt>
                <c:pt idx="474">
                  <c:v>1.6386699999999997E-2</c:v>
                </c:pt>
                <c:pt idx="475">
                  <c:v>1.6616200000000001E-2</c:v>
                </c:pt>
                <c:pt idx="476">
                  <c:v>1.6169300000000001E-2</c:v>
                </c:pt>
                <c:pt idx="477">
                  <c:v>1.5707599999999999E-2</c:v>
                </c:pt>
                <c:pt idx="478">
                  <c:v>1.5234800000000001E-2</c:v>
                </c:pt>
                <c:pt idx="479">
                  <c:v>1.62594E-2</c:v>
                </c:pt>
                <c:pt idx="480">
                  <c:v>1.6044700000000002E-2</c:v>
                </c:pt>
                <c:pt idx="481">
                  <c:v>1.55392E-2</c:v>
                </c:pt>
                <c:pt idx="482">
                  <c:v>1.5404800000000001E-2</c:v>
                </c:pt>
                <c:pt idx="483">
                  <c:v>1.4941900000000001E-2</c:v>
                </c:pt>
                <c:pt idx="484">
                  <c:v>1.4142500000000001E-2</c:v>
                </c:pt>
                <c:pt idx="485">
                  <c:v>1.4469399999999999E-2</c:v>
                </c:pt>
                <c:pt idx="486">
                  <c:v>1.39011E-2</c:v>
                </c:pt>
                <c:pt idx="487">
                  <c:v>1.41262E-2</c:v>
                </c:pt>
                <c:pt idx="488">
                  <c:v>1.39522E-2</c:v>
                </c:pt>
                <c:pt idx="489">
                  <c:v>1.4483000000000001E-2</c:v>
                </c:pt>
                <c:pt idx="490">
                  <c:v>1.4498299999999999E-2</c:v>
                </c:pt>
                <c:pt idx="491">
                  <c:v>1.4445699999999999E-2</c:v>
                </c:pt>
                <c:pt idx="492">
                  <c:v>1.5138199999999999E-2</c:v>
                </c:pt>
                <c:pt idx="493">
                  <c:v>1.4874400000000001E-2</c:v>
                </c:pt>
                <c:pt idx="494">
                  <c:v>1.4632800000000001E-2</c:v>
                </c:pt>
                <c:pt idx="495">
                  <c:v>1.37418E-2</c:v>
                </c:pt>
                <c:pt idx="496">
                  <c:v>1.3578099999999999E-2</c:v>
                </c:pt>
                <c:pt idx="497">
                  <c:v>1.4156599999999998E-2</c:v>
                </c:pt>
                <c:pt idx="498">
                  <c:v>1.47867E-2</c:v>
                </c:pt>
                <c:pt idx="499">
                  <c:v>1.5406700000000001E-2</c:v>
                </c:pt>
                <c:pt idx="500">
                  <c:v>1.5444100000000001E-2</c:v>
                </c:pt>
                <c:pt idx="501">
                  <c:v>1.5502799999999999E-2</c:v>
                </c:pt>
                <c:pt idx="502">
                  <c:v>1.5039500000000001E-2</c:v>
                </c:pt>
                <c:pt idx="503">
                  <c:v>1.6433299999999998E-2</c:v>
                </c:pt>
                <c:pt idx="504">
                  <c:v>1.60549E-2</c:v>
                </c:pt>
                <c:pt idx="505">
                  <c:v>1.6477000000000002E-2</c:v>
                </c:pt>
                <c:pt idx="506">
                  <c:v>1.6788299999999999E-2</c:v>
                </c:pt>
                <c:pt idx="507">
                  <c:v>1.6838499999999999E-2</c:v>
                </c:pt>
                <c:pt idx="508">
                  <c:v>1.7112599999999999E-2</c:v>
                </c:pt>
                <c:pt idx="509">
                  <c:v>1.7517699999999997E-2</c:v>
                </c:pt>
                <c:pt idx="510">
                  <c:v>1.7462200000000001E-2</c:v>
                </c:pt>
                <c:pt idx="511">
                  <c:v>1.7179E-2</c:v>
                </c:pt>
                <c:pt idx="512">
                  <c:v>1.8115100000000002E-2</c:v>
                </c:pt>
                <c:pt idx="513">
                  <c:v>1.8007800000000001E-2</c:v>
                </c:pt>
                <c:pt idx="514">
                  <c:v>1.8381399999999999E-2</c:v>
                </c:pt>
                <c:pt idx="515">
                  <c:v>1.8688800000000002E-2</c:v>
                </c:pt>
                <c:pt idx="516">
                  <c:v>1.8896199999999998E-2</c:v>
                </c:pt>
                <c:pt idx="517">
                  <c:v>1.9821500000000002E-2</c:v>
                </c:pt>
                <c:pt idx="518">
                  <c:v>1.9154900000000002E-2</c:v>
                </c:pt>
                <c:pt idx="519">
                  <c:v>1.9421100000000004E-2</c:v>
                </c:pt>
                <c:pt idx="520">
                  <c:v>1.9667799999999999E-2</c:v>
                </c:pt>
                <c:pt idx="521">
                  <c:v>2.0322200000000002E-2</c:v>
                </c:pt>
                <c:pt idx="522">
                  <c:v>2.0749399999999998E-2</c:v>
                </c:pt>
                <c:pt idx="523">
                  <c:v>2.1015899999999997E-2</c:v>
                </c:pt>
                <c:pt idx="524">
                  <c:v>2.14174E-2</c:v>
                </c:pt>
                <c:pt idx="525">
                  <c:v>2.10663E-2</c:v>
                </c:pt>
                <c:pt idx="526">
                  <c:v>2.0320499999999998E-2</c:v>
                </c:pt>
                <c:pt idx="527">
                  <c:v>2.0375800000000003E-2</c:v>
                </c:pt>
                <c:pt idx="528">
                  <c:v>2.0550700000000002E-2</c:v>
                </c:pt>
                <c:pt idx="529">
                  <c:v>2.0424700000000004E-2</c:v>
                </c:pt>
                <c:pt idx="530">
                  <c:v>2.02893E-2</c:v>
                </c:pt>
                <c:pt idx="531">
                  <c:v>2.0259999999999997E-2</c:v>
                </c:pt>
                <c:pt idx="532">
                  <c:v>1.9996199999999999E-2</c:v>
                </c:pt>
                <c:pt idx="533">
                  <c:v>2.0416300000000002E-2</c:v>
                </c:pt>
                <c:pt idx="534">
                  <c:v>2.0165799999999998E-2</c:v>
                </c:pt>
                <c:pt idx="535">
                  <c:v>2.0131599999999999E-2</c:v>
                </c:pt>
                <c:pt idx="536">
                  <c:v>1.9032499999999997E-2</c:v>
                </c:pt>
                <c:pt idx="537">
                  <c:v>1.9965500000000001E-2</c:v>
                </c:pt>
                <c:pt idx="538">
                  <c:v>1.9621199999999998E-2</c:v>
                </c:pt>
                <c:pt idx="539">
                  <c:v>1.9435299999999999E-2</c:v>
                </c:pt>
                <c:pt idx="540">
                  <c:v>1.9948199999999999E-2</c:v>
                </c:pt>
                <c:pt idx="541">
                  <c:v>2.05241E-2</c:v>
                </c:pt>
                <c:pt idx="542">
                  <c:v>2.1050299999999997E-2</c:v>
                </c:pt>
                <c:pt idx="543">
                  <c:v>1.96437E-2</c:v>
                </c:pt>
                <c:pt idx="544">
                  <c:v>1.93966E-2</c:v>
                </c:pt>
                <c:pt idx="545">
                  <c:v>2.0331200000000004E-2</c:v>
                </c:pt>
                <c:pt idx="546">
                  <c:v>2.0471699999999999E-2</c:v>
                </c:pt>
                <c:pt idx="547">
                  <c:v>2.05615E-2</c:v>
                </c:pt>
                <c:pt idx="548">
                  <c:v>2.0749300000000002E-2</c:v>
                </c:pt>
                <c:pt idx="549">
                  <c:v>2.1258099999999999E-2</c:v>
                </c:pt>
                <c:pt idx="550">
                  <c:v>2.1605900000000001E-2</c:v>
                </c:pt>
                <c:pt idx="551">
                  <c:v>2.1516199999999999E-2</c:v>
                </c:pt>
                <c:pt idx="552">
                  <c:v>2.1558799999999999E-2</c:v>
                </c:pt>
                <c:pt idx="553">
                  <c:v>2.16919E-2</c:v>
                </c:pt>
                <c:pt idx="554">
                  <c:v>2.16078E-2</c:v>
                </c:pt>
                <c:pt idx="555">
                  <c:v>2.1437599999999998E-2</c:v>
                </c:pt>
                <c:pt idx="556">
                  <c:v>2.1793699999999999E-2</c:v>
                </c:pt>
                <c:pt idx="557">
                  <c:v>2.2046199999999998E-2</c:v>
                </c:pt>
                <c:pt idx="558">
                  <c:v>2.2624499999999999E-2</c:v>
                </c:pt>
                <c:pt idx="559">
                  <c:v>2.2440799999999997E-2</c:v>
                </c:pt>
                <c:pt idx="560">
                  <c:v>2.1866699999999999E-2</c:v>
                </c:pt>
                <c:pt idx="561">
                  <c:v>2.1793899999999998E-2</c:v>
                </c:pt>
                <c:pt idx="562">
                  <c:v>2.1547500000000001E-2</c:v>
                </c:pt>
                <c:pt idx="563">
                  <c:v>2.1098599999999999E-2</c:v>
                </c:pt>
                <c:pt idx="564">
                  <c:v>2.0658699999999999E-2</c:v>
                </c:pt>
                <c:pt idx="565">
                  <c:v>2.1063999999999999E-2</c:v>
                </c:pt>
                <c:pt idx="566">
                  <c:v>2.0551699999999999E-2</c:v>
                </c:pt>
                <c:pt idx="567">
                  <c:v>2.0166399999999998E-2</c:v>
                </c:pt>
                <c:pt idx="568">
                  <c:v>2.03611E-2</c:v>
                </c:pt>
                <c:pt idx="569">
                  <c:v>2.0815299999999998E-2</c:v>
                </c:pt>
                <c:pt idx="570">
                  <c:v>2.0212400000000002E-2</c:v>
                </c:pt>
                <c:pt idx="571">
                  <c:v>2.0177099999999996E-2</c:v>
                </c:pt>
                <c:pt idx="572">
                  <c:v>2.0568299999999998E-2</c:v>
                </c:pt>
                <c:pt idx="573">
                  <c:v>2.0227700000000001E-2</c:v>
                </c:pt>
                <c:pt idx="574">
                  <c:v>2.02828E-2</c:v>
                </c:pt>
                <c:pt idx="575">
                  <c:v>2.0174600000000001E-2</c:v>
                </c:pt>
                <c:pt idx="576">
                  <c:v>1.9717799999999997E-2</c:v>
                </c:pt>
                <c:pt idx="577">
                  <c:v>2.0388400000000001E-2</c:v>
                </c:pt>
                <c:pt idx="578">
                  <c:v>2.0830500000000002E-2</c:v>
                </c:pt>
                <c:pt idx="579">
                  <c:v>2.09891E-2</c:v>
                </c:pt>
                <c:pt idx="580">
                  <c:v>2.06678E-2</c:v>
                </c:pt>
                <c:pt idx="581">
                  <c:v>2.0315300000000001E-2</c:v>
                </c:pt>
                <c:pt idx="582">
                  <c:v>2.0612599999999998E-2</c:v>
                </c:pt>
                <c:pt idx="583">
                  <c:v>1.9928600000000001E-2</c:v>
                </c:pt>
                <c:pt idx="584">
                  <c:v>2.05709E-2</c:v>
                </c:pt>
                <c:pt idx="585">
                  <c:v>2.04692E-2</c:v>
                </c:pt>
                <c:pt idx="586">
                  <c:v>2.0558999999999997E-2</c:v>
                </c:pt>
                <c:pt idx="587">
                  <c:v>2.0949100000000002E-2</c:v>
                </c:pt>
                <c:pt idx="588">
                  <c:v>2.1775099999999999E-2</c:v>
                </c:pt>
                <c:pt idx="589">
                  <c:v>2.1215600000000001E-2</c:v>
                </c:pt>
                <c:pt idx="590">
                  <c:v>2.1395000000000001E-2</c:v>
                </c:pt>
                <c:pt idx="591">
                  <c:v>2.13368E-2</c:v>
                </c:pt>
                <c:pt idx="592">
                  <c:v>2.2113499999999998E-2</c:v>
                </c:pt>
                <c:pt idx="593">
                  <c:v>2.14378E-2</c:v>
                </c:pt>
                <c:pt idx="594">
                  <c:v>2.1903200000000001E-2</c:v>
                </c:pt>
                <c:pt idx="595">
                  <c:v>2.23807E-2</c:v>
                </c:pt>
                <c:pt idx="596">
                  <c:v>2.2257300000000001E-2</c:v>
                </c:pt>
                <c:pt idx="597">
                  <c:v>2.1526399999999998E-2</c:v>
                </c:pt>
                <c:pt idx="598">
                  <c:v>2.1579299999999999E-2</c:v>
                </c:pt>
                <c:pt idx="599">
                  <c:v>2.2017399999999999E-2</c:v>
                </c:pt>
                <c:pt idx="600">
                  <c:v>2.1651199999999999E-2</c:v>
                </c:pt>
                <c:pt idx="601">
                  <c:v>2.1523E-2</c:v>
                </c:pt>
                <c:pt idx="602">
                  <c:v>2.09389E-2</c:v>
                </c:pt>
                <c:pt idx="603">
                  <c:v>2.1392399999999999E-2</c:v>
                </c:pt>
                <c:pt idx="604">
                  <c:v>2.16907E-2</c:v>
                </c:pt>
                <c:pt idx="605">
                  <c:v>2.11176E-2</c:v>
                </c:pt>
                <c:pt idx="606">
                  <c:v>2.2128600000000002E-2</c:v>
                </c:pt>
                <c:pt idx="607">
                  <c:v>2.1196400000000001E-2</c:v>
                </c:pt>
                <c:pt idx="608">
                  <c:v>2.1299100000000001E-2</c:v>
                </c:pt>
                <c:pt idx="609">
                  <c:v>2.1141699999999999E-2</c:v>
                </c:pt>
                <c:pt idx="610">
                  <c:v>2.01041E-2</c:v>
                </c:pt>
                <c:pt idx="611">
                  <c:v>1.9780300000000001E-2</c:v>
                </c:pt>
                <c:pt idx="612">
                  <c:v>2.0110700000000002E-2</c:v>
                </c:pt>
                <c:pt idx="613">
                  <c:v>2.0475199999999999E-2</c:v>
                </c:pt>
                <c:pt idx="614">
                  <c:v>2.07986E-2</c:v>
                </c:pt>
                <c:pt idx="615">
                  <c:v>2.12134E-2</c:v>
                </c:pt>
                <c:pt idx="616">
                  <c:v>2.1018500000000002E-2</c:v>
                </c:pt>
                <c:pt idx="617">
                  <c:v>2.11153E-2</c:v>
                </c:pt>
                <c:pt idx="618">
                  <c:v>2.0890199999999998E-2</c:v>
                </c:pt>
                <c:pt idx="619">
                  <c:v>2.0466099999999997E-2</c:v>
                </c:pt>
                <c:pt idx="620">
                  <c:v>2.0343999999999998E-2</c:v>
                </c:pt>
                <c:pt idx="621">
                  <c:v>2.1556800000000001E-2</c:v>
                </c:pt>
                <c:pt idx="622">
                  <c:v>2.0962000000000001E-2</c:v>
                </c:pt>
                <c:pt idx="623">
                  <c:v>2.1807E-2</c:v>
                </c:pt>
                <c:pt idx="624">
                  <c:v>2.19367E-2</c:v>
                </c:pt>
                <c:pt idx="625">
                  <c:v>2.1399700000000001E-2</c:v>
                </c:pt>
                <c:pt idx="626">
                  <c:v>2.0767999999999998E-2</c:v>
                </c:pt>
                <c:pt idx="627">
                  <c:v>2.11399E-2</c:v>
                </c:pt>
                <c:pt idx="628">
                  <c:v>2.1877399999999998E-2</c:v>
                </c:pt>
                <c:pt idx="629">
                  <c:v>2.2299899999999998E-2</c:v>
                </c:pt>
                <c:pt idx="630">
                  <c:v>2.1990300000000001E-2</c:v>
                </c:pt>
                <c:pt idx="631">
                  <c:v>2.1819600000000001E-2</c:v>
                </c:pt>
                <c:pt idx="632">
                  <c:v>2.2268E-2</c:v>
                </c:pt>
                <c:pt idx="633">
                  <c:v>2.2320899999999998E-2</c:v>
                </c:pt>
                <c:pt idx="634">
                  <c:v>2.2879400000000005E-2</c:v>
                </c:pt>
                <c:pt idx="635">
                  <c:v>2.2947800000000004E-2</c:v>
                </c:pt>
                <c:pt idx="636">
                  <c:v>2.3469700000000003E-2</c:v>
                </c:pt>
                <c:pt idx="637">
                  <c:v>2.3266100000000001E-2</c:v>
                </c:pt>
                <c:pt idx="638">
                  <c:v>2.3300600000000001E-2</c:v>
                </c:pt>
                <c:pt idx="639">
                  <c:v>2.3368899999999998E-2</c:v>
                </c:pt>
                <c:pt idx="640">
                  <c:v>2.3857900000000001E-2</c:v>
                </c:pt>
                <c:pt idx="641">
                  <c:v>2.4588600000000002E-2</c:v>
                </c:pt>
                <c:pt idx="642">
                  <c:v>2.3888799999999998E-2</c:v>
                </c:pt>
                <c:pt idx="643">
                  <c:v>2.3058499999999999E-2</c:v>
                </c:pt>
                <c:pt idx="644">
                  <c:v>2.1769599999999997E-2</c:v>
                </c:pt>
                <c:pt idx="645">
                  <c:v>2.2429299999999999E-2</c:v>
                </c:pt>
                <c:pt idx="646">
                  <c:v>2.2715599999999999E-2</c:v>
                </c:pt>
                <c:pt idx="647">
                  <c:v>2.3771900000000002E-2</c:v>
                </c:pt>
                <c:pt idx="648">
                  <c:v>2.4015700000000001E-2</c:v>
                </c:pt>
                <c:pt idx="649">
                  <c:v>2.3447100000000002E-2</c:v>
                </c:pt>
                <c:pt idx="650">
                  <c:v>2.3191400000000001E-2</c:v>
                </c:pt>
                <c:pt idx="651">
                  <c:v>2.46754E-2</c:v>
                </c:pt>
                <c:pt idx="652">
                  <c:v>2.4037100000000002E-2</c:v>
                </c:pt>
                <c:pt idx="653">
                  <c:v>2.3620800000000001E-2</c:v>
                </c:pt>
                <c:pt idx="654">
                  <c:v>2.3984899999999997E-2</c:v>
                </c:pt>
                <c:pt idx="655">
                  <c:v>2.3673899999999998E-2</c:v>
                </c:pt>
                <c:pt idx="656">
                  <c:v>2.25262E-2</c:v>
                </c:pt>
                <c:pt idx="657">
                  <c:v>2.3294000000000002E-2</c:v>
                </c:pt>
                <c:pt idx="658">
                  <c:v>2.3114200000000001E-2</c:v>
                </c:pt>
                <c:pt idx="659">
                  <c:v>2.2991500000000002E-2</c:v>
                </c:pt>
                <c:pt idx="660">
                  <c:v>2.3456999999999999E-2</c:v>
                </c:pt>
                <c:pt idx="661">
                  <c:v>2.3783600000000002E-2</c:v>
                </c:pt>
                <c:pt idx="662">
                  <c:v>2.3619599999999998E-2</c:v>
                </c:pt>
                <c:pt idx="663">
                  <c:v>2.46351E-2</c:v>
                </c:pt>
                <c:pt idx="664">
                  <c:v>2.4231700000000002E-2</c:v>
                </c:pt>
                <c:pt idx="665">
                  <c:v>2.36718E-2</c:v>
                </c:pt>
                <c:pt idx="666">
                  <c:v>2.3872499999999998E-2</c:v>
                </c:pt>
                <c:pt idx="667">
                  <c:v>2.2917399999999997E-2</c:v>
                </c:pt>
                <c:pt idx="668">
                  <c:v>2.3489300000000001E-2</c:v>
                </c:pt>
                <c:pt idx="669">
                  <c:v>2.2522700000000003E-2</c:v>
                </c:pt>
                <c:pt idx="670">
                  <c:v>2.17428E-2</c:v>
                </c:pt>
                <c:pt idx="671">
                  <c:v>2.11638E-2</c:v>
                </c:pt>
                <c:pt idx="672">
                  <c:v>2.1303800000000001E-2</c:v>
                </c:pt>
                <c:pt idx="673">
                  <c:v>2.1183199999999999E-2</c:v>
                </c:pt>
                <c:pt idx="674">
                  <c:v>2.1237399999999997E-2</c:v>
                </c:pt>
                <c:pt idx="675">
                  <c:v>2.1939799999999999E-2</c:v>
                </c:pt>
                <c:pt idx="676">
                  <c:v>2.17457E-2</c:v>
                </c:pt>
                <c:pt idx="677">
                  <c:v>2.2276199999999999E-2</c:v>
                </c:pt>
                <c:pt idx="678">
                  <c:v>2.2784399999999996E-2</c:v>
                </c:pt>
                <c:pt idx="679">
                  <c:v>2.2235900000000003E-2</c:v>
                </c:pt>
                <c:pt idx="680">
                  <c:v>2.12724E-2</c:v>
                </c:pt>
                <c:pt idx="681">
                  <c:v>2.2149000000000002E-2</c:v>
                </c:pt>
                <c:pt idx="682">
                  <c:v>2.27236E-2</c:v>
                </c:pt>
                <c:pt idx="683">
                  <c:v>2.2337300000000001E-2</c:v>
                </c:pt>
                <c:pt idx="684">
                  <c:v>2.26961E-2</c:v>
                </c:pt>
                <c:pt idx="685">
                  <c:v>2.1376400000000004E-2</c:v>
                </c:pt>
                <c:pt idx="686">
                  <c:v>2.1698599999999998E-2</c:v>
                </c:pt>
                <c:pt idx="687">
                  <c:v>2.22791E-2</c:v>
                </c:pt>
                <c:pt idx="688">
                  <c:v>2.1733699999999998E-2</c:v>
                </c:pt>
                <c:pt idx="689">
                  <c:v>2.1389000000000002E-2</c:v>
                </c:pt>
                <c:pt idx="690">
                  <c:v>2.1084599999999998E-2</c:v>
                </c:pt>
                <c:pt idx="691">
                  <c:v>2.0266099999999999E-2</c:v>
                </c:pt>
                <c:pt idx="692">
                  <c:v>2.0387399999999996E-2</c:v>
                </c:pt>
                <c:pt idx="693">
                  <c:v>1.9881800000000002E-2</c:v>
                </c:pt>
                <c:pt idx="694">
                  <c:v>1.9056099999999999E-2</c:v>
                </c:pt>
                <c:pt idx="695">
                  <c:v>1.8832599999999998E-2</c:v>
                </c:pt>
                <c:pt idx="696">
                  <c:v>1.9323300000000002E-2</c:v>
                </c:pt>
                <c:pt idx="697">
                  <c:v>1.9534100000000002E-2</c:v>
                </c:pt>
                <c:pt idx="698">
                  <c:v>1.8833799999999998E-2</c:v>
                </c:pt>
                <c:pt idx="699">
                  <c:v>1.8743700000000002E-2</c:v>
                </c:pt>
                <c:pt idx="700">
                  <c:v>1.8449899999999998E-2</c:v>
                </c:pt>
                <c:pt idx="701">
                  <c:v>1.8694200000000001E-2</c:v>
                </c:pt>
                <c:pt idx="702">
                  <c:v>1.8727799999999999E-2</c:v>
                </c:pt>
                <c:pt idx="703">
                  <c:v>1.8781700000000002E-2</c:v>
                </c:pt>
                <c:pt idx="704">
                  <c:v>1.9120100000000001E-2</c:v>
                </c:pt>
                <c:pt idx="705">
                  <c:v>1.92704E-2</c:v>
                </c:pt>
                <c:pt idx="706">
                  <c:v>1.9342399999999999E-2</c:v>
                </c:pt>
                <c:pt idx="707">
                  <c:v>1.87428E-2</c:v>
                </c:pt>
                <c:pt idx="708">
                  <c:v>1.8644800000000003E-2</c:v>
                </c:pt>
                <c:pt idx="709">
                  <c:v>1.8850599999999999E-2</c:v>
                </c:pt>
                <c:pt idx="710">
                  <c:v>1.8914400000000001E-2</c:v>
                </c:pt>
                <c:pt idx="711">
                  <c:v>1.8369900000000002E-2</c:v>
                </c:pt>
                <c:pt idx="712">
                  <c:v>1.89778E-2</c:v>
                </c:pt>
                <c:pt idx="713">
                  <c:v>1.9272300000000003E-2</c:v>
                </c:pt>
                <c:pt idx="714">
                  <c:v>1.9209E-2</c:v>
                </c:pt>
                <c:pt idx="715">
                  <c:v>1.9539299999999999E-2</c:v>
                </c:pt>
                <c:pt idx="716">
                  <c:v>1.8903700000000002E-2</c:v>
                </c:pt>
                <c:pt idx="717">
                  <c:v>1.8528100000000002E-2</c:v>
                </c:pt>
                <c:pt idx="718">
                  <c:v>1.9061000000000002E-2</c:v>
                </c:pt>
                <c:pt idx="719">
                  <c:v>1.9251899999999999E-2</c:v>
                </c:pt>
                <c:pt idx="720">
                  <c:v>1.9584000000000001E-2</c:v>
                </c:pt>
                <c:pt idx="721">
                  <c:v>1.88445E-2</c:v>
                </c:pt>
                <c:pt idx="722">
                  <c:v>1.9999600000000003E-2</c:v>
                </c:pt>
                <c:pt idx="723">
                  <c:v>2.03622E-2</c:v>
                </c:pt>
                <c:pt idx="724">
                  <c:v>2.0894900000000001E-2</c:v>
                </c:pt>
                <c:pt idx="725">
                  <c:v>2.0902899999999999E-2</c:v>
                </c:pt>
                <c:pt idx="726">
                  <c:v>2.08828E-2</c:v>
                </c:pt>
                <c:pt idx="727">
                  <c:v>2.1153599999999998E-2</c:v>
                </c:pt>
                <c:pt idx="728">
                  <c:v>2.18058E-2</c:v>
                </c:pt>
                <c:pt idx="729">
                  <c:v>2.23124E-2</c:v>
                </c:pt>
                <c:pt idx="730">
                  <c:v>2.1053100000000002E-2</c:v>
                </c:pt>
                <c:pt idx="731">
                  <c:v>2.1019700000000002E-2</c:v>
                </c:pt>
                <c:pt idx="732">
                  <c:v>2.10371E-2</c:v>
                </c:pt>
                <c:pt idx="733">
                  <c:v>2.0668000000000002E-2</c:v>
                </c:pt>
                <c:pt idx="734">
                  <c:v>1.9778E-2</c:v>
                </c:pt>
                <c:pt idx="735">
                  <c:v>2.0092599999999999E-2</c:v>
                </c:pt>
                <c:pt idx="736">
                  <c:v>1.9476199999999999E-2</c:v>
                </c:pt>
                <c:pt idx="737">
                  <c:v>1.9648200000000001E-2</c:v>
                </c:pt>
                <c:pt idx="738">
                  <c:v>2.0371399999999998E-2</c:v>
                </c:pt>
                <c:pt idx="739">
                  <c:v>2.09137E-2</c:v>
                </c:pt>
                <c:pt idx="740">
                  <c:v>2.0939299999999997E-2</c:v>
                </c:pt>
                <c:pt idx="741">
                  <c:v>2.05977E-2</c:v>
                </c:pt>
                <c:pt idx="742">
                  <c:v>2.1226399999999999E-2</c:v>
                </c:pt>
                <c:pt idx="743">
                  <c:v>2.0402299999999998E-2</c:v>
                </c:pt>
                <c:pt idx="744">
                  <c:v>1.9709299999999999E-2</c:v>
                </c:pt>
                <c:pt idx="745">
                  <c:v>2.0074700000000001E-2</c:v>
                </c:pt>
                <c:pt idx="746">
                  <c:v>1.9865299999999999E-2</c:v>
                </c:pt>
                <c:pt idx="747">
                  <c:v>1.9665100000000001E-2</c:v>
                </c:pt>
                <c:pt idx="748">
                  <c:v>1.93727E-2</c:v>
                </c:pt>
                <c:pt idx="749">
                  <c:v>1.8052000000000002E-2</c:v>
                </c:pt>
                <c:pt idx="750">
                  <c:v>1.7402699999999997E-2</c:v>
                </c:pt>
                <c:pt idx="751">
                  <c:v>1.77123E-2</c:v>
                </c:pt>
                <c:pt idx="752">
                  <c:v>1.65404E-2</c:v>
                </c:pt>
                <c:pt idx="753">
                  <c:v>1.6364900000000002E-2</c:v>
                </c:pt>
                <c:pt idx="754">
                  <c:v>1.74103E-2</c:v>
                </c:pt>
                <c:pt idx="755">
                  <c:v>1.7004499999999999E-2</c:v>
                </c:pt>
                <c:pt idx="756">
                  <c:v>1.8028200000000001E-2</c:v>
                </c:pt>
                <c:pt idx="757">
                  <c:v>1.8147800000000002E-2</c:v>
                </c:pt>
                <c:pt idx="758">
                  <c:v>1.7765400000000001E-2</c:v>
                </c:pt>
                <c:pt idx="759">
                  <c:v>1.8427799999999998E-2</c:v>
                </c:pt>
                <c:pt idx="760">
                  <c:v>1.8463999999999998E-2</c:v>
                </c:pt>
                <c:pt idx="761">
                  <c:v>1.7719599999999999E-2</c:v>
                </c:pt>
                <c:pt idx="762">
                  <c:v>1.8165199999999999E-2</c:v>
                </c:pt>
                <c:pt idx="763">
                  <c:v>1.6836000000000004E-2</c:v>
                </c:pt>
                <c:pt idx="764">
                  <c:v>1.8197900000000003E-2</c:v>
                </c:pt>
                <c:pt idx="765">
                  <c:v>1.8695699999999999E-2</c:v>
                </c:pt>
                <c:pt idx="766">
                  <c:v>1.8866800000000003E-2</c:v>
                </c:pt>
                <c:pt idx="767">
                  <c:v>1.9255299999999999E-2</c:v>
                </c:pt>
                <c:pt idx="768">
                  <c:v>1.9975999999999997E-2</c:v>
                </c:pt>
                <c:pt idx="769">
                  <c:v>1.9372800000000003E-2</c:v>
                </c:pt>
                <c:pt idx="770">
                  <c:v>1.90975E-2</c:v>
                </c:pt>
                <c:pt idx="771">
                  <c:v>2.0167500000000001E-2</c:v>
                </c:pt>
                <c:pt idx="772">
                  <c:v>2.0902500000000001E-2</c:v>
                </c:pt>
                <c:pt idx="773">
                  <c:v>2.1255699999999999E-2</c:v>
                </c:pt>
                <c:pt idx="774">
                  <c:v>2.1718899999999999E-2</c:v>
                </c:pt>
                <c:pt idx="775">
                  <c:v>2.1970399999999998E-2</c:v>
                </c:pt>
                <c:pt idx="776">
                  <c:v>2.24391E-2</c:v>
                </c:pt>
                <c:pt idx="777">
                  <c:v>2.2581000000000004E-2</c:v>
                </c:pt>
                <c:pt idx="778">
                  <c:v>2.2563300000000001E-2</c:v>
                </c:pt>
                <c:pt idx="779">
                  <c:v>2.13291E-2</c:v>
                </c:pt>
                <c:pt idx="780">
                  <c:v>2.1263000000000001E-2</c:v>
                </c:pt>
                <c:pt idx="781">
                  <c:v>2.1669800000000003E-2</c:v>
                </c:pt>
                <c:pt idx="782">
                  <c:v>2.1102799999999998E-2</c:v>
                </c:pt>
                <c:pt idx="783">
                  <c:v>2.0235799999999998E-2</c:v>
                </c:pt>
                <c:pt idx="784">
                  <c:v>2.1063499999999999E-2</c:v>
                </c:pt>
                <c:pt idx="785">
                  <c:v>2.0614400000000001E-2</c:v>
                </c:pt>
                <c:pt idx="786">
                  <c:v>2.1366800000000002E-2</c:v>
                </c:pt>
                <c:pt idx="787">
                  <c:v>2.1274399999999999E-2</c:v>
                </c:pt>
                <c:pt idx="788">
                  <c:v>2.1774399999999999E-2</c:v>
                </c:pt>
                <c:pt idx="789">
                  <c:v>2.2468400000000003E-2</c:v>
                </c:pt>
                <c:pt idx="790">
                  <c:v>2.2913000000000003E-2</c:v>
                </c:pt>
                <c:pt idx="791">
                  <c:v>2.2138000000000001E-2</c:v>
                </c:pt>
                <c:pt idx="792">
                  <c:v>2.26979E-2</c:v>
                </c:pt>
                <c:pt idx="793">
                  <c:v>2.2720199999999999E-2</c:v>
                </c:pt>
                <c:pt idx="794">
                  <c:v>2.2197700000000001E-2</c:v>
                </c:pt>
                <c:pt idx="795">
                  <c:v>2.1470900000000001E-2</c:v>
                </c:pt>
                <c:pt idx="796">
                  <c:v>2.2294700000000001E-2</c:v>
                </c:pt>
                <c:pt idx="797">
                  <c:v>2.2316500000000003E-2</c:v>
                </c:pt>
                <c:pt idx="798">
                  <c:v>2.2962400000000001E-2</c:v>
                </c:pt>
                <c:pt idx="799">
                  <c:v>2.29976E-2</c:v>
                </c:pt>
                <c:pt idx="800">
                  <c:v>2.3322200000000001E-2</c:v>
                </c:pt>
                <c:pt idx="801">
                  <c:v>2.3543600000000001E-2</c:v>
                </c:pt>
                <c:pt idx="802">
                  <c:v>2.2999299999999997E-2</c:v>
                </c:pt>
                <c:pt idx="803">
                  <c:v>2.3297499999999999E-2</c:v>
                </c:pt>
                <c:pt idx="804">
                  <c:v>2.31028E-2</c:v>
                </c:pt>
                <c:pt idx="805">
                  <c:v>2.32973E-2</c:v>
                </c:pt>
                <c:pt idx="806">
                  <c:v>2.3559800000000002E-2</c:v>
                </c:pt>
                <c:pt idx="807">
                  <c:v>2.3350299999999997E-2</c:v>
                </c:pt>
                <c:pt idx="808">
                  <c:v>2.2731399999999999E-2</c:v>
                </c:pt>
                <c:pt idx="809">
                  <c:v>2.3602600000000001E-2</c:v>
                </c:pt>
                <c:pt idx="810">
                  <c:v>2.3170899999999998E-2</c:v>
                </c:pt>
                <c:pt idx="811">
                  <c:v>2.3081299999999999E-2</c:v>
                </c:pt>
                <c:pt idx="812">
                  <c:v>2.33142E-2</c:v>
                </c:pt>
                <c:pt idx="813">
                  <c:v>2.3251599999999997E-2</c:v>
                </c:pt>
                <c:pt idx="814">
                  <c:v>2.2956799999999999E-2</c:v>
                </c:pt>
                <c:pt idx="815">
                  <c:v>2.3013499999999999E-2</c:v>
                </c:pt>
                <c:pt idx="816">
                  <c:v>2.2799399999999997E-2</c:v>
                </c:pt>
                <c:pt idx="817">
                  <c:v>2.24526E-2</c:v>
                </c:pt>
                <c:pt idx="818">
                  <c:v>2.2583600000000002E-2</c:v>
                </c:pt>
                <c:pt idx="819">
                  <c:v>2.2611000000000003E-2</c:v>
                </c:pt>
                <c:pt idx="820">
                  <c:v>2.1960800000000003E-2</c:v>
                </c:pt>
                <c:pt idx="821">
                  <c:v>2.2064900000000002E-2</c:v>
                </c:pt>
                <c:pt idx="822">
                  <c:v>2.1655199999999999E-2</c:v>
                </c:pt>
                <c:pt idx="823">
                  <c:v>2.1682E-2</c:v>
                </c:pt>
                <c:pt idx="824">
                  <c:v>2.1204300000000002E-2</c:v>
                </c:pt>
                <c:pt idx="825">
                  <c:v>2.1155600000000004E-2</c:v>
                </c:pt>
                <c:pt idx="826">
                  <c:v>2.1862800000000002E-2</c:v>
                </c:pt>
                <c:pt idx="827">
                  <c:v>2.2702299999999998E-2</c:v>
                </c:pt>
                <c:pt idx="828">
                  <c:v>2.3031700000000002E-2</c:v>
                </c:pt>
                <c:pt idx="829">
                  <c:v>2.3162600000000002E-2</c:v>
                </c:pt>
                <c:pt idx="830">
                  <c:v>2.3290000000000002E-2</c:v>
                </c:pt>
                <c:pt idx="831">
                  <c:v>2.4094800000000003E-2</c:v>
                </c:pt>
                <c:pt idx="832">
                  <c:v>2.4238399999999997E-2</c:v>
                </c:pt>
                <c:pt idx="833">
                  <c:v>2.4097499999999997E-2</c:v>
                </c:pt>
                <c:pt idx="834">
                  <c:v>2.3703500000000002E-2</c:v>
                </c:pt>
                <c:pt idx="835">
                  <c:v>2.46854E-2</c:v>
                </c:pt>
                <c:pt idx="836">
                  <c:v>2.4669300000000002E-2</c:v>
                </c:pt>
                <c:pt idx="837">
                  <c:v>2.5124199999999999E-2</c:v>
                </c:pt>
                <c:pt idx="838">
                  <c:v>2.49208E-2</c:v>
                </c:pt>
                <c:pt idx="839">
                  <c:v>2.54852E-2</c:v>
                </c:pt>
                <c:pt idx="840">
                  <c:v>2.51224E-2</c:v>
                </c:pt>
                <c:pt idx="841">
                  <c:v>2.5585800000000002E-2</c:v>
                </c:pt>
                <c:pt idx="842">
                  <c:v>2.5592899999999998E-2</c:v>
                </c:pt>
                <c:pt idx="843">
                  <c:v>2.59916E-2</c:v>
                </c:pt>
                <c:pt idx="844">
                  <c:v>2.5995000000000001E-2</c:v>
                </c:pt>
                <c:pt idx="845">
                  <c:v>2.5772199999999995E-2</c:v>
                </c:pt>
                <c:pt idx="846">
                  <c:v>2.5735299999999999E-2</c:v>
                </c:pt>
                <c:pt idx="847">
                  <c:v>2.5953E-2</c:v>
                </c:pt>
                <c:pt idx="848">
                  <c:v>2.5293299999999998E-2</c:v>
                </c:pt>
                <c:pt idx="849">
                  <c:v>2.5211600000000001E-2</c:v>
                </c:pt>
                <c:pt idx="850">
                  <c:v>2.4883600000000002E-2</c:v>
                </c:pt>
                <c:pt idx="851">
                  <c:v>2.4458799999999999E-2</c:v>
                </c:pt>
                <c:pt idx="852">
                  <c:v>2.4282499999999999E-2</c:v>
                </c:pt>
                <c:pt idx="853">
                  <c:v>2.4243399999999998E-2</c:v>
                </c:pt>
                <c:pt idx="854">
                  <c:v>2.3708699999999999E-2</c:v>
                </c:pt>
                <c:pt idx="855">
                  <c:v>2.4008399999999999E-2</c:v>
                </c:pt>
                <c:pt idx="856">
                  <c:v>2.3177300000000001E-2</c:v>
                </c:pt>
                <c:pt idx="857">
                  <c:v>2.3056500000000001E-2</c:v>
                </c:pt>
                <c:pt idx="858">
                  <c:v>2.3268399999999998E-2</c:v>
                </c:pt>
                <c:pt idx="859">
                  <c:v>2.37086E-2</c:v>
                </c:pt>
                <c:pt idx="860">
                  <c:v>2.3617599999999999E-2</c:v>
                </c:pt>
                <c:pt idx="861">
                  <c:v>2.3770599999999996E-2</c:v>
                </c:pt>
                <c:pt idx="862">
                  <c:v>2.3865600000000001E-2</c:v>
                </c:pt>
                <c:pt idx="863">
                  <c:v>2.4009999999999997E-2</c:v>
                </c:pt>
                <c:pt idx="864">
                  <c:v>2.3693200000000001E-2</c:v>
                </c:pt>
                <c:pt idx="865">
                  <c:v>2.3622399999999998E-2</c:v>
                </c:pt>
                <c:pt idx="866">
                  <c:v>2.3093099999999998E-2</c:v>
                </c:pt>
                <c:pt idx="867">
                  <c:v>2.37109E-2</c:v>
                </c:pt>
                <c:pt idx="868">
                  <c:v>2.3811300000000001E-2</c:v>
                </c:pt>
                <c:pt idx="869">
                  <c:v>2.4186700000000002E-2</c:v>
                </c:pt>
                <c:pt idx="870">
                  <c:v>2.3919700000000002E-2</c:v>
                </c:pt>
                <c:pt idx="871">
                  <c:v>2.39493E-2</c:v>
                </c:pt>
                <c:pt idx="872">
                  <c:v>2.3860000000000003E-2</c:v>
                </c:pt>
                <c:pt idx="873">
                  <c:v>2.4454799999999999E-2</c:v>
                </c:pt>
                <c:pt idx="874">
                  <c:v>2.45995E-2</c:v>
                </c:pt>
                <c:pt idx="875">
                  <c:v>2.4613999999999997E-2</c:v>
                </c:pt>
                <c:pt idx="876">
                  <c:v>2.46719E-2</c:v>
                </c:pt>
                <c:pt idx="877">
                  <c:v>2.5324900000000001E-2</c:v>
                </c:pt>
                <c:pt idx="878">
                  <c:v>2.5205199999999997E-2</c:v>
                </c:pt>
                <c:pt idx="879">
                  <c:v>2.4398E-2</c:v>
                </c:pt>
                <c:pt idx="880">
                  <c:v>2.44984E-2</c:v>
                </c:pt>
                <c:pt idx="881">
                  <c:v>2.4350800000000002E-2</c:v>
                </c:pt>
                <c:pt idx="882">
                  <c:v>2.4720800000000001E-2</c:v>
                </c:pt>
                <c:pt idx="883">
                  <c:v>2.43512E-2</c:v>
                </c:pt>
                <c:pt idx="884">
                  <c:v>2.4348000000000002E-2</c:v>
                </c:pt>
                <c:pt idx="885">
                  <c:v>2.4470800000000001E-2</c:v>
                </c:pt>
                <c:pt idx="886">
                  <c:v>2.4656600000000001E-2</c:v>
                </c:pt>
                <c:pt idx="887">
                  <c:v>2.4306399999999999E-2</c:v>
                </c:pt>
                <c:pt idx="888">
                  <c:v>2.50569E-2</c:v>
                </c:pt>
                <c:pt idx="889">
                  <c:v>2.52649E-2</c:v>
                </c:pt>
                <c:pt idx="890">
                  <c:v>2.5264799999999997E-2</c:v>
                </c:pt>
                <c:pt idx="891">
                  <c:v>2.4957499999999997E-2</c:v>
                </c:pt>
                <c:pt idx="892">
                  <c:v>2.5156000000000001E-2</c:v>
                </c:pt>
                <c:pt idx="893">
                  <c:v>2.5249799999999999E-2</c:v>
                </c:pt>
                <c:pt idx="894">
                  <c:v>2.5303899999999997E-2</c:v>
                </c:pt>
                <c:pt idx="895">
                  <c:v>2.59584E-2</c:v>
                </c:pt>
                <c:pt idx="896">
                  <c:v>2.62819E-2</c:v>
                </c:pt>
                <c:pt idx="897">
                  <c:v>2.6060900000000001E-2</c:v>
                </c:pt>
                <c:pt idx="898">
                  <c:v>2.5393500000000003E-2</c:v>
                </c:pt>
                <c:pt idx="899">
                  <c:v>2.5050499999999996E-2</c:v>
                </c:pt>
                <c:pt idx="900">
                  <c:v>2.5086500000000001E-2</c:v>
                </c:pt>
                <c:pt idx="901">
                  <c:v>2.4931000000000002E-2</c:v>
                </c:pt>
                <c:pt idx="902">
                  <c:v>2.5338499999999996E-2</c:v>
                </c:pt>
                <c:pt idx="903">
                  <c:v>2.5527999999999999E-2</c:v>
                </c:pt>
                <c:pt idx="904">
                  <c:v>2.61598E-2</c:v>
                </c:pt>
                <c:pt idx="905">
                  <c:v>2.5900400000000001E-2</c:v>
                </c:pt>
                <c:pt idx="906">
                  <c:v>2.60536E-2</c:v>
                </c:pt>
                <c:pt idx="907">
                  <c:v>2.5640899999999998E-2</c:v>
                </c:pt>
                <c:pt idx="908">
                  <c:v>2.6167799999999998E-2</c:v>
                </c:pt>
                <c:pt idx="909">
                  <c:v>2.5614899999999999E-2</c:v>
                </c:pt>
                <c:pt idx="910">
                  <c:v>2.56779E-2</c:v>
                </c:pt>
                <c:pt idx="911">
                  <c:v>2.5545300000000003E-2</c:v>
                </c:pt>
                <c:pt idx="912">
                  <c:v>2.5988199999999999E-2</c:v>
                </c:pt>
                <c:pt idx="913">
                  <c:v>2.60839E-2</c:v>
                </c:pt>
                <c:pt idx="914">
                  <c:v>2.5676600000000001E-2</c:v>
                </c:pt>
                <c:pt idx="915">
                  <c:v>2.5514099999999998E-2</c:v>
                </c:pt>
                <c:pt idx="916">
                  <c:v>2.5468600000000001E-2</c:v>
                </c:pt>
                <c:pt idx="917">
                  <c:v>2.5666600000000001E-2</c:v>
                </c:pt>
                <c:pt idx="918">
                  <c:v>2.5630299999999998E-2</c:v>
                </c:pt>
                <c:pt idx="919">
                  <c:v>2.49629E-2</c:v>
                </c:pt>
                <c:pt idx="920">
                  <c:v>2.4403899999999999E-2</c:v>
                </c:pt>
                <c:pt idx="921">
                  <c:v>2.42887E-2</c:v>
                </c:pt>
                <c:pt idx="922">
                  <c:v>2.4076E-2</c:v>
                </c:pt>
                <c:pt idx="923">
                  <c:v>2.48378E-2</c:v>
                </c:pt>
                <c:pt idx="924">
                  <c:v>2.4965600000000001E-2</c:v>
                </c:pt>
                <c:pt idx="925">
                  <c:v>2.5144099999999999E-2</c:v>
                </c:pt>
                <c:pt idx="926">
                  <c:v>2.4965399999999999E-2</c:v>
                </c:pt>
                <c:pt idx="927">
                  <c:v>2.4751599999999999E-2</c:v>
                </c:pt>
                <c:pt idx="928">
                  <c:v>2.5191699999999997E-2</c:v>
                </c:pt>
                <c:pt idx="929">
                  <c:v>2.50283E-2</c:v>
                </c:pt>
                <c:pt idx="930">
                  <c:v>2.4639999999999999E-2</c:v>
                </c:pt>
                <c:pt idx="931">
                  <c:v>2.51229E-2</c:v>
                </c:pt>
                <c:pt idx="932">
                  <c:v>2.5784800000000004E-2</c:v>
                </c:pt>
                <c:pt idx="933">
                  <c:v>2.6357400000000003E-2</c:v>
                </c:pt>
                <c:pt idx="934">
                  <c:v>2.5979199999999997E-2</c:v>
                </c:pt>
                <c:pt idx="935">
                  <c:v>2.58567E-2</c:v>
                </c:pt>
                <c:pt idx="936">
                  <c:v>2.5573800000000001E-2</c:v>
                </c:pt>
                <c:pt idx="937">
                  <c:v>2.5661E-2</c:v>
                </c:pt>
                <c:pt idx="938">
                  <c:v>2.5865599999999999E-2</c:v>
                </c:pt>
                <c:pt idx="939">
                  <c:v>2.5640300000000001E-2</c:v>
                </c:pt>
                <c:pt idx="940">
                  <c:v>2.5879599999999999E-2</c:v>
                </c:pt>
                <c:pt idx="941">
                  <c:v>2.6154899999999998E-2</c:v>
                </c:pt>
                <c:pt idx="942">
                  <c:v>2.6761199999999999E-2</c:v>
                </c:pt>
                <c:pt idx="943">
                  <c:v>2.6852399999999998E-2</c:v>
                </c:pt>
                <c:pt idx="944">
                  <c:v>2.6470899999999999E-2</c:v>
                </c:pt>
                <c:pt idx="945">
                  <c:v>2.6703699999999997E-2</c:v>
                </c:pt>
                <c:pt idx="946">
                  <c:v>2.6784200000000001E-2</c:v>
                </c:pt>
                <c:pt idx="947">
                  <c:v>2.6801200000000001E-2</c:v>
                </c:pt>
                <c:pt idx="948">
                  <c:v>2.6796100000000003E-2</c:v>
                </c:pt>
                <c:pt idx="949">
                  <c:v>2.6910599999999996E-2</c:v>
                </c:pt>
                <c:pt idx="950">
                  <c:v>2.59782E-2</c:v>
                </c:pt>
                <c:pt idx="951">
                  <c:v>2.59279E-2</c:v>
                </c:pt>
                <c:pt idx="952">
                  <c:v>2.6117599999999998E-2</c:v>
                </c:pt>
                <c:pt idx="953">
                  <c:v>2.5841799999999998E-2</c:v>
                </c:pt>
                <c:pt idx="954">
                  <c:v>2.6118599999999995E-2</c:v>
                </c:pt>
                <c:pt idx="955">
                  <c:v>2.6543500000000001E-2</c:v>
                </c:pt>
                <c:pt idx="956">
                  <c:v>2.6503899999999997E-2</c:v>
                </c:pt>
                <c:pt idx="957">
                  <c:v>2.6694200000000001E-2</c:v>
                </c:pt>
                <c:pt idx="958">
                  <c:v>2.6902800000000001E-2</c:v>
                </c:pt>
                <c:pt idx="959">
                  <c:v>2.7768999999999999E-2</c:v>
                </c:pt>
                <c:pt idx="960">
                  <c:v>2.7842099999999998E-2</c:v>
                </c:pt>
                <c:pt idx="961">
                  <c:v>2.7119600000000004E-2</c:v>
                </c:pt>
                <c:pt idx="962">
                  <c:v>2.6825499999999999E-2</c:v>
                </c:pt>
                <c:pt idx="963">
                  <c:v>2.6802100000000002E-2</c:v>
                </c:pt>
                <c:pt idx="964">
                  <c:v>2.6455599999999996E-2</c:v>
                </c:pt>
                <c:pt idx="965">
                  <c:v>2.6462599999999999E-2</c:v>
                </c:pt>
                <c:pt idx="966">
                  <c:v>2.6973000000000004E-2</c:v>
                </c:pt>
                <c:pt idx="967">
                  <c:v>2.6773700000000001E-2</c:v>
                </c:pt>
                <c:pt idx="968">
                  <c:v>2.6918700000000004E-2</c:v>
                </c:pt>
                <c:pt idx="969">
                  <c:v>2.7107700000000002E-2</c:v>
                </c:pt>
                <c:pt idx="970">
                  <c:v>2.7167399999999998E-2</c:v>
                </c:pt>
                <c:pt idx="971">
                  <c:v>2.62154E-2</c:v>
                </c:pt>
                <c:pt idx="972">
                  <c:v>2.6413499999999999E-2</c:v>
                </c:pt>
                <c:pt idx="973">
                  <c:v>2.6036299999999998E-2</c:v>
                </c:pt>
                <c:pt idx="974">
                  <c:v>2.5938499999999996E-2</c:v>
                </c:pt>
                <c:pt idx="975">
                  <c:v>2.6834500000000001E-2</c:v>
                </c:pt>
                <c:pt idx="976">
                  <c:v>2.7223399999999998E-2</c:v>
                </c:pt>
                <c:pt idx="977">
                  <c:v>2.7364699999999999E-2</c:v>
                </c:pt>
                <c:pt idx="978">
                  <c:v>2.73721E-2</c:v>
                </c:pt>
                <c:pt idx="979">
                  <c:v>2.6865499999999997E-2</c:v>
                </c:pt>
                <c:pt idx="980">
                  <c:v>2.6490800000000002E-2</c:v>
                </c:pt>
                <c:pt idx="981">
                  <c:v>2.6469799999999998E-2</c:v>
                </c:pt>
                <c:pt idx="982">
                  <c:v>2.5504799999999998E-2</c:v>
                </c:pt>
                <c:pt idx="983">
                  <c:v>2.5968599999999998E-2</c:v>
                </c:pt>
                <c:pt idx="984">
                  <c:v>2.5931000000000003E-2</c:v>
                </c:pt>
                <c:pt idx="985">
                  <c:v>2.6199199999999999E-2</c:v>
                </c:pt>
                <c:pt idx="986">
                  <c:v>2.6566500000000003E-2</c:v>
                </c:pt>
                <c:pt idx="987">
                  <c:v>2.6976799999999995E-2</c:v>
                </c:pt>
                <c:pt idx="988">
                  <c:v>2.6904899999999995E-2</c:v>
                </c:pt>
                <c:pt idx="989">
                  <c:v>2.70017E-2</c:v>
                </c:pt>
                <c:pt idx="990">
                  <c:v>2.6834100000000003E-2</c:v>
                </c:pt>
                <c:pt idx="991">
                  <c:v>2.6866000000000004E-2</c:v>
                </c:pt>
                <c:pt idx="992">
                  <c:v>2.7225099999999999E-2</c:v>
                </c:pt>
                <c:pt idx="993">
                  <c:v>2.70666E-2</c:v>
                </c:pt>
                <c:pt idx="994">
                  <c:v>2.71005E-2</c:v>
                </c:pt>
                <c:pt idx="995">
                  <c:v>2.6742500000000002E-2</c:v>
                </c:pt>
                <c:pt idx="996">
                  <c:v>2.6065699999999997E-2</c:v>
                </c:pt>
                <c:pt idx="997">
                  <c:v>2.5967299999999999E-2</c:v>
                </c:pt>
                <c:pt idx="998">
                  <c:v>2.6293200000000003E-2</c:v>
                </c:pt>
                <c:pt idx="999">
                  <c:v>2.6066699999999998E-2</c:v>
                </c:pt>
                <c:pt idx="1000">
                  <c:v>2.57363E-2</c:v>
                </c:pt>
                <c:pt idx="1001">
                  <c:v>2.5447900000000002E-2</c:v>
                </c:pt>
                <c:pt idx="1002">
                  <c:v>2.61861E-2</c:v>
                </c:pt>
                <c:pt idx="1003">
                  <c:v>2.6746499999999996E-2</c:v>
                </c:pt>
                <c:pt idx="1004">
                  <c:v>2.63112E-2</c:v>
                </c:pt>
                <c:pt idx="1005">
                  <c:v>2.6981200000000004E-2</c:v>
                </c:pt>
                <c:pt idx="1006">
                  <c:v>2.6921300000000002E-2</c:v>
                </c:pt>
                <c:pt idx="1007">
                  <c:v>2.6643300000000002E-2</c:v>
                </c:pt>
                <c:pt idx="1008">
                  <c:v>2.7366399999999999E-2</c:v>
                </c:pt>
                <c:pt idx="1009">
                  <c:v>2.8300700000000002E-2</c:v>
                </c:pt>
                <c:pt idx="1010">
                  <c:v>2.7880700000000001E-2</c:v>
                </c:pt>
                <c:pt idx="1011">
                  <c:v>2.7839200000000001E-2</c:v>
                </c:pt>
                <c:pt idx="1012">
                  <c:v>2.8059400000000002E-2</c:v>
                </c:pt>
                <c:pt idx="1013">
                  <c:v>2.8506799999999995E-2</c:v>
                </c:pt>
                <c:pt idx="1014">
                  <c:v>2.8353899999999998E-2</c:v>
                </c:pt>
                <c:pt idx="1015">
                  <c:v>2.7953100000000002E-2</c:v>
                </c:pt>
                <c:pt idx="1016">
                  <c:v>2.81736E-2</c:v>
                </c:pt>
                <c:pt idx="1017">
                  <c:v>2.9195800000000004E-2</c:v>
                </c:pt>
                <c:pt idx="1018">
                  <c:v>2.95389E-2</c:v>
                </c:pt>
                <c:pt idx="1019">
                  <c:v>2.8985500000000001E-2</c:v>
                </c:pt>
                <c:pt idx="1020">
                  <c:v>2.9069299999999999E-2</c:v>
                </c:pt>
                <c:pt idx="1021">
                  <c:v>2.9238200000000002E-2</c:v>
                </c:pt>
                <c:pt idx="1022">
                  <c:v>2.9231300000000002E-2</c:v>
                </c:pt>
                <c:pt idx="1023">
                  <c:v>2.9571800000000002E-2</c:v>
                </c:pt>
                <c:pt idx="1024">
                  <c:v>2.9043799999999998E-2</c:v>
                </c:pt>
                <c:pt idx="1025">
                  <c:v>2.9340800000000004E-2</c:v>
                </c:pt>
                <c:pt idx="1026">
                  <c:v>2.9246100000000001E-2</c:v>
                </c:pt>
                <c:pt idx="1027">
                  <c:v>2.9064800000000002E-2</c:v>
                </c:pt>
                <c:pt idx="1028">
                  <c:v>2.8614699999999996E-2</c:v>
                </c:pt>
                <c:pt idx="1029">
                  <c:v>2.8277999999999998E-2</c:v>
                </c:pt>
                <c:pt idx="1030">
                  <c:v>2.8580799999999996E-2</c:v>
                </c:pt>
                <c:pt idx="1031">
                  <c:v>2.8272100000000001E-2</c:v>
                </c:pt>
                <c:pt idx="1032">
                  <c:v>2.76945E-2</c:v>
                </c:pt>
                <c:pt idx="1033">
                  <c:v>2.8124599999999996E-2</c:v>
                </c:pt>
                <c:pt idx="1034">
                  <c:v>2.7986799999999999E-2</c:v>
                </c:pt>
                <c:pt idx="1035">
                  <c:v>2.8063600000000001E-2</c:v>
                </c:pt>
                <c:pt idx="1036">
                  <c:v>2.78254E-2</c:v>
                </c:pt>
                <c:pt idx="1037">
                  <c:v>2.7296600000000001E-2</c:v>
                </c:pt>
                <c:pt idx="1038">
                  <c:v>2.7780399999999997E-2</c:v>
                </c:pt>
                <c:pt idx="1039">
                  <c:v>2.7944499999999997E-2</c:v>
                </c:pt>
                <c:pt idx="1040">
                  <c:v>2.8108300000000003E-2</c:v>
                </c:pt>
                <c:pt idx="1041">
                  <c:v>2.78354E-2</c:v>
                </c:pt>
                <c:pt idx="1042">
                  <c:v>2.7418999999999999E-2</c:v>
                </c:pt>
                <c:pt idx="1043">
                  <c:v>2.73937E-2</c:v>
                </c:pt>
                <c:pt idx="1044">
                  <c:v>2.6836499999999999E-2</c:v>
                </c:pt>
                <c:pt idx="1045">
                  <c:v>2.6713900000000002E-2</c:v>
                </c:pt>
                <c:pt idx="1046">
                  <c:v>2.6366699999999996E-2</c:v>
                </c:pt>
                <c:pt idx="1047">
                  <c:v>2.6624200000000001E-2</c:v>
                </c:pt>
                <c:pt idx="1048">
                  <c:v>2.6666800000000001E-2</c:v>
                </c:pt>
                <c:pt idx="1049">
                  <c:v>2.70818E-2</c:v>
                </c:pt>
                <c:pt idx="1050">
                  <c:v>2.7175700000000004E-2</c:v>
                </c:pt>
                <c:pt idx="1051">
                  <c:v>2.62574E-2</c:v>
                </c:pt>
                <c:pt idx="1052">
                  <c:v>2.5947699999999997E-2</c:v>
                </c:pt>
                <c:pt idx="1053">
                  <c:v>2.62726E-2</c:v>
                </c:pt>
                <c:pt idx="1054">
                  <c:v>2.6138999999999996E-2</c:v>
                </c:pt>
                <c:pt idx="1055">
                  <c:v>2.6234899999999998E-2</c:v>
                </c:pt>
                <c:pt idx="1056">
                  <c:v>2.7120100000000001E-2</c:v>
                </c:pt>
                <c:pt idx="1057">
                  <c:v>2.6918900000000003E-2</c:v>
                </c:pt>
                <c:pt idx="1058">
                  <c:v>2.5391E-2</c:v>
                </c:pt>
                <c:pt idx="1059">
                  <c:v>2.59139E-2</c:v>
                </c:pt>
                <c:pt idx="1060">
                  <c:v>2.6189499999999998E-2</c:v>
                </c:pt>
                <c:pt idx="1061">
                  <c:v>2.5629700000000005E-2</c:v>
                </c:pt>
                <c:pt idx="1062">
                  <c:v>2.5812599999999998E-2</c:v>
                </c:pt>
                <c:pt idx="1063">
                  <c:v>2.5136500000000003E-2</c:v>
                </c:pt>
                <c:pt idx="1064">
                  <c:v>2.5023500000000004E-2</c:v>
                </c:pt>
                <c:pt idx="1065">
                  <c:v>2.4628399999999998E-2</c:v>
                </c:pt>
                <c:pt idx="1066">
                  <c:v>2.5030399999999998E-2</c:v>
                </c:pt>
                <c:pt idx="1067">
                  <c:v>2.4733399999999999E-2</c:v>
                </c:pt>
                <c:pt idx="1068">
                  <c:v>2.48419E-2</c:v>
                </c:pt>
                <c:pt idx="1069">
                  <c:v>2.4661100000000002E-2</c:v>
                </c:pt>
                <c:pt idx="1070">
                  <c:v>2.4820200000000001E-2</c:v>
                </c:pt>
                <c:pt idx="1071">
                  <c:v>2.5709500000000003E-2</c:v>
                </c:pt>
                <c:pt idx="1072">
                  <c:v>2.5472600000000001E-2</c:v>
                </c:pt>
                <c:pt idx="1073">
                  <c:v>2.5447299999999999E-2</c:v>
                </c:pt>
                <c:pt idx="1074">
                  <c:v>2.5720800000000002E-2</c:v>
                </c:pt>
                <c:pt idx="1075">
                  <c:v>2.6211200000000004E-2</c:v>
                </c:pt>
                <c:pt idx="1076">
                  <c:v>2.6262599999999997E-2</c:v>
                </c:pt>
                <c:pt idx="1077">
                  <c:v>2.6307299999999999E-2</c:v>
                </c:pt>
                <c:pt idx="1078">
                  <c:v>2.61745E-2</c:v>
                </c:pt>
                <c:pt idx="1079">
                  <c:v>2.5813099999999999E-2</c:v>
                </c:pt>
                <c:pt idx="1080">
                  <c:v>2.6011700000000002E-2</c:v>
                </c:pt>
                <c:pt idx="1081">
                  <c:v>2.6193599999999997E-2</c:v>
                </c:pt>
                <c:pt idx="1082">
                  <c:v>2.57924E-2</c:v>
                </c:pt>
                <c:pt idx="1083">
                  <c:v>2.6020699999999997E-2</c:v>
                </c:pt>
                <c:pt idx="1084">
                  <c:v>2.6297399999999999E-2</c:v>
                </c:pt>
                <c:pt idx="1085">
                  <c:v>2.5998299999999998E-2</c:v>
                </c:pt>
                <c:pt idx="1086">
                  <c:v>2.60419E-2</c:v>
                </c:pt>
                <c:pt idx="1087">
                  <c:v>2.64478E-2</c:v>
                </c:pt>
                <c:pt idx="1088">
                  <c:v>2.6077099999999999E-2</c:v>
                </c:pt>
                <c:pt idx="1089">
                  <c:v>2.6298899999999997E-2</c:v>
                </c:pt>
                <c:pt idx="1090">
                  <c:v>2.6846899999999996E-2</c:v>
                </c:pt>
                <c:pt idx="1091">
                  <c:v>2.71852E-2</c:v>
                </c:pt>
                <c:pt idx="1092">
                  <c:v>2.74684E-2</c:v>
                </c:pt>
                <c:pt idx="1093">
                  <c:v>2.6776700000000001E-2</c:v>
                </c:pt>
                <c:pt idx="1094">
                  <c:v>2.8356900000000001E-2</c:v>
                </c:pt>
                <c:pt idx="1095">
                  <c:v>2.8541399999999998E-2</c:v>
                </c:pt>
                <c:pt idx="1096">
                  <c:v>2.8643400000000003E-2</c:v>
                </c:pt>
                <c:pt idx="1097">
                  <c:v>2.8891800000000002E-2</c:v>
                </c:pt>
                <c:pt idx="1098">
                  <c:v>2.8918800000000001E-2</c:v>
                </c:pt>
                <c:pt idx="1099">
                  <c:v>2.9440300000000003E-2</c:v>
                </c:pt>
                <c:pt idx="1100">
                  <c:v>2.89675E-2</c:v>
                </c:pt>
                <c:pt idx="1101">
                  <c:v>2.9139400000000003E-2</c:v>
                </c:pt>
                <c:pt idx="1102">
                  <c:v>2.9683699999999997E-2</c:v>
                </c:pt>
                <c:pt idx="1103">
                  <c:v>2.8763500000000001E-2</c:v>
                </c:pt>
                <c:pt idx="1104">
                  <c:v>2.8373700000000005E-2</c:v>
                </c:pt>
                <c:pt idx="1105">
                  <c:v>2.7585700000000001E-2</c:v>
                </c:pt>
                <c:pt idx="1106">
                  <c:v>2.7363400000000003E-2</c:v>
                </c:pt>
                <c:pt idx="1107">
                  <c:v>2.7348700000000004E-2</c:v>
                </c:pt>
                <c:pt idx="1108">
                  <c:v>2.6427899999999997E-2</c:v>
                </c:pt>
                <c:pt idx="1109">
                  <c:v>2.7700900000000001E-2</c:v>
                </c:pt>
                <c:pt idx="1110">
                  <c:v>2.7841600000000001E-2</c:v>
                </c:pt>
                <c:pt idx="1111">
                  <c:v>2.85901E-2</c:v>
                </c:pt>
                <c:pt idx="1112">
                  <c:v>2.8580299999999999E-2</c:v>
                </c:pt>
                <c:pt idx="1113">
                  <c:v>2.7787400000000004E-2</c:v>
                </c:pt>
                <c:pt idx="1114">
                  <c:v>2.8347800000000003E-2</c:v>
                </c:pt>
                <c:pt idx="1115">
                  <c:v>2.7794699999999999E-2</c:v>
                </c:pt>
                <c:pt idx="1116">
                  <c:v>2.7105799999999999E-2</c:v>
                </c:pt>
                <c:pt idx="1117">
                  <c:v>2.6577800000000002E-2</c:v>
                </c:pt>
                <c:pt idx="1118">
                  <c:v>2.6632300000000001E-2</c:v>
                </c:pt>
                <c:pt idx="1119">
                  <c:v>2.56481E-2</c:v>
                </c:pt>
                <c:pt idx="1120">
                  <c:v>2.5226600000000002E-2</c:v>
                </c:pt>
                <c:pt idx="1121">
                  <c:v>2.5384800000000003E-2</c:v>
                </c:pt>
                <c:pt idx="1122">
                  <c:v>2.5510600000000001E-2</c:v>
                </c:pt>
                <c:pt idx="1123">
                  <c:v>2.6015899999999998E-2</c:v>
                </c:pt>
                <c:pt idx="1124">
                  <c:v>2.58771E-2</c:v>
                </c:pt>
                <c:pt idx="1125">
                  <c:v>2.56055E-2</c:v>
                </c:pt>
                <c:pt idx="1126">
                  <c:v>2.6654300000000002E-2</c:v>
                </c:pt>
                <c:pt idx="1127">
                  <c:v>2.5356800000000002E-2</c:v>
                </c:pt>
                <c:pt idx="1128">
                  <c:v>2.5695800000000001E-2</c:v>
                </c:pt>
                <c:pt idx="1129">
                  <c:v>2.5820600000000003E-2</c:v>
                </c:pt>
                <c:pt idx="1130">
                  <c:v>2.5420999999999999E-2</c:v>
                </c:pt>
                <c:pt idx="1131">
                  <c:v>2.5509299999999999E-2</c:v>
                </c:pt>
                <c:pt idx="1132">
                  <c:v>2.5626600000000003E-2</c:v>
                </c:pt>
                <c:pt idx="1133">
                  <c:v>2.4846500000000004E-2</c:v>
                </c:pt>
                <c:pt idx="1134">
                  <c:v>2.4651800000000001E-2</c:v>
                </c:pt>
                <c:pt idx="1135">
                  <c:v>2.4586E-2</c:v>
                </c:pt>
                <c:pt idx="1136">
                  <c:v>2.4979400000000002E-2</c:v>
                </c:pt>
                <c:pt idx="1137">
                  <c:v>2.4584000000000002E-2</c:v>
                </c:pt>
                <c:pt idx="1138">
                  <c:v>2.5013000000000001E-2</c:v>
                </c:pt>
                <c:pt idx="1139">
                  <c:v>2.5118100000000001E-2</c:v>
                </c:pt>
                <c:pt idx="1140">
                  <c:v>2.5466300000000001E-2</c:v>
                </c:pt>
                <c:pt idx="1141">
                  <c:v>2.53659E-2</c:v>
                </c:pt>
                <c:pt idx="1142">
                  <c:v>2.5882799999999997E-2</c:v>
                </c:pt>
                <c:pt idx="1143">
                  <c:v>2.5933999999999999E-2</c:v>
                </c:pt>
                <c:pt idx="1144">
                  <c:v>2.6001400000000001E-2</c:v>
                </c:pt>
                <c:pt idx="1145">
                  <c:v>2.6985499999999999E-2</c:v>
                </c:pt>
                <c:pt idx="1146">
                  <c:v>2.4575699999999999E-2</c:v>
                </c:pt>
                <c:pt idx="1147">
                  <c:v>2.44394E-2</c:v>
                </c:pt>
                <c:pt idx="1148">
                  <c:v>2.4613399999999997E-2</c:v>
                </c:pt>
                <c:pt idx="1149">
                  <c:v>2.4501800000000001E-2</c:v>
                </c:pt>
                <c:pt idx="1150">
                  <c:v>2.4213999999999999E-2</c:v>
                </c:pt>
                <c:pt idx="1151">
                  <c:v>2.47444E-2</c:v>
                </c:pt>
                <c:pt idx="1152">
                  <c:v>2.5423300000000003E-2</c:v>
                </c:pt>
                <c:pt idx="1153">
                  <c:v>2.4911300000000001E-2</c:v>
                </c:pt>
                <c:pt idx="1154">
                  <c:v>2.4853299999999998E-2</c:v>
                </c:pt>
                <c:pt idx="1155">
                  <c:v>2.3687999999999997E-2</c:v>
                </c:pt>
                <c:pt idx="1156">
                  <c:v>2.3070500000000004E-2</c:v>
                </c:pt>
                <c:pt idx="1157">
                  <c:v>2.1346700000000003E-2</c:v>
                </c:pt>
                <c:pt idx="1158">
                  <c:v>2.1360299999999999E-2</c:v>
                </c:pt>
                <c:pt idx="1159">
                  <c:v>2.0838499999999999E-2</c:v>
                </c:pt>
                <c:pt idx="1160">
                  <c:v>2.1032700000000001E-2</c:v>
                </c:pt>
                <c:pt idx="1161">
                  <c:v>2.1772999999999997E-2</c:v>
                </c:pt>
                <c:pt idx="1162">
                  <c:v>2.1389900000000003E-2</c:v>
                </c:pt>
                <c:pt idx="1163">
                  <c:v>2.1640899999999998E-2</c:v>
                </c:pt>
                <c:pt idx="1164">
                  <c:v>2.1262E-2</c:v>
                </c:pt>
                <c:pt idx="1165">
                  <c:v>2.0261700000000001E-2</c:v>
                </c:pt>
                <c:pt idx="1166">
                  <c:v>2.0486799999999999E-2</c:v>
                </c:pt>
                <c:pt idx="1167">
                  <c:v>2.10061E-2</c:v>
                </c:pt>
                <c:pt idx="1168">
                  <c:v>2.08893E-2</c:v>
                </c:pt>
                <c:pt idx="1169">
                  <c:v>2.0977599999999999E-2</c:v>
                </c:pt>
                <c:pt idx="1170">
                  <c:v>2.0805500000000001E-2</c:v>
                </c:pt>
                <c:pt idx="1171">
                  <c:v>2.07478E-2</c:v>
                </c:pt>
                <c:pt idx="1172">
                  <c:v>2.11959E-2</c:v>
                </c:pt>
                <c:pt idx="1173">
                  <c:v>1.9675000000000002E-2</c:v>
                </c:pt>
                <c:pt idx="1174">
                  <c:v>1.9701E-2</c:v>
                </c:pt>
                <c:pt idx="1175">
                  <c:v>1.99889E-2</c:v>
                </c:pt>
                <c:pt idx="1176">
                  <c:v>1.8857100000000002E-2</c:v>
                </c:pt>
                <c:pt idx="1177">
                  <c:v>1.9291700000000002E-2</c:v>
                </c:pt>
                <c:pt idx="1178">
                  <c:v>1.91513E-2</c:v>
                </c:pt>
                <c:pt idx="1179">
                  <c:v>1.85046E-2</c:v>
                </c:pt>
                <c:pt idx="1180">
                  <c:v>1.8891000000000002E-2</c:v>
                </c:pt>
                <c:pt idx="1181">
                  <c:v>1.9334E-2</c:v>
                </c:pt>
                <c:pt idx="1182">
                  <c:v>1.8801999999999999E-2</c:v>
                </c:pt>
                <c:pt idx="1183">
                  <c:v>1.8516700000000001E-2</c:v>
                </c:pt>
                <c:pt idx="1184">
                  <c:v>1.7703299999999998E-2</c:v>
                </c:pt>
                <c:pt idx="1185">
                  <c:v>1.72087E-2</c:v>
                </c:pt>
                <c:pt idx="1186">
                  <c:v>1.7423000000000001E-2</c:v>
                </c:pt>
                <c:pt idx="1187">
                  <c:v>1.7233600000000002E-2</c:v>
                </c:pt>
                <c:pt idx="1188">
                  <c:v>1.68752E-2</c:v>
                </c:pt>
                <c:pt idx="1189">
                  <c:v>1.58494E-2</c:v>
                </c:pt>
                <c:pt idx="1190">
                  <c:v>1.5732300000000001E-2</c:v>
                </c:pt>
                <c:pt idx="1191">
                  <c:v>1.6210100000000002E-2</c:v>
                </c:pt>
                <c:pt idx="1192">
                  <c:v>1.61432E-2</c:v>
                </c:pt>
                <c:pt idx="1193">
                  <c:v>1.6075800000000001E-2</c:v>
                </c:pt>
                <c:pt idx="1194">
                  <c:v>1.6522600000000002E-2</c:v>
                </c:pt>
                <c:pt idx="1195">
                  <c:v>1.64891E-2</c:v>
                </c:pt>
                <c:pt idx="1196">
                  <c:v>1.6557699999999998E-2</c:v>
                </c:pt>
                <c:pt idx="1197">
                  <c:v>1.6421700000000001E-2</c:v>
                </c:pt>
                <c:pt idx="1198">
                  <c:v>1.6542100000000001E-2</c:v>
                </c:pt>
                <c:pt idx="1199">
                  <c:v>1.6288800000000003E-2</c:v>
                </c:pt>
                <c:pt idx="1200">
                  <c:v>1.6391999999999997E-2</c:v>
                </c:pt>
                <c:pt idx="1201">
                  <c:v>1.66661E-2</c:v>
                </c:pt>
                <c:pt idx="1202">
                  <c:v>1.6189500000000002E-2</c:v>
                </c:pt>
                <c:pt idx="1203">
                  <c:v>1.6549000000000001E-2</c:v>
                </c:pt>
                <c:pt idx="1204">
                  <c:v>1.7228199999999999E-2</c:v>
                </c:pt>
                <c:pt idx="1205">
                  <c:v>1.7324300000000001E-2</c:v>
                </c:pt>
                <c:pt idx="1206">
                  <c:v>1.6843299999999999E-2</c:v>
                </c:pt>
                <c:pt idx="1207">
                  <c:v>1.68518E-2</c:v>
                </c:pt>
                <c:pt idx="1208">
                  <c:v>1.6468799999999999E-2</c:v>
                </c:pt>
                <c:pt idx="1209">
                  <c:v>1.69663E-2</c:v>
                </c:pt>
                <c:pt idx="1210">
                  <c:v>1.7498E-2</c:v>
                </c:pt>
                <c:pt idx="1211">
                  <c:v>1.7879700000000002E-2</c:v>
                </c:pt>
                <c:pt idx="1212">
                  <c:v>1.7806900000000001E-2</c:v>
                </c:pt>
                <c:pt idx="1213">
                  <c:v>1.7726200000000001E-2</c:v>
                </c:pt>
                <c:pt idx="1214">
                  <c:v>1.75412E-2</c:v>
                </c:pt>
                <c:pt idx="1215">
                  <c:v>1.8333000000000002E-2</c:v>
                </c:pt>
                <c:pt idx="1216">
                  <c:v>1.8538699999999998E-2</c:v>
                </c:pt>
                <c:pt idx="1217">
                  <c:v>1.8540299999999999E-2</c:v>
                </c:pt>
                <c:pt idx="1218">
                  <c:v>1.84023E-2</c:v>
                </c:pt>
                <c:pt idx="1219">
                  <c:v>1.8870999999999999E-2</c:v>
                </c:pt>
                <c:pt idx="1220">
                  <c:v>1.8409100000000001E-2</c:v>
                </c:pt>
                <c:pt idx="1221">
                  <c:v>1.8785800000000002E-2</c:v>
                </c:pt>
                <c:pt idx="1222">
                  <c:v>1.90326E-2</c:v>
                </c:pt>
                <c:pt idx="1223">
                  <c:v>1.9332700000000001E-2</c:v>
                </c:pt>
                <c:pt idx="1224">
                  <c:v>1.9296000000000001E-2</c:v>
                </c:pt>
                <c:pt idx="1225">
                  <c:v>1.9192899999999999E-2</c:v>
                </c:pt>
                <c:pt idx="1226">
                  <c:v>1.9612600000000001E-2</c:v>
                </c:pt>
                <c:pt idx="1227">
                  <c:v>1.9514400000000001E-2</c:v>
                </c:pt>
                <c:pt idx="1228">
                  <c:v>1.8950499999999999E-2</c:v>
                </c:pt>
                <c:pt idx="1229">
                  <c:v>1.8360700000000001E-2</c:v>
                </c:pt>
                <c:pt idx="1230">
                  <c:v>1.7963999999999997E-2</c:v>
                </c:pt>
                <c:pt idx="1231">
                  <c:v>1.7842199999999999E-2</c:v>
                </c:pt>
                <c:pt idx="1232">
                  <c:v>1.7347399999999999E-2</c:v>
                </c:pt>
                <c:pt idx="1233">
                  <c:v>1.76913E-2</c:v>
                </c:pt>
                <c:pt idx="1234">
                  <c:v>1.7949400000000001E-2</c:v>
                </c:pt>
                <c:pt idx="1235">
                  <c:v>1.7641999999999998E-2</c:v>
                </c:pt>
                <c:pt idx="1236">
                  <c:v>1.74202E-2</c:v>
                </c:pt>
                <c:pt idx="1237">
                  <c:v>1.83508E-2</c:v>
                </c:pt>
                <c:pt idx="1238">
                  <c:v>1.84981E-2</c:v>
                </c:pt>
                <c:pt idx="1239">
                  <c:v>1.8869499999999997E-2</c:v>
                </c:pt>
                <c:pt idx="1240">
                  <c:v>1.9162100000000001E-2</c:v>
                </c:pt>
                <c:pt idx="1241">
                  <c:v>1.9003100000000002E-2</c:v>
                </c:pt>
                <c:pt idx="1242">
                  <c:v>1.8959899999999998E-2</c:v>
                </c:pt>
                <c:pt idx="1243">
                  <c:v>1.9313499999999997E-2</c:v>
                </c:pt>
                <c:pt idx="1244">
                  <c:v>1.8908500000000002E-2</c:v>
                </c:pt>
                <c:pt idx="1245">
                  <c:v>1.8924799999999999E-2</c:v>
                </c:pt>
                <c:pt idx="1246">
                  <c:v>1.87891E-2</c:v>
                </c:pt>
                <c:pt idx="1247">
                  <c:v>1.8858400000000001E-2</c:v>
                </c:pt>
                <c:pt idx="1248">
                  <c:v>1.8893400000000001E-2</c:v>
                </c:pt>
                <c:pt idx="1249">
                  <c:v>1.9219400000000001E-2</c:v>
                </c:pt>
                <c:pt idx="1250">
                  <c:v>1.8939300000000003E-2</c:v>
                </c:pt>
                <c:pt idx="1251">
                  <c:v>1.94393E-2</c:v>
                </c:pt>
                <c:pt idx="1252">
                  <c:v>1.90887E-2</c:v>
                </c:pt>
                <c:pt idx="1253">
                  <c:v>1.92611E-2</c:v>
                </c:pt>
                <c:pt idx="1254">
                  <c:v>1.9281299999999998E-2</c:v>
                </c:pt>
                <c:pt idx="1255">
                  <c:v>1.8954200000000001E-2</c:v>
                </c:pt>
                <c:pt idx="1256">
                  <c:v>1.8726599999999999E-2</c:v>
                </c:pt>
                <c:pt idx="1257">
                  <c:v>1.7686500000000001E-2</c:v>
                </c:pt>
                <c:pt idx="1258">
                  <c:v>1.74804E-2</c:v>
                </c:pt>
                <c:pt idx="1259">
                  <c:v>1.77579E-2</c:v>
                </c:pt>
                <c:pt idx="1260">
                  <c:v>1.7655899999999999E-2</c:v>
                </c:pt>
                <c:pt idx="1261">
                  <c:v>1.8033900000000002E-2</c:v>
                </c:pt>
                <c:pt idx="1262">
                  <c:v>1.7424000000000002E-2</c:v>
                </c:pt>
                <c:pt idx="1263">
                  <c:v>1.7498199999999998E-2</c:v>
                </c:pt>
                <c:pt idx="1264">
                  <c:v>1.7738E-2</c:v>
                </c:pt>
                <c:pt idx="1265">
                  <c:v>1.7967E-2</c:v>
                </c:pt>
                <c:pt idx="1266">
                  <c:v>1.82989E-2</c:v>
                </c:pt>
                <c:pt idx="1267">
                  <c:v>1.796E-2</c:v>
                </c:pt>
                <c:pt idx="1268">
                  <c:v>1.8124899999999999E-2</c:v>
                </c:pt>
                <c:pt idx="1269">
                  <c:v>1.8314500000000001E-2</c:v>
                </c:pt>
                <c:pt idx="1270">
                  <c:v>1.82808E-2</c:v>
                </c:pt>
                <c:pt idx="1271">
                  <c:v>1.8411500000000001E-2</c:v>
                </c:pt>
                <c:pt idx="1272">
                  <c:v>1.7762400000000001E-2</c:v>
                </c:pt>
                <c:pt idx="1273">
                  <c:v>1.71177E-2</c:v>
                </c:pt>
                <c:pt idx="1274">
                  <c:v>1.69073E-2</c:v>
                </c:pt>
                <c:pt idx="1275">
                  <c:v>1.66538E-2</c:v>
                </c:pt>
                <c:pt idx="1276">
                  <c:v>1.69027E-2</c:v>
                </c:pt>
                <c:pt idx="1277">
                  <c:v>1.7179400000000001E-2</c:v>
                </c:pt>
                <c:pt idx="1278">
                  <c:v>1.70148E-2</c:v>
                </c:pt>
                <c:pt idx="1279">
                  <c:v>1.7404099999999999E-2</c:v>
                </c:pt>
                <c:pt idx="1280">
                  <c:v>1.7455999999999999E-2</c:v>
                </c:pt>
                <c:pt idx="1281">
                  <c:v>1.7612700000000002E-2</c:v>
                </c:pt>
                <c:pt idx="1282">
                  <c:v>1.7463300000000001E-2</c:v>
                </c:pt>
                <c:pt idx="1283">
                  <c:v>1.6710599999999999E-2</c:v>
                </c:pt>
                <c:pt idx="1284">
                  <c:v>1.6741499999999999E-2</c:v>
                </c:pt>
                <c:pt idx="1285">
                  <c:v>1.6320400000000002E-2</c:v>
                </c:pt>
                <c:pt idx="1286">
                  <c:v>1.5830999999999998E-2</c:v>
                </c:pt>
                <c:pt idx="1287">
                  <c:v>1.53528E-2</c:v>
                </c:pt>
                <c:pt idx="1288">
                  <c:v>1.53534E-2</c:v>
                </c:pt>
                <c:pt idx="1289">
                  <c:v>1.4894000000000001E-2</c:v>
                </c:pt>
                <c:pt idx="1290">
                  <c:v>1.49111E-2</c:v>
                </c:pt>
                <c:pt idx="1291">
                  <c:v>1.5013700000000001E-2</c:v>
                </c:pt>
                <c:pt idx="1292">
                  <c:v>1.5395699999999998E-2</c:v>
                </c:pt>
                <c:pt idx="1293">
                  <c:v>1.53446E-2</c:v>
                </c:pt>
                <c:pt idx="1294">
                  <c:v>1.5285499999999999E-2</c:v>
                </c:pt>
                <c:pt idx="1295">
                  <c:v>1.5320400000000001E-2</c:v>
                </c:pt>
                <c:pt idx="1296">
                  <c:v>1.54565E-2</c:v>
                </c:pt>
                <c:pt idx="1297">
                  <c:v>1.5661999999999999E-2</c:v>
                </c:pt>
                <c:pt idx="1298">
                  <c:v>1.59867E-2</c:v>
                </c:pt>
                <c:pt idx="1299">
                  <c:v>1.5832800000000001E-2</c:v>
                </c:pt>
                <c:pt idx="1300">
                  <c:v>1.5898599999999999E-2</c:v>
                </c:pt>
                <c:pt idx="1301">
                  <c:v>1.5319599999999999E-2</c:v>
                </c:pt>
                <c:pt idx="1302">
                  <c:v>1.4997399999999999E-2</c:v>
                </c:pt>
                <c:pt idx="1303">
                  <c:v>1.5116300000000001E-2</c:v>
                </c:pt>
                <c:pt idx="1304">
                  <c:v>1.48459E-2</c:v>
                </c:pt>
                <c:pt idx="1305">
                  <c:v>1.5029400000000002E-2</c:v>
                </c:pt>
                <c:pt idx="1306">
                  <c:v>1.5097200000000002E-2</c:v>
                </c:pt>
                <c:pt idx="1307">
                  <c:v>1.5232900000000001E-2</c:v>
                </c:pt>
                <c:pt idx="1308">
                  <c:v>1.54494E-2</c:v>
                </c:pt>
                <c:pt idx="1309">
                  <c:v>1.65405E-2</c:v>
                </c:pt>
                <c:pt idx="1310">
                  <c:v>1.58774E-2</c:v>
                </c:pt>
                <c:pt idx="1311">
                  <c:v>1.6183099999999999E-2</c:v>
                </c:pt>
                <c:pt idx="1312">
                  <c:v>1.6278600000000001E-2</c:v>
                </c:pt>
                <c:pt idx="1313">
                  <c:v>1.5785499999999997E-2</c:v>
                </c:pt>
                <c:pt idx="1314">
                  <c:v>1.6284800000000002E-2</c:v>
                </c:pt>
                <c:pt idx="1315">
                  <c:v>1.7075099999999999E-2</c:v>
                </c:pt>
                <c:pt idx="1316">
                  <c:v>1.6772999999999996E-2</c:v>
                </c:pt>
                <c:pt idx="1317">
                  <c:v>1.6507400000000002E-2</c:v>
                </c:pt>
                <c:pt idx="1318">
                  <c:v>1.7170699999999997E-2</c:v>
                </c:pt>
                <c:pt idx="1319">
                  <c:v>1.66695E-2</c:v>
                </c:pt>
                <c:pt idx="1320">
                  <c:v>1.7363699999999999E-2</c:v>
                </c:pt>
                <c:pt idx="1321">
                  <c:v>1.71031E-2</c:v>
                </c:pt>
                <c:pt idx="1322">
                  <c:v>1.6307200000000001E-2</c:v>
                </c:pt>
                <c:pt idx="1323">
                  <c:v>1.5697700000000002E-2</c:v>
                </c:pt>
                <c:pt idx="1324">
                  <c:v>1.5577399999999998E-2</c:v>
                </c:pt>
                <c:pt idx="1325">
                  <c:v>1.5715700000000003E-2</c:v>
                </c:pt>
                <c:pt idx="1326">
                  <c:v>1.5758899999999999E-2</c:v>
                </c:pt>
                <c:pt idx="1327">
                  <c:v>1.61519E-2</c:v>
                </c:pt>
                <c:pt idx="1328">
                  <c:v>1.6447699999999999E-2</c:v>
                </c:pt>
                <c:pt idx="1329">
                  <c:v>1.57015E-2</c:v>
                </c:pt>
                <c:pt idx="1330">
                  <c:v>1.5267299999999999E-2</c:v>
                </c:pt>
                <c:pt idx="1331">
                  <c:v>1.53189E-2</c:v>
                </c:pt>
                <c:pt idx="1332">
                  <c:v>1.5421300000000001E-2</c:v>
                </c:pt>
                <c:pt idx="1333">
                  <c:v>1.5405899999999998E-2</c:v>
                </c:pt>
                <c:pt idx="1334">
                  <c:v>1.5663099999999999E-2</c:v>
                </c:pt>
                <c:pt idx="1335">
                  <c:v>1.5063900000000002E-2</c:v>
                </c:pt>
                <c:pt idx="1336">
                  <c:v>1.5580699999999998E-2</c:v>
                </c:pt>
                <c:pt idx="1337">
                  <c:v>1.6114099999999999E-2</c:v>
                </c:pt>
                <c:pt idx="1338">
                  <c:v>1.6496899999999998E-2</c:v>
                </c:pt>
                <c:pt idx="1339">
                  <c:v>1.6562500000000001E-2</c:v>
                </c:pt>
                <c:pt idx="1340">
                  <c:v>1.6636099999999997E-2</c:v>
                </c:pt>
                <c:pt idx="1341">
                  <c:v>1.7103199999999999E-2</c:v>
                </c:pt>
                <c:pt idx="1342">
                  <c:v>1.7483199999999997E-2</c:v>
                </c:pt>
                <c:pt idx="1343">
                  <c:v>1.76773E-2</c:v>
                </c:pt>
                <c:pt idx="1344">
                  <c:v>1.6247300000000003E-2</c:v>
                </c:pt>
                <c:pt idx="1345">
                  <c:v>1.6542599999999998E-2</c:v>
                </c:pt>
                <c:pt idx="1346">
                  <c:v>1.6022399999999999E-2</c:v>
                </c:pt>
                <c:pt idx="1347">
                  <c:v>1.5509899999999998E-2</c:v>
                </c:pt>
                <c:pt idx="1348">
                  <c:v>1.56472E-2</c:v>
                </c:pt>
                <c:pt idx="1349">
                  <c:v>1.5749899999999997E-2</c:v>
                </c:pt>
                <c:pt idx="1350">
                  <c:v>1.49286E-2</c:v>
                </c:pt>
                <c:pt idx="1351">
                  <c:v>1.48427E-2</c:v>
                </c:pt>
                <c:pt idx="1352">
                  <c:v>1.47574E-2</c:v>
                </c:pt>
                <c:pt idx="1353">
                  <c:v>1.5252399999999999E-2</c:v>
                </c:pt>
                <c:pt idx="1354">
                  <c:v>1.55257E-2</c:v>
                </c:pt>
                <c:pt idx="1355">
                  <c:v>1.53548E-2</c:v>
                </c:pt>
                <c:pt idx="1356">
                  <c:v>1.5576300000000001E-2</c:v>
                </c:pt>
                <c:pt idx="1357">
                  <c:v>1.59358E-2</c:v>
                </c:pt>
                <c:pt idx="1358">
                  <c:v>1.5799000000000001E-2</c:v>
                </c:pt>
                <c:pt idx="1359">
                  <c:v>1.5885199999999999E-2</c:v>
                </c:pt>
                <c:pt idx="1360">
                  <c:v>1.6953399999999997E-2</c:v>
                </c:pt>
                <c:pt idx="1361">
                  <c:v>1.7172E-2</c:v>
                </c:pt>
                <c:pt idx="1362">
                  <c:v>1.7427000000000002E-2</c:v>
                </c:pt>
                <c:pt idx="1363">
                  <c:v>1.7515900000000001E-2</c:v>
                </c:pt>
                <c:pt idx="1364">
                  <c:v>1.7324600000000002E-2</c:v>
                </c:pt>
                <c:pt idx="1365">
                  <c:v>1.62933E-2</c:v>
                </c:pt>
                <c:pt idx="1366">
                  <c:v>1.5661400000000002E-2</c:v>
                </c:pt>
                <c:pt idx="1367">
                  <c:v>1.5542400000000001E-2</c:v>
                </c:pt>
                <c:pt idx="1368">
                  <c:v>1.57483E-2</c:v>
                </c:pt>
                <c:pt idx="1369">
                  <c:v>1.5408900000000001E-2</c:v>
                </c:pt>
                <c:pt idx="1370">
                  <c:v>1.5303299999999999E-2</c:v>
                </c:pt>
                <c:pt idx="1371">
                  <c:v>1.48872E-2</c:v>
                </c:pt>
                <c:pt idx="1372">
                  <c:v>1.4853299999999998E-2</c:v>
                </c:pt>
                <c:pt idx="1373">
                  <c:v>1.39005E-2</c:v>
                </c:pt>
                <c:pt idx="1374">
                  <c:v>1.431E-2</c:v>
                </c:pt>
                <c:pt idx="1375">
                  <c:v>1.3698699999999999E-2</c:v>
                </c:pt>
                <c:pt idx="1376">
                  <c:v>1.4039100000000001E-2</c:v>
                </c:pt>
                <c:pt idx="1377">
                  <c:v>1.4432099999999998E-2</c:v>
                </c:pt>
                <c:pt idx="1378">
                  <c:v>1.3347200000000002E-2</c:v>
                </c:pt>
                <c:pt idx="1379">
                  <c:v>1.29944E-2</c:v>
                </c:pt>
                <c:pt idx="1380">
                  <c:v>1.28945E-2</c:v>
                </c:pt>
                <c:pt idx="1381">
                  <c:v>1.3330399999999999E-2</c:v>
                </c:pt>
                <c:pt idx="1382">
                  <c:v>1.3685800000000001E-2</c:v>
                </c:pt>
                <c:pt idx="1383">
                  <c:v>1.4297599999999999E-2</c:v>
                </c:pt>
                <c:pt idx="1384">
                  <c:v>1.4060900000000001E-2</c:v>
                </c:pt>
                <c:pt idx="1385">
                  <c:v>1.4146299999999999E-2</c:v>
                </c:pt>
                <c:pt idx="1386">
                  <c:v>1.3844700000000001E-2</c:v>
                </c:pt>
                <c:pt idx="1387">
                  <c:v>1.40229E-2</c:v>
                </c:pt>
                <c:pt idx="1388">
                  <c:v>1.3762999999999999E-2</c:v>
                </c:pt>
                <c:pt idx="1389">
                  <c:v>1.42373E-2</c:v>
                </c:pt>
                <c:pt idx="1390">
                  <c:v>1.4136199999999998E-2</c:v>
                </c:pt>
                <c:pt idx="1391">
                  <c:v>1.4390499999999999E-2</c:v>
                </c:pt>
                <c:pt idx="1392">
                  <c:v>1.4764299999999999E-2</c:v>
                </c:pt>
                <c:pt idx="1393">
                  <c:v>1.52424E-2</c:v>
                </c:pt>
                <c:pt idx="1394">
                  <c:v>1.5466000000000001E-2</c:v>
                </c:pt>
                <c:pt idx="1395">
                  <c:v>1.5158400000000001E-2</c:v>
                </c:pt>
                <c:pt idx="1396">
                  <c:v>1.5621000000000001E-2</c:v>
                </c:pt>
                <c:pt idx="1397">
                  <c:v>1.4939599999999999E-2</c:v>
                </c:pt>
                <c:pt idx="1398">
                  <c:v>1.5297999999999999E-2</c:v>
                </c:pt>
                <c:pt idx="1399">
                  <c:v>1.5383699999999998E-2</c:v>
                </c:pt>
                <c:pt idx="1400">
                  <c:v>1.5244599999999999E-2</c:v>
                </c:pt>
                <c:pt idx="1401">
                  <c:v>1.5962500000000001E-2</c:v>
                </c:pt>
                <c:pt idx="1402">
                  <c:v>1.53823E-2</c:v>
                </c:pt>
                <c:pt idx="1403">
                  <c:v>1.57413E-2</c:v>
                </c:pt>
                <c:pt idx="1404">
                  <c:v>1.5315299999999999E-2</c:v>
                </c:pt>
                <c:pt idx="1405">
                  <c:v>1.4960900000000001E-2</c:v>
                </c:pt>
                <c:pt idx="1406">
                  <c:v>1.4868399999999999E-2</c:v>
                </c:pt>
                <c:pt idx="1407">
                  <c:v>1.5439400000000001E-2</c:v>
                </c:pt>
                <c:pt idx="1408">
                  <c:v>1.4997300000000002E-2</c:v>
                </c:pt>
                <c:pt idx="1409">
                  <c:v>1.5763100000000002E-2</c:v>
                </c:pt>
                <c:pt idx="1410">
                  <c:v>1.5082499999999999E-2</c:v>
                </c:pt>
                <c:pt idx="1411">
                  <c:v>1.5575299999999999E-2</c:v>
                </c:pt>
                <c:pt idx="1412">
                  <c:v>1.5610200000000001E-2</c:v>
                </c:pt>
                <c:pt idx="1413">
                  <c:v>1.57641E-2</c:v>
                </c:pt>
                <c:pt idx="1414">
                  <c:v>1.4966699999999999E-2</c:v>
                </c:pt>
                <c:pt idx="1415">
                  <c:v>1.45632E-2</c:v>
                </c:pt>
                <c:pt idx="1416">
                  <c:v>1.3844E-2</c:v>
                </c:pt>
                <c:pt idx="1417">
                  <c:v>1.49018E-2</c:v>
                </c:pt>
                <c:pt idx="1418">
                  <c:v>1.5544300000000002E-2</c:v>
                </c:pt>
                <c:pt idx="1419">
                  <c:v>1.6668700000000002E-2</c:v>
                </c:pt>
                <c:pt idx="1420">
                  <c:v>1.6549299999999999E-2</c:v>
                </c:pt>
                <c:pt idx="1421">
                  <c:v>1.68424E-2</c:v>
                </c:pt>
                <c:pt idx="1422">
                  <c:v>1.65153E-2</c:v>
                </c:pt>
                <c:pt idx="1423">
                  <c:v>1.6858099999999997E-2</c:v>
                </c:pt>
                <c:pt idx="1424">
                  <c:v>1.6736399999999999E-2</c:v>
                </c:pt>
                <c:pt idx="1425">
                  <c:v>1.6446700000000002E-2</c:v>
                </c:pt>
                <c:pt idx="1426">
                  <c:v>1.6038699999999999E-2</c:v>
                </c:pt>
                <c:pt idx="1427">
                  <c:v>1.6670600000000001E-2</c:v>
                </c:pt>
                <c:pt idx="1428">
                  <c:v>1.6747700000000001E-2</c:v>
                </c:pt>
                <c:pt idx="1429">
                  <c:v>1.6755699999999998E-2</c:v>
                </c:pt>
                <c:pt idx="1430">
                  <c:v>1.7444000000000001E-2</c:v>
                </c:pt>
                <c:pt idx="1431">
                  <c:v>1.7737700000000002E-2</c:v>
                </c:pt>
                <c:pt idx="1432">
                  <c:v>1.7346399999999998E-2</c:v>
                </c:pt>
                <c:pt idx="1433">
                  <c:v>1.74699E-2</c:v>
                </c:pt>
                <c:pt idx="1434">
                  <c:v>1.79367E-2</c:v>
                </c:pt>
                <c:pt idx="1435">
                  <c:v>1.8057699999999999E-2</c:v>
                </c:pt>
                <c:pt idx="1436">
                  <c:v>1.8532800000000002E-2</c:v>
                </c:pt>
                <c:pt idx="1437">
                  <c:v>1.8497900000000001E-2</c:v>
                </c:pt>
                <c:pt idx="1438">
                  <c:v>1.8554300000000003E-2</c:v>
                </c:pt>
                <c:pt idx="1439">
                  <c:v>1.8205600000000002E-2</c:v>
                </c:pt>
                <c:pt idx="1440">
                  <c:v>1.8475600000000002E-2</c:v>
                </c:pt>
                <c:pt idx="1441">
                  <c:v>1.8502400000000002E-2</c:v>
                </c:pt>
                <c:pt idx="1442">
                  <c:v>1.8959199999999999E-2</c:v>
                </c:pt>
                <c:pt idx="1443">
                  <c:v>1.8904500000000001E-2</c:v>
                </c:pt>
                <c:pt idx="1444">
                  <c:v>1.8595E-2</c:v>
                </c:pt>
                <c:pt idx="1445">
                  <c:v>1.8951900000000001E-2</c:v>
                </c:pt>
                <c:pt idx="1446">
                  <c:v>1.8987299999999999E-2</c:v>
                </c:pt>
                <c:pt idx="1447">
                  <c:v>1.9075100000000001E-2</c:v>
                </c:pt>
                <c:pt idx="1448">
                  <c:v>1.9201900000000001E-2</c:v>
                </c:pt>
                <c:pt idx="1449">
                  <c:v>1.90262E-2</c:v>
                </c:pt>
                <c:pt idx="1450">
                  <c:v>1.89929E-2</c:v>
                </c:pt>
                <c:pt idx="1451">
                  <c:v>1.9679499999999999E-2</c:v>
                </c:pt>
                <c:pt idx="1452">
                  <c:v>1.9520599999999999E-2</c:v>
                </c:pt>
                <c:pt idx="1453">
                  <c:v>1.8993199999999998E-2</c:v>
                </c:pt>
                <c:pt idx="1454">
                  <c:v>1.9694699999999999E-2</c:v>
                </c:pt>
                <c:pt idx="1455">
                  <c:v>2.11024E-2</c:v>
                </c:pt>
                <c:pt idx="1456">
                  <c:v>2.1504599999999999E-2</c:v>
                </c:pt>
                <c:pt idx="1457">
                  <c:v>2.2243300000000001E-2</c:v>
                </c:pt>
                <c:pt idx="1458">
                  <c:v>2.1193799999999999E-2</c:v>
                </c:pt>
                <c:pt idx="1459">
                  <c:v>2.1419500000000001E-2</c:v>
                </c:pt>
                <c:pt idx="1460">
                  <c:v>2.09605E-2</c:v>
                </c:pt>
                <c:pt idx="1461">
                  <c:v>2.12175E-2</c:v>
                </c:pt>
                <c:pt idx="1462">
                  <c:v>2.1005600000000003E-2</c:v>
                </c:pt>
                <c:pt idx="1463">
                  <c:v>2.1724999999999998E-2</c:v>
                </c:pt>
                <c:pt idx="1464">
                  <c:v>2.1588599999999999E-2</c:v>
                </c:pt>
                <c:pt idx="1465">
                  <c:v>2.2053E-2</c:v>
                </c:pt>
                <c:pt idx="1466">
                  <c:v>2.2079599999999998E-2</c:v>
                </c:pt>
                <c:pt idx="1467">
                  <c:v>2.2659700000000001E-2</c:v>
                </c:pt>
                <c:pt idx="1468">
                  <c:v>2.2992599999999998E-2</c:v>
                </c:pt>
                <c:pt idx="1469">
                  <c:v>2.2110299999999999E-2</c:v>
                </c:pt>
                <c:pt idx="1470">
                  <c:v>2.1964500000000001E-2</c:v>
                </c:pt>
                <c:pt idx="1471">
                  <c:v>2.1856299999999999E-2</c:v>
                </c:pt>
                <c:pt idx="1472">
                  <c:v>2.0432700000000002E-2</c:v>
                </c:pt>
                <c:pt idx="1473">
                  <c:v>1.9551799999999998E-2</c:v>
                </c:pt>
                <c:pt idx="1474">
                  <c:v>1.9448400000000001E-2</c:v>
                </c:pt>
                <c:pt idx="1475">
                  <c:v>1.9341999999999998E-2</c:v>
                </c:pt>
                <c:pt idx="1476">
                  <c:v>1.89766E-2</c:v>
                </c:pt>
                <c:pt idx="1477">
                  <c:v>1.8698099999999999E-2</c:v>
                </c:pt>
                <c:pt idx="1478">
                  <c:v>1.9477099999999997E-2</c:v>
                </c:pt>
                <c:pt idx="1479">
                  <c:v>1.9112000000000001E-2</c:v>
                </c:pt>
                <c:pt idx="1480">
                  <c:v>1.95322E-2</c:v>
                </c:pt>
                <c:pt idx="1481">
                  <c:v>1.8933799999999997E-2</c:v>
                </c:pt>
                <c:pt idx="1482">
                  <c:v>1.84958E-2</c:v>
                </c:pt>
                <c:pt idx="1483">
                  <c:v>1.82217E-2</c:v>
                </c:pt>
                <c:pt idx="1484">
                  <c:v>1.8824799999999999E-2</c:v>
                </c:pt>
                <c:pt idx="1485">
                  <c:v>1.9083900000000001E-2</c:v>
                </c:pt>
                <c:pt idx="1486">
                  <c:v>1.9204200000000001E-2</c:v>
                </c:pt>
                <c:pt idx="1487">
                  <c:v>1.9964599999999999E-2</c:v>
                </c:pt>
                <c:pt idx="1488">
                  <c:v>1.9237799999999999E-2</c:v>
                </c:pt>
                <c:pt idx="1489">
                  <c:v>1.8844E-2</c:v>
                </c:pt>
                <c:pt idx="1490">
                  <c:v>1.8190500000000002E-2</c:v>
                </c:pt>
                <c:pt idx="1491">
                  <c:v>1.82767E-2</c:v>
                </c:pt>
                <c:pt idx="1492">
                  <c:v>1.8757699999999999E-2</c:v>
                </c:pt>
                <c:pt idx="1493">
                  <c:v>1.9031300000000001E-2</c:v>
                </c:pt>
                <c:pt idx="1494">
                  <c:v>1.9483299999999999E-2</c:v>
                </c:pt>
                <c:pt idx="1495">
                  <c:v>1.90426E-2</c:v>
                </c:pt>
                <c:pt idx="1496">
                  <c:v>1.89035E-2</c:v>
                </c:pt>
                <c:pt idx="1497">
                  <c:v>1.8388000000000002E-2</c:v>
                </c:pt>
                <c:pt idx="1498">
                  <c:v>1.84952E-2</c:v>
                </c:pt>
                <c:pt idx="1499">
                  <c:v>1.7433000000000001E-2</c:v>
                </c:pt>
                <c:pt idx="1500">
                  <c:v>1.76889E-2</c:v>
                </c:pt>
                <c:pt idx="1501">
                  <c:v>1.7445499999999999E-2</c:v>
                </c:pt>
                <c:pt idx="1502">
                  <c:v>1.7965200000000001E-2</c:v>
                </c:pt>
                <c:pt idx="1503">
                  <c:v>1.8385100000000001E-2</c:v>
                </c:pt>
                <c:pt idx="1504">
                  <c:v>1.8838900000000002E-2</c:v>
                </c:pt>
                <c:pt idx="1505">
                  <c:v>1.9573300000000002E-2</c:v>
                </c:pt>
                <c:pt idx="1506">
                  <c:v>2.0227400000000003E-2</c:v>
                </c:pt>
                <c:pt idx="1507">
                  <c:v>2.0138599999999996E-2</c:v>
                </c:pt>
                <c:pt idx="1508">
                  <c:v>1.9822300000000001E-2</c:v>
                </c:pt>
                <c:pt idx="1509">
                  <c:v>1.9346700000000001E-2</c:v>
                </c:pt>
                <c:pt idx="1510">
                  <c:v>1.8762999999999998E-2</c:v>
                </c:pt>
                <c:pt idx="1511">
                  <c:v>1.8346000000000001E-2</c:v>
                </c:pt>
                <c:pt idx="1512">
                  <c:v>1.8415799999999996E-2</c:v>
                </c:pt>
                <c:pt idx="1513">
                  <c:v>1.8957599999999998E-2</c:v>
                </c:pt>
                <c:pt idx="1514">
                  <c:v>1.8867800000000001E-2</c:v>
                </c:pt>
                <c:pt idx="1515">
                  <c:v>1.95648E-2</c:v>
                </c:pt>
                <c:pt idx="1516">
                  <c:v>1.9510700000000002E-2</c:v>
                </c:pt>
                <c:pt idx="1517">
                  <c:v>1.94854E-2</c:v>
                </c:pt>
                <c:pt idx="1518">
                  <c:v>1.9827899999999999E-2</c:v>
                </c:pt>
                <c:pt idx="1519">
                  <c:v>1.9652799999999998E-2</c:v>
                </c:pt>
                <c:pt idx="1520">
                  <c:v>1.9381300000000001E-2</c:v>
                </c:pt>
                <c:pt idx="1521">
                  <c:v>1.86435E-2</c:v>
                </c:pt>
                <c:pt idx="1522">
                  <c:v>1.8971600000000002E-2</c:v>
                </c:pt>
                <c:pt idx="1523">
                  <c:v>1.9154000000000001E-2</c:v>
                </c:pt>
                <c:pt idx="1524">
                  <c:v>1.9983999999999998E-2</c:v>
                </c:pt>
                <c:pt idx="1525">
                  <c:v>2.0278399999999999E-2</c:v>
                </c:pt>
                <c:pt idx="1526">
                  <c:v>1.9459199999999999E-2</c:v>
                </c:pt>
                <c:pt idx="1527">
                  <c:v>1.9650800000000003E-2</c:v>
                </c:pt>
                <c:pt idx="1528">
                  <c:v>1.9165700000000001E-2</c:v>
                </c:pt>
                <c:pt idx="1529">
                  <c:v>1.8129800000000001E-2</c:v>
                </c:pt>
                <c:pt idx="1530">
                  <c:v>1.8508000000000004E-2</c:v>
                </c:pt>
                <c:pt idx="1531">
                  <c:v>1.91127E-2</c:v>
                </c:pt>
                <c:pt idx="1532">
                  <c:v>1.9061000000000002E-2</c:v>
                </c:pt>
                <c:pt idx="1533">
                  <c:v>1.95835E-2</c:v>
                </c:pt>
                <c:pt idx="1534">
                  <c:v>2.0113399999999997E-2</c:v>
                </c:pt>
                <c:pt idx="1535">
                  <c:v>2.0594600000000001E-2</c:v>
                </c:pt>
                <c:pt idx="1536">
                  <c:v>1.96869E-2</c:v>
                </c:pt>
                <c:pt idx="1537">
                  <c:v>2.0279200000000001E-2</c:v>
                </c:pt>
                <c:pt idx="1538">
                  <c:v>2.0874700000000003E-2</c:v>
                </c:pt>
                <c:pt idx="1539">
                  <c:v>2.04697E-2</c:v>
                </c:pt>
                <c:pt idx="1540">
                  <c:v>2.0364800000000002E-2</c:v>
                </c:pt>
                <c:pt idx="1541">
                  <c:v>2.09027E-2</c:v>
                </c:pt>
                <c:pt idx="1542">
                  <c:v>2.0663200000000003E-2</c:v>
                </c:pt>
                <c:pt idx="1543">
                  <c:v>1.9794300000000001E-2</c:v>
                </c:pt>
                <c:pt idx="1544">
                  <c:v>1.96209E-2</c:v>
                </c:pt>
                <c:pt idx="1545">
                  <c:v>1.9470500000000002E-2</c:v>
                </c:pt>
                <c:pt idx="1546">
                  <c:v>1.8669700000000001E-2</c:v>
                </c:pt>
                <c:pt idx="1547">
                  <c:v>1.9005299999999999E-2</c:v>
                </c:pt>
                <c:pt idx="1548">
                  <c:v>1.9482200000000002E-2</c:v>
                </c:pt>
                <c:pt idx="1549">
                  <c:v>2.0087200000000003E-2</c:v>
                </c:pt>
                <c:pt idx="1550">
                  <c:v>1.95853E-2</c:v>
                </c:pt>
                <c:pt idx="1551">
                  <c:v>1.9932400000000003E-2</c:v>
                </c:pt>
                <c:pt idx="1552">
                  <c:v>2.0383800000000001E-2</c:v>
                </c:pt>
                <c:pt idx="1553">
                  <c:v>2.0492699999999999E-2</c:v>
                </c:pt>
                <c:pt idx="1554">
                  <c:v>2.0552099999999997E-2</c:v>
                </c:pt>
                <c:pt idx="1555">
                  <c:v>1.9547499999999999E-2</c:v>
                </c:pt>
                <c:pt idx="1556">
                  <c:v>2.0701800000000003E-2</c:v>
                </c:pt>
                <c:pt idx="1557">
                  <c:v>2.0359099999999998E-2</c:v>
                </c:pt>
                <c:pt idx="1558">
                  <c:v>2.0361699999999996E-2</c:v>
                </c:pt>
                <c:pt idx="1559">
                  <c:v>2.0717599999999999E-2</c:v>
                </c:pt>
                <c:pt idx="1560">
                  <c:v>1.9837299999999999E-2</c:v>
                </c:pt>
                <c:pt idx="1561">
                  <c:v>1.99744E-2</c:v>
                </c:pt>
                <c:pt idx="1562">
                  <c:v>2.1269E-2</c:v>
                </c:pt>
                <c:pt idx="1563">
                  <c:v>2.31548E-2</c:v>
                </c:pt>
                <c:pt idx="1564">
                  <c:v>2.3825300000000001E-2</c:v>
                </c:pt>
                <c:pt idx="1565">
                  <c:v>2.1922900000000002E-2</c:v>
                </c:pt>
                <c:pt idx="1566">
                  <c:v>2.1021600000000001E-2</c:v>
                </c:pt>
                <c:pt idx="1567">
                  <c:v>2.2268699999999999E-2</c:v>
                </c:pt>
                <c:pt idx="1568">
                  <c:v>2.2023500000000001E-2</c:v>
                </c:pt>
                <c:pt idx="1569">
                  <c:v>2.17193E-2</c:v>
                </c:pt>
                <c:pt idx="1570">
                  <c:v>2.13835E-2</c:v>
                </c:pt>
                <c:pt idx="1571">
                  <c:v>2.1598799999999998E-2</c:v>
                </c:pt>
                <c:pt idx="1572">
                  <c:v>2.1330700000000001E-2</c:v>
                </c:pt>
                <c:pt idx="1573">
                  <c:v>2.2334E-2</c:v>
                </c:pt>
                <c:pt idx="1574">
                  <c:v>2.1665299999999998E-2</c:v>
                </c:pt>
                <c:pt idx="1575">
                  <c:v>2.1932300000000002E-2</c:v>
                </c:pt>
                <c:pt idx="1576">
                  <c:v>2.14798E-2</c:v>
                </c:pt>
                <c:pt idx="1577">
                  <c:v>2.07052E-2</c:v>
                </c:pt>
                <c:pt idx="1578">
                  <c:v>1.9855500000000002E-2</c:v>
                </c:pt>
                <c:pt idx="1579">
                  <c:v>1.8859600000000001E-2</c:v>
                </c:pt>
                <c:pt idx="1580">
                  <c:v>1.81903E-2</c:v>
                </c:pt>
                <c:pt idx="1581">
                  <c:v>1.7593499999999998E-2</c:v>
                </c:pt>
                <c:pt idx="1582">
                  <c:v>1.8934200000000002E-2</c:v>
                </c:pt>
                <c:pt idx="1583">
                  <c:v>1.9843400000000001E-2</c:v>
                </c:pt>
                <c:pt idx="1584">
                  <c:v>1.9729400000000001E-2</c:v>
                </c:pt>
                <c:pt idx="1585">
                  <c:v>1.9596500000000003E-2</c:v>
                </c:pt>
                <c:pt idx="1586">
                  <c:v>1.8985499999999999E-2</c:v>
                </c:pt>
                <c:pt idx="1587">
                  <c:v>1.8367599999999998E-2</c:v>
                </c:pt>
                <c:pt idx="1588">
                  <c:v>1.7163499999999998E-2</c:v>
                </c:pt>
                <c:pt idx="1589">
                  <c:v>1.8508500000000001E-2</c:v>
                </c:pt>
                <c:pt idx="1590">
                  <c:v>1.93172E-2</c:v>
                </c:pt>
                <c:pt idx="1591">
                  <c:v>1.94894E-2</c:v>
                </c:pt>
                <c:pt idx="1592">
                  <c:v>2.0462000000000001E-2</c:v>
                </c:pt>
                <c:pt idx="1593">
                  <c:v>2.0803099999999998E-2</c:v>
                </c:pt>
                <c:pt idx="1594">
                  <c:v>1.9820099999999997E-2</c:v>
                </c:pt>
                <c:pt idx="1595">
                  <c:v>1.9889799999999999E-2</c:v>
                </c:pt>
                <c:pt idx="1596">
                  <c:v>1.9407199999999999E-2</c:v>
                </c:pt>
                <c:pt idx="1597">
                  <c:v>1.9119300000000002E-2</c:v>
                </c:pt>
                <c:pt idx="1598">
                  <c:v>1.96688E-2</c:v>
                </c:pt>
                <c:pt idx="1599">
                  <c:v>2.0234200000000001E-2</c:v>
                </c:pt>
                <c:pt idx="1600">
                  <c:v>1.9645099999999999E-2</c:v>
                </c:pt>
                <c:pt idx="1601">
                  <c:v>1.9714099999999998E-2</c:v>
                </c:pt>
                <c:pt idx="1602">
                  <c:v>2.11836E-2</c:v>
                </c:pt>
                <c:pt idx="1603">
                  <c:v>2.2115999999999997E-2</c:v>
                </c:pt>
                <c:pt idx="1604">
                  <c:v>2.16995E-2</c:v>
                </c:pt>
                <c:pt idx="1605">
                  <c:v>2.25489E-2</c:v>
                </c:pt>
                <c:pt idx="1606">
                  <c:v>2.1937200000000004E-2</c:v>
                </c:pt>
                <c:pt idx="1607">
                  <c:v>2.2324500000000001E-2</c:v>
                </c:pt>
                <c:pt idx="1608">
                  <c:v>2.3079400000000003E-2</c:v>
                </c:pt>
                <c:pt idx="1609">
                  <c:v>2.1461999999999998E-2</c:v>
                </c:pt>
                <c:pt idx="1610">
                  <c:v>2.1092E-2</c:v>
                </c:pt>
                <c:pt idx="1611">
                  <c:v>2.0610900000000001E-2</c:v>
                </c:pt>
                <c:pt idx="1612">
                  <c:v>2.06071E-2</c:v>
                </c:pt>
                <c:pt idx="1613">
                  <c:v>2.1584500000000003E-2</c:v>
                </c:pt>
                <c:pt idx="1614">
                  <c:v>2.2128600000000002E-2</c:v>
                </c:pt>
                <c:pt idx="1615">
                  <c:v>2.3031800000000002E-2</c:v>
                </c:pt>
                <c:pt idx="1616">
                  <c:v>2.24297E-2</c:v>
                </c:pt>
                <c:pt idx="1617">
                  <c:v>2.3276400000000003E-2</c:v>
                </c:pt>
                <c:pt idx="1618">
                  <c:v>2.09424E-2</c:v>
                </c:pt>
                <c:pt idx="1619">
                  <c:v>2.22166E-2</c:v>
                </c:pt>
                <c:pt idx="1620">
                  <c:v>2.2958699999999999E-2</c:v>
                </c:pt>
                <c:pt idx="1621">
                  <c:v>2.5521700000000001E-2</c:v>
                </c:pt>
                <c:pt idx="1622">
                  <c:v>2.3959999999999999E-2</c:v>
                </c:pt>
                <c:pt idx="1623">
                  <c:v>2.60834E-2</c:v>
                </c:pt>
                <c:pt idx="1624">
                  <c:v>2.55382E-2</c:v>
                </c:pt>
                <c:pt idx="1625">
                  <c:v>2.6683600000000002E-2</c:v>
                </c:pt>
                <c:pt idx="1626">
                  <c:v>2.7029199999999996E-2</c:v>
                </c:pt>
                <c:pt idx="1627">
                  <c:v>2.8726299999999996E-2</c:v>
                </c:pt>
                <c:pt idx="1628">
                  <c:v>2.9024499999999998E-2</c:v>
                </c:pt>
                <c:pt idx="1629">
                  <c:v>2.8851299999999996E-2</c:v>
                </c:pt>
                <c:pt idx="1630">
                  <c:v>2.9660600000000002E-2</c:v>
                </c:pt>
                <c:pt idx="1631">
                  <c:v>2.9300599999999996E-2</c:v>
                </c:pt>
                <c:pt idx="1632">
                  <c:v>2.9765199999999999E-2</c:v>
                </c:pt>
                <c:pt idx="1633">
                  <c:v>2.9106900000000002E-2</c:v>
                </c:pt>
                <c:pt idx="1634">
                  <c:v>2.8634099999999999E-2</c:v>
                </c:pt>
                <c:pt idx="1635">
                  <c:v>2.9209100000000002E-2</c:v>
                </c:pt>
                <c:pt idx="1636">
                  <c:v>2.8990899999999997E-2</c:v>
                </c:pt>
                <c:pt idx="1637">
                  <c:v>2.94665E-2</c:v>
                </c:pt>
                <c:pt idx="1638">
                  <c:v>2.8833300000000003E-2</c:v>
                </c:pt>
                <c:pt idx="1639">
                  <c:v>2.8550699999999998E-2</c:v>
                </c:pt>
                <c:pt idx="1640">
                  <c:v>2.9045199999999997E-2</c:v>
                </c:pt>
                <c:pt idx="1641">
                  <c:v>3.0023000000000001E-2</c:v>
                </c:pt>
                <c:pt idx="1642">
                  <c:v>3.1157400000000002E-2</c:v>
                </c:pt>
                <c:pt idx="1643">
                  <c:v>3.1013300000000001E-2</c:v>
                </c:pt>
                <c:pt idx="1644">
                  <c:v>3.1219299999999998E-2</c:v>
                </c:pt>
                <c:pt idx="1645">
                  <c:v>3.1654599999999998E-2</c:v>
                </c:pt>
                <c:pt idx="1646">
                  <c:v>3.1456400000000002E-2</c:v>
                </c:pt>
                <c:pt idx="1647">
                  <c:v>3.0872899999999998E-2</c:v>
                </c:pt>
                <c:pt idx="1648">
                  <c:v>3.0062900000000004E-2</c:v>
                </c:pt>
                <c:pt idx="1649">
                  <c:v>2.9161700000000002E-2</c:v>
                </c:pt>
                <c:pt idx="1650">
                  <c:v>2.8543500000000003E-2</c:v>
                </c:pt>
                <c:pt idx="1651">
                  <c:v>2.9049499999999999E-2</c:v>
                </c:pt>
                <c:pt idx="1652">
                  <c:v>2.9682400000000001E-2</c:v>
                </c:pt>
                <c:pt idx="1653">
                  <c:v>2.9615800000000001E-2</c:v>
                </c:pt>
                <c:pt idx="1654">
                  <c:v>2.9360799999999999E-2</c:v>
                </c:pt>
                <c:pt idx="1655">
                  <c:v>2.9148800000000002E-2</c:v>
                </c:pt>
                <c:pt idx="1656">
                  <c:v>2.8927199999999997E-2</c:v>
                </c:pt>
                <c:pt idx="1657">
                  <c:v>2.9217700000000003E-2</c:v>
                </c:pt>
                <c:pt idx="1658">
                  <c:v>3.0497899999999998E-2</c:v>
                </c:pt>
                <c:pt idx="1659">
                  <c:v>2.94402E-2</c:v>
                </c:pt>
                <c:pt idx="1660">
                  <c:v>2.9269799999999999E-2</c:v>
                </c:pt>
                <c:pt idx="1661">
                  <c:v>2.9594499999999999E-2</c:v>
                </c:pt>
                <c:pt idx="1662">
                  <c:v>2.9039699999999998E-2</c:v>
                </c:pt>
                <c:pt idx="1663">
                  <c:v>2.9576999999999999E-2</c:v>
                </c:pt>
                <c:pt idx="1664">
                  <c:v>2.9704399999999999E-2</c:v>
                </c:pt>
                <c:pt idx="1665">
                  <c:v>2.95377E-2</c:v>
                </c:pt>
                <c:pt idx="1666">
                  <c:v>2.99245E-2</c:v>
                </c:pt>
                <c:pt idx="1667">
                  <c:v>2.8984899999999997E-2</c:v>
                </c:pt>
                <c:pt idx="1668">
                  <c:v>3.01348E-2</c:v>
                </c:pt>
                <c:pt idx="1669">
                  <c:v>3.0288299999999997E-2</c:v>
                </c:pt>
                <c:pt idx="1670">
                  <c:v>3.0099400000000002E-2</c:v>
                </c:pt>
                <c:pt idx="1671">
                  <c:v>3.0831799999999999E-2</c:v>
                </c:pt>
                <c:pt idx="1672">
                  <c:v>3.0616000000000004E-2</c:v>
                </c:pt>
                <c:pt idx="1673">
                  <c:v>3.08136E-2</c:v>
                </c:pt>
                <c:pt idx="1674">
                  <c:v>3.1004300000000002E-2</c:v>
                </c:pt>
                <c:pt idx="1675">
                  <c:v>3.1287299999999997E-2</c:v>
                </c:pt>
                <c:pt idx="1676">
                  <c:v>3.1404700000000001E-2</c:v>
                </c:pt>
                <c:pt idx="1677">
                  <c:v>3.0787099999999998E-2</c:v>
                </c:pt>
                <c:pt idx="1678">
                  <c:v>3.1251000000000001E-2</c:v>
                </c:pt>
                <c:pt idx="1679">
                  <c:v>3.1460000000000002E-2</c:v>
                </c:pt>
                <c:pt idx="1680">
                  <c:v>3.2057299999999997E-2</c:v>
                </c:pt>
                <c:pt idx="1681">
                  <c:v>3.1419700000000002E-2</c:v>
                </c:pt>
                <c:pt idx="1682">
                  <c:v>3.1865499999999998E-2</c:v>
                </c:pt>
                <c:pt idx="1683">
                  <c:v>3.1546199999999996E-2</c:v>
                </c:pt>
                <c:pt idx="1684">
                  <c:v>3.1400999999999998E-2</c:v>
                </c:pt>
                <c:pt idx="1685">
                  <c:v>3.13902E-2</c:v>
                </c:pt>
                <c:pt idx="1686">
                  <c:v>3.2000399999999998E-2</c:v>
                </c:pt>
                <c:pt idx="1687">
                  <c:v>3.2238200000000002E-2</c:v>
                </c:pt>
                <c:pt idx="1688">
                  <c:v>3.24768E-2</c:v>
                </c:pt>
                <c:pt idx="1689">
                  <c:v>3.2475599999999993E-2</c:v>
                </c:pt>
                <c:pt idx="1690">
                  <c:v>3.2718500000000005E-2</c:v>
                </c:pt>
                <c:pt idx="1691">
                  <c:v>3.3037900000000002E-2</c:v>
                </c:pt>
                <c:pt idx="1692">
                  <c:v>3.25055E-2</c:v>
                </c:pt>
                <c:pt idx="1693">
                  <c:v>3.3163699999999997E-2</c:v>
                </c:pt>
                <c:pt idx="1694">
                  <c:v>3.3449599999999996E-2</c:v>
                </c:pt>
                <c:pt idx="1695">
                  <c:v>3.3513000000000001E-2</c:v>
                </c:pt>
                <c:pt idx="1696">
                  <c:v>3.3092099999999999E-2</c:v>
                </c:pt>
                <c:pt idx="1697">
                  <c:v>3.3229599999999998E-2</c:v>
                </c:pt>
                <c:pt idx="1698">
                  <c:v>3.3463899999999998E-2</c:v>
                </c:pt>
                <c:pt idx="1699">
                  <c:v>3.4313200000000002E-2</c:v>
                </c:pt>
                <c:pt idx="1700">
                  <c:v>3.4071699999999996E-2</c:v>
                </c:pt>
                <c:pt idx="1701">
                  <c:v>3.44415E-2</c:v>
                </c:pt>
                <c:pt idx="1702">
                  <c:v>3.5485999999999997E-2</c:v>
                </c:pt>
                <c:pt idx="1703">
                  <c:v>3.5385100000000003E-2</c:v>
                </c:pt>
                <c:pt idx="1704">
                  <c:v>3.50899E-2</c:v>
                </c:pt>
                <c:pt idx="1705">
                  <c:v>3.4887299999999996E-2</c:v>
                </c:pt>
                <c:pt idx="1706">
                  <c:v>3.4128800000000001E-2</c:v>
                </c:pt>
                <c:pt idx="1707">
                  <c:v>3.38175E-2</c:v>
                </c:pt>
                <c:pt idx="1708">
                  <c:v>3.3832000000000001E-2</c:v>
                </c:pt>
                <c:pt idx="1709">
                  <c:v>3.3783600000000004E-2</c:v>
                </c:pt>
                <c:pt idx="1710">
                  <c:v>3.34297E-2</c:v>
                </c:pt>
                <c:pt idx="1711">
                  <c:v>3.3901999999999995E-2</c:v>
                </c:pt>
                <c:pt idx="1712">
                  <c:v>3.3489900000000003E-2</c:v>
                </c:pt>
                <c:pt idx="1713">
                  <c:v>3.3554599999999997E-2</c:v>
                </c:pt>
                <c:pt idx="1714">
                  <c:v>3.3264200000000001E-2</c:v>
                </c:pt>
                <c:pt idx="1715">
                  <c:v>3.2627300000000005E-2</c:v>
                </c:pt>
                <c:pt idx="1716">
                  <c:v>3.2368400000000006E-2</c:v>
                </c:pt>
                <c:pt idx="1717">
                  <c:v>3.2560000000000006E-2</c:v>
                </c:pt>
                <c:pt idx="1718">
                  <c:v>3.2006599999999996E-2</c:v>
                </c:pt>
                <c:pt idx="1719">
                  <c:v>3.1780099999999999E-2</c:v>
                </c:pt>
                <c:pt idx="1720">
                  <c:v>3.0825999999999999E-2</c:v>
                </c:pt>
                <c:pt idx="1721">
                  <c:v>3.2104899999999999E-2</c:v>
                </c:pt>
                <c:pt idx="1722">
                  <c:v>3.2790199999999999E-2</c:v>
                </c:pt>
                <c:pt idx="1723">
                  <c:v>3.3302699999999998E-2</c:v>
                </c:pt>
                <c:pt idx="1724">
                  <c:v>3.2882399999999999E-2</c:v>
                </c:pt>
                <c:pt idx="1725">
                  <c:v>3.3730299999999998E-2</c:v>
                </c:pt>
                <c:pt idx="1726">
                  <c:v>3.4400899999999998E-2</c:v>
                </c:pt>
                <c:pt idx="1727">
                  <c:v>3.4086700000000004E-2</c:v>
                </c:pt>
                <c:pt idx="1728">
                  <c:v>3.3762E-2</c:v>
                </c:pt>
                <c:pt idx="1729">
                  <c:v>3.4314700000000004E-2</c:v>
                </c:pt>
                <c:pt idx="1730">
                  <c:v>3.3447600000000001E-2</c:v>
                </c:pt>
                <c:pt idx="1731">
                  <c:v>3.2539800000000001E-2</c:v>
                </c:pt>
                <c:pt idx="1732">
                  <c:v>3.2890900000000001E-2</c:v>
                </c:pt>
                <c:pt idx="1733">
                  <c:v>3.2845199999999998E-2</c:v>
                </c:pt>
                <c:pt idx="1734">
                  <c:v>3.3278799999999997E-2</c:v>
                </c:pt>
                <c:pt idx="1735">
                  <c:v>3.3649699999999998E-2</c:v>
                </c:pt>
                <c:pt idx="1736">
                  <c:v>3.3487000000000003E-2</c:v>
                </c:pt>
                <c:pt idx="1737">
                  <c:v>3.4874700000000002E-2</c:v>
                </c:pt>
                <c:pt idx="1738">
                  <c:v>3.4800699999999997E-2</c:v>
                </c:pt>
                <c:pt idx="1739">
                  <c:v>3.5096700000000002E-2</c:v>
                </c:pt>
                <c:pt idx="1740">
                  <c:v>3.4814900000000003E-2</c:v>
                </c:pt>
                <c:pt idx="1741">
                  <c:v>3.50665E-2</c:v>
                </c:pt>
                <c:pt idx="1742">
                  <c:v>3.5139999999999998E-2</c:v>
                </c:pt>
                <c:pt idx="1743">
                  <c:v>3.5838500000000002E-2</c:v>
                </c:pt>
                <c:pt idx="1744">
                  <c:v>3.5125700000000003E-2</c:v>
                </c:pt>
                <c:pt idx="1745">
                  <c:v>3.5891699999999999E-2</c:v>
                </c:pt>
                <c:pt idx="1746">
                  <c:v>3.4848000000000004E-2</c:v>
                </c:pt>
                <c:pt idx="1747">
                  <c:v>3.4875400000000001E-2</c:v>
                </c:pt>
                <c:pt idx="1748">
                  <c:v>3.4037499999999998E-2</c:v>
                </c:pt>
                <c:pt idx="1749">
                  <c:v>3.3238999999999998E-2</c:v>
                </c:pt>
                <c:pt idx="1750">
                  <c:v>3.2861599999999998E-2</c:v>
                </c:pt>
                <c:pt idx="1751">
                  <c:v>3.22227E-2</c:v>
                </c:pt>
                <c:pt idx="1752">
                  <c:v>3.17833E-2</c:v>
                </c:pt>
                <c:pt idx="1753">
                  <c:v>3.24423E-2</c:v>
                </c:pt>
                <c:pt idx="1754">
                  <c:v>3.2562900000000006E-2</c:v>
                </c:pt>
                <c:pt idx="1755">
                  <c:v>3.17512E-2</c:v>
                </c:pt>
                <c:pt idx="1756">
                  <c:v>3.2511600000000002E-2</c:v>
                </c:pt>
                <c:pt idx="1757">
                  <c:v>3.2509699999999996E-2</c:v>
                </c:pt>
                <c:pt idx="1758">
                  <c:v>3.2904899999999994E-2</c:v>
                </c:pt>
                <c:pt idx="1759">
                  <c:v>3.1806799999999996E-2</c:v>
                </c:pt>
                <c:pt idx="1760">
                  <c:v>3.2181299999999996E-2</c:v>
                </c:pt>
                <c:pt idx="1761">
                  <c:v>3.1749300000000001E-2</c:v>
                </c:pt>
                <c:pt idx="1762">
                  <c:v>3.1541199999999998E-2</c:v>
                </c:pt>
                <c:pt idx="1763">
                  <c:v>3.2198999999999998E-2</c:v>
                </c:pt>
                <c:pt idx="1764">
                  <c:v>3.1913799999999999E-2</c:v>
                </c:pt>
                <c:pt idx="1765">
                  <c:v>3.1451699999999999E-2</c:v>
                </c:pt>
                <c:pt idx="1766">
                  <c:v>3.1856599999999999E-2</c:v>
                </c:pt>
                <c:pt idx="1767">
                  <c:v>3.2500899999999999E-2</c:v>
                </c:pt>
                <c:pt idx="1768">
                  <c:v>3.3274100000000001E-2</c:v>
                </c:pt>
                <c:pt idx="1769">
                  <c:v>3.1906200000000003E-2</c:v>
                </c:pt>
                <c:pt idx="1770">
                  <c:v>3.2095499999999999E-2</c:v>
                </c:pt>
                <c:pt idx="1771">
                  <c:v>3.1706900000000003E-2</c:v>
                </c:pt>
                <c:pt idx="1772">
                  <c:v>3.2540199999999998E-2</c:v>
                </c:pt>
                <c:pt idx="1773">
                  <c:v>3.2261399999999996E-2</c:v>
                </c:pt>
                <c:pt idx="1774">
                  <c:v>3.3384500000000004E-2</c:v>
                </c:pt>
                <c:pt idx="1775">
                  <c:v>3.2005100000000002E-2</c:v>
                </c:pt>
                <c:pt idx="1776">
                  <c:v>3.25422E-2</c:v>
                </c:pt>
                <c:pt idx="1777">
                  <c:v>3.2128400000000001E-2</c:v>
                </c:pt>
                <c:pt idx="1778">
                  <c:v>3.1681500000000001E-2</c:v>
                </c:pt>
                <c:pt idx="1779">
                  <c:v>3.2312399999999998E-2</c:v>
                </c:pt>
                <c:pt idx="1780">
                  <c:v>3.2233399999999995E-2</c:v>
                </c:pt>
                <c:pt idx="1781">
                  <c:v>3.2944999999999995E-2</c:v>
                </c:pt>
                <c:pt idx="1782">
                  <c:v>3.3938000000000003E-2</c:v>
                </c:pt>
                <c:pt idx="1783">
                  <c:v>3.33269E-2</c:v>
                </c:pt>
                <c:pt idx="1784">
                  <c:v>3.1521500000000001E-2</c:v>
                </c:pt>
                <c:pt idx="1785">
                  <c:v>3.19925E-2</c:v>
                </c:pt>
                <c:pt idx="1786">
                  <c:v>3.06564E-2</c:v>
                </c:pt>
                <c:pt idx="1787">
                  <c:v>3.1342399999999999E-2</c:v>
                </c:pt>
                <c:pt idx="1788">
                  <c:v>2.9856400000000002E-2</c:v>
                </c:pt>
                <c:pt idx="1789">
                  <c:v>2.7921700000000001E-2</c:v>
                </c:pt>
                <c:pt idx="1790">
                  <c:v>2.8704199999999999E-2</c:v>
                </c:pt>
                <c:pt idx="1791">
                  <c:v>2.8402100000000003E-2</c:v>
                </c:pt>
                <c:pt idx="1792">
                  <c:v>2.8048200000000002E-2</c:v>
                </c:pt>
                <c:pt idx="1793">
                  <c:v>2.6332600000000005E-2</c:v>
                </c:pt>
                <c:pt idx="1794">
                  <c:v>2.6620400000000002E-2</c:v>
                </c:pt>
                <c:pt idx="1795">
                  <c:v>2.7108999999999998E-2</c:v>
                </c:pt>
                <c:pt idx="1796">
                  <c:v>2.75666E-2</c:v>
                </c:pt>
                <c:pt idx="1797">
                  <c:v>2.6337000000000003E-2</c:v>
                </c:pt>
                <c:pt idx="1798">
                  <c:v>2.67394E-2</c:v>
                </c:pt>
                <c:pt idx="1799">
                  <c:v>2.7382900000000002E-2</c:v>
                </c:pt>
                <c:pt idx="1800">
                  <c:v>2.75894E-2</c:v>
                </c:pt>
                <c:pt idx="1801">
                  <c:v>2.7415399999999999E-2</c:v>
                </c:pt>
                <c:pt idx="1802">
                  <c:v>2.7038799999999998E-2</c:v>
                </c:pt>
                <c:pt idx="1803">
                  <c:v>2.8293200000000001E-2</c:v>
                </c:pt>
                <c:pt idx="1804">
                  <c:v>2.6591399999999998E-2</c:v>
                </c:pt>
                <c:pt idx="1805">
                  <c:v>2.5020899999999999E-2</c:v>
                </c:pt>
                <c:pt idx="1806">
                  <c:v>2.5328999999999997E-2</c:v>
                </c:pt>
                <c:pt idx="1807">
                  <c:v>2.4364400000000001E-2</c:v>
                </c:pt>
                <c:pt idx="1808">
                  <c:v>2.4125000000000001E-2</c:v>
                </c:pt>
                <c:pt idx="1809">
                  <c:v>2.3711199999999998E-2</c:v>
                </c:pt>
                <c:pt idx="1810">
                  <c:v>2.4493399999999999E-2</c:v>
                </c:pt>
                <c:pt idx="1811">
                  <c:v>2.4656800000000003E-2</c:v>
                </c:pt>
                <c:pt idx="1812">
                  <c:v>2.5182699999999999E-2</c:v>
                </c:pt>
                <c:pt idx="1813">
                  <c:v>2.4855000000000002E-2</c:v>
                </c:pt>
                <c:pt idx="1814">
                  <c:v>2.5315899999999999E-2</c:v>
                </c:pt>
                <c:pt idx="1815">
                  <c:v>2.5867100000000001E-2</c:v>
                </c:pt>
                <c:pt idx="1816">
                  <c:v>2.5092900000000001E-2</c:v>
                </c:pt>
                <c:pt idx="1817">
                  <c:v>2.44347E-2</c:v>
                </c:pt>
                <c:pt idx="1818">
                  <c:v>2.4311900000000001E-2</c:v>
                </c:pt>
                <c:pt idx="1819">
                  <c:v>2.4201999999999998E-2</c:v>
                </c:pt>
                <c:pt idx="1820">
                  <c:v>2.34363E-2</c:v>
                </c:pt>
                <c:pt idx="1821">
                  <c:v>2.33704E-2</c:v>
                </c:pt>
                <c:pt idx="1822">
                  <c:v>2.3693299999999997E-2</c:v>
                </c:pt>
                <c:pt idx="1823">
                  <c:v>2.42151E-2</c:v>
                </c:pt>
                <c:pt idx="1824">
                  <c:v>2.3694400000000001E-2</c:v>
                </c:pt>
                <c:pt idx="1825">
                  <c:v>2.2919300000000004E-2</c:v>
                </c:pt>
                <c:pt idx="1826">
                  <c:v>2.3130000000000001E-2</c:v>
                </c:pt>
                <c:pt idx="1827">
                  <c:v>2.27406E-2</c:v>
                </c:pt>
                <c:pt idx="1828">
                  <c:v>2.2654399999999998E-2</c:v>
                </c:pt>
                <c:pt idx="1829">
                  <c:v>2.2796500000000001E-2</c:v>
                </c:pt>
                <c:pt idx="1830">
                  <c:v>2.3563200000000003E-2</c:v>
                </c:pt>
                <c:pt idx="1831">
                  <c:v>2.3254299999999999E-2</c:v>
                </c:pt>
                <c:pt idx="1832">
                  <c:v>2.3563500000000001E-2</c:v>
                </c:pt>
                <c:pt idx="1833">
                  <c:v>2.35339E-2</c:v>
                </c:pt>
                <c:pt idx="1834">
                  <c:v>2.3442400000000002E-2</c:v>
                </c:pt>
                <c:pt idx="1835">
                  <c:v>2.3149799999999998E-2</c:v>
                </c:pt>
                <c:pt idx="1836">
                  <c:v>2.3911099999999998E-2</c:v>
                </c:pt>
                <c:pt idx="1837">
                  <c:v>2.4617500000000004E-2</c:v>
                </c:pt>
                <c:pt idx="1838">
                  <c:v>2.3977500000000002E-2</c:v>
                </c:pt>
                <c:pt idx="1839">
                  <c:v>2.4029099999999998E-2</c:v>
                </c:pt>
                <c:pt idx="1840">
                  <c:v>2.4142199999999999E-2</c:v>
                </c:pt>
                <c:pt idx="1841">
                  <c:v>2.5492799999999999E-2</c:v>
                </c:pt>
                <c:pt idx="1842">
                  <c:v>2.5868700000000001E-2</c:v>
                </c:pt>
                <c:pt idx="1843">
                  <c:v>2.6074599999999996E-2</c:v>
                </c:pt>
                <c:pt idx="1844">
                  <c:v>2.57142E-2</c:v>
                </c:pt>
                <c:pt idx="1845">
                  <c:v>2.5357699999999997E-2</c:v>
                </c:pt>
                <c:pt idx="1846">
                  <c:v>2.6077999999999997E-2</c:v>
                </c:pt>
                <c:pt idx="1847">
                  <c:v>2.6566500000000003E-2</c:v>
                </c:pt>
                <c:pt idx="1848">
                  <c:v>2.6206500000000001E-2</c:v>
                </c:pt>
                <c:pt idx="1849">
                  <c:v>2.5224000000000003E-2</c:v>
                </c:pt>
                <c:pt idx="1850">
                  <c:v>2.4663499999999998E-2</c:v>
                </c:pt>
                <c:pt idx="1851">
                  <c:v>2.5690000000000001E-2</c:v>
                </c:pt>
                <c:pt idx="1852">
                  <c:v>2.4920500000000002E-2</c:v>
                </c:pt>
                <c:pt idx="1853">
                  <c:v>2.4399000000000001E-2</c:v>
                </c:pt>
                <c:pt idx="1854">
                  <c:v>2.33312E-2</c:v>
                </c:pt>
                <c:pt idx="1855">
                  <c:v>2.3954200000000002E-2</c:v>
                </c:pt>
                <c:pt idx="1856">
                  <c:v>2.5034600000000001E-2</c:v>
                </c:pt>
                <c:pt idx="1857">
                  <c:v>2.3272000000000001E-2</c:v>
                </c:pt>
                <c:pt idx="1858">
                  <c:v>2.3805899999999998E-2</c:v>
                </c:pt>
                <c:pt idx="1859">
                  <c:v>2.3345599999999998E-2</c:v>
                </c:pt>
                <c:pt idx="1860">
                  <c:v>2.4447399999999998E-2</c:v>
                </c:pt>
                <c:pt idx="1861">
                  <c:v>2.4623300000000001E-2</c:v>
                </c:pt>
                <c:pt idx="1862">
                  <c:v>2.4266800000000002E-2</c:v>
                </c:pt>
                <c:pt idx="1863">
                  <c:v>2.4787400000000001E-2</c:v>
                </c:pt>
                <c:pt idx="1864">
                  <c:v>2.4756999999999998E-2</c:v>
                </c:pt>
                <c:pt idx="1865">
                  <c:v>2.4092099999999998E-2</c:v>
                </c:pt>
                <c:pt idx="1866">
                  <c:v>2.5212200000000001E-2</c:v>
                </c:pt>
                <c:pt idx="1867">
                  <c:v>2.5951200000000001E-2</c:v>
                </c:pt>
                <c:pt idx="1868">
                  <c:v>2.5330800000000001E-2</c:v>
                </c:pt>
                <c:pt idx="1869">
                  <c:v>2.6110099999999997E-2</c:v>
                </c:pt>
                <c:pt idx="1870">
                  <c:v>2.6886799999999999E-2</c:v>
                </c:pt>
                <c:pt idx="1871">
                  <c:v>2.6763499999999999E-2</c:v>
                </c:pt>
                <c:pt idx="1872">
                  <c:v>2.7578399999999999E-2</c:v>
                </c:pt>
                <c:pt idx="1873">
                  <c:v>2.8014800000000003E-2</c:v>
                </c:pt>
                <c:pt idx="1874">
                  <c:v>2.7642799999999999E-2</c:v>
                </c:pt>
                <c:pt idx="1875">
                  <c:v>2.8176400000000001E-2</c:v>
                </c:pt>
                <c:pt idx="1876">
                  <c:v>2.7619899999999999E-2</c:v>
                </c:pt>
                <c:pt idx="1877">
                  <c:v>2.8311099999999999E-2</c:v>
                </c:pt>
                <c:pt idx="1878">
                  <c:v>2.83564E-2</c:v>
                </c:pt>
                <c:pt idx="1879">
                  <c:v>2.8981400000000001E-2</c:v>
                </c:pt>
                <c:pt idx="1880">
                  <c:v>2.8370199999999998E-2</c:v>
                </c:pt>
                <c:pt idx="1881">
                  <c:v>2.84605E-2</c:v>
                </c:pt>
                <c:pt idx="1882">
                  <c:v>2.7869900000000003E-2</c:v>
                </c:pt>
                <c:pt idx="1883">
                  <c:v>2.7247799999999999E-2</c:v>
                </c:pt>
                <c:pt idx="1884">
                  <c:v>2.79475E-2</c:v>
                </c:pt>
                <c:pt idx="1885">
                  <c:v>2.8033199999999998E-2</c:v>
                </c:pt>
                <c:pt idx="1886">
                  <c:v>2.77319E-2</c:v>
                </c:pt>
                <c:pt idx="1887">
                  <c:v>2.84341E-2</c:v>
                </c:pt>
                <c:pt idx="1888">
                  <c:v>2.8943199999999999E-2</c:v>
                </c:pt>
                <c:pt idx="1889">
                  <c:v>2.9705099999999998E-2</c:v>
                </c:pt>
                <c:pt idx="1890">
                  <c:v>2.92258E-2</c:v>
                </c:pt>
                <c:pt idx="1891">
                  <c:v>2.9036900000000001E-2</c:v>
                </c:pt>
                <c:pt idx="1892">
                  <c:v>2.8823200000000004E-2</c:v>
                </c:pt>
                <c:pt idx="1893">
                  <c:v>2.8249099999999999E-2</c:v>
                </c:pt>
                <c:pt idx="1894">
                  <c:v>2.7666199999999995E-2</c:v>
                </c:pt>
                <c:pt idx="1895">
                  <c:v>2.8134500000000003E-2</c:v>
                </c:pt>
                <c:pt idx="1896">
                  <c:v>2.7784300000000001E-2</c:v>
                </c:pt>
                <c:pt idx="1897">
                  <c:v>2.7574099999999997E-2</c:v>
                </c:pt>
                <c:pt idx="1898">
                  <c:v>2.8038199999999999E-2</c:v>
                </c:pt>
                <c:pt idx="1899">
                  <c:v>2.88279E-2</c:v>
                </c:pt>
                <c:pt idx="1900">
                  <c:v>2.9777399999999999E-2</c:v>
                </c:pt>
                <c:pt idx="1901">
                  <c:v>3.0131599999999994E-2</c:v>
                </c:pt>
                <c:pt idx="1902">
                  <c:v>2.9961000000000002E-2</c:v>
                </c:pt>
                <c:pt idx="1903">
                  <c:v>3.0454899999999997E-2</c:v>
                </c:pt>
                <c:pt idx="1904">
                  <c:v>3.1307000000000001E-2</c:v>
                </c:pt>
                <c:pt idx="1905">
                  <c:v>3.12196E-2</c:v>
                </c:pt>
                <c:pt idx="1906">
                  <c:v>3.0981999999999999E-2</c:v>
                </c:pt>
                <c:pt idx="1907">
                  <c:v>3.1676299999999998E-2</c:v>
                </c:pt>
                <c:pt idx="1908">
                  <c:v>3.2231900000000001E-2</c:v>
                </c:pt>
                <c:pt idx="1909">
                  <c:v>3.1989499999999997E-2</c:v>
                </c:pt>
                <c:pt idx="1910">
                  <c:v>3.1624400000000004E-2</c:v>
                </c:pt>
                <c:pt idx="1911">
                  <c:v>3.2359800000000001E-2</c:v>
                </c:pt>
                <c:pt idx="1912">
                  <c:v>3.0794000000000002E-2</c:v>
                </c:pt>
                <c:pt idx="1913">
                  <c:v>3.07091E-2</c:v>
                </c:pt>
                <c:pt idx="1914">
                  <c:v>3.0324900000000002E-2</c:v>
                </c:pt>
                <c:pt idx="1915">
                  <c:v>3.0783199999999997E-2</c:v>
                </c:pt>
                <c:pt idx="1916">
                  <c:v>3.2258200000000001E-2</c:v>
                </c:pt>
                <c:pt idx="1917">
                  <c:v>3.1917100000000004E-2</c:v>
                </c:pt>
                <c:pt idx="1918">
                  <c:v>3.1098399999999998E-2</c:v>
                </c:pt>
                <c:pt idx="1919">
                  <c:v>3.1338200000000004E-2</c:v>
                </c:pt>
                <c:pt idx="1920">
                  <c:v>3.19703E-2</c:v>
                </c:pt>
                <c:pt idx="1921">
                  <c:v>3.02504E-2</c:v>
                </c:pt>
                <c:pt idx="1922">
                  <c:v>2.9963500000000001E-2</c:v>
                </c:pt>
                <c:pt idx="1923">
                  <c:v>3.0458699999999998E-2</c:v>
                </c:pt>
                <c:pt idx="1924">
                  <c:v>3.0824799999999999E-2</c:v>
                </c:pt>
                <c:pt idx="1925">
                  <c:v>3.0541800000000001E-2</c:v>
                </c:pt>
                <c:pt idx="1926">
                  <c:v>3.2027E-2</c:v>
                </c:pt>
                <c:pt idx="1927">
                  <c:v>3.1775900000000003E-2</c:v>
                </c:pt>
                <c:pt idx="1928">
                  <c:v>3.3325799999999996E-2</c:v>
                </c:pt>
                <c:pt idx="1929">
                  <c:v>3.3051799999999992E-2</c:v>
                </c:pt>
                <c:pt idx="1930">
                  <c:v>3.3705599999999995E-2</c:v>
                </c:pt>
                <c:pt idx="1931">
                  <c:v>3.4177400000000004E-2</c:v>
                </c:pt>
                <c:pt idx="1932">
                  <c:v>3.3682100000000006E-2</c:v>
                </c:pt>
                <c:pt idx="1933">
                  <c:v>3.3924200000000002E-2</c:v>
                </c:pt>
                <c:pt idx="1934">
                  <c:v>3.3026199999999999E-2</c:v>
                </c:pt>
                <c:pt idx="1935">
                  <c:v>3.2861300000000003E-2</c:v>
                </c:pt>
                <c:pt idx="1936">
                  <c:v>3.3896100000000005E-2</c:v>
                </c:pt>
                <c:pt idx="1937">
                  <c:v>3.4257200000000002E-2</c:v>
                </c:pt>
                <c:pt idx="1938">
                  <c:v>3.5185800000000003E-2</c:v>
                </c:pt>
                <c:pt idx="1939">
                  <c:v>3.4958799999999998E-2</c:v>
                </c:pt>
                <c:pt idx="1940">
                  <c:v>3.5689699999999998E-2</c:v>
                </c:pt>
                <c:pt idx="1941">
                  <c:v>3.6075599999999999E-2</c:v>
                </c:pt>
                <c:pt idx="1942">
                  <c:v>3.53949E-2</c:v>
                </c:pt>
                <c:pt idx="1943">
                  <c:v>3.6521600000000001E-2</c:v>
                </c:pt>
                <c:pt idx="1944">
                  <c:v>3.6560000000000002E-2</c:v>
                </c:pt>
                <c:pt idx="1945">
                  <c:v>3.6190800000000002E-2</c:v>
                </c:pt>
                <c:pt idx="1946">
                  <c:v>3.58746E-2</c:v>
                </c:pt>
                <c:pt idx="1947">
                  <c:v>3.6501600000000002E-2</c:v>
                </c:pt>
                <c:pt idx="1948">
                  <c:v>3.6481899999999998E-2</c:v>
                </c:pt>
                <c:pt idx="1949">
                  <c:v>3.6082799999999998E-2</c:v>
                </c:pt>
                <c:pt idx="1950">
                  <c:v>3.6788600000000005E-2</c:v>
                </c:pt>
                <c:pt idx="1951">
                  <c:v>3.7060199999999995E-2</c:v>
                </c:pt>
                <c:pt idx="1952">
                  <c:v>3.66714E-2</c:v>
                </c:pt>
                <c:pt idx="1953">
                  <c:v>3.70365E-2</c:v>
                </c:pt>
                <c:pt idx="1954">
                  <c:v>3.7322800000000003E-2</c:v>
                </c:pt>
                <c:pt idx="1955">
                  <c:v>3.7317799999999998E-2</c:v>
                </c:pt>
                <c:pt idx="1956">
                  <c:v>3.6896999999999999E-2</c:v>
                </c:pt>
                <c:pt idx="1957">
                  <c:v>3.7841199999999998E-2</c:v>
                </c:pt>
                <c:pt idx="1958">
                  <c:v>3.8224999999999995E-2</c:v>
                </c:pt>
                <c:pt idx="1959">
                  <c:v>3.7131999999999998E-2</c:v>
                </c:pt>
                <c:pt idx="1960">
                  <c:v>3.6724E-2</c:v>
                </c:pt>
                <c:pt idx="1961">
                  <c:v>3.7033400000000001E-2</c:v>
                </c:pt>
                <c:pt idx="1962">
                  <c:v>3.7354000000000005E-2</c:v>
                </c:pt>
                <c:pt idx="1963">
                  <c:v>3.7087799999999997E-2</c:v>
                </c:pt>
                <c:pt idx="1964">
                  <c:v>3.7447099999999997E-2</c:v>
                </c:pt>
                <c:pt idx="1965">
                  <c:v>3.7164299999999997E-2</c:v>
                </c:pt>
                <c:pt idx="1966">
                  <c:v>3.5524299999999995E-2</c:v>
                </c:pt>
                <c:pt idx="1967">
                  <c:v>3.5187099999999999E-2</c:v>
                </c:pt>
                <c:pt idx="1968">
                  <c:v>3.5420199999999999E-2</c:v>
                </c:pt>
                <c:pt idx="1969">
                  <c:v>3.5276700000000001E-2</c:v>
                </c:pt>
                <c:pt idx="1970">
                  <c:v>3.4858199999999999E-2</c:v>
                </c:pt>
                <c:pt idx="1971">
                  <c:v>3.4858800000000002E-2</c:v>
                </c:pt>
                <c:pt idx="1972">
                  <c:v>3.5466699999999997E-2</c:v>
                </c:pt>
                <c:pt idx="1973">
                  <c:v>3.5554100000000005E-2</c:v>
                </c:pt>
                <c:pt idx="1974">
                  <c:v>3.5789899999999999E-2</c:v>
                </c:pt>
                <c:pt idx="1975">
                  <c:v>3.5732600000000003E-2</c:v>
                </c:pt>
                <c:pt idx="1976">
                  <c:v>3.5472400000000001E-2</c:v>
                </c:pt>
                <c:pt idx="1977">
                  <c:v>3.5675199999999997E-2</c:v>
                </c:pt>
                <c:pt idx="1978">
                  <c:v>3.5334500000000005E-2</c:v>
                </c:pt>
                <c:pt idx="1979">
                  <c:v>3.4641499999999999E-2</c:v>
                </c:pt>
                <c:pt idx="1980">
                  <c:v>3.4792200000000002E-2</c:v>
                </c:pt>
                <c:pt idx="1981">
                  <c:v>3.4762000000000001E-2</c:v>
                </c:pt>
                <c:pt idx="1982">
                  <c:v>3.48201E-2</c:v>
                </c:pt>
                <c:pt idx="1983">
                  <c:v>3.4938999999999998E-2</c:v>
                </c:pt>
                <c:pt idx="1984">
                  <c:v>3.5146300000000005E-2</c:v>
                </c:pt>
                <c:pt idx="1985">
                  <c:v>3.5782299999999996E-2</c:v>
                </c:pt>
                <c:pt idx="1986">
                  <c:v>3.5706599999999998E-2</c:v>
                </c:pt>
                <c:pt idx="1987">
                  <c:v>3.7081999999999997E-2</c:v>
                </c:pt>
                <c:pt idx="1988">
                  <c:v>3.6751200000000005E-2</c:v>
                </c:pt>
                <c:pt idx="1989">
                  <c:v>3.6914999999999996E-2</c:v>
                </c:pt>
                <c:pt idx="1990">
                  <c:v>3.6402899999999995E-2</c:v>
                </c:pt>
                <c:pt idx="1991">
                  <c:v>3.5675600000000002E-2</c:v>
                </c:pt>
                <c:pt idx="1992">
                  <c:v>3.6024E-2</c:v>
                </c:pt>
                <c:pt idx="1993">
                  <c:v>3.6218599999999997E-2</c:v>
                </c:pt>
                <c:pt idx="1994">
                  <c:v>3.5871500000000001E-2</c:v>
                </c:pt>
                <c:pt idx="1995">
                  <c:v>3.5402799999999998E-2</c:v>
                </c:pt>
                <c:pt idx="1996">
                  <c:v>3.4673099999999998E-2</c:v>
                </c:pt>
                <c:pt idx="1997">
                  <c:v>3.4770999999999996E-2</c:v>
                </c:pt>
                <c:pt idx="1998">
                  <c:v>3.5184800000000002E-2</c:v>
                </c:pt>
                <c:pt idx="1999">
                  <c:v>3.61439E-2</c:v>
                </c:pt>
                <c:pt idx="2000">
                  <c:v>3.5501600000000001E-2</c:v>
                </c:pt>
                <c:pt idx="2001">
                  <c:v>3.5628300000000002E-2</c:v>
                </c:pt>
                <c:pt idx="2002">
                  <c:v>3.5122599999999997E-2</c:v>
                </c:pt>
                <c:pt idx="2003">
                  <c:v>3.5623000000000002E-2</c:v>
                </c:pt>
                <c:pt idx="2004">
                  <c:v>3.5757900000000002E-2</c:v>
                </c:pt>
                <c:pt idx="2005">
                  <c:v>3.5548299999999998E-2</c:v>
                </c:pt>
                <c:pt idx="2006">
                  <c:v>3.57974E-2</c:v>
                </c:pt>
                <c:pt idx="2007">
                  <c:v>3.5603900000000001E-2</c:v>
                </c:pt>
                <c:pt idx="2008">
                  <c:v>3.5441300000000002E-2</c:v>
                </c:pt>
                <c:pt idx="2009">
                  <c:v>3.5986700000000003E-2</c:v>
                </c:pt>
                <c:pt idx="2010">
                  <c:v>3.6451900000000002E-2</c:v>
                </c:pt>
                <c:pt idx="2011">
                  <c:v>3.6195600000000001E-2</c:v>
                </c:pt>
                <c:pt idx="2012">
                  <c:v>3.68437E-2</c:v>
                </c:pt>
                <c:pt idx="2013">
                  <c:v>3.7390300000000001E-2</c:v>
                </c:pt>
                <c:pt idx="2014">
                  <c:v>3.6691599999999998E-2</c:v>
                </c:pt>
                <c:pt idx="2015">
                  <c:v>3.7946599999999997E-2</c:v>
                </c:pt>
                <c:pt idx="2016">
                  <c:v>3.7870600000000004E-2</c:v>
                </c:pt>
                <c:pt idx="2017">
                  <c:v>3.7768099999999999E-2</c:v>
                </c:pt>
                <c:pt idx="2018">
                  <c:v>3.7696800000000003E-2</c:v>
                </c:pt>
                <c:pt idx="2019">
                  <c:v>3.6968400000000005E-2</c:v>
                </c:pt>
                <c:pt idx="2020">
                  <c:v>3.7576200000000004E-2</c:v>
                </c:pt>
                <c:pt idx="2021">
                  <c:v>3.7860700000000004E-2</c:v>
                </c:pt>
                <c:pt idx="2022">
                  <c:v>3.7419300000000003E-2</c:v>
                </c:pt>
                <c:pt idx="2023">
                  <c:v>3.7068799999999999E-2</c:v>
                </c:pt>
                <c:pt idx="2024">
                  <c:v>3.78135E-2</c:v>
                </c:pt>
                <c:pt idx="2025">
                  <c:v>3.7602200000000002E-2</c:v>
                </c:pt>
                <c:pt idx="2026">
                  <c:v>3.6911800000000002E-2</c:v>
                </c:pt>
                <c:pt idx="2027">
                  <c:v>3.6806900000000004E-2</c:v>
                </c:pt>
                <c:pt idx="2028">
                  <c:v>3.6297599999999999E-2</c:v>
                </c:pt>
                <c:pt idx="2029">
                  <c:v>3.4970999999999995E-2</c:v>
                </c:pt>
                <c:pt idx="2030">
                  <c:v>3.4383299999999999E-2</c:v>
                </c:pt>
                <c:pt idx="2031">
                  <c:v>3.5609100000000005E-2</c:v>
                </c:pt>
                <c:pt idx="2032">
                  <c:v>3.5423300000000005E-2</c:v>
                </c:pt>
                <c:pt idx="2033">
                  <c:v>3.5245199999999997E-2</c:v>
                </c:pt>
                <c:pt idx="2034">
                  <c:v>3.5263799999999998E-2</c:v>
                </c:pt>
                <c:pt idx="2035">
                  <c:v>3.4732800000000001E-2</c:v>
                </c:pt>
                <c:pt idx="2036">
                  <c:v>3.4092999999999998E-2</c:v>
                </c:pt>
                <c:pt idx="2037">
                  <c:v>3.35692E-2</c:v>
                </c:pt>
                <c:pt idx="2038">
                  <c:v>3.4105999999999997E-2</c:v>
                </c:pt>
                <c:pt idx="2039">
                  <c:v>3.4304599999999998E-2</c:v>
                </c:pt>
                <c:pt idx="2040">
                  <c:v>3.3444500000000002E-2</c:v>
                </c:pt>
                <c:pt idx="2041">
                  <c:v>3.2681500000000002E-2</c:v>
                </c:pt>
                <c:pt idx="2042">
                  <c:v>3.2333600000000004E-2</c:v>
                </c:pt>
                <c:pt idx="2043">
                  <c:v>3.1478800000000001E-2</c:v>
                </c:pt>
                <c:pt idx="2044">
                  <c:v>3.1866800000000001E-2</c:v>
                </c:pt>
                <c:pt idx="2045">
                  <c:v>3.2317699999999998E-2</c:v>
                </c:pt>
                <c:pt idx="2046">
                  <c:v>3.2639800000000004E-2</c:v>
                </c:pt>
                <c:pt idx="2047">
                  <c:v>3.3355900000000001E-2</c:v>
                </c:pt>
                <c:pt idx="2048">
                  <c:v>3.3573600000000002E-2</c:v>
                </c:pt>
                <c:pt idx="2049">
                  <c:v>3.3277599999999997E-2</c:v>
                </c:pt>
                <c:pt idx="2050">
                  <c:v>3.34034E-2</c:v>
                </c:pt>
                <c:pt idx="2051">
                  <c:v>3.2661900000000001E-2</c:v>
                </c:pt>
                <c:pt idx="2052">
                  <c:v>3.27526E-2</c:v>
                </c:pt>
                <c:pt idx="2053">
                  <c:v>3.3628100000000001E-2</c:v>
                </c:pt>
                <c:pt idx="2054">
                  <c:v>3.38993E-2</c:v>
                </c:pt>
                <c:pt idx="2055">
                  <c:v>3.4114200000000004E-2</c:v>
                </c:pt>
                <c:pt idx="2056">
                  <c:v>3.4389100000000006E-2</c:v>
                </c:pt>
                <c:pt idx="2057">
                  <c:v>3.4523100000000001E-2</c:v>
                </c:pt>
                <c:pt idx="2058">
                  <c:v>3.4869999999999998E-2</c:v>
                </c:pt>
                <c:pt idx="2059">
                  <c:v>3.4768800000000002E-2</c:v>
                </c:pt>
                <c:pt idx="2060">
                  <c:v>3.4163399999999997E-2</c:v>
                </c:pt>
                <c:pt idx="2061">
                  <c:v>3.3727699999999999E-2</c:v>
                </c:pt>
                <c:pt idx="2062">
                  <c:v>3.3349400000000001E-2</c:v>
                </c:pt>
                <c:pt idx="2063">
                  <c:v>3.4465300000000004E-2</c:v>
                </c:pt>
                <c:pt idx="2064">
                  <c:v>3.3527399999999999E-2</c:v>
                </c:pt>
                <c:pt idx="2065">
                  <c:v>3.3706E-2</c:v>
                </c:pt>
                <c:pt idx="2066">
                  <c:v>3.5013000000000002E-2</c:v>
                </c:pt>
                <c:pt idx="2067">
                  <c:v>3.4360700000000001E-2</c:v>
                </c:pt>
                <c:pt idx="2068">
                  <c:v>3.3663800000000001E-2</c:v>
                </c:pt>
                <c:pt idx="2069">
                  <c:v>3.3181700000000001E-2</c:v>
                </c:pt>
                <c:pt idx="2070">
                  <c:v>3.26247E-2</c:v>
                </c:pt>
                <c:pt idx="2071">
                  <c:v>3.3250500000000002E-2</c:v>
                </c:pt>
                <c:pt idx="2072">
                  <c:v>3.3515400000000001E-2</c:v>
                </c:pt>
                <c:pt idx="2073">
                  <c:v>3.4006099999999997E-2</c:v>
                </c:pt>
                <c:pt idx="2074">
                  <c:v>3.3444799999999997E-2</c:v>
                </c:pt>
                <c:pt idx="2075">
                  <c:v>3.2847300000000003E-2</c:v>
                </c:pt>
                <c:pt idx="2076">
                  <c:v>3.31312E-2</c:v>
                </c:pt>
                <c:pt idx="2077">
                  <c:v>3.18663E-2</c:v>
                </c:pt>
                <c:pt idx="2078">
                  <c:v>3.1209600000000001E-2</c:v>
                </c:pt>
                <c:pt idx="2079">
                  <c:v>3.1829799999999998E-2</c:v>
                </c:pt>
                <c:pt idx="2080">
                  <c:v>3.1290399999999996E-2</c:v>
                </c:pt>
                <c:pt idx="2081">
                  <c:v>3.1273099999999998E-2</c:v>
                </c:pt>
                <c:pt idx="2082">
                  <c:v>3.0814400000000002E-2</c:v>
                </c:pt>
                <c:pt idx="2083">
                  <c:v>3.19452E-2</c:v>
                </c:pt>
                <c:pt idx="2084">
                  <c:v>3.1667100000000004E-2</c:v>
                </c:pt>
                <c:pt idx="2085">
                  <c:v>3.1902699999999999E-2</c:v>
                </c:pt>
                <c:pt idx="2086">
                  <c:v>3.2187900000000005E-2</c:v>
                </c:pt>
                <c:pt idx="2087">
                  <c:v>3.2888399999999998E-2</c:v>
                </c:pt>
                <c:pt idx="2088">
                  <c:v>3.3239400000000002E-2</c:v>
                </c:pt>
                <c:pt idx="2089">
                  <c:v>3.3439299999999998E-2</c:v>
                </c:pt>
                <c:pt idx="2090">
                  <c:v>3.3925700000000003E-2</c:v>
                </c:pt>
                <c:pt idx="2091">
                  <c:v>3.3808999999999999E-2</c:v>
                </c:pt>
                <c:pt idx="2092">
                  <c:v>3.2931499999999995E-2</c:v>
                </c:pt>
                <c:pt idx="2093">
                  <c:v>3.3643400000000004E-2</c:v>
                </c:pt>
                <c:pt idx="2094">
                  <c:v>3.3261599999999995E-2</c:v>
                </c:pt>
                <c:pt idx="2095">
                  <c:v>3.2877199999999995E-2</c:v>
                </c:pt>
                <c:pt idx="2096">
                  <c:v>3.2088499999999999E-2</c:v>
                </c:pt>
                <c:pt idx="2097">
                  <c:v>3.2070299999999996E-2</c:v>
                </c:pt>
                <c:pt idx="2098">
                  <c:v>3.3330100000000001E-2</c:v>
                </c:pt>
                <c:pt idx="2099">
                  <c:v>3.3574099999999996E-2</c:v>
                </c:pt>
                <c:pt idx="2100">
                  <c:v>3.3088199999999998E-2</c:v>
                </c:pt>
                <c:pt idx="2101">
                  <c:v>3.2190699999999996E-2</c:v>
                </c:pt>
                <c:pt idx="2102">
                  <c:v>3.1735800000000002E-2</c:v>
                </c:pt>
                <c:pt idx="2103">
                  <c:v>3.2304599999999996E-2</c:v>
                </c:pt>
                <c:pt idx="2104">
                  <c:v>3.2675200000000001E-2</c:v>
                </c:pt>
                <c:pt idx="2105">
                  <c:v>3.3054600000000003E-2</c:v>
                </c:pt>
                <c:pt idx="2106">
                  <c:v>3.30996E-2</c:v>
                </c:pt>
                <c:pt idx="2107">
                  <c:v>3.2845900000000004E-2</c:v>
                </c:pt>
                <c:pt idx="2108">
                  <c:v>3.2763500000000001E-2</c:v>
                </c:pt>
                <c:pt idx="2109">
                  <c:v>3.3201599999999998E-2</c:v>
                </c:pt>
                <c:pt idx="2110">
                  <c:v>3.4055099999999998E-2</c:v>
                </c:pt>
                <c:pt idx="2111">
                  <c:v>3.27596E-2</c:v>
                </c:pt>
                <c:pt idx="2112">
                  <c:v>3.2912400000000001E-2</c:v>
                </c:pt>
                <c:pt idx="2113">
                  <c:v>3.32842E-2</c:v>
                </c:pt>
                <c:pt idx="2114">
                  <c:v>3.2978300000000002E-2</c:v>
                </c:pt>
                <c:pt idx="2115">
                  <c:v>3.3992599999999998E-2</c:v>
                </c:pt>
                <c:pt idx="2116">
                  <c:v>3.4272300000000006E-2</c:v>
                </c:pt>
                <c:pt idx="2117">
                  <c:v>3.5437299999999998E-2</c:v>
                </c:pt>
                <c:pt idx="2118">
                  <c:v>3.4891399999999996E-2</c:v>
                </c:pt>
                <c:pt idx="2119">
                  <c:v>3.6161900000000004E-2</c:v>
                </c:pt>
                <c:pt idx="2120">
                  <c:v>3.6767300000000003E-2</c:v>
                </c:pt>
                <c:pt idx="2121">
                  <c:v>3.5816300000000002E-2</c:v>
                </c:pt>
                <c:pt idx="2122">
                  <c:v>3.5673700000000003E-2</c:v>
                </c:pt>
                <c:pt idx="2123">
                  <c:v>3.5039299999999995E-2</c:v>
                </c:pt>
                <c:pt idx="2124">
                  <c:v>3.4598200000000003E-2</c:v>
                </c:pt>
                <c:pt idx="2125">
                  <c:v>3.3009399999999994E-2</c:v>
                </c:pt>
                <c:pt idx="2126">
                  <c:v>3.4288299999999994E-2</c:v>
                </c:pt>
                <c:pt idx="2127">
                  <c:v>3.4775899999999998E-2</c:v>
                </c:pt>
                <c:pt idx="2128">
                  <c:v>3.4999000000000002E-2</c:v>
                </c:pt>
                <c:pt idx="2129">
                  <c:v>3.5302199999999999E-2</c:v>
                </c:pt>
                <c:pt idx="2130">
                  <c:v>3.4772200000000003E-2</c:v>
                </c:pt>
                <c:pt idx="2131">
                  <c:v>3.4718400000000003E-2</c:v>
                </c:pt>
                <c:pt idx="2132">
                  <c:v>3.3606400000000002E-2</c:v>
                </c:pt>
                <c:pt idx="2133">
                  <c:v>3.2977100000000002E-2</c:v>
                </c:pt>
                <c:pt idx="2134">
                  <c:v>3.4398899999999996E-2</c:v>
                </c:pt>
                <c:pt idx="2135">
                  <c:v>3.4778800000000006E-2</c:v>
                </c:pt>
                <c:pt idx="2136">
                  <c:v>3.4004800000000002E-2</c:v>
                </c:pt>
                <c:pt idx="2137">
                  <c:v>3.4251999999999998E-2</c:v>
                </c:pt>
                <c:pt idx="2138">
                  <c:v>3.2916899999999999E-2</c:v>
                </c:pt>
                <c:pt idx="2139">
                  <c:v>3.1713200000000004E-2</c:v>
                </c:pt>
                <c:pt idx="2140">
                  <c:v>3.1320500000000001E-2</c:v>
                </c:pt>
                <c:pt idx="2141">
                  <c:v>3.2243500000000001E-2</c:v>
                </c:pt>
                <c:pt idx="2142">
                  <c:v>3.1294299999999997E-2</c:v>
                </c:pt>
                <c:pt idx="2143">
                  <c:v>3.2707300000000002E-2</c:v>
                </c:pt>
                <c:pt idx="2144">
                  <c:v>3.3509800000000006E-2</c:v>
                </c:pt>
                <c:pt idx="2145">
                  <c:v>3.3352199999999999E-2</c:v>
                </c:pt>
                <c:pt idx="2146">
                  <c:v>3.3711200000000004E-2</c:v>
                </c:pt>
                <c:pt idx="2147">
                  <c:v>3.3468699999999997E-2</c:v>
                </c:pt>
                <c:pt idx="2148">
                  <c:v>3.2981799999999999E-2</c:v>
                </c:pt>
                <c:pt idx="2149">
                  <c:v>3.3606900000000002E-2</c:v>
                </c:pt>
                <c:pt idx="2150">
                  <c:v>3.3713699999999999E-2</c:v>
                </c:pt>
                <c:pt idx="2151">
                  <c:v>3.5014699999999996E-2</c:v>
                </c:pt>
                <c:pt idx="2152">
                  <c:v>3.4249400000000006E-2</c:v>
                </c:pt>
                <c:pt idx="2153">
                  <c:v>3.4952899999999995E-2</c:v>
                </c:pt>
                <c:pt idx="2154">
                  <c:v>3.6093300000000002E-2</c:v>
                </c:pt>
                <c:pt idx="2155">
                  <c:v>3.6521699999999997E-2</c:v>
                </c:pt>
                <c:pt idx="2156">
                  <c:v>3.5247800000000003E-2</c:v>
                </c:pt>
                <c:pt idx="2157">
                  <c:v>3.49241E-2</c:v>
                </c:pt>
                <c:pt idx="2158">
                  <c:v>3.5581000000000002E-2</c:v>
                </c:pt>
                <c:pt idx="2159">
                  <c:v>3.62315E-2</c:v>
                </c:pt>
                <c:pt idx="2160">
                  <c:v>3.6807699999999999E-2</c:v>
                </c:pt>
                <c:pt idx="2161">
                  <c:v>3.7699999999999997E-2</c:v>
                </c:pt>
                <c:pt idx="2162">
                  <c:v>3.6824099999999999E-2</c:v>
                </c:pt>
                <c:pt idx="2163">
                  <c:v>3.6980499999999999E-2</c:v>
                </c:pt>
                <c:pt idx="2164">
                  <c:v>3.6473399999999996E-2</c:v>
                </c:pt>
                <c:pt idx="2165">
                  <c:v>3.5698500000000001E-2</c:v>
                </c:pt>
                <c:pt idx="2166">
                  <c:v>3.4149100000000002E-2</c:v>
                </c:pt>
                <c:pt idx="2167">
                  <c:v>3.48382E-2</c:v>
                </c:pt>
                <c:pt idx="2168">
                  <c:v>3.5781900000000005E-2</c:v>
                </c:pt>
                <c:pt idx="2169">
                  <c:v>3.3264099999999998E-2</c:v>
                </c:pt>
                <c:pt idx="2170">
                  <c:v>3.4761900000000005E-2</c:v>
                </c:pt>
                <c:pt idx="2171">
                  <c:v>3.5797799999999998E-2</c:v>
                </c:pt>
                <c:pt idx="2172">
                  <c:v>3.3731499999999998E-2</c:v>
                </c:pt>
                <c:pt idx="2173">
                  <c:v>3.2728699999999999E-2</c:v>
                </c:pt>
                <c:pt idx="2174">
                  <c:v>3.18569E-2</c:v>
                </c:pt>
                <c:pt idx="2175">
                  <c:v>3.0206E-2</c:v>
                </c:pt>
                <c:pt idx="2176">
                  <c:v>3.0642899999999997E-2</c:v>
                </c:pt>
                <c:pt idx="2177">
                  <c:v>3.06956E-2</c:v>
                </c:pt>
                <c:pt idx="2178">
                  <c:v>2.9747099999999999E-2</c:v>
                </c:pt>
                <c:pt idx="2179">
                  <c:v>2.9330500000000002E-2</c:v>
                </c:pt>
                <c:pt idx="2180">
                  <c:v>2.9509300000000002E-2</c:v>
                </c:pt>
                <c:pt idx="2181">
                  <c:v>2.98894E-2</c:v>
                </c:pt>
                <c:pt idx="2182">
                  <c:v>3.0018799999999998E-2</c:v>
                </c:pt>
                <c:pt idx="2183">
                  <c:v>3.1109600000000001E-2</c:v>
                </c:pt>
                <c:pt idx="2184">
                  <c:v>3.1561800000000001E-2</c:v>
                </c:pt>
                <c:pt idx="2185">
                  <c:v>2.9794799999999996E-2</c:v>
                </c:pt>
                <c:pt idx="2186">
                  <c:v>2.9734199999999999E-2</c:v>
                </c:pt>
                <c:pt idx="2187">
                  <c:v>2.9697600000000001E-2</c:v>
                </c:pt>
                <c:pt idx="2188">
                  <c:v>3.0070800000000002E-2</c:v>
                </c:pt>
                <c:pt idx="2189">
                  <c:v>2.9908199999999999E-2</c:v>
                </c:pt>
                <c:pt idx="2190">
                  <c:v>3.0347800000000001E-2</c:v>
                </c:pt>
                <c:pt idx="2191">
                  <c:v>2.9237900000000004E-2</c:v>
                </c:pt>
                <c:pt idx="2192">
                  <c:v>2.8188600000000005E-2</c:v>
                </c:pt>
                <c:pt idx="2193">
                  <c:v>2.8900799999999997E-2</c:v>
                </c:pt>
                <c:pt idx="2194">
                  <c:v>2.8203899999999997E-2</c:v>
                </c:pt>
                <c:pt idx="2195">
                  <c:v>2.8230500000000002E-2</c:v>
                </c:pt>
                <c:pt idx="2196">
                  <c:v>2.7710800000000001E-2</c:v>
                </c:pt>
                <c:pt idx="2197">
                  <c:v>2.7151600000000001E-2</c:v>
                </c:pt>
                <c:pt idx="2198">
                  <c:v>2.81514E-2</c:v>
                </c:pt>
                <c:pt idx="2199">
                  <c:v>2.7201600000000003E-2</c:v>
                </c:pt>
                <c:pt idx="2200">
                  <c:v>2.6343400000000003E-2</c:v>
                </c:pt>
                <c:pt idx="2201">
                  <c:v>2.6253800000000004E-2</c:v>
                </c:pt>
                <c:pt idx="2202">
                  <c:v>2.6863799999999997E-2</c:v>
                </c:pt>
                <c:pt idx="2203">
                  <c:v>2.7623599999999998E-2</c:v>
                </c:pt>
                <c:pt idx="2204">
                  <c:v>2.6904199999999996E-2</c:v>
                </c:pt>
                <c:pt idx="2205">
                  <c:v>2.7101899999999998E-2</c:v>
                </c:pt>
                <c:pt idx="2206">
                  <c:v>2.7339699999999998E-2</c:v>
                </c:pt>
                <c:pt idx="2207">
                  <c:v>2.72489E-2</c:v>
                </c:pt>
                <c:pt idx="2208">
                  <c:v>2.5955599999999999E-2</c:v>
                </c:pt>
                <c:pt idx="2209">
                  <c:v>2.4799999999999999E-2</c:v>
                </c:pt>
                <c:pt idx="2210">
                  <c:v>2.50663E-2</c:v>
                </c:pt>
                <c:pt idx="2211">
                  <c:v>2.5885599999999998E-2</c:v>
                </c:pt>
                <c:pt idx="2212">
                  <c:v>2.6385500000000003E-2</c:v>
                </c:pt>
                <c:pt idx="2213">
                  <c:v>2.6148700000000004E-2</c:v>
                </c:pt>
                <c:pt idx="2214">
                  <c:v>2.61739E-2</c:v>
                </c:pt>
                <c:pt idx="2215">
                  <c:v>2.5192800000000001E-2</c:v>
                </c:pt>
                <c:pt idx="2216">
                  <c:v>2.4581399999999996E-2</c:v>
                </c:pt>
                <c:pt idx="2217">
                  <c:v>2.42828E-2</c:v>
                </c:pt>
                <c:pt idx="2218">
                  <c:v>2.4157099999999997E-2</c:v>
                </c:pt>
                <c:pt idx="2219">
                  <c:v>2.3487299999999999E-2</c:v>
                </c:pt>
                <c:pt idx="2220">
                  <c:v>2.7846300000000004E-2</c:v>
                </c:pt>
                <c:pt idx="2221">
                  <c:v>2.7195299999999999E-2</c:v>
                </c:pt>
                <c:pt idx="2222">
                  <c:v>2.7145499999999999E-2</c:v>
                </c:pt>
                <c:pt idx="2223">
                  <c:v>2.67043E-2</c:v>
                </c:pt>
                <c:pt idx="2224">
                  <c:v>2.69958E-2</c:v>
                </c:pt>
                <c:pt idx="2225">
                  <c:v>2.79481E-2</c:v>
                </c:pt>
                <c:pt idx="2226">
                  <c:v>2.6526000000000001E-2</c:v>
                </c:pt>
                <c:pt idx="2227">
                  <c:v>2.6679100000000001E-2</c:v>
                </c:pt>
                <c:pt idx="2228">
                  <c:v>2.6210300000000002E-2</c:v>
                </c:pt>
                <c:pt idx="2229">
                  <c:v>2.7245100000000005E-2</c:v>
                </c:pt>
                <c:pt idx="2230">
                  <c:v>2.6205900000000004E-2</c:v>
                </c:pt>
                <c:pt idx="2231">
                  <c:v>2.6285900000000001E-2</c:v>
                </c:pt>
                <c:pt idx="2232">
                  <c:v>2.78581E-2</c:v>
                </c:pt>
                <c:pt idx="2233">
                  <c:v>2.7519200000000001E-2</c:v>
                </c:pt>
                <c:pt idx="2234">
                  <c:v>2.6523899999999996E-2</c:v>
                </c:pt>
                <c:pt idx="2235">
                  <c:v>2.52298E-2</c:v>
                </c:pt>
                <c:pt idx="2236">
                  <c:v>2.4815999999999998E-2</c:v>
                </c:pt>
                <c:pt idx="2237">
                  <c:v>2.55336E-2</c:v>
                </c:pt>
                <c:pt idx="2238">
                  <c:v>2.5897E-2</c:v>
                </c:pt>
                <c:pt idx="2239">
                  <c:v>2.49161E-2</c:v>
                </c:pt>
                <c:pt idx="2240">
                  <c:v>2.3588000000000001E-2</c:v>
                </c:pt>
                <c:pt idx="2241">
                  <c:v>2.6075999999999998E-2</c:v>
                </c:pt>
                <c:pt idx="2242">
                  <c:v>2.4938500000000002E-2</c:v>
                </c:pt>
                <c:pt idx="2243">
                  <c:v>2.4865700000000001E-2</c:v>
                </c:pt>
                <c:pt idx="2244">
                  <c:v>2.53817E-2</c:v>
                </c:pt>
                <c:pt idx="2245">
                  <c:v>2.71062E-2</c:v>
                </c:pt>
                <c:pt idx="2246">
                  <c:v>2.7060300000000002E-2</c:v>
                </c:pt>
                <c:pt idx="2247">
                  <c:v>2.63568E-2</c:v>
                </c:pt>
                <c:pt idx="2248">
                  <c:v>2.6416800000000001E-2</c:v>
                </c:pt>
                <c:pt idx="2249">
                  <c:v>2.5814199999999999E-2</c:v>
                </c:pt>
                <c:pt idx="2250">
                  <c:v>2.4654799999999998E-2</c:v>
                </c:pt>
                <c:pt idx="2251">
                  <c:v>2.6598E-2</c:v>
                </c:pt>
                <c:pt idx="2252">
                  <c:v>2.6793999999999998E-2</c:v>
                </c:pt>
                <c:pt idx="2253">
                  <c:v>2.5381200000000003E-2</c:v>
                </c:pt>
                <c:pt idx="2254">
                  <c:v>2.4378800000000003E-2</c:v>
                </c:pt>
                <c:pt idx="2255">
                  <c:v>2.5403099999999998E-2</c:v>
                </c:pt>
                <c:pt idx="2256">
                  <c:v>2.5280800000000003E-2</c:v>
                </c:pt>
                <c:pt idx="2257">
                  <c:v>2.50184E-2</c:v>
                </c:pt>
                <c:pt idx="2258">
                  <c:v>2.4438999999999999E-2</c:v>
                </c:pt>
                <c:pt idx="2259">
                  <c:v>2.2739500000000003E-2</c:v>
                </c:pt>
                <c:pt idx="2260">
                  <c:v>2.2130999999999998E-2</c:v>
                </c:pt>
                <c:pt idx="2261">
                  <c:v>2.1353899999999995E-2</c:v>
                </c:pt>
                <c:pt idx="2262">
                  <c:v>2.1426499999999998E-2</c:v>
                </c:pt>
                <c:pt idx="2263">
                  <c:v>2.2374999999999999E-2</c:v>
                </c:pt>
                <c:pt idx="2264">
                  <c:v>2.2427299999999997E-2</c:v>
                </c:pt>
                <c:pt idx="2265">
                  <c:v>2.3325599999999998E-2</c:v>
                </c:pt>
                <c:pt idx="2266">
                  <c:v>2.3810399999999999E-2</c:v>
                </c:pt>
                <c:pt idx="2267">
                  <c:v>2.435E-2</c:v>
                </c:pt>
                <c:pt idx="2268">
                  <c:v>2.3567100000000001E-2</c:v>
                </c:pt>
                <c:pt idx="2269">
                  <c:v>2.3941599999999997E-2</c:v>
                </c:pt>
                <c:pt idx="2270">
                  <c:v>2.33587E-2</c:v>
                </c:pt>
                <c:pt idx="2271">
                  <c:v>2.1961899999999999E-2</c:v>
                </c:pt>
                <c:pt idx="2272">
                  <c:v>2.0424600000000001E-2</c:v>
                </c:pt>
                <c:pt idx="2273">
                  <c:v>2.0891299999999998E-2</c:v>
                </c:pt>
                <c:pt idx="2274">
                  <c:v>2.11906E-2</c:v>
                </c:pt>
                <c:pt idx="2275">
                  <c:v>2.17176E-2</c:v>
                </c:pt>
                <c:pt idx="2276">
                  <c:v>2.1618599999999998E-2</c:v>
                </c:pt>
                <c:pt idx="2277">
                  <c:v>2.15985E-2</c:v>
                </c:pt>
                <c:pt idx="2278">
                  <c:v>2.1145600000000001E-2</c:v>
                </c:pt>
                <c:pt idx="2279">
                  <c:v>2.0727099999999998E-2</c:v>
                </c:pt>
                <c:pt idx="2280">
                  <c:v>2.1724899999999998E-2</c:v>
                </c:pt>
                <c:pt idx="2281">
                  <c:v>2.2504800000000002E-2</c:v>
                </c:pt>
                <c:pt idx="2282">
                  <c:v>2.4928699999999998E-2</c:v>
                </c:pt>
                <c:pt idx="2283">
                  <c:v>2.5574400000000001E-2</c:v>
                </c:pt>
                <c:pt idx="2284">
                  <c:v>2.5934699999999998E-2</c:v>
                </c:pt>
                <c:pt idx="2285">
                  <c:v>2.6756599999999998E-2</c:v>
                </c:pt>
                <c:pt idx="2286">
                  <c:v>2.6255500000000001E-2</c:v>
                </c:pt>
                <c:pt idx="2287">
                  <c:v>2.7243200000000002E-2</c:v>
                </c:pt>
                <c:pt idx="2288">
                  <c:v>2.6901600000000001E-2</c:v>
                </c:pt>
                <c:pt idx="2289">
                  <c:v>2.54372E-2</c:v>
                </c:pt>
                <c:pt idx="2290">
                  <c:v>2.6483800000000005E-2</c:v>
                </c:pt>
                <c:pt idx="2291">
                  <c:v>2.6585300000000003E-2</c:v>
                </c:pt>
                <c:pt idx="2292">
                  <c:v>2.7114699999999999E-2</c:v>
                </c:pt>
                <c:pt idx="2293">
                  <c:v>2.8972500000000002E-2</c:v>
                </c:pt>
                <c:pt idx="2294">
                  <c:v>2.9497300000000001E-2</c:v>
                </c:pt>
                <c:pt idx="2295">
                  <c:v>2.9938199999999998E-2</c:v>
                </c:pt>
                <c:pt idx="2296">
                  <c:v>3.3166000000000001E-2</c:v>
                </c:pt>
                <c:pt idx="2297">
                  <c:v>3.1635199999999995E-2</c:v>
                </c:pt>
                <c:pt idx="2298">
                  <c:v>2.9793400000000001E-2</c:v>
                </c:pt>
                <c:pt idx="2299">
                  <c:v>3.2632499999999995E-2</c:v>
                </c:pt>
                <c:pt idx="2300">
                  <c:v>3.4322999999999999E-2</c:v>
                </c:pt>
                <c:pt idx="2301">
                  <c:v>3.5542000000000004E-2</c:v>
                </c:pt>
                <c:pt idx="2302">
                  <c:v>3.5351600000000004E-2</c:v>
                </c:pt>
                <c:pt idx="2303">
                  <c:v>3.5955399999999998E-2</c:v>
                </c:pt>
                <c:pt idx="2304">
                  <c:v>3.5581299999999996E-2</c:v>
                </c:pt>
                <c:pt idx="2305">
                  <c:v>3.5295900000000005E-2</c:v>
                </c:pt>
                <c:pt idx="2306">
                  <c:v>3.5129800000000003E-2</c:v>
                </c:pt>
                <c:pt idx="2307">
                  <c:v>3.4160700000000002E-2</c:v>
                </c:pt>
                <c:pt idx="2308">
                  <c:v>3.3638499999999995E-2</c:v>
                </c:pt>
                <c:pt idx="2309">
                  <c:v>3.3012699999999999E-2</c:v>
                </c:pt>
                <c:pt idx="2310">
                  <c:v>3.4786700000000004E-2</c:v>
                </c:pt>
                <c:pt idx="2311">
                  <c:v>3.6163099999999997E-2</c:v>
                </c:pt>
                <c:pt idx="2312">
                  <c:v>3.6533300000000005E-2</c:v>
                </c:pt>
                <c:pt idx="2313">
                  <c:v>3.3550499999999997E-2</c:v>
                </c:pt>
                <c:pt idx="2314">
                  <c:v>3.1780200000000002E-2</c:v>
                </c:pt>
                <c:pt idx="2315">
                  <c:v>2.9284500000000002E-2</c:v>
                </c:pt>
                <c:pt idx="2316">
                  <c:v>2.8723800000000001E-2</c:v>
                </c:pt>
                <c:pt idx="2317">
                  <c:v>2.7871800000000002E-2</c:v>
                </c:pt>
                <c:pt idx="2318">
                  <c:v>2.6789E-2</c:v>
                </c:pt>
                <c:pt idx="2319">
                  <c:v>2.8176900000000001E-2</c:v>
                </c:pt>
                <c:pt idx="2320">
                  <c:v>2.75743E-2</c:v>
                </c:pt>
                <c:pt idx="2321">
                  <c:v>3.1497499999999998E-2</c:v>
                </c:pt>
                <c:pt idx="2322">
                  <c:v>3.5345099999999997E-2</c:v>
                </c:pt>
                <c:pt idx="2323">
                  <c:v>3.7913799999999998E-2</c:v>
                </c:pt>
                <c:pt idx="2324">
                  <c:v>3.8321899999999999E-2</c:v>
                </c:pt>
                <c:pt idx="2325">
                  <c:v>3.6393599999999998E-2</c:v>
                </c:pt>
                <c:pt idx="2326">
                  <c:v>3.3314700000000003E-2</c:v>
                </c:pt>
                <c:pt idx="2327">
                  <c:v>3.1127600000000002E-2</c:v>
                </c:pt>
                <c:pt idx="2328">
                  <c:v>2.80737E-2</c:v>
                </c:pt>
                <c:pt idx="2329">
                  <c:v>2.98655E-2</c:v>
                </c:pt>
                <c:pt idx="2330">
                  <c:v>3.2202499999999995E-2</c:v>
                </c:pt>
                <c:pt idx="2331">
                  <c:v>3.1639800000000003E-2</c:v>
                </c:pt>
                <c:pt idx="2332">
                  <c:v>3.1433200000000001E-2</c:v>
                </c:pt>
                <c:pt idx="2333">
                  <c:v>3.1474200000000001E-2</c:v>
                </c:pt>
                <c:pt idx="2334">
                  <c:v>3.36136E-2</c:v>
                </c:pt>
                <c:pt idx="2335">
                  <c:v>3.3939900000000002E-2</c:v>
                </c:pt>
                <c:pt idx="2336">
                  <c:v>3.3904400000000001E-2</c:v>
                </c:pt>
                <c:pt idx="2337">
                  <c:v>3.6444499999999998E-2</c:v>
                </c:pt>
                <c:pt idx="2338">
                  <c:v>3.5949099999999998E-2</c:v>
                </c:pt>
                <c:pt idx="2339">
                  <c:v>2.9947700000000001E-2</c:v>
                </c:pt>
                <c:pt idx="2340">
                  <c:v>2.7361099999999999E-2</c:v>
                </c:pt>
                <c:pt idx="2341">
                  <c:v>3.3264599999999998E-2</c:v>
                </c:pt>
                <c:pt idx="2342">
                  <c:v>3.3556299999999997E-2</c:v>
                </c:pt>
                <c:pt idx="2343">
                  <c:v>2.9311599999999997E-2</c:v>
                </c:pt>
                <c:pt idx="2344">
                  <c:v>2.5814499999999997E-2</c:v>
                </c:pt>
                <c:pt idx="2345">
                  <c:v>2.2551900000000003E-2</c:v>
                </c:pt>
                <c:pt idx="2346">
                  <c:v>2.0411499999999999E-2</c:v>
                </c:pt>
                <c:pt idx="2347">
                  <c:v>2.0072800000000002E-2</c:v>
                </c:pt>
                <c:pt idx="2348">
                  <c:v>1.9058499999999999E-2</c:v>
                </c:pt>
                <c:pt idx="2349">
                  <c:v>1.97436E-2</c:v>
                </c:pt>
                <c:pt idx="2350">
                  <c:v>1.9356700000000001E-2</c:v>
                </c:pt>
                <c:pt idx="2351">
                  <c:v>1.9507300000000002E-2</c:v>
                </c:pt>
                <c:pt idx="2352">
                  <c:v>2.0647800000000004E-2</c:v>
                </c:pt>
                <c:pt idx="2353">
                  <c:v>2.05498E-2</c:v>
                </c:pt>
                <c:pt idx="2354">
                  <c:v>2.14559E-2</c:v>
                </c:pt>
                <c:pt idx="2355">
                  <c:v>2.1030500000000001E-2</c:v>
                </c:pt>
                <c:pt idx="2356">
                  <c:v>2.1583699999999997E-2</c:v>
                </c:pt>
                <c:pt idx="2357">
                  <c:v>2.1334100000000002E-2</c:v>
                </c:pt>
                <c:pt idx="2358">
                  <c:v>2.1070099999999998E-2</c:v>
                </c:pt>
                <c:pt idx="2359">
                  <c:v>2.2261699999999999E-2</c:v>
                </c:pt>
                <c:pt idx="2360">
                  <c:v>2.1618599999999998E-2</c:v>
                </c:pt>
                <c:pt idx="2361">
                  <c:v>2.1582300000000002E-2</c:v>
                </c:pt>
                <c:pt idx="2362">
                  <c:v>2.09564E-2</c:v>
                </c:pt>
                <c:pt idx="2363">
                  <c:v>2.05031E-2</c:v>
                </c:pt>
                <c:pt idx="2364">
                  <c:v>2.0398200000000002E-2</c:v>
                </c:pt>
                <c:pt idx="2365">
                  <c:v>2.0785300000000003E-2</c:v>
                </c:pt>
                <c:pt idx="2366">
                  <c:v>2.1366999999999997E-2</c:v>
                </c:pt>
                <c:pt idx="2367">
                  <c:v>2.0992199999999999E-2</c:v>
                </c:pt>
                <c:pt idx="2368">
                  <c:v>2.1811899999999999E-2</c:v>
                </c:pt>
                <c:pt idx="2369">
                  <c:v>2.29204E-2</c:v>
                </c:pt>
                <c:pt idx="2370">
                  <c:v>2.3032400000000001E-2</c:v>
                </c:pt>
                <c:pt idx="2371">
                  <c:v>2.4773800000000002E-2</c:v>
                </c:pt>
                <c:pt idx="2372">
                  <c:v>2.3299199999999999E-2</c:v>
                </c:pt>
                <c:pt idx="2373">
                  <c:v>2.2714999999999999E-2</c:v>
                </c:pt>
                <c:pt idx="2374">
                  <c:v>2.3076499999999996E-2</c:v>
                </c:pt>
                <c:pt idx="2375">
                  <c:v>2.3199199999999996E-2</c:v>
                </c:pt>
                <c:pt idx="2376">
                  <c:v>2.3895E-2</c:v>
                </c:pt>
                <c:pt idx="2377">
                  <c:v>2.3461600000000003E-2</c:v>
                </c:pt>
                <c:pt idx="2378">
                  <c:v>2.3104E-2</c:v>
                </c:pt>
                <c:pt idx="2379">
                  <c:v>2.3952900000000003E-2</c:v>
                </c:pt>
                <c:pt idx="2380">
                  <c:v>2.3858000000000001E-2</c:v>
                </c:pt>
                <c:pt idx="2381">
                  <c:v>2.6178E-2</c:v>
                </c:pt>
                <c:pt idx="2382">
                  <c:v>2.5964000000000001E-2</c:v>
                </c:pt>
                <c:pt idx="2383">
                  <c:v>2.6133199999999999E-2</c:v>
                </c:pt>
                <c:pt idx="2384">
                  <c:v>2.6629899999999998E-2</c:v>
                </c:pt>
                <c:pt idx="2385">
                  <c:v>2.6359399999999998E-2</c:v>
                </c:pt>
                <c:pt idx="2386">
                  <c:v>2.6269999999999998E-2</c:v>
                </c:pt>
                <c:pt idx="2387">
                  <c:v>2.5731700000000003E-2</c:v>
                </c:pt>
                <c:pt idx="2388">
                  <c:v>2.4008999999999999E-2</c:v>
                </c:pt>
                <c:pt idx="2389">
                  <c:v>2.4380000000000002E-2</c:v>
                </c:pt>
                <c:pt idx="2390">
                  <c:v>2.1997699999999999E-2</c:v>
                </c:pt>
                <c:pt idx="2391">
                  <c:v>2.08874E-2</c:v>
                </c:pt>
                <c:pt idx="2392">
                  <c:v>2.0999199999999999E-2</c:v>
                </c:pt>
                <c:pt idx="2393">
                  <c:v>2.0851399999999999E-2</c:v>
                </c:pt>
                <c:pt idx="2394">
                  <c:v>2.2477299999999999E-2</c:v>
                </c:pt>
                <c:pt idx="2395">
                  <c:v>2.2627500000000002E-2</c:v>
                </c:pt>
                <c:pt idx="2396">
                  <c:v>2.2913200000000002E-2</c:v>
                </c:pt>
                <c:pt idx="2397">
                  <c:v>2.2352300000000002E-2</c:v>
                </c:pt>
                <c:pt idx="2398">
                  <c:v>2.2711199999999997E-2</c:v>
                </c:pt>
                <c:pt idx="2399">
                  <c:v>2.3039900000000002E-2</c:v>
                </c:pt>
                <c:pt idx="2400">
                  <c:v>2.30092E-2</c:v>
                </c:pt>
                <c:pt idx="2401">
                  <c:v>2.2476400000000001E-2</c:v>
                </c:pt>
                <c:pt idx="2402">
                  <c:v>2.2764899999999998E-2</c:v>
                </c:pt>
                <c:pt idx="2403">
                  <c:v>2.42379E-2</c:v>
                </c:pt>
                <c:pt idx="2404">
                  <c:v>2.4175800000000001E-2</c:v>
                </c:pt>
                <c:pt idx="2405">
                  <c:v>2.3235000000000002E-2</c:v>
                </c:pt>
                <c:pt idx="2406">
                  <c:v>2.3185699999999997E-2</c:v>
                </c:pt>
                <c:pt idx="2407">
                  <c:v>2.31688E-2</c:v>
                </c:pt>
                <c:pt idx="2408">
                  <c:v>2.3271E-2</c:v>
                </c:pt>
                <c:pt idx="2409">
                  <c:v>2.2354300000000001E-2</c:v>
                </c:pt>
                <c:pt idx="2410">
                  <c:v>2.1629800000000001E-2</c:v>
                </c:pt>
                <c:pt idx="2411">
                  <c:v>2.1101399999999999E-2</c:v>
                </c:pt>
                <c:pt idx="2412">
                  <c:v>2.1105199999999998E-2</c:v>
                </c:pt>
                <c:pt idx="2413">
                  <c:v>2.0987200000000001E-2</c:v>
                </c:pt>
                <c:pt idx="2414">
                  <c:v>2.2098099999999999E-2</c:v>
                </c:pt>
                <c:pt idx="2415">
                  <c:v>2.1580800000000001E-2</c:v>
                </c:pt>
                <c:pt idx="2416">
                  <c:v>2.0635799999999999E-2</c:v>
                </c:pt>
                <c:pt idx="2417">
                  <c:v>2.1288499999999998E-2</c:v>
                </c:pt>
                <c:pt idx="2418">
                  <c:v>2.1626199999999998E-2</c:v>
                </c:pt>
                <c:pt idx="2419">
                  <c:v>2.1787299999999999E-2</c:v>
                </c:pt>
                <c:pt idx="2420">
                  <c:v>2.1188099999999998E-2</c:v>
                </c:pt>
                <c:pt idx="2421">
                  <c:v>2.0290300000000001E-2</c:v>
                </c:pt>
                <c:pt idx="2422">
                  <c:v>1.9978299999999997E-2</c:v>
                </c:pt>
                <c:pt idx="2423">
                  <c:v>2.0558E-2</c:v>
                </c:pt>
                <c:pt idx="2424">
                  <c:v>1.9631299999999997E-2</c:v>
                </c:pt>
                <c:pt idx="2425">
                  <c:v>1.9351699999999999E-2</c:v>
                </c:pt>
                <c:pt idx="2426">
                  <c:v>1.9789500000000002E-2</c:v>
                </c:pt>
                <c:pt idx="2427">
                  <c:v>2.0382499999999998E-2</c:v>
                </c:pt>
                <c:pt idx="2428">
                  <c:v>2.0191599999999997E-2</c:v>
                </c:pt>
                <c:pt idx="2429">
                  <c:v>2.1301199999999999E-2</c:v>
                </c:pt>
                <c:pt idx="2430">
                  <c:v>2.1212700000000001E-2</c:v>
                </c:pt>
                <c:pt idx="2431">
                  <c:v>2.0070600000000001E-2</c:v>
                </c:pt>
                <c:pt idx="2432">
                  <c:v>2.0981999999999997E-2</c:v>
                </c:pt>
                <c:pt idx="2433">
                  <c:v>2.12912E-2</c:v>
                </c:pt>
                <c:pt idx="2434">
                  <c:v>2.1999900000000003E-2</c:v>
                </c:pt>
                <c:pt idx="2435">
                  <c:v>2.3198699999999999E-2</c:v>
                </c:pt>
                <c:pt idx="2436">
                  <c:v>2.2744999999999998E-2</c:v>
                </c:pt>
                <c:pt idx="2437">
                  <c:v>2.39499E-2</c:v>
                </c:pt>
                <c:pt idx="2438">
                  <c:v>2.3809499999999997E-2</c:v>
                </c:pt>
                <c:pt idx="2439">
                  <c:v>2.3862799999999997E-2</c:v>
                </c:pt>
                <c:pt idx="2440">
                  <c:v>2.3959000000000001E-2</c:v>
                </c:pt>
                <c:pt idx="2441">
                  <c:v>2.4517299999999999E-2</c:v>
                </c:pt>
                <c:pt idx="2442">
                  <c:v>2.5350399999999999E-2</c:v>
                </c:pt>
                <c:pt idx="2443">
                  <c:v>2.5979199999999997E-2</c:v>
                </c:pt>
                <c:pt idx="2444">
                  <c:v>2.5457400000000005E-2</c:v>
                </c:pt>
                <c:pt idx="2445">
                  <c:v>2.45965E-2</c:v>
                </c:pt>
                <c:pt idx="2446">
                  <c:v>2.4247000000000001E-2</c:v>
                </c:pt>
                <c:pt idx="2447">
                  <c:v>2.3835499999999999E-2</c:v>
                </c:pt>
                <c:pt idx="2448">
                  <c:v>2.48122E-2</c:v>
                </c:pt>
                <c:pt idx="2449">
                  <c:v>2.5598800000000001E-2</c:v>
                </c:pt>
                <c:pt idx="2450">
                  <c:v>2.4656700000000004E-2</c:v>
                </c:pt>
                <c:pt idx="2451">
                  <c:v>2.4361799999999999E-2</c:v>
                </c:pt>
                <c:pt idx="2452">
                  <c:v>2.2835100000000001E-2</c:v>
                </c:pt>
                <c:pt idx="2453">
                  <c:v>2.30618E-2</c:v>
                </c:pt>
                <c:pt idx="2454">
                  <c:v>2.2331699999999999E-2</c:v>
                </c:pt>
                <c:pt idx="2455">
                  <c:v>2.2265299999999998E-2</c:v>
                </c:pt>
                <c:pt idx="2456">
                  <c:v>2.1419399999999998E-2</c:v>
                </c:pt>
                <c:pt idx="2457">
                  <c:v>2.1008300000000001E-2</c:v>
                </c:pt>
                <c:pt idx="2458">
                  <c:v>2.18865E-2</c:v>
                </c:pt>
                <c:pt idx="2459">
                  <c:v>2.2418E-2</c:v>
                </c:pt>
                <c:pt idx="2460">
                  <c:v>2.20629E-2</c:v>
                </c:pt>
                <c:pt idx="2461">
                  <c:v>2.0888900000000002E-2</c:v>
                </c:pt>
                <c:pt idx="2462">
                  <c:v>2.0875700000000001E-2</c:v>
                </c:pt>
                <c:pt idx="2463">
                  <c:v>2.2716300000000002E-2</c:v>
                </c:pt>
                <c:pt idx="2464">
                  <c:v>2.2514500000000003E-2</c:v>
                </c:pt>
                <c:pt idx="2465">
                  <c:v>2.3079000000000002E-2</c:v>
                </c:pt>
                <c:pt idx="2466">
                  <c:v>2.4778000000000001E-2</c:v>
                </c:pt>
                <c:pt idx="2467">
                  <c:v>2.7746499999999997E-2</c:v>
                </c:pt>
                <c:pt idx="2468">
                  <c:v>2.82343E-2</c:v>
                </c:pt>
                <c:pt idx="2469">
                  <c:v>2.7915899999999997E-2</c:v>
                </c:pt>
                <c:pt idx="2470">
                  <c:v>2.3106999999999999E-2</c:v>
                </c:pt>
                <c:pt idx="2471">
                  <c:v>2.2232999999999999E-2</c:v>
                </c:pt>
                <c:pt idx="2472">
                  <c:v>2.1281599999999998E-2</c:v>
                </c:pt>
                <c:pt idx="2473">
                  <c:v>2.0129600000000001E-2</c:v>
                </c:pt>
                <c:pt idx="2474">
                  <c:v>2.1313800000000001E-2</c:v>
                </c:pt>
                <c:pt idx="2475">
                  <c:v>2.11884E-2</c:v>
                </c:pt>
                <c:pt idx="2476">
                  <c:v>2.0937200000000003E-2</c:v>
                </c:pt>
                <c:pt idx="2477">
                  <c:v>2.2416300000000004E-2</c:v>
                </c:pt>
                <c:pt idx="2478">
                  <c:v>2.1944100000000001E-2</c:v>
                </c:pt>
                <c:pt idx="2479">
                  <c:v>1.9677699999999999E-2</c:v>
                </c:pt>
                <c:pt idx="2480">
                  <c:v>1.8915399999999999E-2</c:v>
                </c:pt>
                <c:pt idx="2481">
                  <c:v>1.6763E-2</c:v>
                </c:pt>
                <c:pt idx="2482">
                  <c:v>1.7660700000000001E-2</c:v>
                </c:pt>
                <c:pt idx="2483">
                  <c:v>1.8840899999999997E-2</c:v>
                </c:pt>
                <c:pt idx="2484">
                  <c:v>1.7593600000000001E-2</c:v>
                </c:pt>
                <c:pt idx="2485">
                  <c:v>1.7188499999999999E-2</c:v>
                </c:pt>
                <c:pt idx="2486">
                  <c:v>1.60619E-2</c:v>
                </c:pt>
                <c:pt idx="2487">
                  <c:v>1.6091999999999999E-2</c:v>
                </c:pt>
                <c:pt idx="2488">
                  <c:v>1.6885300000000002E-2</c:v>
                </c:pt>
                <c:pt idx="2489">
                  <c:v>1.6718999999999998E-2</c:v>
                </c:pt>
                <c:pt idx="2490">
                  <c:v>1.5691499999999997E-2</c:v>
                </c:pt>
                <c:pt idx="2491">
                  <c:v>1.5435600000000001E-2</c:v>
                </c:pt>
                <c:pt idx="2492">
                  <c:v>1.5034200000000003E-2</c:v>
                </c:pt>
                <c:pt idx="2493">
                  <c:v>1.39347E-2</c:v>
                </c:pt>
                <c:pt idx="2494">
                  <c:v>1.3662000000000001E-2</c:v>
                </c:pt>
                <c:pt idx="2495">
                  <c:v>1.44425E-2</c:v>
                </c:pt>
                <c:pt idx="2496">
                  <c:v>1.59417E-2</c:v>
                </c:pt>
                <c:pt idx="2497">
                  <c:v>1.53762E-2</c:v>
                </c:pt>
                <c:pt idx="2498">
                  <c:v>1.43404E-2</c:v>
                </c:pt>
                <c:pt idx="2499">
                  <c:v>1.4183699999999999E-2</c:v>
                </c:pt>
                <c:pt idx="2500">
                  <c:v>1.5784300000000001E-2</c:v>
                </c:pt>
                <c:pt idx="2501">
                  <c:v>1.7060400000000003E-2</c:v>
                </c:pt>
                <c:pt idx="2502">
                  <c:v>1.6031400000000001E-2</c:v>
                </c:pt>
                <c:pt idx="2503">
                  <c:v>1.4668499999999999E-2</c:v>
                </c:pt>
                <c:pt idx="2504">
                  <c:v>1.3244200000000001E-2</c:v>
                </c:pt>
                <c:pt idx="2505">
                  <c:v>1.3307900000000001E-2</c:v>
                </c:pt>
                <c:pt idx="2506">
                  <c:v>1.3552000000000002E-2</c:v>
                </c:pt>
                <c:pt idx="2507">
                  <c:v>1.4195099999999999E-2</c:v>
                </c:pt>
                <c:pt idx="2508">
                  <c:v>1.1581699999999999E-2</c:v>
                </c:pt>
                <c:pt idx="2509">
                  <c:v>7.9632999999999995E-3</c:v>
                </c:pt>
                <c:pt idx="2510">
                  <c:v>6.5025999999999999E-3</c:v>
                </c:pt>
                <c:pt idx="2511">
                  <c:v>6.2061E-3</c:v>
                </c:pt>
                <c:pt idx="2512">
                  <c:v>5.2271999999999996E-3</c:v>
                </c:pt>
                <c:pt idx="2513">
                  <c:v>6.1107000000000002E-3</c:v>
                </c:pt>
                <c:pt idx="2514">
                  <c:v>6.7114999999999987E-3</c:v>
                </c:pt>
                <c:pt idx="2515">
                  <c:v>6.5452000000000001E-3</c:v>
                </c:pt>
                <c:pt idx="2516">
                  <c:v>5.9414000000000003E-3</c:v>
                </c:pt>
                <c:pt idx="2517">
                  <c:v>5.6180999999999991E-3</c:v>
                </c:pt>
                <c:pt idx="2518">
                  <c:v>5.9167999999999998E-3</c:v>
                </c:pt>
                <c:pt idx="2519">
                  <c:v>7.1298000000000004E-3</c:v>
                </c:pt>
                <c:pt idx="2520">
                  <c:v>7.1985E-3</c:v>
                </c:pt>
                <c:pt idx="2521">
                  <c:v>7.0921999999999999E-3</c:v>
                </c:pt>
                <c:pt idx="2522">
                  <c:v>7.8313999999999988E-3</c:v>
                </c:pt>
                <c:pt idx="2523">
                  <c:v>9.5501000000000006E-3</c:v>
                </c:pt>
                <c:pt idx="2524">
                  <c:v>1.1147199999999999E-2</c:v>
                </c:pt>
                <c:pt idx="2525">
                  <c:v>1.01577E-2</c:v>
                </c:pt>
                <c:pt idx="2526">
                  <c:v>9.2826000000000002E-3</c:v>
                </c:pt>
                <c:pt idx="2527">
                  <c:v>1.2249299999999998E-2</c:v>
                </c:pt>
                <c:pt idx="2528">
                  <c:v>1.1874000000000001E-2</c:v>
                </c:pt>
                <c:pt idx="2529">
                  <c:v>1.2373499999999999E-2</c:v>
                </c:pt>
                <c:pt idx="2530">
                  <c:v>1.1469700000000001E-2</c:v>
                </c:pt>
                <c:pt idx="2531">
                  <c:v>1.1643999999999998E-2</c:v>
                </c:pt>
                <c:pt idx="2532">
                  <c:v>1.3894999999999999E-2</c:v>
                </c:pt>
                <c:pt idx="2533">
                  <c:v>1.3436399999999999E-2</c:v>
                </c:pt>
                <c:pt idx="2534">
                  <c:v>1.2509600000000001E-2</c:v>
                </c:pt>
                <c:pt idx="2535">
                  <c:v>1.0766299999999999E-2</c:v>
                </c:pt>
                <c:pt idx="2536">
                  <c:v>1.1220600000000001E-2</c:v>
                </c:pt>
                <c:pt idx="2537">
                  <c:v>1.03518E-2</c:v>
                </c:pt>
                <c:pt idx="2538">
                  <c:v>9.299E-3</c:v>
                </c:pt>
                <c:pt idx="2539">
                  <c:v>8.9617999999999989E-3</c:v>
                </c:pt>
                <c:pt idx="2540">
                  <c:v>8.3304E-3</c:v>
                </c:pt>
                <c:pt idx="2541">
                  <c:v>8.5681000000000004E-3</c:v>
                </c:pt>
                <c:pt idx="2542">
                  <c:v>8.2296999999999995E-3</c:v>
                </c:pt>
                <c:pt idx="2543">
                  <c:v>1.00979E-2</c:v>
                </c:pt>
                <c:pt idx="2544">
                  <c:v>1.0152600000000001E-2</c:v>
                </c:pt>
                <c:pt idx="2545">
                  <c:v>8.0567999999999994E-3</c:v>
                </c:pt>
                <c:pt idx="2546">
                  <c:v>7.3545000000000008E-3</c:v>
                </c:pt>
                <c:pt idx="2547">
                  <c:v>8.1436999999999985E-3</c:v>
                </c:pt>
                <c:pt idx="2548">
                  <c:v>9.3215999999999993E-3</c:v>
                </c:pt>
                <c:pt idx="2549">
                  <c:v>8.2062999999999997E-3</c:v>
                </c:pt>
                <c:pt idx="2550">
                  <c:v>7.0406000000000002E-3</c:v>
                </c:pt>
                <c:pt idx="2551">
                  <c:v>7.5292000000000006E-3</c:v>
                </c:pt>
                <c:pt idx="2552">
                  <c:v>8.3537000000000004E-3</c:v>
                </c:pt>
                <c:pt idx="2553">
                  <c:v>8.5579000000000002E-3</c:v>
                </c:pt>
                <c:pt idx="2554">
                  <c:v>8.0716E-3</c:v>
                </c:pt>
                <c:pt idx="2555">
                  <c:v>9.7114000000000002E-3</c:v>
                </c:pt>
                <c:pt idx="2556">
                  <c:v>8.8739000000000005E-3</c:v>
                </c:pt>
                <c:pt idx="2557">
                  <c:v>8.9595000000000004E-3</c:v>
                </c:pt>
                <c:pt idx="2558">
                  <c:v>6.502E-3</c:v>
                </c:pt>
                <c:pt idx="2559">
                  <c:v>6.0813999999999998E-3</c:v>
                </c:pt>
                <c:pt idx="2560">
                  <c:v>7.1412000000000012E-3</c:v>
                </c:pt>
                <c:pt idx="2561">
                  <c:v>5.7070999999999997E-3</c:v>
                </c:pt>
                <c:pt idx="2562">
                  <c:v>5.9556000000000001E-3</c:v>
                </c:pt>
                <c:pt idx="2563">
                  <c:v>4.6553000000000002E-3</c:v>
                </c:pt>
                <c:pt idx="2564">
                  <c:v>4.241E-3</c:v>
                </c:pt>
                <c:pt idx="2565">
                  <c:v>4.6334999999999996E-3</c:v>
                </c:pt>
                <c:pt idx="2566">
                  <c:v>4.7357999999999992E-3</c:v>
                </c:pt>
                <c:pt idx="2567">
                  <c:v>5.0397999999999997E-3</c:v>
                </c:pt>
                <c:pt idx="2568">
                  <c:v>4.5322000000000001E-3</c:v>
                </c:pt>
                <c:pt idx="2569">
                  <c:v>4.4415000000000001E-3</c:v>
                </c:pt>
                <c:pt idx="2570">
                  <c:v>5.8149000000000005E-3</c:v>
                </c:pt>
                <c:pt idx="2571">
                  <c:v>6.5973999999999998E-3</c:v>
                </c:pt>
                <c:pt idx="2572">
                  <c:v>5.7607999999999991E-3</c:v>
                </c:pt>
                <c:pt idx="2573">
                  <c:v>4.2784999999999993E-3</c:v>
                </c:pt>
                <c:pt idx="2574">
                  <c:v>4.0331000000000004E-3</c:v>
                </c:pt>
                <c:pt idx="2575">
                  <c:v>5.3347000000000004E-3</c:v>
                </c:pt>
                <c:pt idx="2576">
                  <c:v>5.6307000000000006E-3</c:v>
                </c:pt>
                <c:pt idx="2577">
                  <c:v>6.5002999999999997E-3</c:v>
                </c:pt>
                <c:pt idx="2578">
                  <c:v>6.4001000000000006E-3</c:v>
                </c:pt>
                <c:pt idx="2579">
                  <c:v>6.6941000000000006E-3</c:v>
                </c:pt>
                <c:pt idx="2580">
                  <c:v>5.8831999999999999E-3</c:v>
                </c:pt>
                <c:pt idx="2581">
                  <c:v>6.2246999999999997E-3</c:v>
                </c:pt>
                <c:pt idx="2582">
                  <c:v>6.0082E-3</c:v>
                </c:pt>
                <c:pt idx="2583">
                  <c:v>6.4581999999999999E-3</c:v>
                </c:pt>
                <c:pt idx="2584">
                  <c:v>8.3956000000000013E-3</c:v>
                </c:pt>
                <c:pt idx="2585">
                  <c:v>9.3061000000000012E-3</c:v>
                </c:pt>
                <c:pt idx="2586">
                  <c:v>9.5384000000000007E-3</c:v>
                </c:pt>
                <c:pt idx="2587">
                  <c:v>9.0107E-3</c:v>
                </c:pt>
                <c:pt idx="2588">
                  <c:v>8.4530000000000004E-3</c:v>
                </c:pt>
                <c:pt idx="2589">
                  <c:v>9.3819999999999997E-3</c:v>
                </c:pt>
                <c:pt idx="2590">
                  <c:v>9.5213999999999993E-3</c:v>
                </c:pt>
                <c:pt idx="2591">
                  <c:v>6.8441999999999991E-3</c:v>
                </c:pt>
                <c:pt idx="2592">
                  <c:v>5.0145000000000007E-3</c:v>
                </c:pt>
                <c:pt idx="2593">
                  <c:v>3.6655999999999998E-3</c:v>
                </c:pt>
                <c:pt idx="2594">
                  <c:v>4.5256999999999997E-3</c:v>
                </c:pt>
                <c:pt idx="2595">
                  <c:v>3.9128000000000001E-3</c:v>
                </c:pt>
                <c:pt idx="2596">
                  <c:v>4.0039000000000003E-3</c:v>
                </c:pt>
                <c:pt idx="2597">
                  <c:v>2.5761E-3</c:v>
                </c:pt>
                <c:pt idx="2598">
                  <c:v>3.1483000000000001E-3</c:v>
                </c:pt>
                <c:pt idx="2599">
                  <c:v>3.6123000000000001E-3</c:v>
                </c:pt>
                <c:pt idx="2600">
                  <c:v>2.5184999999999995E-3</c:v>
                </c:pt>
                <c:pt idx="2601">
                  <c:v>1.5622999999999998E-3</c:v>
                </c:pt>
                <c:pt idx="2602">
                  <c:v>1.5286E-3</c:v>
                </c:pt>
                <c:pt idx="2603">
                  <c:v>4.7470000000000004E-3</c:v>
                </c:pt>
                <c:pt idx="2604">
                  <c:v>6.4812999999999997E-3</c:v>
                </c:pt>
                <c:pt idx="2605">
                  <c:v>6.4828999999999989E-3</c:v>
                </c:pt>
                <c:pt idx="2606">
                  <c:v>4.0226000000000003E-3</c:v>
                </c:pt>
                <c:pt idx="2607">
                  <c:v>6.9900000000000008E-4</c:v>
                </c:pt>
                <c:pt idx="2608">
                  <c:v>3.9567000000000005E-3</c:v>
                </c:pt>
                <c:pt idx="2609">
                  <c:v>7.9471000000000003E-3</c:v>
                </c:pt>
                <c:pt idx="2610">
                  <c:v>9.9041000000000008E-3</c:v>
                </c:pt>
                <c:pt idx="2611">
                  <c:v>1.00091E-2</c:v>
                </c:pt>
                <c:pt idx="2612">
                  <c:v>1.56077E-2</c:v>
                </c:pt>
                <c:pt idx="2613">
                  <c:v>9.9379000000000012E-3</c:v>
                </c:pt>
                <c:pt idx="2614">
                  <c:v>8.5284999999999996E-3</c:v>
                </c:pt>
                <c:pt idx="2615">
                  <c:v>6.8203000000000005E-3</c:v>
                </c:pt>
                <c:pt idx="2616">
                  <c:v>1.8296999999999999E-3</c:v>
                </c:pt>
                <c:pt idx="2617">
                  <c:v>7.5330000000000004E-4</c:v>
                </c:pt>
                <c:pt idx="2618">
                  <c:v>2.9059999999999997E-3</c:v>
                </c:pt>
                <c:pt idx="2619">
                  <c:v>4.2800000000000005E-4</c:v>
                </c:pt>
                <c:pt idx="2620">
                  <c:v>-7.0999999999999991E-5</c:v>
                </c:pt>
                <c:pt idx="2621">
                  <c:v>-1.1936999999999998E-3</c:v>
                </c:pt>
                <c:pt idx="2622">
                  <c:v>-1.1328E-3</c:v>
                </c:pt>
                <c:pt idx="2623">
                  <c:v>-1.005E-3</c:v>
                </c:pt>
                <c:pt idx="2624">
                  <c:v>-5.7019999999999998E-4</c:v>
                </c:pt>
                <c:pt idx="2625">
                  <c:v>-2.8459999999999998E-4</c:v>
                </c:pt>
                <c:pt idx="2626">
                  <c:v>-1.4108E-3</c:v>
                </c:pt>
                <c:pt idx="2627">
                  <c:v>-5.7120000000000001E-4</c:v>
                </c:pt>
                <c:pt idx="2628">
                  <c:v>-8.2540000000000001E-4</c:v>
                </c:pt>
                <c:pt idx="2629">
                  <c:v>-1.2047000000000002E-3</c:v>
                </c:pt>
                <c:pt idx="2630">
                  <c:v>-7.7640000000000001E-4</c:v>
                </c:pt>
                <c:pt idx="2631">
                  <c:v>-7.2709999999999995E-4</c:v>
                </c:pt>
                <c:pt idx="2632">
                  <c:v>-4.2750000000000004E-4</c:v>
                </c:pt>
                <c:pt idx="2633">
                  <c:v>2.3839999999999999E-4</c:v>
                </c:pt>
                <c:pt idx="2634">
                  <c:v>8.9099999999999997E-4</c:v>
                </c:pt>
                <c:pt idx="2635">
                  <c:v>1.2164000000000001E-3</c:v>
                </c:pt>
                <c:pt idx="2636">
                  <c:v>1.3812E-3</c:v>
                </c:pt>
                <c:pt idx="2637">
                  <c:v>1.0479E-3</c:v>
                </c:pt>
                <c:pt idx="2638">
                  <c:v>1.8568E-3</c:v>
                </c:pt>
                <c:pt idx="2639">
                  <c:v>2.1431000000000002E-3</c:v>
                </c:pt>
                <c:pt idx="2640">
                  <c:v>1.7936E-3</c:v>
                </c:pt>
                <c:pt idx="2641">
                  <c:v>1.0891E-3</c:v>
                </c:pt>
                <c:pt idx="2642">
                  <c:v>2.1655000000000003E-3</c:v>
                </c:pt>
                <c:pt idx="2643">
                  <c:v>2.8563E-3</c:v>
                </c:pt>
                <c:pt idx="2644">
                  <c:v>2.4109999999999999E-3</c:v>
                </c:pt>
                <c:pt idx="2645">
                  <c:v>1.5547E-3</c:v>
                </c:pt>
                <c:pt idx="2646">
                  <c:v>1.2750999999999999E-3</c:v>
                </c:pt>
                <c:pt idx="2647">
                  <c:v>2.2418E-3</c:v>
                </c:pt>
                <c:pt idx="2648">
                  <c:v>3.6353000000000002E-3</c:v>
                </c:pt>
                <c:pt idx="2649">
                  <c:v>3.1902999999999996E-3</c:v>
                </c:pt>
                <c:pt idx="2650">
                  <c:v>2.9231000000000001E-3</c:v>
                </c:pt>
                <c:pt idx="2651">
                  <c:v>3.0923000000000001E-3</c:v>
                </c:pt>
                <c:pt idx="2652">
                  <c:v>5.3424000000000006E-3</c:v>
                </c:pt>
                <c:pt idx="2653">
                  <c:v>6.1633E-3</c:v>
                </c:pt>
                <c:pt idx="2654">
                  <c:v>5.1275000000000001E-3</c:v>
                </c:pt>
                <c:pt idx="2655">
                  <c:v>4.9747000000000003E-3</c:v>
                </c:pt>
                <c:pt idx="2656">
                  <c:v>6.0223999999999998E-3</c:v>
                </c:pt>
                <c:pt idx="2657">
                  <c:v>6.1142000000000011E-3</c:v>
                </c:pt>
                <c:pt idx="2658">
                  <c:v>5.8637000000000003E-3</c:v>
                </c:pt>
                <c:pt idx="2659">
                  <c:v>5.5205999999999996E-3</c:v>
                </c:pt>
                <c:pt idx="2660">
                  <c:v>5.6388999999999996E-3</c:v>
                </c:pt>
                <c:pt idx="2661">
                  <c:v>4.2959000000000001E-3</c:v>
                </c:pt>
                <c:pt idx="2662">
                  <c:v>3.8243999999999999E-3</c:v>
                </c:pt>
                <c:pt idx="2663">
                  <c:v>3.7725999999999997E-3</c:v>
                </c:pt>
                <c:pt idx="2664">
                  <c:v>2.1593000000000003E-3</c:v>
                </c:pt>
                <c:pt idx="2665">
                  <c:v>2.0691999999999998E-3</c:v>
                </c:pt>
                <c:pt idx="2666">
                  <c:v>1.6821999999999998E-3</c:v>
                </c:pt>
                <c:pt idx="2667">
                  <c:v>1.9757999999999998E-3</c:v>
                </c:pt>
                <c:pt idx="2668">
                  <c:v>1.6574000000000003E-3</c:v>
                </c:pt>
                <c:pt idx="2669">
                  <c:v>1.1179E-3</c:v>
                </c:pt>
                <c:pt idx="2670">
                  <c:v>7.0669999999999999E-4</c:v>
                </c:pt>
                <c:pt idx="2671">
                  <c:v>4.589000000000001E-4</c:v>
                </c:pt>
                <c:pt idx="2672">
                  <c:v>1.8100000000000001E-4</c:v>
                </c:pt>
                <c:pt idx="2673">
                  <c:v>1.7739999999999998E-4</c:v>
                </c:pt>
                <c:pt idx="2674">
                  <c:v>-1.099E-4</c:v>
                </c:pt>
                <c:pt idx="2675">
                  <c:v>-5.2489999999999991E-4</c:v>
                </c:pt>
                <c:pt idx="2676">
                  <c:v>1.0609999999999999E-4</c:v>
                </c:pt>
                <c:pt idx="2677">
                  <c:v>9.769999999999999E-5</c:v>
                </c:pt>
                <c:pt idx="2678">
                  <c:v>3.8079999999999993E-4</c:v>
                </c:pt>
                <c:pt idx="2679">
                  <c:v>-6.7480000000000003E-4</c:v>
                </c:pt>
                <c:pt idx="2680">
                  <c:v>-1.2896000000000001E-3</c:v>
                </c:pt>
                <c:pt idx="2681">
                  <c:v>-1.0842E-3</c:v>
                </c:pt>
                <c:pt idx="2682">
                  <c:v>-1.3973000000000002E-3</c:v>
                </c:pt>
                <c:pt idx="2683">
                  <c:v>-1.1083999999999998E-3</c:v>
                </c:pt>
                <c:pt idx="2684">
                  <c:v>-1.9451000000000002E-3</c:v>
                </c:pt>
                <c:pt idx="2685">
                  <c:v>-2.2600999999999997E-3</c:v>
                </c:pt>
                <c:pt idx="2686">
                  <c:v>-2.0801999999999999E-3</c:v>
                </c:pt>
                <c:pt idx="2687">
                  <c:v>-1.6643999999999997E-3</c:v>
                </c:pt>
                <c:pt idx="2688">
                  <c:v>-1.887E-3</c:v>
                </c:pt>
                <c:pt idx="2689">
                  <c:v>-1.6399999999999997E-3</c:v>
                </c:pt>
                <c:pt idx="2690">
                  <c:v>-2.2014000000000001E-3</c:v>
                </c:pt>
                <c:pt idx="2691">
                  <c:v>-2.1899999999999997E-3</c:v>
                </c:pt>
                <c:pt idx="2692">
                  <c:v>-2.3305000000000001E-3</c:v>
                </c:pt>
                <c:pt idx="2693">
                  <c:v>-2.9548999999999999E-3</c:v>
                </c:pt>
                <c:pt idx="2694">
                  <c:v>-3.4223999999999999E-3</c:v>
                </c:pt>
                <c:pt idx="2695">
                  <c:v>-3.2401000000000001E-3</c:v>
                </c:pt>
                <c:pt idx="2696">
                  <c:v>-2.9486999999999998E-3</c:v>
                </c:pt>
                <c:pt idx="2697">
                  <c:v>-3.0786999999999998E-3</c:v>
                </c:pt>
                <c:pt idx="2698">
                  <c:v>-3.2618000000000005E-3</c:v>
                </c:pt>
                <c:pt idx="2699">
                  <c:v>-3.0979000000000002E-3</c:v>
                </c:pt>
                <c:pt idx="2700">
                  <c:v>-2.6018999999999999E-3</c:v>
                </c:pt>
                <c:pt idx="2701">
                  <c:v>-2.3870999999999996E-3</c:v>
                </c:pt>
                <c:pt idx="2702">
                  <c:v>-2.787E-3</c:v>
                </c:pt>
                <c:pt idx="2703">
                  <c:v>-2.8527000000000001E-3</c:v>
                </c:pt>
                <c:pt idx="2704">
                  <c:v>-2.9545000000000001E-3</c:v>
                </c:pt>
                <c:pt idx="2705">
                  <c:v>-2.7100000000000002E-3</c:v>
                </c:pt>
                <c:pt idx="2706">
                  <c:v>-3.4368000000000003E-3</c:v>
                </c:pt>
                <c:pt idx="2707">
                  <c:v>-3.8457000000000001E-3</c:v>
                </c:pt>
                <c:pt idx="2708">
                  <c:v>-3.7188999999999998E-3</c:v>
                </c:pt>
                <c:pt idx="2709">
                  <c:v>-3.9141000000000002E-3</c:v>
                </c:pt>
                <c:pt idx="2710">
                  <c:v>-3.8351000000000001E-3</c:v>
                </c:pt>
                <c:pt idx="2711">
                  <c:v>-3.8372999999999997E-3</c:v>
                </c:pt>
                <c:pt idx="2712">
                  <c:v>-4.1805000000000002E-3</c:v>
                </c:pt>
                <c:pt idx="2713">
                  <c:v>-4.5266000000000004E-3</c:v>
                </c:pt>
                <c:pt idx="2714">
                  <c:v>-4.5704999999999999E-3</c:v>
                </c:pt>
                <c:pt idx="2715">
                  <c:v>-4.1342000000000002E-3</c:v>
                </c:pt>
                <c:pt idx="2716">
                  <c:v>-4.3058999999999997E-3</c:v>
                </c:pt>
                <c:pt idx="2717">
                  <c:v>-4.7143000000000003E-3</c:v>
                </c:pt>
                <c:pt idx="2718">
                  <c:v>-4.5929000000000005E-3</c:v>
                </c:pt>
                <c:pt idx="2719">
                  <c:v>-4.5789999999999997E-3</c:v>
                </c:pt>
                <c:pt idx="2720">
                  <c:v>-4.7724999999999998E-3</c:v>
                </c:pt>
                <c:pt idx="2721">
                  <c:v>-4.9845999999999996E-3</c:v>
                </c:pt>
                <c:pt idx="2722">
                  <c:v>-5.0950000000000006E-3</c:v>
                </c:pt>
                <c:pt idx="2723">
                  <c:v>-5.6140999999999995E-3</c:v>
                </c:pt>
                <c:pt idx="2724">
                  <c:v>-5.240400000000001E-3</c:v>
                </c:pt>
                <c:pt idx="2725">
                  <c:v>-4.7185000000000005E-3</c:v>
                </c:pt>
                <c:pt idx="2726">
                  <c:v>-5.3471999999999999E-3</c:v>
                </c:pt>
                <c:pt idx="2727">
                  <c:v>-5.6921999999999997E-3</c:v>
                </c:pt>
                <c:pt idx="2728">
                  <c:v>-5.5718999999999994E-3</c:v>
                </c:pt>
                <c:pt idx="2729">
                  <c:v>-5.8607999999999993E-3</c:v>
                </c:pt>
                <c:pt idx="2730">
                  <c:v>-5.9874999999999998E-3</c:v>
                </c:pt>
                <c:pt idx="2731">
                  <c:v>-5.7391000000000005E-3</c:v>
                </c:pt>
                <c:pt idx="2732">
                  <c:v>-5.6572000000000002E-3</c:v>
                </c:pt>
                <c:pt idx="2733">
                  <c:v>-6.2238000000000007E-3</c:v>
                </c:pt>
                <c:pt idx="2734">
                  <c:v>-5.3673000000000002E-3</c:v>
                </c:pt>
                <c:pt idx="2735">
                  <c:v>-4.9978000000000002E-3</c:v>
                </c:pt>
                <c:pt idx="2736">
                  <c:v>-4.5237000000000003E-3</c:v>
                </c:pt>
                <c:pt idx="2737">
                  <c:v>-4.7606999999999997E-3</c:v>
                </c:pt>
                <c:pt idx="2738">
                  <c:v>-4.9166999999999995E-3</c:v>
                </c:pt>
                <c:pt idx="2739">
                  <c:v>-4.6784999999999995E-3</c:v>
                </c:pt>
                <c:pt idx="2740">
                  <c:v>-4.4906999999999994E-3</c:v>
                </c:pt>
                <c:pt idx="2741">
                  <c:v>-4.0799999999999994E-3</c:v>
                </c:pt>
                <c:pt idx="2742">
                  <c:v>-3.4161E-3</c:v>
                </c:pt>
                <c:pt idx="2743">
                  <c:v>-3.4935000000000005E-3</c:v>
                </c:pt>
                <c:pt idx="2744">
                  <c:v>-3.4622999999999998E-3</c:v>
                </c:pt>
                <c:pt idx="2745">
                  <c:v>-3.9214000000000002E-3</c:v>
                </c:pt>
                <c:pt idx="2746">
                  <c:v>-3.8566E-3</c:v>
                </c:pt>
                <c:pt idx="2747">
                  <c:v>-3.6509000000000003E-3</c:v>
                </c:pt>
                <c:pt idx="2748">
                  <c:v>-3.2299E-3</c:v>
                </c:pt>
                <c:pt idx="2749">
                  <c:v>-2.8996999999999998E-3</c:v>
                </c:pt>
                <c:pt idx="2750">
                  <c:v>-2.6497999999999999E-3</c:v>
                </c:pt>
                <c:pt idx="2751">
                  <c:v>-2.9431000000000001E-3</c:v>
                </c:pt>
                <c:pt idx="2752">
                  <c:v>-2.395E-3</c:v>
                </c:pt>
                <c:pt idx="2753">
                  <c:v>-2.3014999999999997E-3</c:v>
                </c:pt>
                <c:pt idx="2754">
                  <c:v>-2.3398E-3</c:v>
                </c:pt>
                <c:pt idx="2755">
                  <c:v>-2.4461000000000001E-3</c:v>
                </c:pt>
                <c:pt idx="2756">
                  <c:v>-3.0912000000000001E-3</c:v>
                </c:pt>
                <c:pt idx="2757">
                  <c:v>-3.2183999999999997E-3</c:v>
                </c:pt>
                <c:pt idx="2758">
                  <c:v>-3.5934000000000001E-3</c:v>
                </c:pt>
                <c:pt idx="2759">
                  <c:v>-3.1861999999999997E-3</c:v>
                </c:pt>
                <c:pt idx="2760">
                  <c:v>-3.4909999999999997E-3</c:v>
                </c:pt>
                <c:pt idx="2761">
                  <c:v>-3.0848E-3</c:v>
                </c:pt>
                <c:pt idx="2762">
                  <c:v>-3.3614999999999999E-3</c:v>
                </c:pt>
                <c:pt idx="2763">
                  <c:v>-2.9292999999999997E-3</c:v>
                </c:pt>
                <c:pt idx="2764">
                  <c:v>-3.5356000000000003E-3</c:v>
                </c:pt>
                <c:pt idx="2765">
                  <c:v>-3.7975999999999999E-3</c:v>
                </c:pt>
                <c:pt idx="2766">
                  <c:v>-4.0372000000000003E-3</c:v>
                </c:pt>
                <c:pt idx="2767">
                  <c:v>-3.9938000000000005E-3</c:v>
                </c:pt>
                <c:pt idx="2768">
                  <c:v>-3.7317000000000001E-3</c:v>
                </c:pt>
                <c:pt idx="2769">
                  <c:v>-4.0124999999999996E-3</c:v>
                </c:pt>
                <c:pt idx="2770">
                  <c:v>-3.5701000000000001E-3</c:v>
                </c:pt>
                <c:pt idx="2771">
                  <c:v>-2.8415000000000003E-3</c:v>
                </c:pt>
                <c:pt idx="2772">
                  <c:v>-2.9037000000000004E-3</c:v>
                </c:pt>
                <c:pt idx="2773">
                  <c:v>-3.1001999999999996E-3</c:v>
                </c:pt>
                <c:pt idx="2774">
                  <c:v>-3.7374000000000001E-3</c:v>
                </c:pt>
                <c:pt idx="2775">
                  <c:v>-3.1431000000000002E-3</c:v>
                </c:pt>
                <c:pt idx="2776">
                  <c:v>-3.7799999999999995E-3</c:v>
                </c:pt>
                <c:pt idx="2777">
                  <c:v>-3.3963999999999999E-3</c:v>
                </c:pt>
                <c:pt idx="2778">
                  <c:v>-3.3226999999999996E-3</c:v>
                </c:pt>
                <c:pt idx="2779">
                  <c:v>-3.4082000000000001E-3</c:v>
                </c:pt>
                <c:pt idx="2780">
                  <c:v>-3.1916000000000002E-3</c:v>
                </c:pt>
                <c:pt idx="2781">
                  <c:v>-3.4824000000000001E-3</c:v>
                </c:pt>
                <c:pt idx="2782">
                  <c:v>-3.5840000000000004E-3</c:v>
                </c:pt>
                <c:pt idx="2783">
                  <c:v>-4.4409000000000002E-3</c:v>
                </c:pt>
                <c:pt idx="2784">
                  <c:v>-4.1127000000000004E-3</c:v>
                </c:pt>
                <c:pt idx="2785">
                  <c:v>-4.0258000000000004E-3</c:v>
                </c:pt>
                <c:pt idx="2786">
                  <c:v>-4.7950000000000007E-3</c:v>
                </c:pt>
                <c:pt idx="2787">
                  <c:v>-4.9470999999999994E-3</c:v>
                </c:pt>
                <c:pt idx="2788">
                  <c:v>-5.2912999999999996E-3</c:v>
                </c:pt>
                <c:pt idx="2789">
                  <c:v>-5.7155999999999995E-3</c:v>
                </c:pt>
                <c:pt idx="2790">
                  <c:v>-5.7259000000000008E-3</c:v>
                </c:pt>
                <c:pt idx="2791">
                  <c:v>-5.5319000000000011E-3</c:v>
                </c:pt>
                <c:pt idx="2792">
                  <c:v>-5.0917000000000002E-3</c:v>
                </c:pt>
                <c:pt idx="2793">
                  <c:v>-5.326E-3</c:v>
                </c:pt>
                <c:pt idx="2794">
                  <c:v>-5.0328999999999999E-3</c:v>
                </c:pt>
                <c:pt idx="2795">
                  <c:v>-4.6235E-3</c:v>
                </c:pt>
                <c:pt idx="2796">
                  <c:v>-4.5675999999999998E-3</c:v>
                </c:pt>
                <c:pt idx="2797">
                  <c:v>-4.6139000000000006E-3</c:v>
                </c:pt>
                <c:pt idx="2798">
                  <c:v>-4.5614999999999996E-3</c:v>
                </c:pt>
                <c:pt idx="2799">
                  <c:v>-4.6194000000000001E-3</c:v>
                </c:pt>
                <c:pt idx="2800">
                  <c:v>-4.1026999999999999E-3</c:v>
                </c:pt>
                <c:pt idx="2801">
                  <c:v>-4.5215000000000003E-3</c:v>
                </c:pt>
                <c:pt idx="2802">
                  <c:v>-5.0746000000000003E-3</c:v>
                </c:pt>
                <c:pt idx="2803">
                  <c:v>-4.6597000000000001E-3</c:v>
                </c:pt>
                <c:pt idx="2804">
                  <c:v>-4.7426999999999999E-3</c:v>
                </c:pt>
                <c:pt idx="2805">
                  <c:v>-4.5205000000000002E-3</c:v>
                </c:pt>
                <c:pt idx="2806">
                  <c:v>-4.4116999999999993E-3</c:v>
                </c:pt>
                <c:pt idx="2807">
                  <c:v>-4.0860000000000002E-3</c:v>
                </c:pt>
                <c:pt idx="2808">
                  <c:v>-3.7115999999999998E-3</c:v>
                </c:pt>
                <c:pt idx="2809">
                  <c:v>-3.3523000000000003E-3</c:v>
                </c:pt>
                <c:pt idx="2810">
                  <c:v>-4.3304000000000007E-3</c:v>
                </c:pt>
                <c:pt idx="2811">
                  <c:v>-4.7299999999999998E-3</c:v>
                </c:pt>
                <c:pt idx="2812">
                  <c:v>-4.4592E-3</c:v>
                </c:pt>
                <c:pt idx="2813">
                  <c:v>-4.0317999999999994E-3</c:v>
                </c:pt>
                <c:pt idx="2814">
                  <c:v>-4.1307000000000002E-3</c:v>
                </c:pt>
                <c:pt idx="2815">
                  <c:v>-3.7904000000000006E-3</c:v>
                </c:pt>
                <c:pt idx="2816">
                  <c:v>-3.3634999999999997E-3</c:v>
                </c:pt>
                <c:pt idx="2817">
                  <c:v>-2.8760999999999999E-3</c:v>
                </c:pt>
                <c:pt idx="2818">
                  <c:v>-2.7146000000000002E-3</c:v>
                </c:pt>
                <c:pt idx="2819">
                  <c:v>-2.7309000000000001E-3</c:v>
                </c:pt>
                <c:pt idx="2820">
                  <c:v>-2.9629000000000001E-3</c:v>
                </c:pt>
                <c:pt idx="2821">
                  <c:v>-3.0882000000000006E-3</c:v>
                </c:pt>
                <c:pt idx="2822">
                  <c:v>-2.9649999999999998E-3</c:v>
                </c:pt>
                <c:pt idx="2823">
                  <c:v>-2.7578999999999998E-3</c:v>
                </c:pt>
                <c:pt idx="2824">
                  <c:v>-2.1684999999999999E-3</c:v>
                </c:pt>
                <c:pt idx="2825">
                  <c:v>-2.3550000000000003E-3</c:v>
                </c:pt>
                <c:pt idx="2826">
                  <c:v>-2.0521999999999997E-3</c:v>
                </c:pt>
                <c:pt idx="2827">
                  <c:v>-2.1527E-3</c:v>
                </c:pt>
                <c:pt idx="2828">
                  <c:v>-2.2641999999999996E-3</c:v>
                </c:pt>
                <c:pt idx="2829">
                  <c:v>-3.1187999999999997E-3</c:v>
                </c:pt>
                <c:pt idx="2830">
                  <c:v>-3.3423000000000003E-3</c:v>
                </c:pt>
                <c:pt idx="2831">
                  <c:v>-2.8966000000000005E-3</c:v>
                </c:pt>
                <c:pt idx="2832">
                  <c:v>-2.7995000000000003E-3</c:v>
                </c:pt>
                <c:pt idx="2833">
                  <c:v>-2.4893000000000003E-3</c:v>
                </c:pt>
                <c:pt idx="2834">
                  <c:v>-2.4432E-3</c:v>
                </c:pt>
                <c:pt idx="2835">
                  <c:v>-2.6023000000000001E-3</c:v>
                </c:pt>
                <c:pt idx="2836">
                  <c:v>-2.8489000000000001E-3</c:v>
                </c:pt>
                <c:pt idx="2837">
                  <c:v>-3.4722000000000004E-3</c:v>
                </c:pt>
                <c:pt idx="2838">
                  <c:v>-2.8178000000000005E-3</c:v>
                </c:pt>
                <c:pt idx="2839">
                  <c:v>-2.3030999999999998E-3</c:v>
                </c:pt>
                <c:pt idx="2840">
                  <c:v>-1.7446999999999999E-3</c:v>
                </c:pt>
                <c:pt idx="2841">
                  <c:v>-1.9125000000000001E-3</c:v>
                </c:pt>
                <c:pt idx="2842">
                  <c:v>-1.2561E-3</c:v>
                </c:pt>
                <c:pt idx="2843">
                  <c:v>-1.3025999999999999E-3</c:v>
                </c:pt>
                <c:pt idx="2844">
                  <c:v>-1.2438E-3</c:v>
                </c:pt>
                <c:pt idx="2845">
                  <c:v>-1.3247999999999999E-3</c:v>
                </c:pt>
                <c:pt idx="2846">
                  <c:v>-1.2995999999999999E-3</c:v>
                </c:pt>
                <c:pt idx="2847">
                  <c:v>-1.2411E-3</c:v>
                </c:pt>
                <c:pt idx="2848">
                  <c:v>-1.5417E-3</c:v>
                </c:pt>
                <c:pt idx="2849">
                  <c:v>-1.6183E-3</c:v>
                </c:pt>
                <c:pt idx="2850">
                  <c:v>-1.5512E-3</c:v>
                </c:pt>
                <c:pt idx="2851">
                  <c:v>-1.9239999999999999E-3</c:v>
                </c:pt>
                <c:pt idx="2852">
                  <c:v>-2.8008E-3</c:v>
                </c:pt>
                <c:pt idx="2853">
                  <c:v>-3.1394999999999999E-3</c:v>
                </c:pt>
                <c:pt idx="2854">
                  <c:v>-2.9574000000000002E-3</c:v>
                </c:pt>
                <c:pt idx="2855">
                  <c:v>-2.8514E-3</c:v>
                </c:pt>
                <c:pt idx="2856">
                  <c:v>-2.9567999999999999E-3</c:v>
                </c:pt>
                <c:pt idx="2857">
                  <c:v>-2.8714000000000001E-3</c:v>
                </c:pt>
                <c:pt idx="2858">
                  <c:v>-2.5635999999999996E-3</c:v>
                </c:pt>
                <c:pt idx="2859">
                  <c:v>-2.5946999999999997E-3</c:v>
                </c:pt>
                <c:pt idx="2860">
                  <c:v>-2.7251000000000003E-3</c:v>
                </c:pt>
                <c:pt idx="2861">
                  <c:v>-2.6204000000000002E-3</c:v>
                </c:pt>
                <c:pt idx="2862">
                  <c:v>-2.2837000000000001E-3</c:v>
                </c:pt>
                <c:pt idx="2863">
                  <c:v>-2.0033999999999998E-3</c:v>
                </c:pt>
                <c:pt idx="2864">
                  <c:v>-1.7621999999999998E-3</c:v>
                </c:pt>
                <c:pt idx="2865">
                  <c:v>-1.3058999999999998E-3</c:v>
                </c:pt>
                <c:pt idx="2866">
                  <c:v>-8.5729999999999997E-4</c:v>
                </c:pt>
                <c:pt idx="2867">
                  <c:v>-9.9629999999999988E-4</c:v>
                </c:pt>
                <c:pt idx="2868">
                  <c:v>-1.165E-3</c:v>
                </c:pt>
                <c:pt idx="2869">
                  <c:v>-9.2529999999999999E-4</c:v>
                </c:pt>
                <c:pt idx="2870">
                  <c:v>-1.4874000000000001E-3</c:v>
                </c:pt>
                <c:pt idx="2871">
                  <c:v>-1.8414999999999998E-3</c:v>
                </c:pt>
                <c:pt idx="2872">
                  <c:v>-1.4017999999999999E-3</c:v>
                </c:pt>
                <c:pt idx="2873">
                  <c:v>-1.0152E-3</c:v>
                </c:pt>
                <c:pt idx="2874">
                  <c:v>-9.4280000000000004E-4</c:v>
                </c:pt>
                <c:pt idx="2875">
                  <c:v>-9.9149999999999998E-4</c:v>
                </c:pt>
                <c:pt idx="2876">
                  <c:v>-8.5389999999999988E-4</c:v>
                </c:pt>
                <c:pt idx="2877">
                  <c:v>-5.5789999999999995E-4</c:v>
                </c:pt>
                <c:pt idx="2878">
                  <c:v>-4.6910000000000002E-4</c:v>
                </c:pt>
                <c:pt idx="2879">
                  <c:v>-5.4960000000000002E-4</c:v>
                </c:pt>
                <c:pt idx="2880">
                  <c:v>-5.3510000000000005E-4</c:v>
                </c:pt>
                <c:pt idx="2881">
                  <c:v>-3.9520000000000001E-4</c:v>
                </c:pt>
                <c:pt idx="2882">
                  <c:v>-3.2860000000000002E-4</c:v>
                </c:pt>
                <c:pt idx="2883">
                  <c:v>-6.0579999999999998E-4</c:v>
                </c:pt>
                <c:pt idx="2884">
                  <c:v>-1.5629999999999998E-4</c:v>
                </c:pt>
                <c:pt idx="2885">
                  <c:v>2.8670000000000003E-4</c:v>
                </c:pt>
                <c:pt idx="2886">
                  <c:v>-7.0900000000000002E-5</c:v>
                </c:pt>
                <c:pt idx="2887">
                  <c:v>1.2430000000000001E-4</c:v>
                </c:pt>
                <c:pt idx="2888">
                  <c:v>5.6210000000000006E-4</c:v>
                </c:pt>
                <c:pt idx="2889">
                  <c:v>8.493000000000001E-4</c:v>
                </c:pt>
                <c:pt idx="2890">
                  <c:v>9.2040000000000015E-4</c:v>
                </c:pt>
                <c:pt idx="2891">
                  <c:v>1.2204000000000002E-3</c:v>
                </c:pt>
                <c:pt idx="2892">
                  <c:v>1.7271000000000001E-3</c:v>
                </c:pt>
                <c:pt idx="2893">
                  <c:v>2.4571000000000003E-3</c:v>
                </c:pt>
                <c:pt idx="2894">
                  <c:v>2.8092E-3</c:v>
                </c:pt>
                <c:pt idx="2895">
                  <c:v>1.3098000000000001E-3</c:v>
                </c:pt>
                <c:pt idx="2896">
                  <c:v>1.6853E-3</c:v>
                </c:pt>
                <c:pt idx="2897">
                  <c:v>2.2939000000000002E-3</c:v>
                </c:pt>
                <c:pt idx="2898">
                  <c:v>2.6197999999999998E-3</c:v>
                </c:pt>
                <c:pt idx="2899">
                  <c:v>1.9975000000000001E-3</c:v>
                </c:pt>
                <c:pt idx="2900">
                  <c:v>2.6172000000000001E-3</c:v>
                </c:pt>
                <c:pt idx="2901">
                  <c:v>3.1507000000000002E-3</c:v>
                </c:pt>
                <c:pt idx="2902">
                  <c:v>3.6662000000000001E-3</c:v>
                </c:pt>
                <c:pt idx="2903">
                  <c:v>3.0146000000000001E-3</c:v>
                </c:pt>
                <c:pt idx="2904">
                  <c:v>2.9156E-3</c:v>
                </c:pt>
                <c:pt idx="2905">
                  <c:v>2.5852000000000002E-3</c:v>
                </c:pt>
                <c:pt idx="2906">
                  <c:v>2.4553000000000001E-3</c:v>
                </c:pt>
                <c:pt idx="2907">
                  <c:v>2.5882000000000001E-3</c:v>
                </c:pt>
                <c:pt idx="2908">
                  <c:v>1.8971999999999999E-3</c:v>
                </c:pt>
                <c:pt idx="2909">
                  <c:v>8.2370000000000002E-4</c:v>
                </c:pt>
                <c:pt idx="2910">
                  <c:v>8.144999999999999E-4</c:v>
                </c:pt>
                <c:pt idx="2911">
                  <c:v>1.0253E-3</c:v>
                </c:pt>
                <c:pt idx="2912">
                  <c:v>1.3990000000000001E-3</c:v>
                </c:pt>
                <c:pt idx="2913">
                  <c:v>2.0146999999999999E-3</c:v>
                </c:pt>
                <c:pt idx="2914">
                  <c:v>1.7514E-3</c:v>
                </c:pt>
                <c:pt idx="2915">
                  <c:v>2.0655000000000001E-3</c:v>
                </c:pt>
                <c:pt idx="2916">
                  <c:v>1.9088000000000002E-3</c:v>
                </c:pt>
                <c:pt idx="2917">
                  <c:v>2.7886999999999999E-3</c:v>
                </c:pt>
                <c:pt idx="2918">
                  <c:v>2.9358000000000001E-3</c:v>
                </c:pt>
                <c:pt idx="2919">
                  <c:v>2.7085999999999998E-3</c:v>
                </c:pt>
                <c:pt idx="2920">
                  <c:v>2.3934E-3</c:v>
                </c:pt>
                <c:pt idx="2921">
                  <c:v>2.7458999999999999E-3</c:v>
                </c:pt>
                <c:pt idx="2922">
                  <c:v>2.4077999999999999E-3</c:v>
                </c:pt>
                <c:pt idx="2923">
                  <c:v>2.2317000000000001E-3</c:v>
                </c:pt>
                <c:pt idx="2924">
                  <c:v>2.4009999999999999E-3</c:v>
                </c:pt>
                <c:pt idx="2925">
                  <c:v>2.5937999999999998E-3</c:v>
                </c:pt>
                <c:pt idx="2926">
                  <c:v>2.6995000000000001E-3</c:v>
                </c:pt>
                <c:pt idx="2927">
                  <c:v>3.7048999999999997E-3</c:v>
                </c:pt>
                <c:pt idx="2928">
                  <c:v>3.2767E-3</c:v>
                </c:pt>
                <c:pt idx="2929">
                  <c:v>3.4726999999999996E-3</c:v>
                </c:pt>
                <c:pt idx="2930">
                  <c:v>3.7802000000000001E-3</c:v>
                </c:pt>
                <c:pt idx="2931">
                  <c:v>3.7816000000000004E-3</c:v>
                </c:pt>
                <c:pt idx="2932">
                  <c:v>2.8661999999999997E-3</c:v>
                </c:pt>
                <c:pt idx="2933">
                  <c:v>2.9753000000000002E-3</c:v>
                </c:pt>
                <c:pt idx="2934">
                  <c:v>2.8794000000000003E-3</c:v>
                </c:pt>
                <c:pt idx="2935">
                  <c:v>3.1578000000000001E-3</c:v>
                </c:pt>
                <c:pt idx="2936">
                  <c:v>3.8079000000000003E-3</c:v>
                </c:pt>
                <c:pt idx="2937">
                  <c:v>3.6790999999999994E-3</c:v>
                </c:pt>
                <c:pt idx="2938">
                  <c:v>3.5725999999999996E-3</c:v>
                </c:pt>
                <c:pt idx="2939">
                  <c:v>3.7616999999999993E-3</c:v>
                </c:pt>
                <c:pt idx="2940">
                  <c:v>3.1656000000000002E-3</c:v>
                </c:pt>
                <c:pt idx="2941">
                  <c:v>3.1787999999999999E-3</c:v>
                </c:pt>
                <c:pt idx="2942">
                  <c:v>3.5335000000000002E-3</c:v>
                </c:pt>
                <c:pt idx="2943">
                  <c:v>3.1794000000000002E-3</c:v>
                </c:pt>
                <c:pt idx="2944">
                  <c:v>2.3828999999999999E-3</c:v>
                </c:pt>
                <c:pt idx="2945">
                  <c:v>2.9793999999999997E-3</c:v>
                </c:pt>
                <c:pt idx="2946">
                  <c:v>3.6178E-3</c:v>
                </c:pt>
                <c:pt idx="2947">
                  <c:v>3.4539000000000002E-3</c:v>
                </c:pt>
                <c:pt idx="2948">
                  <c:v>2.9685000000000002E-3</c:v>
                </c:pt>
                <c:pt idx="2949">
                  <c:v>3.1851000000000002E-3</c:v>
                </c:pt>
                <c:pt idx="2950">
                  <c:v>3.6784000000000001E-3</c:v>
                </c:pt>
                <c:pt idx="2951">
                  <c:v>2.8803999999999995E-3</c:v>
                </c:pt>
                <c:pt idx="2952">
                  <c:v>2.3928999999999999E-3</c:v>
                </c:pt>
                <c:pt idx="2953">
                  <c:v>2.7371000000000001E-3</c:v>
                </c:pt>
                <c:pt idx="2954">
                  <c:v>3.2223E-3</c:v>
                </c:pt>
                <c:pt idx="2955">
                  <c:v>2.5106E-3</c:v>
                </c:pt>
                <c:pt idx="2956">
                  <c:v>2.0436E-3</c:v>
                </c:pt>
                <c:pt idx="2957">
                  <c:v>2.2471000000000001E-3</c:v>
                </c:pt>
                <c:pt idx="2958">
                  <c:v>2.2664E-3</c:v>
                </c:pt>
                <c:pt idx="2959">
                  <c:v>2.4635999999999998E-3</c:v>
                </c:pt>
                <c:pt idx="2960">
                  <c:v>2.5415999999999998E-3</c:v>
                </c:pt>
                <c:pt idx="2961">
                  <c:v>1.8753000000000001E-3</c:v>
                </c:pt>
                <c:pt idx="2962">
                  <c:v>1.4273999999999997E-3</c:v>
                </c:pt>
                <c:pt idx="2963">
                  <c:v>7.8240000000000004E-4</c:v>
                </c:pt>
                <c:pt idx="2964">
                  <c:v>4.3540000000000001E-4</c:v>
                </c:pt>
                <c:pt idx="2965">
                  <c:v>8.1039999999999986E-4</c:v>
                </c:pt>
                <c:pt idx="2966">
                  <c:v>3.1199999999999999E-4</c:v>
                </c:pt>
                <c:pt idx="2967">
                  <c:v>4.7419999999999998E-4</c:v>
                </c:pt>
                <c:pt idx="2968">
                  <c:v>1.9149999999999999E-4</c:v>
                </c:pt>
                <c:pt idx="2969">
                  <c:v>6.3299999999999999E-4</c:v>
                </c:pt>
                <c:pt idx="2970">
                  <c:v>5.7930000000000004E-4</c:v>
                </c:pt>
                <c:pt idx="2971">
                  <c:v>1.3937999999999999E-3</c:v>
                </c:pt>
                <c:pt idx="2972">
                  <c:v>1.1153000000000001E-3</c:v>
                </c:pt>
                <c:pt idx="2973">
                  <c:v>1.8106000000000003E-3</c:v>
                </c:pt>
                <c:pt idx="2974">
                  <c:v>1.7911000000000001E-3</c:v>
                </c:pt>
                <c:pt idx="2975">
                  <c:v>1.7654000000000001E-3</c:v>
                </c:pt>
                <c:pt idx="2976">
                  <c:v>1.7535000000000001E-3</c:v>
                </c:pt>
                <c:pt idx="2977">
                  <c:v>1.5462000000000002E-3</c:v>
                </c:pt>
                <c:pt idx="2978">
                  <c:v>1.7871999999999999E-3</c:v>
                </c:pt>
                <c:pt idx="2979">
                  <c:v>1.1531E-3</c:v>
                </c:pt>
                <c:pt idx="2980">
                  <c:v>5.042E-4</c:v>
                </c:pt>
                <c:pt idx="2981">
                  <c:v>1.026E-4</c:v>
                </c:pt>
                <c:pt idx="2982">
                  <c:v>-3.6010000000000003E-4</c:v>
                </c:pt>
                <c:pt idx="2983">
                  <c:v>-6.6700000000000009E-5</c:v>
                </c:pt>
                <c:pt idx="2984">
                  <c:v>-1.91E-5</c:v>
                </c:pt>
                <c:pt idx="2985">
                  <c:v>-1.7219999999999998E-4</c:v>
                </c:pt>
                <c:pt idx="2986">
                  <c:v>-2.6479999999999999E-4</c:v>
                </c:pt>
                <c:pt idx="2987">
                  <c:v>1.4809999999999999E-4</c:v>
                </c:pt>
                <c:pt idx="2988">
                  <c:v>2.2259999999999999E-4</c:v>
                </c:pt>
                <c:pt idx="2989">
                  <c:v>7.559E-4</c:v>
                </c:pt>
                <c:pt idx="2990">
                  <c:v>8.2579999999999991E-4</c:v>
                </c:pt>
                <c:pt idx="2991">
                  <c:v>7.4779999999999996E-4</c:v>
                </c:pt>
                <c:pt idx="2992">
                  <c:v>4.7409999999999992E-4</c:v>
                </c:pt>
                <c:pt idx="2993">
                  <c:v>5.2030000000000002E-4</c:v>
                </c:pt>
                <c:pt idx="2994">
                  <c:v>9.6449999999999997E-4</c:v>
                </c:pt>
                <c:pt idx="2995">
                  <c:v>1.1402000000000001E-3</c:v>
                </c:pt>
                <c:pt idx="2996">
                  <c:v>9.678E-4</c:v>
                </c:pt>
                <c:pt idx="2997">
                  <c:v>9.1029999999999995E-4</c:v>
                </c:pt>
                <c:pt idx="2998">
                  <c:v>5.9710000000000004E-4</c:v>
                </c:pt>
                <c:pt idx="2999">
                  <c:v>8.9290000000000007E-4</c:v>
                </c:pt>
                <c:pt idx="3000">
                  <c:v>9.1910000000000006E-4</c:v>
                </c:pt>
                <c:pt idx="3001">
                  <c:v>5.197E-4</c:v>
                </c:pt>
                <c:pt idx="3002">
                  <c:v>8.4340000000000001E-4</c:v>
                </c:pt>
                <c:pt idx="3003">
                  <c:v>8.9709999999999996E-4</c:v>
                </c:pt>
                <c:pt idx="3004">
                  <c:v>9.9050000000000006E-4</c:v>
                </c:pt>
                <c:pt idx="3005">
                  <c:v>6.979E-4</c:v>
                </c:pt>
                <c:pt idx="3006">
                  <c:v>1.7420000000000001E-4</c:v>
                </c:pt>
                <c:pt idx="3007">
                  <c:v>7.0699999999999997E-5</c:v>
                </c:pt>
                <c:pt idx="3008">
                  <c:v>2.5970000000000002E-4</c:v>
                </c:pt>
                <c:pt idx="3009">
                  <c:v>6.8750000000000007E-4</c:v>
                </c:pt>
                <c:pt idx="3010">
                  <c:v>1.73E-4</c:v>
                </c:pt>
                <c:pt idx="3011">
                  <c:v>5.02E-5</c:v>
                </c:pt>
                <c:pt idx="3012">
                  <c:v>2.5960000000000002E-4</c:v>
                </c:pt>
                <c:pt idx="3013">
                  <c:v>1.1688000000000002E-3</c:v>
                </c:pt>
                <c:pt idx="3014">
                  <c:v>1.8633E-3</c:v>
                </c:pt>
                <c:pt idx="3015">
                  <c:v>1.7166E-3</c:v>
                </c:pt>
                <c:pt idx="3016">
                  <c:v>1.5059000000000001E-3</c:v>
                </c:pt>
                <c:pt idx="3017">
                  <c:v>2.1216999999999998E-3</c:v>
                </c:pt>
                <c:pt idx="3018">
                  <c:v>2.1181999999999998E-3</c:v>
                </c:pt>
                <c:pt idx="3019">
                  <c:v>2.1699000000000002E-3</c:v>
                </c:pt>
                <c:pt idx="3020">
                  <c:v>2.4978000000000001E-3</c:v>
                </c:pt>
                <c:pt idx="3021">
                  <c:v>3.0702000000000004E-3</c:v>
                </c:pt>
                <c:pt idx="3022">
                  <c:v>3.4865999999999999E-3</c:v>
                </c:pt>
                <c:pt idx="3023">
                  <c:v>4.1578000000000006E-3</c:v>
                </c:pt>
                <c:pt idx="3024">
                  <c:v>3.7193E-3</c:v>
                </c:pt>
                <c:pt idx="3025">
                  <c:v>4.0929E-3</c:v>
                </c:pt>
                <c:pt idx="3026">
                  <c:v>4.5925999999999996E-3</c:v>
                </c:pt>
                <c:pt idx="3027">
                  <c:v>5.0946999999999997E-3</c:v>
                </c:pt>
                <c:pt idx="3028">
                  <c:v>4.9119999999999997E-3</c:v>
                </c:pt>
                <c:pt idx="3029">
                  <c:v>4.8494000000000002E-3</c:v>
                </c:pt>
                <c:pt idx="3030">
                  <c:v>5.2399999999999999E-3</c:v>
                </c:pt>
                <c:pt idx="3031">
                  <c:v>5.4118999999999999E-3</c:v>
                </c:pt>
                <c:pt idx="3032">
                  <c:v>5.7618999999999995E-3</c:v>
                </c:pt>
                <c:pt idx="3033">
                  <c:v>6.2526000000000005E-3</c:v>
                </c:pt>
                <c:pt idx="3034">
                  <c:v>6.3444999999999994E-3</c:v>
                </c:pt>
                <c:pt idx="3035">
                  <c:v>6.1741999999999995E-3</c:v>
                </c:pt>
                <c:pt idx="3036">
                  <c:v>5.3777E-3</c:v>
                </c:pt>
                <c:pt idx="3037">
                  <c:v>5.0378000000000003E-3</c:v>
                </c:pt>
                <c:pt idx="3038">
                  <c:v>4.8995000000000002E-3</c:v>
                </c:pt>
                <c:pt idx="3039">
                  <c:v>5.6457E-3</c:v>
                </c:pt>
                <c:pt idx="3040">
                  <c:v>5.8662000000000002E-3</c:v>
                </c:pt>
                <c:pt idx="3041">
                  <c:v>5.9153000000000001E-3</c:v>
                </c:pt>
                <c:pt idx="3042">
                  <c:v>5.9556000000000001E-3</c:v>
                </c:pt>
                <c:pt idx="3043">
                  <c:v>5.4921999999999992E-3</c:v>
                </c:pt>
                <c:pt idx="3044">
                  <c:v>4.8850999999999999E-3</c:v>
                </c:pt>
                <c:pt idx="3045">
                  <c:v>5.0043000000000006E-3</c:v>
                </c:pt>
                <c:pt idx="3046">
                  <c:v>5.3264000000000002E-3</c:v>
                </c:pt>
                <c:pt idx="3047">
                  <c:v>5.1088000000000001E-3</c:v>
                </c:pt>
                <c:pt idx="3048">
                  <c:v>4.8758000000000004E-3</c:v>
                </c:pt>
                <c:pt idx="3049">
                  <c:v>5.2431999999999999E-3</c:v>
                </c:pt>
                <c:pt idx="3050">
                  <c:v>4.9227999999999997E-3</c:v>
                </c:pt>
                <c:pt idx="3051">
                  <c:v>5.0460000000000001E-3</c:v>
                </c:pt>
                <c:pt idx="3052">
                  <c:v>5.8542999999999998E-3</c:v>
                </c:pt>
                <c:pt idx="3053">
                  <c:v>6.3286000000000002E-3</c:v>
                </c:pt>
                <c:pt idx="3054">
                  <c:v>6.2153999999999994E-3</c:v>
                </c:pt>
                <c:pt idx="3055">
                  <c:v>7.0016000000000002E-3</c:v>
                </c:pt>
                <c:pt idx="3056">
                  <c:v>6.4322999999999993E-3</c:v>
                </c:pt>
                <c:pt idx="3057">
                  <c:v>7.0888999999999987E-3</c:v>
                </c:pt>
                <c:pt idx="3058">
                  <c:v>7.6049000000000012E-3</c:v>
                </c:pt>
                <c:pt idx="3059">
                  <c:v>7.5575E-3</c:v>
                </c:pt>
                <c:pt idx="3060">
                  <c:v>7.1733000000000005E-3</c:v>
                </c:pt>
                <c:pt idx="3061">
                  <c:v>6.8340999999999992E-3</c:v>
                </c:pt>
                <c:pt idx="3062">
                  <c:v>6.7022000000000002E-3</c:v>
                </c:pt>
                <c:pt idx="3063">
                  <c:v>6.581E-3</c:v>
                </c:pt>
                <c:pt idx="3064">
                  <c:v>6.7043000000000007E-3</c:v>
                </c:pt>
                <c:pt idx="3065">
                  <c:v>6.9147000000000002E-3</c:v>
                </c:pt>
                <c:pt idx="3066">
                  <c:v>6.5783000000000005E-3</c:v>
                </c:pt>
                <c:pt idx="3067">
                  <c:v>5.9727000000000001E-3</c:v>
                </c:pt>
                <c:pt idx="3068">
                  <c:v>5.7905000000000005E-3</c:v>
                </c:pt>
                <c:pt idx="3069">
                  <c:v>6.358400000000001E-3</c:v>
                </c:pt>
                <c:pt idx="3070">
                  <c:v>6.7364E-3</c:v>
                </c:pt>
                <c:pt idx="3071">
                  <c:v>6.7862999999999995E-3</c:v>
                </c:pt>
                <c:pt idx="3072">
                  <c:v>7.1314999999999998E-3</c:v>
                </c:pt>
                <c:pt idx="3073">
                  <c:v>6.9192999999999998E-3</c:v>
                </c:pt>
                <c:pt idx="3074">
                  <c:v>8.1297999999999995E-3</c:v>
                </c:pt>
                <c:pt idx="3075">
                  <c:v>8.2709999999999988E-3</c:v>
                </c:pt>
                <c:pt idx="3076">
                  <c:v>7.5391999999999994E-3</c:v>
                </c:pt>
                <c:pt idx="3077">
                  <c:v>8.1268E-3</c:v>
                </c:pt>
                <c:pt idx="3078">
                  <c:v>8.5816E-3</c:v>
                </c:pt>
                <c:pt idx="3079">
                  <c:v>8.3230000000000005E-3</c:v>
                </c:pt>
                <c:pt idx="3080">
                  <c:v>8.2746E-3</c:v>
                </c:pt>
                <c:pt idx="3081">
                  <c:v>8.2391000000000009E-3</c:v>
                </c:pt>
                <c:pt idx="3082">
                  <c:v>8.0716999999999994E-3</c:v>
                </c:pt>
                <c:pt idx="3083">
                  <c:v>7.9466999999999993E-3</c:v>
                </c:pt>
                <c:pt idx="3084">
                  <c:v>8.3781000000000012E-3</c:v>
                </c:pt>
                <c:pt idx="3085">
                  <c:v>8.2885000000000007E-3</c:v>
                </c:pt>
                <c:pt idx="3086">
                  <c:v>7.9892999999999995E-3</c:v>
                </c:pt>
                <c:pt idx="3087">
                  <c:v>8.0336999999999995E-3</c:v>
                </c:pt>
                <c:pt idx="3088">
                  <c:v>7.4250000000000002E-3</c:v>
                </c:pt>
                <c:pt idx="3089">
                  <c:v>8.1595999999999995E-3</c:v>
                </c:pt>
                <c:pt idx="3090">
                  <c:v>6.8710999999999998E-3</c:v>
                </c:pt>
                <c:pt idx="3091">
                  <c:v>7.2382999999999996E-3</c:v>
                </c:pt>
                <c:pt idx="3092">
                  <c:v>8.0146999999999996E-3</c:v>
                </c:pt>
                <c:pt idx="3093">
                  <c:v>7.5802000000000005E-3</c:v>
                </c:pt>
                <c:pt idx="3094">
                  <c:v>7.3648999999999997E-3</c:v>
                </c:pt>
                <c:pt idx="3095">
                  <c:v>6.7186999999999993E-3</c:v>
                </c:pt>
                <c:pt idx="3096">
                  <c:v>6.8888000000000005E-3</c:v>
                </c:pt>
                <c:pt idx="3097">
                  <c:v>6.774800000000001E-3</c:v>
                </c:pt>
                <c:pt idx="3098">
                  <c:v>7.1433E-3</c:v>
                </c:pt>
                <c:pt idx="3099">
                  <c:v>6.9161000000000005E-3</c:v>
                </c:pt>
                <c:pt idx="3100">
                  <c:v>6.0445999999999998E-3</c:v>
                </c:pt>
                <c:pt idx="3101">
                  <c:v>6.0426999999999998E-3</c:v>
                </c:pt>
                <c:pt idx="3102">
                  <c:v>6.2734000000000002E-3</c:v>
                </c:pt>
                <c:pt idx="3103">
                  <c:v>5.2566999999999996E-3</c:v>
                </c:pt>
                <c:pt idx="3104">
                  <c:v>5.5902E-3</c:v>
                </c:pt>
                <c:pt idx="3105">
                  <c:v>6.1034999999999996E-3</c:v>
                </c:pt>
                <c:pt idx="3106">
                  <c:v>6.7591999999999999E-3</c:v>
                </c:pt>
                <c:pt idx="3107">
                  <c:v>6.7082000000000001E-3</c:v>
                </c:pt>
                <c:pt idx="3108">
                  <c:v>6.9558999999999992E-3</c:v>
                </c:pt>
                <c:pt idx="3109">
                  <c:v>7.0359999999999997E-3</c:v>
                </c:pt>
                <c:pt idx="3110">
                  <c:v>7.1320999999999997E-3</c:v>
                </c:pt>
                <c:pt idx="3111">
                  <c:v>7.3647999999999995E-3</c:v>
                </c:pt>
                <c:pt idx="3112">
                  <c:v>7.4038999999999997E-3</c:v>
                </c:pt>
                <c:pt idx="3113">
                  <c:v>7.8874999999999987E-3</c:v>
                </c:pt>
                <c:pt idx="3114">
                  <c:v>7.1272000000000002E-3</c:v>
                </c:pt>
                <c:pt idx="3115">
                  <c:v>7.8302000000000007E-3</c:v>
                </c:pt>
                <c:pt idx="3116">
                  <c:v>8.0181000000000002E-3</c:v>
                </c:pt>
                <c:pt idx="3117">
                  <c:v>8.5760000000000003E-3</c:v>
                </c:pt>
                <c:pt idx="3118">
                  <c:v>9.1956999999999994E-3</c:v>
                </c:pt>
                <c:pt idx="3119">
                  <c:v>9.1930999999999992E-3</c:v>
                </c:pt>
                <c:pt idx="3120">
                  <c:v>9.2517999999999993E-3</c:v>
                </c:pt>
                <c:pt idx="3121">
                  <c:v>9.388500000000001E-3</c:v>
                </c:pt>
                <c:pt idx="3122">
                  <c:v>9.0288999999999994E-3</c:v>
                </c:pt>
                <c:pt idx="3123">
                  <c:v>8.8510999999999989E-3</c:v>
                </c:pt>
                <c:pt idx="3124">
                  <c:v>9.0550000000000005E-3</c:v>
                </c:pt>
                <c:pt idx="3125">
                  <c:v>8.8892999999999993E-3</c:v>
                </c:pt>
                <c:pt idx="3126">
                  <c:v>8.9718999999999997E-3</c:v>
                </c:pt>
                <c:pt idx="3127">
                  <c:v>8.1023999999999992E-3</c:v>
                </c:pt>
                <c:pt idx="3128">
                  <c:v>8.9328000000000012E-3</c:v>
                </c:pt>
                <c:pt idx="3129">
                  <c:v>8.5889999999999994E-3</c:v>
                </c:pt>
                <c:pt idx="3130">
                  <c:v>8.5503000000000003E-3</c:v>
                </c:pt>
                <c:pt idx="3131">
                  <c:v>9.0101000000000001E-3</c:v>
                </c:pt>
                <c:pt idx="3132">
                  <c:v>9.7275E-3</c:v>
                </c:pt>
                <c:pt idx="3133">
                  <c:v>9.0456000000000009E-3</c:v>
                </c:pt>
                <c:pt idx="3134">
                  <c:v>9.2975000000000002E-3</c:v>
                </c:pt>
                <c:pt idx="3135">
                  <c:v>9.6836999999999999E-3</c:v>
                </c:pt>
                <c:pt idx="3136">
                  <c:v>9.3165999999999995E-3</c:v>
                </c:pt>
                <c:pt idx="3137">
                  <c:v>9.7106999999999992E-3</c:v>
                </c:pt>
                <c:pt idx="3138">
                  <c:v>9.7302000000000013E-3</c:v>
                </c:pt>
                <c:pt idx="3139">
                  <c:v>9.7867000000000006E-3</c:v>
                </c:pt>
                <c:pt idx="3140">
                  <c:v>9.3842000000000005E-3</c:v>
                </c:pt>
                <c:pt idx="3141">
                  <c:v>9.7376000000000008E-3</c:v>
                </c:pt>
                <c:pt idx="3142">
                  <c:v>9.6170000000000005E-3</c:v>
                </c:pt>
                <c:pt idx="3143">
                  <c:v>9.3771000000000011E-3</c:v>
                </c:pt>
                <c:pt idx="3144">
                  <c:v>9.4590000000000004E-3</c:v>
                </c:pt>
                <c:pt idx="3145">
                  <c:v>9.0938000000000008E-3</c:v>
                </c:pt>
                <c:pt idx="3146">
                  <c:v>8.0995000000000008E-3</c:v>
                </c:pt>
                <c:pt idx="3147">
                  <c:v>8.8339000000000004E-3</c:v>
                </c:pt>
                <c:pt idx="3148">
                  <c:v>8.5906000000000003E-3</c:v>
                </c:pt>
                <c:pt idx="3149">
                  <c:v>8.0047999999999994E-3</c:v>
                </c:pt>
                <c:pt idx="3150">
                  <c:v>8.8087999999999986E-3</c:v>
                </c:pt>
                <c:pt idx="3151">
                  <c:v>9.290399999999999E-3</c:v>
                </c:pt>
                <c:pt idx="3152">
                  <c:v>9.4147999999999992E-3</c:v>
                </c:pt>
                <c:pt idx="3153">
                  <c:v>1.04936E-2</c:v>
                </c:pt>
                <c:pt idx="3154">
                  <c:v>1.1309399999999999E-2</c:v>
                </c:pt>
                <c:pt idx="3155">
                  <c:v>1.1149800000000001E-2</c:v>
                </c:pt>
                <c:pt idx="3156">
                  <c:v>1.1371200000000001E-2</c:v>
                </c:pt>
                <c:pt idx="3157">
                  <c:v>1.12859E-2</c:v>
                </c:pt>
                <c:pt idx="3158">
                  <c:v>1.1393E-2</c:v>
                </c:pt>
                <c:pt idx="3159">
                  <c:v>1.0969499999999998E-2</c:v>
                </c:pt>
                <c:pt idx="3160">
                  <c:v>1.0710200000000001E-2</c:v>
                </c:pt>
                <c:pt idx="3161">
                  <c:v>9.8660999999999992E-3</c:v>
                </c:pt>
                <c:pt idx="3162">
                  <c:v>9.4694999999999988E-3</c:v>
                </c:pt>
                <c:pt idx="3163">
                  <c:v>9.1690000000000001E-3</c:v>
                </c:pt>
                <c:pt idx="3164">
                  <c:v>9.6459999999999983E-3</c:v>
                </c:pt>
                <c:pt idx="3165">
                  <c:v>9.8419000000000006E-3</c:v>
                </c:pt>
                <c:pt idx="3166">
                  <c:v>9.5122999999999996E-3</c:v>
                </c:pt>
                <c:pt idx="3167">
                  <c:v>9.5094999999999989E-3</c:v>
                </c:pt>
                <c:pt idx="3168">
                  <c:v>1.0464799999999998E-2</c:v>
                </c:pt>
                <c:pt idx="3169">
                  <c:v>1.1578399999999999E-2</c:v>
                </c:pt>
                <c:pt idx="3170">
                  <c:v>1.17865E-2</c:v>
                </c:pt>
                <c:pt idx="3171">
                  <c:v>1.18934E-2</c:v>
                </c:pt>
                <c:pt idx="3172">
                  <c:v>1.1284699999999998E-2</c:v>
                </c:pt>
                <c:pt idx="3173">
                  <c:v>1.15575E-2</c:v>
                </c:pt>
                <c:pt idx="3174">
                  <c:v>1.2400100000000001E-2</c:v>
                </c:pt>
                <c:pt idx="3175">
                  <c:v>1.2516000000000001E-2</c:v>
                </c:pt>
                <c:pt idx="3176">
                  <c:v>1.2341599999999999E-2</c:v>
                </c:pt>
                <c:pt idx="3177">
                  <c:v>1.2375100000000002E-2</c:v>
                </c:pt>
                <c:pt idx="3178">
                  <c:v>1.3273200000000001E-2</c:v>
                </c:pt>
                <c:pt idx="3179">
                  <c:v>1.3686799999999999E-2</c:v>
                </c:pt>
                <c:pt idx="3180">
                  <c:v>1.3504199999999999E-2</c:v>
                </c:pt>
                <c:pt idx="3181">
                  <c:v>1.39036E-2</c:v>
                </c:pt>
                <c:pt idx="3182">
                  <c:v>1.3815600000000001E-2</c:v>
                </c:pt>
                <c:pt idx="3183">
                  <c:v>1.4246399999999999E-2</c:v>
                </c:pt>
                <c:pt idx="3184">
                  <c:v>1.4377299999999999E-2</c:v>
                </c:pt>
                <c:pt idx="3185">
                  <c:v>1.3914599999999999E-2</c:v>
                </c:pt>
                <c:pt idx="3186">
                  <c:v>1.3709599999999999E-2</c:v>
                </c:pt>
                <c:pt idx="3187">
                  <c:v>1.3082499999999999E-2</c:v>
                </c:pt>
                <c:pt idx="3188">
                  <c:v>1.30934E-2</c:v>
                </c:pt>
                <c:pt idx="3189">
                  <c:v>1.3356299999999998E-2</c:v>
                </c:pt>
                <c:pt idx="3190">
                  <c:v>1.2960099999999999E-2</c:v>
                </c:pt>
                <c:pt idx="3191">
                  <c:v>1.3840199999999999E-2</c:v>
                </c:pt>
                <c:pt idx="3192">
                  <c:v>1.4023799999999999E-2</c:v>
                </c:pt>
                <c:pt idx="3193">
                  <c:v>1.36563E-2</c:v>
                </c:pt>
                <c:pt idx="3194">
                  <c:v>1.3726499999999999E-2</c:v>
                </c:pt>
                <c:pt idx="3195">
                  <c:v>1.4432800000000001E-2</c:v>
                </c:pt>
                <c:pt idx="3196">
                  <c:v>1.3437799999999998E-2</c:v>
                </c:pt>
                <c:pt idx="3197">
                  <c:v>1.3075099999999999E-2</c:v>
                </c:pt>
                <c:pt idx="3198">
                  <c:v>1.38753E-2</c:v>
                </c:pt>
                <c:pt idx="3199">
                  <c:v>1.45326E-2</c:v>
                </c:pt>
                <c:pt idx="3200">
                  <c:v>1.5591799999999999E-2</c:v>
                </c:pt>
                <c:pt idx="3201">
                  <c:v>1.60234E-2</c:v>
                </c:pt>
                <c:pt idx="3202">
                  <c:v>1.5981700000000001E-2</c:v>
                </c:pt>
                <c:pt idx="3203">
                  <c:v>1.6783699999999999E-2</c:v>
                </c:pt>
                <c:pt idx="3204">
                  <c:v>1.7050800000000001E-2</c:v>
                </c:pt>
                <c:pt idx="3205">
                  <c:v>1.7521999999999999E-2</c:v>
                </c:pt>
                <c:pt idx="3206">
                  <c:v>1.6956300000000001E-2</c:v>
                </c:pt>
                <c:pt idx="3207">
                  <c:v>1.7243000000000001E-2</c:v>
                </c:pt>
                <c:pt idx="3208">
                  <c:v>1.7136500000000002E-2</c:v>
                </c:pt>
                <c:pt idx="3209">
                  <c:v>1.6677600000000001E-2</c:v>
                </c:pt>
                <c:pt idx="3210">
                  <c:v>1.7058299999999998E-2</c:v>
                </c:pt>
                <c:pt idx="3211">
                  <c:v>1.7312899999999999E-2</c:v>
                </c:pt>
                <c:pt idx="3212">
                  <c:v>1.7504599999999999E-2</c:v>
                </c:pt>
                <c:pt idx="3213">
                  <c:v>1.8086099999999997E-2</c:v>
                </c:pt>
                <c:pt idx="3214">
                  <c:v>1.79045E-2</c:v>
                </c:pt>
                <c:pt idx="3215">
                  <c:v>1.7937600000000001E-2</c:v>
                </c:pt>
                <c:pt idx="3216">
                  <c:v>1.79648E-2</c:v>
                </c:pt>
                <c:pt idx="3217">
                  <c:v>1.7129400000000003E-2</c:v>
                </c:pt>
                <c:pt idx="3218">
                  <c:v>1.7207900000000002E-2</c:v>
                </c:pt>
                <c:pt idx="3219">
                  <c:v>1.7015199999999998E-2</c:v>
                </c:pt>
                <c:pt idx="3220">
                  <c:v>1.7440999999999998E-2</c:v>
                </c:pt>
                <c:pt idx="3221">
                  <c:v>1.7642500000000002E-2</c:v>
                </c:pt>
                <c:pt idx="3222">
                  <c:v>1.7429199999999999E-2</c:v>
                </c:pt>
                <c:pt idx="3223">
                  <c:v>1.81032E-2</c:v>
                </c:pt>
                <c:pt idx="3224">
                  <c:v>1.7377899999999998E-2</c:v>
                </c:pt>
                <c:pt idx="3225">
                  <c:v>1.7903200000000001E-2</c:v>
                </c:pt>
                <c:pt idx="3226">
                  <c:v>1.6578899999999997E-2</c:v>
                </c:pt>
                <c:pt idx="3227">
                  <c:v>1.5714099999999998E-2</c:v>
                </c:pt>
                <c:pt idx="3228">
                  <c:v>1.5920799999999999E-2</c:v>
                </c:pt>
                <c:pt idx="3229">
                  <c:v>1.66047E-2</c:v>
                </c:pt>
                <c:pt idx="3230">
                  <c:v>1.6710300000000001E-2</c:v>
                </c:pt>
                <c:pt idx="3231">
                  <c:v>1.6459999999999999E-2</c:v>
                </c:pt>
                <c:pt idx="3232">
                  <c:v>1.6302300000000002E-2</c:v>
                </c:pt>
                <c:pt idx="3233">
                  <c:v>1.5834800000000003E-2</c:v>
                </c:pt>
                <c:pt idx="3234">
                  <c:v>1.6404099999999998E-2</c:v>
                </c:pt>
                <c:pt idx="3235">
                  <c:v>1.6299999999999999E-2</c:v>
                </c:pt>
                <c:pt idx="3236">
                  <c:v>1.6665599999999999E-2</c:v>
                </c:pt>
                <c:pt idx="3237">
                  <c:v>1.6844700000000001E-2</c:v>
                </c:pt>
                <c:pt idx="3238">
                  <c:v>1.63909E-2</c:v>
                </c:pt>
                <c:pt idx="3239">
                  <c:v>1.6386500000000002E-2</c:v>
                </c:pt>
                <c:pt idx="3240">
                  <c:v>1.5783099999999998E-2</c:v>
                </c:pt>
                <c:pt idx="3241">
                  <c:v>1.53832E-2</c:v>
                </c:pt>
                <c:pt idx="3242">
                  <c:v>1.5547499999999999E-2</c:v>
                </c:pt>
                <c:pt idx="3243">
                  <c:v>1.5651499999999999E-2</c:v>
                </c:pt>
                <c:pt idx="3244">
                  <c:v>1.4685400000000001E-2</c:v>
                </c:pt>
                <c:pt idx="3245">
                  <c:v>1.5420500000000002E-2</c:v>
                </c:pt>
                <c:pt idx="3246">
                  <c:v>1.5657299999999999E-2</c:v>
                </c:pt>
                <c:pt idx="3247">
                  <c:v>1.6008999999999999E-2</c:v>
                </c:pt>
                <c:pt idx="3248">
                  <c:v>1.7378499999999998E-2</c:v>
                </c:pt>
                <c:pt idx="3249">
                  <c:v>1.6854900000000003E-2</c:v>
                </c:pt>
                <c:pt idx="3250">
                  <c:v>1.6775399999999999E-2</c:v>
                </c:pt>
                <c:pt idx="3251">
                  <c:v>1.6610800000000002E-2</c:v>
                </c:pt>
                <c:pt idx="3252">
                  <c:v>1.7021000000000001E-2</c:v>
                </c:pt>
                <c:pt idx="3253">
                  <c:v>1.79127E-2</c:v>
                </c:pt>
                <c:pt idx="3254">
                  <c:v>1.8067099999999999E-2</c:v>
                </c:pt>
                <c:pt idx="3255">
                  <c:v>1.8168199999999999E-2</c:v>
                </c:pt>
                <c:pt idx="3256">
                  <c:v>1.7765700000000002E-2</c:v>
                </c:pt>
                <c:pt idx="3257">
                  <c:v>1.8495300000000003E-2</c:v>
                </c:pt>
                <c:pt idx="3258">
                  <c:v>1.8557799999999999E-2</c:v>
                </c:pt>
                <c:pt idx="3259">
                  <c:v>1.8552699999999998E-2</c:v>
                </c:pt>
                <c:pt idx="3260">
                  <c:v>1.84304E-2</c:v>
                </c:pt>
                <c:pt idx="3261">
                  <c:v>1.8629400000000001E-2</c:v>
                </c:pt>
                <c:pt idx="3262">
                  <c:v>1.8206200000000002E-2</c:v>
                </c:pt>
                <c:pt idx="3263">
                  <c:v>1.9700700000000002E-2</c:v>
                </c:pt>
                <c:pt idx="3264">
                  <c:v>1.95227E-2</c:v>
                </c:pt>
                <c:pt idx="3265">
                  <c:v>1.9532400000000002E-2</c:v>
                </c:pt>
                <c:pt idx="3266">
                  <c:v>1.9895799999999998E-2</c:v>
                </c:pt>
                <c:pt idx="3267">
                  <c:v>2.0164599999999998E-2</c:v>
                </c:pt>
                <c:pt idx="3268">
                  <c:v>2.0276599999999999E-2</c:v>
                </c:pt>
                <c:pt idx="3269">
                  <c:v>2.0094799999999999E-2</c:v>
                </c:pt>
                <c:pt idx="3270">
                  <c:v>1.96659E-2</c:v>
                </c:pt>
                <c:pt idx="3271">
                  <c:v>2.0411699999999998E-2</c:v>
                </c:pt>
                <c:pt idx="3272">
                  <c:v>2.06229E-2</c:v>
                </c:pt>
                <c:pt idx="3273">
                  <c:v>2.1632499999999995E-2</c:v>
                </c:pt>
                <c:pt idx="3274">
                  <c:v>2.0766900000000001E-2</c:v>
                </c:pt>
                <c:pt idx="3275">
                  <c:v>2.0670399999999998E-2</c:v>
                </c:pt>
                <c:pt idx="3276">
                  <c:v>2.0691800000000003E-2</c:v>
                </c:pt>
                <c:pt idx="3277">
                  <c:v>2.0615100000000001E-2</c:v>
                </c:pt>
                <c:pt idx="3278">
                  <c:v>1.98833E-2</c:v>
                </c:pt>
                <c:pt idx="3279">
                  <c:v>1.9850299999999998E-2</c:v>
                </c:pt>
                <c:pt idx="3280">
                  <c:v>2.01164E-2</c:v>
                </c:pt>
                <c:pt idx="3281">
                  <c:v>1.9920299999999998E-2</c:v>
                </c:pt>
                <c:pt idx="3282">
                  <c:v>1.8686999999999999E-2</c:v>
                </c:pt>
                <c:pt idx="3283">
                  <c:v>1.9058000000000002E-2</c:v>
                </c:pt>
                <c:pt idx="3284">
                  <c:v>1.9252000000000002E-2</c:v>
                </c:pt>
                <c:pt idx="3285">
                  <c:v>1.9088499999999998E-2</c:v>
                </c:pt>
                <c:pt idx="3286">
                  <c:v>1.9331000000000001E-2</c:v>
                </c:pt>
                <c:pt idx="3287">
                  <c:v>1.8761400000000001E-2</c:v>
                </c:pt>
                <c:pt idx="3288">
                  <c:v>1.97605E-2</c:v>
                </c:pt>
                <c:pt idx="3289">
                  <c:v>1.9945900000000003E-2</c:v>
                </c:pt>
                <c:pt idx="3290">
                  <c:v>2.0472300000000002E-2</c:v>
                </c:pt>
                <c:pt idx="3291">
                  <c:v>2.1904799999999999E-2</c:v>
                </c:pt>
                <c:pt idx="3292">
                  <c:v>2.1477300000000001E-2</c:v>
                </c:pt>
                <c:pt idx="3293">
                  <c:v>2.1290299999999998E-2</c:v>
                </c:pt>
                <c:pt idx="3294">
                  <c:v>2.12614E-2</c:v>
                </c:pt>
                <c:pt idx="3295">
                  <c:v>2.0438700000000001E-2</c:v>
                </c:pt>
                <c:pt idx="3296">
                  <c:v>2.0296099999999997E-2</c:v>
                </c:pt>
                <c:pt idx="3297">
                  <c:v>2.0085600000000002E-2</c:v>
                </c:pt>
                <c:pt idx="3298">
                  <c:v>2.0170900000000002E-2</c:v>
                </c:pt>
                <c:pt idx="3299">
                  <c:v>2.0713099999999998E-2</c:v>
                </c:pt>
                <c:pt idx="3300">
                  <c:v>1.9789299999999999E-2</c:v>
                </c:pt>
                <c:pt idx="3301">
                  <c:v>2.0110800000000002E-2</c:v>
                </c:pt>
                <c:pt idx="3302">
                  <c:v>2.07355E-2</c:v>
                </c:pt>
                <c:pt idx="3303">
                  <c:v>2.0944400000000002E-2</c:v>
                </c:pt>
                <c:pt idx="3304">
                  <c:v>2.1355500000000003E-2</c:v>
                </c:pt>
                <c:pt idx="3305">
                  <c:v>2.2119099999999999E-2</c:v>
                </c:pt>
                <c:pt idx="3306">
                  <c:v>2.18315E-2</c:v>
                </c:pt>
                <c:pt idx="3307">
                  <c:v>2.1782300000000001E-2</c:v>
                </c:pt>
                <c:pt idx="3308">
                  <c:v>2.21529E-2</c:v>
                </c:pt>
                <c:pt idx="3309">
                  <c:v>2.1616800000000002E-2</c:v>
                </c:pt>
                <c:pt idx="3310">
                  <c:v>2.1891299999999999E-2</c:v>
                </c:pt>
                <c:pt idx="3311">
                  <c:v>2.1433199999999999E-2</c:v>
                </c:pt>
                <c:pt idx="3312">
                  <c:v>2.1567300000000001E-2</c:v>
                </c:pt>
                <c:pt idx="3313">
                  <c:v>2.1337499999999999E-2</c:v>
                </c:pt>
                <c:pt idx="3314">
                  <c:v>2.1739500000000002E-2</c:v>
                </c:pt>
                <c:pt idx="3315">
                  <c:v>2.2036899999999998E-2</c:v>
                </c:pt>
                <c:pt idx="3316">
                  <c:v>2.1177399999999999E-2</c:v>
                </c:pt>
                <c:pt idx="3317">
                  <c:v>2.1073300000000003E-2</c:v>
                </c:pt>
                <c:pt idx="3318">
                  <c:v>2.1605000000000003E-2</c:v>
                </c:pt>
                <c:pt idx="3319">
                  <c:v>2.16072E-2</c:v>
                </c:pt>
                <c:pt idx="3320">
                  <c:v>2.1869E-2</c:v>
                </c:pt>
                <c:pt idx="3321">
                  <c:v>2.21534E-2</c:v>
                </c:pt>
                <c:pt idx="3322">
                  <c:v>2.2730999999999998E-2</c:v>
                </c:pt>
                <c:pt idx="3323">
                  <c:v>2.31793E-2</c:v>
                </c:pt>
                <c:pt idx="3324">
                  <c:v>2.29042E-2</c:v>
                </c:pt>
                <c:pt idx="3325">
                  <c:v>2.3423900000000001E-2</c:v>
                </c:pt>
                <c:pt idx="3326">
                  <c:v>2.4169599999999999E-2</c:v>
                </c:pt>
                <c:pt idx="3327">
                  <c:v>2.4458000000000001E-2</c:v>
                </c:pt>
                <c:pt idx="3328">
                  <c:v>2.5499499999999998E-2</c:v>
                </c:pt>
                <c:pt idx="3329">
                  <c:v>2.5217E-2</c:v>
                </c:pt>
                <c:pt idx="3330">
                  <c:v>2.4711400000000001E-2</c:v>
                </c:pt>
                <c:pt idx="3331">
                  <c:v>2.48711E-2</c:v>
                </c:pt>
                <c:pt idx="3332">
                  <c:v>2.49541E-2</c:v>
                </c:pt>
                <c:pt idx="3333">
                  <c:v>2.4174700000000004E-2</c:v>
                </c:pt>
                <c:pt idx="3334">
                  <c:v>2.38341E-2</c:v>
                </c:pt>
                <c:pt idx="3335">
                  <c:v>2.2926799999999997E-2</c:v>
                </c:pt>
                <c:pt idx="3336">
                  <c:v>2.2768400000000001E-2</c:v>
                </c:pt>
                <c:pt idx="3337">
                  <c:v>2.3052400000000001E-2</c:v>
                </c:pt>
                <c:pt idx="3338">
                  <c:v>2.3023399999999999E-2</c:v>
                </c:pt>
                <c:pt idx="3339">
                  <c:v>2.2772999999999998E-2</c:v>
                </c:pt>
                <c:pt idx="3340">
                  <c:v>2.3258600000000001E-2</c:v>
                </c:pt>
                <c:pt idx="3341">
                  <c:v>2.36437E-2</c:v>
                </c:pt>
                <c:pt idx="3342">
                  <c:v>2.4196700000000002E-2</c:v>
                </c:pt>
                <c:pt idx="3343">
                  <c:v>2.4064099999999998E-2</c:v>
                </c:pt>
                <c:pt idx="3344">
                  <c:v>2.5019800000000002E-2</c:v>
                </c:pt>
                <c:pt idx="3345">
                  <c:v>2.4748000000000003E-2</c:v>
                </c:pt>
                <c:pt idx="3346">
                  <c:v>2.4949900000000001E-2</c:v>
                </c:pt>
                <c:pt idx="3347">
                  <c:v>2.5360200000000003E-2</c:v>
                </c:pt>
                <c:pt idx="3348">
                  <c:v>2.5592899999999998E-2</c:v>
                </c:pt>
                <c:pt idx="3349">
                  <c:v>2.5209499999999999E-2</c:v>
                </c:pt>
                <c:pt idx="3350">
                  <c:v>2.6116E-2</c:v>
                </c:pt>
                <c:pt idx="3351">
                  <c:v>2.64608E-2</c:v>
                </c:pt>
                <c:pt idx="3352">
                  <c:v>2.6239400000000003E-2</c:v>
                </c:pt>
                <c:pt idx="3353">
                  <c:v>2.5421599999999999E-2</c:v>
                </c:pt>
                <c:pt idx="3354">
                  <c:v>2.5190899999999999E-2</c:v>
                </c:pt>
                <c:pt idx="3355">
                  <c:v>2.6127999999999995E-2</c:v>
                </c:pt>
                <c:pt idx="3356">
                  <c:v>2.6752999999999996E-2</c:v>
                </c:pt>
                <c:pt idx="3357">
                  <c:v>2.67254E-2</c:v>
                </c:pt>
                <c:pt idx="3358">
                  <c:v>2.7198399999999998E-2</c:v>
                </c:pt>
                <c:pt idx="3359">
                  <c:v>2.7349499999999999E-2</c:v>
                </c:pt>
                <c:pt idx="3360">
                  <c:v>2.7779599999999998E-2</c:v>
                </c:pt>
                <c:pt idx="3361">
                  <c:v>2.7479199999999995E-2</c:v>
                </c:pt>
                <c:pt idx="3362">
                  <c:v>2.7492299999999997E-2</c:v>
                </c:pt>
                <c:pt idx="3363">
                  <c:v>2.7719200000000003E-2</c:v>
                </c:pt>
                <c:pt idx="3364">
                  <c:v>2.7193299999999997E-2</c:v>
                </c:pt>
                <c:pt idx="3365">
                  <c:v>2.8156799999999999E-2</c:v>
                </c:pt>
                <c:pt idx="3366">
                  <c:v>2.8018900000000003E-2</c:v>
                </c:pt>
                <c:pt idx="3367">
                  <c:v>2.8162400000000001E-2</c:v>
                </c:pt>
                <c:pt idx="3368">
                  <c:v>2.8443099999999995E-2</c:v>
                </c:pt>
                <c:pt idx="3369">
                  <c:v>2.8016699999999995E-2</c:v>
                </c:pt>
                <c:pt idx="3370">
                  <c:v>2.7846899999999997E-2</c:v>
                </c:pt>
                <c:pt idx="3371">
                  <c:v>2.7842099999999998E-2</c:v>
                </c:pt>
                <c:pt idx="3372">
                  <c:v>2.9306900000000004E-2</c:v>
                </c:pt>
                <c:pt idx="3373">
                  <c:v>2.9460099999999999E-2</c:v>
                </c:pt>
                <c:pt idx="3374">
                  <c:v>2.9495800000000003E-2</c:v>
                </c:pt>
                <c:pt idx="3375">
                  <c:v>2.9972000000000002E-2</c:v>
                </c:pt>
                <c:pt idx="3376">
                  <c:v>3.0394500000000001E-2</c:v>
                </c:pt>
                <c:pt idx="3377">
                  <c:v>3.14539E-2</c:v>
                </c:pt>
                <c:pt idx="3378">
                  <c:v>3.1388800000000001E-2</c:v>
                </c:pt>
                <c:pt idx="3379">
                  <c:v>3.1528699999999993E-2</c:v>
                </c:pt>
                <c:pt idx="3380">
                  <c:v>3.0732100000000005E-2</c:v>
                </c:pt>
                <c:pt idx="3381">
                  <c:v>3.07207E-2</c:v>
                </c:pt>
                <c:pt idx="3382">
                  <c:v>3.0963899999999999E-2</c:v>
                </c:pt>
                <c:pt idx="3383">
                  <c:v>3.1299599999999997E-2</c:v>
                </c:pt>
                <c:pt idx="3384">
                  <c:v>3.09812E-2</c:v>
                </c:pt>
                <c:pt idx="3385">
                  <c:v>3.0291000000000002E-2</c:v>
                </c:pt>
                <c:pt idx="3386">
                  <c:v>3.0214899999999999E-2</c:v>
                </c:pt>
                <c:pt idx="3387">
                  <c:v>3.14141E-2</c:v>
                </c:pt>
                <c:pt idx="3388">
                  <c:v>3.1460300000000004E-2</c:v>
                </c:pt>
                <c:pt idx="3389">
                  <c:v>3.13359E-2</c:v>
                </c:pt>
                <c:pt idx="3390">
                  <c:v>3.1660300000000002E-2</c:v>
                </c:pt>
                <c:pt idx="3391">
                  <c:v>3.1942899999999996E-2</c:v>
                </c:pt>
                <c:pt idx="3392">
                  <c:v>3.2080299999999999E-2</c:v>
                </c:pt>
                <c:pt idx="3393">
                  <c:v>3.1840100000000003E-2</c:v>
                </c:pt>
                <c:pt idx="3394">
                  <c:v>3.2083800000000003E-2</c:v>
                </c:pt>
                <c:pt idx="3395">
                  <c:v>3.1777399999999997E-2</c:v>
                </c:pt>
                <c:pt idx="3396">
                  <c:v>3.3486099999999998E-2</c:v>
                </c:pt>
                <c:pt idx="3397">
                  <c:v>3.3114499999999998E-2</c:v>
                </c:pt>
                <c:pt idx="3398">
                  <c:v>3.3130200000000005E-2</c:v>
                </c:pt>
                <c:pt idx="3399">
                  <c:v>3.4269399999999998E-2</c:v>
                </c:pt>
                <c:pt idx="3400">
                  <c:v>3.3496899999999996E-2</c:v>
                </c:pt>
                <c:pt idx="3401">
                  <c:v>3.3654400000000001E-2</c:v>
                </c:pt>
                <c:pt idx="3402">
                  <c:v>3.4174999999999997E-2</c:v>
                </c:pt>
                <c:pt idx="3403">
                  <c:v>3.4184500000000007E-2</c:v>
                </c:pt>
                <c:pt idx="3404">
                  <c:v>3.4247500000000007E-2</c:v>
                </c:pt>
                <c:pt idx="3405">
                  <c:v>3.4275300000000002E-2</c:v>
                </c:pt>
                <c:pt idx="3406">
                  <c:v>3.4248300000000002E-2</c:v>
                </c:pt>
                <c:pt idx="3407">
                  <c:v>3.4348400000000001E-2</c:v>
                </c:pt>
                <c:pt idx="3408">
                  <c:v>3.3576500000000002E-2</c:v>
                </c:pt>
                <c:pt idx="3409">
                  <c:v>3.5047599999999998E-2</c:v>
                </c:pt>
                <c:pt idx="3410">
                  <c:v>3.5322500000000007E-2</c:v>
                </c:pt>
                <c:pt idx="3411">
                  <c:v>3.5455600000000004E-2</c:v>
                </c:pt>
                <c:pt idx="3412">
                  <c:v>3.5058600000000002E-2</c:v>
                </c:pt>
                <c:pt idx="3413">
                  <c:v>3.5671000000000001E-2</c:v>
                </c:pt>
                <c:pt idx="3414">
                  <c:v>3.5772699999999998E-2</c:v>
                </c:pt>
                <c:pt idx="3415">
                  <c:v>3.5700799999999998E-2</c:v>
                </c:pt>
                <c:pt idx="3416">
                  <c:v>3.5815499999999993E-2</c:v>
                </c:pt>
                <c:pt idx="3417">
                  <c:v>3.5889799999999999E-2</c:v>
                </c:pt>
                <c:pt idx="3418">
                  <c:v>3.5758199999999997E-2</c:v>
                </c:pt>
                <c:pt idx="3419">
                  <c:v>3.5424799999999999E-2</c:v>
                </c:pt>
                <c:pt idx="3420">
                  <c:v>3.5823899999999999E-2</c:v>
                </c:pt>
                <c:pt idx="3421">
                  <c:v>3.6595999999999997E-2</c:v>
                </c:pt>
                <c:pt idx="3422">
                  <c:v>3.70307E-2</c:v>
                </c:pt>
                <c:pt idx="3423">
                  <c:v>3.7370900000000006E-2</c:v>
                </c:pt>
                <c:pt idx="3424">
                  <c:v>3.6858999999999996E-2</c:v>
                </c:pt>
                <c:pt idx="3425">
                  <c:v>3.7384199999999999E-2</c:v>
                </c:pt>
                <c:pt idx="3426">
                  <c:v>3.68951E-2</c:v>
                </c:pt>
                <c:pt idx="3427">
                  <c:v>3.6973300000000001E-2</c:v>
                </c:pt>
                <c:pt idx="3428">
                  <c:v>3.7889800000000001E-2</c:v>
                </c:pt>
                <c:pt idx="3429">
                  <c:v>3.8696399999999999E-2</c:v>
                </c:pt>
                <c:pt idx="3430">
                  <c:v>3.7847100000000002E-2</c:v>
                </c:pt>
                <c:pt idx="3431">
                  <c:v>3.7078100000000003E-2</c:v>
                </c:pt>
                <c:pt idx="3432">
                  <c:v>3.7436299999999999E-2</c:v>
                </c:pt>
                <c:pt idx="3433">
                  <c:v>3.71014E-2</c:v>
                </c:pt>
                <c:pt idx="3434">
                  <c:v>3.6074599999999998E-2</c:v>
                </c:pt>
                <c:pt idx="3435">
                  <c:v>3.5989899999999998E-2</c:v>
                </c:pt>
                <c:pt idx="3436">
                  <c:v>3.5724499999999999E-2</c:v>
                </c:pt>
                <c:pt idx="3437">
                  <c:v>3.5302300000000002E-2</c:v>
                </c:pt>
                <c:pt idx="3438">
                  <c:v>3.5413200000000006E-2</c:v>
                </c:pt>
                <c:pt idx="3439">
                  <c:v>3.6018399999999999E-2</c:v>
                </c:pt>
                <c:pt idx="3440">
                  <c:v>3.5424900000000002E-2</c:v>
                </c:pt>
                <c:pt idx="3441">
                  <c:v>3.4363100000000001E-2</c:v>
                </c:pt>
                <c:pt idx="3442">
                  <c:v>3.4719E-2</c:v>
                </c:pt>
                <c:pt idx="3443">
                  <c:v>3.4625700000000002E-2</c:v>
                </c:pt>
                <c:pt idx="3444">
                  <c:v>3.4309400000000004E-2</c:v>
                </c:pt>
                <c:pt idx="3445">
                  <c:v>3.4489300000000001E-2</c:v>
                </c:pt>
                <c:pt idx="3446">
                  <c:v>3.46225E-2</c:v>
                </c:pt>
                <c:pt idx="3447">
                  <c:v>3.4458200000000001E-2</c:v>
                </c:pt>
                <c:pt idx="3448">
                  <c:v>3.4016100000000001E-2</c:v>
                </c:pt>
                <c:pt idx="3449">
                  <c:v>3.4573800000000002E-2</c:v>
                </c:pt>
                <c:pt idx="3450">
                  <c:v>3.4068400000000006E-2</c:v>
                </c:pt>
                <c:pt idx="3451">
                  <c:v>3.30161E-2</c:v>
                </c:pt>
                <c:pt idx="3452">
                  <c:v>3.2594100000000001E-2</c:v>
                </c:pt>
                <c:pt idx="3453">
                  <c:v>3.2176900000000001E-2</c:v>
                </c:pt>
                <c:pt idx="3454">
                  <c:v>3.2174999999999995E-2</c:v>
                </c:pt>
                <c:pt idx="3455">
                  <c:v>3.2475799999999999E-2</c:v>
                </c:pt>
                <c:pt idx="3456">
                  <c:v>3.1993999999999995E-2</c:v>
                </c:pt>
                <c:pt idx="3457">
                  <c:v>2.94132E-2</c:v>
                </c:pt>
                <c:pt idx="3458">
                  <c:v>2.8959100000000002E-2</c:v>
                </c:pt>
                <c:pt idx="3459">
                  <c:v>2.9586900000000003E-2</c:v>
                </c:pt>
                <c:pt idx="3460">
                  <c:v>2.9578299999999998E-2</c:v>
                </c:pt>
                <c:pt idx="3461">
                  <c:v>2.8944999999999999E-2</c:v>
                </c:pt>
                <c:pt idx="3462">
                  <c:v>2.7990599999999997E-2</c:v>
                </c:pt>
                <c:pt idx="3463">
                  <c:v>2.7777499999999997E-2</c:v>
                </c:pt>
                <c:pt idx="3464">
                  <c:v>2.7697000000000003E-2</c:v>
                </c:pt>
                <c:pt idx="3465">
                  <c:v>2.7824499999999999E-2</c:v>
                </c:pt>
                <c:pt idx="3466">
                  <c:v>2.8525099999999998E-2</c:v>
                </c:pt>
                <c:pt idx="3467">
                  <c:v>2.8312499999999997E-2</c:v>
                </c:pt>
                <c:pt idx="3468">
                  <c:v>2.7897599999999998E-2</c:v>
                </c:pt>
                <c:pt idx="3469">
                  <c:v>2.7441500000000004E-2</c:v>
                </c:pt>
                <c:pt idx="3470">
                  <c:v>2.81642E-2</c:v>
                </c:pt>
                <c:pt idx="3471">
                  <c:v>2.82496E-2</c:v>
                </c:pt>
                <c:pt idx="3472">
                  <c:v>2.7479500000000004E-2</c:v>
                </c:pt>
                <c:pt idx="3473">
                  <c:v>2.7804700000000002E-2</c:v>
                </c:pt>
                <c:pt idx="3474">
                  <c:v>2.76998E-2</c:v>
                </c:pt>
                <c:pt idx="3475">
                  <c:v>2.8255099999999998E-2</c:v>
                </c:pt>
                <c:pt idx="3476">
                  <c:v>2.9001199999999998E-2</c:v>
                </c:pt>
                <c:pt idx="3477">
                  <c:v>3.0586599999999999E-2</c:v>
                </c:pt>
                <c:pt idx="3478">
                  <c:v>3.09498E-2</c:v>
                </c:pt>
                <c:pt idx="3479">
                  <c:v>3.0915599999999998E-2</c:v>
                </c:pt>
                <c:pt idx="3480">
                  <c:v>3.0221900000000003E-2</c:v>
                </c:pt>
                <c:pt idx="3481">
                  <c:v>3.0313600000000003E-2</c:v>
                </c:pt>
                <c:pt idx="3482">
                  <c:v>3.0855799999999999E-2</c:v>
                </c:pt>
                <c:pt idx="3483">
                  <c:v>3.0607699999999998E-2</c:v>
                </c:pt>
                <c:pt idx="3484">
                  <c:v>3.07611E-2</c:v>
                </c:pt>
                <c:pt idx="3485">
                  <c:v>3.0922399999999999E-2</c:v>
                </c:pt>
                <c:pt idx="3486">
                  <c:v>3.1858200000000003E-2</c:v>
                </c:pt>
                <c:pt idx="3487">
                  <c:v>3.1329900000000001E-2</c:v>
                </c:pt>
                <c:pt idx="3488">
                  <c:v>3.14843E-2</c:v>
                </c:pt>
                <c:pt idx="3489">
                  <c:v>3.1260399999999994E-2</c:v>
                </c:pt>
                <c:pt idx="3490">
                  <c:v>3.1308200000000001E-2</c:v>
                </c:pt>
                <c:pt idx="3491">
                  <c:v>3.1301700000000002E-2</c:v>
                </c:pt>
                <c:pt idx="3492">
                  <c:v>3.1171899999999999E-2</c:v>
                </c:pt>
                <c:pt idx="3493">
                  <c:v>3.18289E-2</c:v>
                </c:pt>
                <c:pt idx="3494">
                  <c:v>3.1251399999999999E-2</c:v>
                </c:pt>
                <c:pt idx="3495">
                  <c:v>3.1567999999999999E-2</c:v>
                </c:pt>
                <c:pt idx="3496">
                  <c:v>3.2338900000000004E-2</c:v>
                </c:pt>
                <c:pt idx="3497">
                  <c:v>3.1895100000000003E-2</c:v>
                </c:pt>
                <c:pt idx="3498">
                  <c:v>3.1678899999999996E-2</c:v>
                </c:pt>
                <c:pt idx="3499">
                  <c:v>3.2269200000000005E-2</c:v>
                </c:pt>
                <c:pt idx="3500">
                  <c:v>3.2201E-2</c:v>
                </c:pt>
                <c:pt idx="3501">
                  <c:v>3.2414699999999998E-2</c:v>
                </c:pt>
                <c:pt idx="3502">
                  <c:v>3.2616100000000002E-2</c:v>
                </c:pt>
                <c:pt idx="3503">
                  <c:v>3.1856499999999996E-2</c:v>
                </c:pt>
                <c:pt idx="3504">
                  <c:v>3.23342E-2</c:v>
                </c:pt>
                <c:pt idx="3505">
                  <c:v>3.19242E-2</c:v>
                </c:pt>
                <c:pt idx="3506">
                  <c:v>3.0882299999999998E-2</c:v>
                </c:pt>
                <c:pt idx="3507">
                  <c:v>3.1600900000000001E-2</c:v>
                </c:pt>
                <c:pt idx="3508">
                  <c:v>3.1873500000000006E-2</c:v>
                </c:pt>
                <c:pt idx="3509">
                  <c:v>3.1569199999999999E-2</c:v>
                </c:pt>
                <c:pt idx="3510">
                  <c:v>3.0947300000000001E-2</c:v>
                </c:pt>
                <c:pt idx="3511">
                  <c:v>3.1409099999999995E-2</c:v>
                </c:pt>
                <c:pt idx="3512">
                  <c:v>3.1441500000000004E-2</c:v>
                </c:pt>
                <c:pt idx="3513">
                  <c:v>3.2281299999999999E-2</c:v>
                </c:pt>
                <c:pt idx="3514">
                  <c:v>3.2218799999999999E-2</c:v>
                </c:pt>
                <c:pt idx="3515">
                  <c:v>3.3861000000000002E-2</c:v>
                </c:pt>
                <c:pt idx="3516">
                  <c:v>3.3478599999999997E-2</c:v>
                </c:pt>
                <c:pt idx="3517">
                  <c:v>3.4108800000000002E-2</c:v>
                </c:pt>
                <c:pt idx="3518">
                  <c:v>3.46635E-2</c:v>
                </c:pt>
                <c:pt idx="3519">
                  <c:v>3.3704600000000001E-2</c:v>
                </c:pt>
                <c:pt idx="3520">
                  <c:v>3.3256000000000001E-2</c:v>
                </c:pt>
                <c:pt idx="3521">
                  <c:v>3.3382299999999997E-2</c:v>
                </c:pt>
                <c:pt idx="3522">
                  <c:v>3.3716199999999995E-2</c:v>
                </c:pt>
                <c:pt idx="3523">
                  <c:v>3.2834500000000003E-2</c:v>
                </c:pt>
                <c:pt idx="3524">
                  <c:v>3.2963199999999998E-2</c:v>
                </c:pt>
                <c:pt idx="3525">
                  <c:v>3.3780700000000004E-2</c:v>
                </c:pt>
                <c:pt idx="3526">
                  <c:v>3.2919200000000003E-2</c:v>
                </c:pt>
                <c:pt idx="3527">
                  <c:v>3.2575300000000001E-2</c:v>
                </c:pt>
                <c:pt idx="3528">
                  <c:v>3.2490899999999996E-2</c:v>
                </c:pt>
                <c:pt idx="3529">
                  <c:v>3.2931200000000001E-2</c:v>
                </c:pt>
                <c:pt idx="3530">
                  <c:v>3.3196400000000001E-2</c:v>
                </c:pt>
                <c:pt idx="3531">
                  <c:v>3.3633999999999997E-2</c:v>
                </c:pt>
                <c:pt idx="3532">
                  <c:v>3.3468400000000002E-2</c:v>
                </c:pt>
                <c:pt idx="3533">
                  <c:v>3.3422E-2</c:v>
                </c:pt>
                <c:pt idx="3534">
                  <c:v>3.4238999999999999E-2</c:v>
                </c:pt>
                <c:pt idx="3535">
                  <c:v>3.4526100000000004E-2</c:v>
                </c:pt>
                <c:pt idx="3536">
                  <c:v>3.3582500000000001E-2</c:v>
                </c:pt>
                <c:pt idx="3537">
                  <c:v>3.3469700000000005E-2</c:v>
                </c:pt>
                <c:pt idx="3538">
                  <c:v>3.4699599999999997E-2</c:v>
                </c:pt>
                <c:pt idx="3539">
                  <c:v>3.5080599999999997E-2</c:v>
                </c:pt>
                <c:pt idx="3540">
                  <c:v>3.4734399999999999E-2</c:v>
                </c:pt>
                <c:pt idx="3541">
                  <c:v>3.4700799999999997E-2</c:v>
                </c:pt>
                <c:pt idx="3542">
                  <c:v>3.4327899999999995E-2</c:v>
                </c:pt>
                <c:pt idx="3543">
                  <c:v>3.3462900000000004E-2</c:v>
                </c:pt>
                <c:pt idx="3544">
                  <c:v>3.2624100000000003E-2</c:v>
                </c:pt>
                <c:pt idx="3545">
                  <c:v>3.29237E-2</c:v>
                </c:pt>
                <c:pt idx="3546">
                  <c:v>3.2280700000000002E-2</c:v>
                </c:pt>
                <c:pt idx="3547">
                  <c:v>3.2115600000000001E-2</c:v>
                </c:pt>
                <c:pt idx="3548">
                  <c:v>3.29266E-2</c:v>
                </c:pt>
                <c:pt idx="3549">
                  <c:v>3.1988099999999998E-2</c:v>
                </c:pt>
                <c:pt idx="3550">
                  <c:v>3.2487799999999997E-2</c:v>
                </c:pt>
                <c:pt idx="3551">
                  <c:v>3.2716700000000001E-2</c:v>
                </c:pt>
                <c:pt idx="3552">
                  <c:v>3.32818E-2</c:v>
                </c:pt>
                <c:pt idx="3553">
                  <c:v>3.4556299999999998E-2</c:v>
                </c:pt>
                <c:pt idx="3554">
                  <c:v>3.5074599999999997E-2</c:v>
                </c:pt>
                <c:pt idx="3555">
                  <c:v>3.5150299999999995E-2</c:v>
                </c:pt>
                <c:pt idx="3556">
                  <c:v>3.4960000000000005E-2</c:v>
                </c:pt>
                <c:pt idx="3557">
                  <c:v>3.4291300000000004E-2</c:v>
                </c:pt>
                <c:pt idx="3558">
                  <c:v>3.3648999999999998E-2</c:v>
                </c:pt>
                <c:pt idx="3559">
                  <c:v>3.4056000000000003E-2</c:v>
                </c:pt>
                <c:pt idx="3560">
                  <c:v>3.3449900000000005E-2</c:v>
                </c:pt>
                <c:pt idx="3561">
                  <c:v>3.3946499999999998E-2</c:v>
                </c:pt>
                <c:pt idx="3562">
                  <c:v>3.3456E-2</c:v>
                </c:pt>
                <c:pt idx="3563">
                  <c:v>3.2228E-2</c:v>
                </c:pt>
                <c:pt idx="3564">
                  <c:v>3.30405E-2</c:v>
                </c:pt>
                <c:pt idx="3565">
                  <c:v>3.2907800000000001E-2</c:v>
                </c:pt>
                <c:pt idx="3566">
                  <c:v>3.3772000000000003E-2</c:v>
                </c:pt>
                <c:pt idx="3567">
                  <c:v>3.31592E-2</c:v>
                </c:pt>
                <c:pt idx="3568">
                  <c:v>3.4081200000000006E-2</c:v>
                </c:pt>
                <c:pt idx="3569">
                  <c:v>3.4551699999999998E-2</c:v>
                </c:pt>
                <c:pt idx="3570">
                  <c:v>3.4685000000000001E-2</c:v>
                </c:pt>
                <c:pt idx="3571">
                  <c:v>3.5424299999999999E-2</c:v>
                </c:pt>
                <c:pt idx="3572">
                  <c:v>3.5011299999999995E-2</c:v>
                </c:pt>
                <c:pt idx="3573">
                  <c:v>3.4452200000000002E-2</c:v>
                </c:pt>
                <c:pt idx="3574">
                  <c:v>3.3490899999999997E-2</c:v>
                </c:pt>
                <c:pt idx="3575">
                  <c:v>3.3966699999999996E-2</c:v>
                </c:pt>
                <c:pt idx="3576">
                  <c:v>3.3443000000000001E-2</c:v>
                </c:pt>
                <c:pt idx="3577">
                  <c:v>3.3477300000000002E-2</c:v>
                </c:pt>
                <c:pt idx="3578">
                  <c:v>3.2452300000000003E-2</c:v>
                </c:pt>
                <c:pt idx="3579">
                  <c:v>3.2333199999999999E-2</c:v>
                </c:pt>
                <c:pt idx="3580">
                  <c:v>3.0630599999999997E-2</c:v>
                </c:pt>
                <c:pt idx="3581">
                  <c:v>2.9929000000000001E-2</c:v>
                </c:pt>
                <c:pt idx="3582">
                  <c:v>3.00974E-2</c:v>
                </c:pt>
                <c:pt idx="3583">
                  <c:v>3.1375300000000002E-2</c:v>
                </c:pt>
                <c:pt idx="3584">
                  <c:v>3.0659100000000002E-2</c:v>
                </c:pt>
                <c:pt idx="3585">
                  <c:v>3.1448899999999995E-2</c:v>
                </c:pt>
                <c:pt idx="3586">
                  <c:v>3.2273200000000002E-2</c:v>
                </c:pt>
                <c:pt idx="3587">
                  <c:v>3.2839100000000003E-2</c:v>
                </c:pt>
                <c:pt idx="3588">
                  <c:v>3.28098E-2</c:v>
                </c:pt>
                <c:pt idx="3589">
                  <c:v>3.2175599999999999E-2</c:v>
                </c:pt>
                <c:pt idx="3590">
                  <c:v>3.2134300000000005E-2</c:v>
                </c:pt>
                <c:pt idx="3591">
                  <c:v>3.2483900000000003E-2</c:v>
                </c:pt>
                <c:pt idx="3592">
                  <c:v>3.3296800000000001E-2</c:v>
                </c:pt>
                <c:pt idx="3593">
                  <c:v>3.3230700000000002E-2</c:v>
                </c:pt>
                <c:pt idx="3594">
                  <c:v>3.3025900000000004E-2</c:v>
                </c:pt>
                <c:pt idx="3595">
                  <c:v>3.3667299999999997E-2</c:v>
                </c:pt>
                <c:pt idx="3596">
                  <c:v>3.3323999999999999E-2</c:v>
                </c:pt>
                <c:pt idx="3597">
                  <c:v>3.4119200000000002E-2</c:v>
                </c:pt>
                <c:pt idx="3598">
                  <c:v>3.4784900000000001E-2</c:v>
                </c:pt>
                <c:pt idx="3599">
                  <c:v>3.4719300000000002E-2</c:v>
                </c:pt>
                <c:pt idx="3600">
                  <c:v>3.5459299999999999E-2</c:v>
                </c:pt>
                <c:pt idx="3601">
                  <c:v>3.6444400000000002E-2</c:v>
                </c:pt>
                <c:pt idx="3602">
                  <c:v>3.6370699999999999E-2</c:v>
                </c:pt>
                <c:pt idx="3603">
                  <c:v>3.4888499999999996E-2</c:v>
                </c:pt>
                <c:pt idx="3604">
                  <c:v>3.4430000000000002E-2</c:v>
                </c:pt>
                <c:pt idx="3605">
                  <c:v>3.5498200000000008E-2</c:v>
                </c:pt>
                <c:pt idx="3606">
                  <c:v>3.48271E-2</c:v>
                </c:pt>
                <c:pt idx="3607">
                  <c:v>3.5342899999999997E-2</c:v>
                </c:pt>
                <c:pt idx="3608">
                  <c:v>3.50409E-2</c:v>
                </c:pt>
                <c:pt idx="3609">
                  <c:v>3.5201400000000001E-2</c:v>
                </c:pt>
                <c:pt idx="3610">
                  <c:v>3.4841900000000002E-2</c:v>
                </c:pt>
                <c:pt idx="3611">
                  <c:v>3.4089399999999999E-2</c:v>
                </c:pt>
                <c:pt idx="3612">
                  <c:v>3.5047300000000003E-2</c:v>
                </c:pt>
                <c:pt idx="3613">
                  <c:v>3.58483E-2</c:v>
                </c:pt>
                <c:pt idx="3614">
                  <c:v>3.5370400000000003E-2</c:v>
                </c:pt>
                <c:pt idx="3615">
                  <c:v>3.6164399999999999E-2</c:v>
                </c:pt>
                <c:pt idx="3616">
                  <c:v>3.4841400000000002E-2</c:v>
                </c:pt>
                <c:pt idx="3617">
                  <c:v>3.4157600000000003E-2</c:v>
                </c:pt>
                <c:pt idx="3618">
                  <c:v>3.3164999999999993E-2</c:v>
                </c:pt>
                <c:pt idx="3619">
                  <c:v>3.2843099999999993E-2</c:v>
                </c:pt>
                <c:pt idx="3620">
                  <c:v>3.3325500000000001E-2</c:v>
                </c:pt>
                <c:pt idx="3621">
                  <c:v>3.4489399999999996E-2</c:v>
                </c:pt>
                <c:pt idx="3622">
                  <c:v>3.39391E-2</c:v>
                </c:pt>
                <c:pt idx="3623">
                  <c:v>3.4497899999999998E-2</c:v>
                </c:pt>
                <c:pt idx="3624">
                  <c:v>3.4623899999999999E-2</c:v>
                </c:pt>
                <c:pt idx="3625">
                  <c:v>3.3482900000000003E-2</c:v>
                </c:pt>
                <c:pt idx="3626">
                  <c:v>3.4563400000000001E-2</c:v>
                </c:pt>
                <c:pt idx="3627">
                  <c:v>3.3001900000000001E-2</c:v>
                </c:pt>
                <c:pt idx="3628">
                  <c:v>3.26206E-2</c:v>
                </c:pt>
                <c:pt idx="3629">
                  <c:v>3.2508099999999998E-2</c:v>
                </c:pt>
                <c:pt idx="3630">
                  <c:v>3.2129399999999995E-2</c:v>
                </c:pt>
                <c:pt idx="3631">
                  <c:v>3.2234400000000003E-2</c:v>
                </c:pt>
                <c:pt idx="3632">
                  <c:v>3.3085899999999994E-2</c:v>
                </c:pt>
                <c:pt idx="3633">
                  <c:v>3.1063500000000001E-2</c:v>
                </c:pt>
                <c:pt idx="3634">
                  <c:v>3.0332299999999996E-2</c:v>
                </c:pt>
                <c:pt idx="3635">
                  <c:v>3.0356999999999999E-2</c:v>
                </c:pt>
                <c:pt idx="3636">
                  <c:v>3.08569E-2</c:v>
                </c:pt>
                <c:pt idx="3637">
                  <c:v>2.8441800000000003E-2</c:v>
                </c:pt>
                <c:pt idx="3638">
                  <c:v>2.7445600000000004E-2</c:v>
                </c:pt>
                <c:pt idx="3639">
                  <c:v>2.7784800000000002E-2</c:v>
                </c:pt>
                <c:pt idx="3640">
                  <c:v>2.8098100000000001E-2</c:v>
                </c:pt>
                <c:pt idx="3641">
                  <c:v>2.8384899999999998E-2</c:v>
                </c:pt>
                <c:pt idx="3642">
                  <c:v>2.8535500000000002E-2</c:v>
                </c:pt>
                <c:pt idx="3643">
                  <c:v>2.7978599999999999E-2</c:v>
                </c:pt>
                <c:pt idx="3644">
                  <c:v>2.6767700000000002E-2</c:v>
                </c:pt>
                <c:pt idx="3645">
                  <c:v>2.6699599999999997E-2</c:v>
                </c:pt>
                <c:pt idx="3646">
                  <c:v>2.6613299999999999E-2</c:v>
                </c:pt>
                <c:pt idx="3647">
                  <c:v>2.6830399999999997E-2</c:v>
                </c:pt>
                <c:pt idx="3648">
                  <c:v>2.65442E-2</c:v>
                </c:pt>
                <c:pt idx="3649">
                  <c:v>2.48863E-2</c:v>
                </c:pt>
                <c:pt idx="3650">
                  <c:v>2.44008E-2</c:v>
                </c:pt>
                <c:pt idx="3651">
                  <c:v>2.4773900000000001E-2</c:v>
                </c:pt>
                <c:pt idx="3652">
                  <c:v>2.5508099999999999E-2</c:v>
                </c:pt>
                <c:pt idx="3653">
                  <c:v>2.5300199999999998E-2</c:v>
                </c:pt>
                <c:pt idx="3654">
                  <c:v>2.4818700000000003E-2</c:v>
                </c:pt>
                <c:pt idx="3655">
                  <c:v>2.3714699999999998E-2</c:v>
                </c:pt>
                <c:pt idx="3656">
                  <c:v>2.31291E-2</c:v>
                </c:pt>
                <c:pt idx="3657">
                  <c:v>2.2635300000000004E-2</c:v>
                </c:pt>
                <c:pt idx="3658">
                  <c:v>2.2521399999999997E-2</c:v>
                </c:pt>
                <c:pt idx="3659">
                  <c:v>2.27592E-2</c:v>
                </c:pt>
                <c:pt idx="3660">
                  <c:v>2.2192799999999999E-2</c:v>
                </c:pt>
                <c:pt idx="3661">
                  <c:v>2.25414E-2</c:v>
                </c:pt>
                <c:pt idx="3662">
                  <c:v>2.3077099999999996E-2</c:v>
                </c:pt>
                <c:pt idx="3663">
                  <c:v>2.3002500000000002E-2</c:v>
                </c:pt>
                <c:pt idx="3664">
                  <c:v>2.2490400000000001E-2</c:v>
                </c:pt>
                <c:pt idx="3665">
                  <c:v>2.2477999999999998E-2</c:v>
                </c:pt>
                <c:pt idx="3666">
                  <c:v>2.28655E-2</c:v>
                </c:pt>
                <c:pt idx="3667">
                  <c:v>2.2687299999999997E-2</c:v>
                </c:pt>
                <c:pt idx="3668">
                  <c:v>2.2460400000000002E-2</c:v>
                </c:pt>
                <c:pt idx="3669">
                  <c:v>2.32505E-2</c:v>
                </c:pt>
                <c:pt idx="3670">
                  <c:v>2.3350699999999999E-2</c:v>
                </c:pt>
                <c:pt idx="3671">
                  <c:v>2.2649099999999998E-2</c:v>
                </c:pt>
                <c:pt idx="3672">
                  <c:v>2.2429299999999999E-2</c:v>
                </c:pt>
                <c:pt idx="3673">
                  <c:v>2.3253900000000001E-2</c:v>
                </c:pt>
                <c:pt idx="3674">
                  <c:v>2.3510400000000001E-2</c:v>
                </c:pt>
                <c:pt idx="3675">
                  <c:v>2.4425099999999998E-2</c:v>
                </c:pt>
                <c:pt idx="3676">
                  <c:v>2.3882899999999999E-2</c:v>
                </c:pt>
                <c:pt idx="3677">
                  <c:v>2.479E-2</c:v>
                </c:pt>
                <c:pt idx="3678">
                  <c:v>2.49009E-2</c:v>
                </c:pt>
                <c:pt idx="3679">
                  <c:v>2.5260599999999998E-2</c:v>
                </c:pt>
                <c:pt idx="3680">
                  <c:v>2.5607699999999997E-2</c:v>
                </c:pt>
                <c:pt idx="3681">
                  <c:v>2.5784999999999999E-2</c:v>
                </c:pt>
                <c:pt idx="3682">
                  <c:v>2.5892599999999998E-2</c:v>
                </c:pt>
                <c:pt idx="3683">
                  <c:v>2.5733800000000001E-2</c:v>
                </c:pt>
                <c:pt idx="3684">
                  <c:v>2.6824300000000002E-2</c:v>
                </c:pt>
                <c:pt idx="3685">
                  <c:v>2.7808199999999998E-2</c:v>
                </c:pt>
                <c:pt idx="3686">
                  <c:v>2.8026999999999996E-2</c:v>
                </c:pt>
                <c:pt idx="3687">
                  <c:v>2.7467099999999998E-2</c:v>
                </c:pt>
                <c:pt idx="3688">
                  <c:v>2.7206099999999997E-2</c:v>
                </c:pt>
                <c:pt idx="3689">
                  <c:v>2.7959300000000003E-2</c:v>
                </c:pt>
                <c:pt idx="3690">
                  <c:v>2.77419E-2</c:v>
                </c:pt>
                <c:pt idx="3691">
                  <c:v>2.7531E-2</c:v>
                </c:pt>
                <c:pt idx="3692">
                  <c:v>2.77909E-2</c:v>
                </c:pt>
                <c:pt idx="3693">
                  <c:v>2.8190099999999999E-2</c:v>
                </c:pt>
                <c:pt idx="3694">
                  <c:v>2.8021699999999997E-2</c:v>
                </c:pt>
                <c:pt idx="3695">
                  <c:v>2.8149400000000005E-2</c:v>
                </c:pt>
                <c:pt idx="3696">
                  <c:v>2.7910300000000002E-2</c:v>
                </c:pt>
                <c:pt idx="3697">
                  <c:v>2.7705700000000003E-2</c:v>
                </c:pt>
                <c:pt idx="3698">
                  <c:v>2.8137200000000001E-2</c:v>
                </c:pt>
                <c:pt idx="3699">
                  <c:v>2.8426799999999995E-2</c:v>
                </c:pt>
                <c:pt idx="3700">
                  <c:v>2.8069400000000001E-2</c:v>
                </c:pt>
                <c:pt idx="3701">
                  <c:v>2.8117999999999997E-2</c:v>
                </c:pt>
                <c:pt idx="3702">
                  <c:v>2.78044E-2</c:v>
                </c:pt>
                <c:pt idx="3703">
                  <c:v>2.7913500000000001E-2</c:v>
                </c:pt>
                <c:pt idx="3704">
                  <c:v>2.8298E-2</c:v>
                </c:pt>
                <c:pt idx="3705">
                  <c:v>2.8511399999999996E-2</c:v>
                </c:pt>
                <c:pt idx="3706">
                  <c:v>2.81386E-2</c:v>
                </c:pt>
                <c:pt idx="3707">
                  <c:v>2.8122400000000002E-2</c:v>
                </c:pt>
                <c:pt idx="3708">
                  <c:v>2.7041399999999997E-2</c:v>
                </c:pt>
                <c:pt idx="3709">
                  <c:v>2.6940499999999999E-2</c:v>
                </c:pt>
                <c:pt idx="3710">
                  <c:v>2.77717E-2</c:v>
                </c:pt>
                <c:pt idx="3711">
                  <c:v>2.7751499999999998E-2</c:v>
                </c:pt>
                <c:pt idx="3712">
                  <c:v>2.77238E-2</c:v>
                </c:pt>
                <c:pt idx="3713">
                  <c:v>2.76911E-2</c:v>
                </c:pt>
                <c:pt idx="3714">
                  <c:v>2.7936800000000001E-2</c:v>
                </c:pt>
                <c:pt idx="3715">
                  <c:v>2.92882E-2</c:v>
                </c:pt>
                <c:pt idx="3716">
                  <c:v>2.8061500000000003E-2</c:v>
                </c:pt>
                <c:pt idx="3717">
                  <c:v>2.8357E-2</c:v>
                </c:pt>
                <c:pt idx="3718">
                  <c:v>2.7575300000000001E-2</c:v>
                </c:pt>
                <c:pt idx="3719">
                  <c:v>2.7002699999999998E-2</c:v>
                </c:pt>
                <c:pt idx="3720">
                  <c:v>2.5770999999999999E-2</c:v>
                </c:pt>
                <c:pt idx="3721">
                  <c:v>2.6217399999999998E-2</c:v>
                </c:pt>
                <c:pt idx="3722">
                  <c:v>2.4986099999999997E-2</c:v>
                </c:pt>
                <c:pt idx="3723">
                  <c:v>2.5060599999999999E-2</c:v>
                </c:pt>
                <c:pt idx="3724">
                  <c:v>2.4933299999999999E-2</c:v>
                </c:pt>
                <c:pt idx="3725">
                  <c:v>2.53052E-2</c:v>
                </c:pt>
                <c:pt idx="3726">
                  <c:v>2.4996899999999999E-2</c:v>
                </c:pt>
                <c:pt idx="3727">
                  <c:v>2.4575800000000002E-2</c:v>
                </c:pt>
                <c:pt idx="3728">
                  <c:v>2.46304E-2</c:v>
                </c:pt>
                <c:pt idx="3729">
                  <c:v>2.49225E-2</c:v>
                </c:pt>
                <c:pt idx="3730">
                  <c:v>2.49704E-2</c:v>
                </c:pt>
                <c:pt idx="3731">
                  <c:v>2.5442200000000002E-2</c:v>
                </c:pt>
                <c:pt idx="3732">
                  <c:v>2.57387E-2</c:v>
                </c:pt>
                <c:pt idx="3733">
                  <c:v>2.6258300000000002E-2</c:v>
                </c:pt>
                <c:pt idx="3734">
                  <c:v>2.6507400000000004E-2</c:v>
                </c:pt>
                <c:pt idx="3735">
                  <c:v>2.7063400000000001E-2</c:v>
                </c:pt>
                <c:pt idx="3736">
                  <c:v>2.6845899999999999E-2</c:v>
                </c:pt>
                <c:pt idx="3737">
                  <c:v>2.7111999999999997E-2</c:v>
                </c:pt>
                <c:pt idx="3738">
                  <c:v>2.7741699999999998E-2</c:v>
                </c:pt>
                <c:pt idx="3739">
                  <c:v>2.7866899999999997E-2</c:v>
                </c:pt>
                <c:pt idx="3740">
                  <c:v>2.7154899999999999E-2</c:v>
                </c:pt>
                <c:pt idx="3741">
                  <c:v>2.7406700000000003E-2</c:v>
                </c:pt>
                <c:pt idx="3742">
                  <c:v>2.7883700000000001E-2</c:v>
                </c:pt>
                <c:pt idx="3743">
                  <c:v>2.8048799999999999E-2</c:v>
                </c:pt>
                <c:pt idx="3744">
                  <c:v>2.7662900000000001E-2</c:v>
                </c:pt>
                <c:pt idx="3745">
                  <c:v>2.7810000000000001E-2</c:v>
                </c:pt>
                <c:pt idx="3746">
                  <c:v>2.8344000000000001E-2</c:v>
                </c:pt>
                <c:pt idx="3747">
                  <c:v>2.7632E-2</c:v>
                </c:pt>
                <c:pt idx="3748">
                  <c:v>2.8345800000000004E-2</c:v>
                </c:pt>
                <c:pt idx="3749">
                  <c:v>2.7990899999999999E-2</c:v>
                </c:pt>
                <c:pt idx="3750">
                  <c:v>2.7939100000000005E-2</c:v>
                </c:pt>
                <c:pt idx="3751">
                  <c:v>2.8542499999999998E-2</c:v>
                </c:pt>
                <c:pt idx="3752">
                  <c:v>2.8036900000000003E-2</c:v>
                </c:pt>
                <c:pt idx="3753">
                  <c:v>2.8013699999999999E-2</c:v>
                </c:pt>
                <c:pt idx="3754">
                  <c:v>2.8017500000000001E-2</c:v>
                </c:pt>
                <c:pt idx="3755">
                  <c:v>2.8029799999999997E-2</c:v>
                </c:pt>
                <c:pt idx="3756">
                  <c:v>2.7747299999999999E-2</c:v>
                </c:pt>
                <c:pt idx="3757">
                  <c:v>2.8214800000000002E-2</c:v>
                </c:pt>
                <c:pt idx="3758">
                  <c:v>2.8585000000000003E-2</c:v>
                </c:pt>
                <c:pt idx="3759">
                  <c:v>2.9113400000000001E-2</c:v>
                </c:pt>
                <c:pt idx="3760">
                  <c:v>2.87906E-2</c:v>
                </c:pt>
                <c:pt idx="3761">
                  <c:v>2.895E-2</c:v>
                </c:pt>
                <c:pt idx="3762">
                  <c:v>2.9265499999999996E-2</c:v>
                </c:pt>
                <c:pt idx="3763">
                  <c:v>2.94021E-2</c:v>
                </c:pt>
                <c:pt idx="3764">
                  <c:v>2.9739499999999999E-2</c:v>
                </c:pt>
                <c:pt idx="3765">
                  <c:v>2.83454E-2</c:v>
                </c:pt>
                <c:pt idx="3766">
                  <c:v>2.8186300000000001E-2</c:v>
                </c:pt>
                <c:pt idx="3767">
                  <c:v>2.85329E-2</c:v>
                </c:pt>
                <c:pt idx="3768">
                  <c:v>2.8056799999999996E-2</c:v>
                </c:pt>
                <c:pt idx="3769">
                  <c:v>2.8249699999999999E-2</c:v>
                </c:pt>
                <c:pt idx="3770">
                  <c:v>2.6199500000000001E-2</c:v>
                </c:pt>
                <c:pt idx="3771">
                  <c:v>2.6176999999999995E-2</c:v>
                </c:pt>
                <c:pt idx="3772">
                  <c:v>2.6555100000000002E-2</c:v>
                </c:pt>
                <c:pt idx="3773">
                  <c:v>2.72769E-2</c:v>
                </c:pt>
                <c:pt idx="3774">
                  <c:v>2.7625900000000002E-2</c:v>
                </c:pt>
                <c:pt idx="3775">
                  <c:v>2.8075900000000001E-2</c:v>
                </c:pt>
                <c:pt idx="3776">
                  <c:v>2.78937E-2</c:v>
                </c:pt>
                <c:pt idx="3777">
                  <c:v>2.7712500000000001E-2</c:v>
                </c:pt>
                <c:pt idx="3778">
                  <c:v>2.8502999999999997E-2</c:v>
                </c:pt>
                <c:pt idx="3779">
                  <c:v>2.9273700000000003E-2</c:v>
                </c:pt>
                <c:pt idx="3780">
                  <c:v>2.92854E-2</c:v>
                </c:pt>
                <c:pt idx="3781">
                  <c:v>2.86498E-2</c:v>
                </c:pt>
                <c:pt idx="3782">
                  <c:v>2.8204099999999999E-2</c:v>
                </c:pt>
                <c:pt idx="3783">
                  <c:v>2.8203699999999995E-2</c:v>
                </c:pt>
                <c:pt idx="3784">
                  <c:v>2.8373899999999997E-2</c:v>
                </c:pt>
                <c:pt idx="3785">
                  <c:v>2.8256E-2</c:v>
                </c:pt>
                <c:pt idx="3786">
                  <c:v>2.8809100000000001E-2</c:v>
                </c:pt>
                <c:pt idx="3787">
                  <c:v>2.9222699999999997E-2</c:v>
                </c:pt>
                <c:pt idx="3788">
                  <c:v>2.9393700000000002E-2</c:v>
                </c:pt>
                <c:pt idx="3789">
                  <c:v>2.9745199999999999E-2</c:v>
                </c:pt>
                <c:pt idx="3790">
                  <c:v>3.0039299999999994E-2</c:v>
                </c:pt>
                <c:pt idx="3791">
                  <c:v>3.0074799999999999E-2</c:v>
                </c:pt>
                <c:pt idx="3792">
                  <c:v>3.0407400000000001E-2</c:v>
                </c:pt>
                <c:pt idx="3793">
                  <c:v>2.8551400000000001E-2</c:v>
                </c:pt>
                <c:pt idx="3794">
                  <c:v>2.9489600000000001E-2</c:v>
                </c:pt>
                <c:pt idx="3795">
                  <c:v>2.9611700000000001E-2</c:v>
                </c:pt>
                <c:pt idx="3796">
                  <c:v>2.93572E-2</c:v>
                </c:pt>
                <c:pt idx="3797">
                  <c:v>2.8548799999999999E-2</c:v>
                </c:pt>
                <c:pt idx="3798">
                  <c:v>2.7743299999999999E-2</c:v>
                </c:pt>
                <c:pt idx="3799">
                  <c:v>2.7829700000000002E-2</c:v>
                </c:pt>
                <c:pt idx="3800">
                  <c:v>2.8102000000000002E-2</c:v>
                </c:pt>
                <c:pt idx="3801">
                  <c:v>2.8511099999999998E-2</c:v>
                </c:pt>
                <c:pt idx="3802">
                  <c:v>2.6296300000000002E-2</c:v>
                </c:pt>
                <c:pt idx="3803">
                  <c:v>2.6430099999999998E-2</c:v>
                </c:pt>
                <c:pt idx="3804">
                  <c:v>2.6300199999999999E-2</c:v>
                </c:pt>
                <c:pt idx="3805">
                  <c:v>2.6657700000000003E-2</c:v>
                </c:pt>
                <c:pt idx="3806">
                  <c:v>2.8115899999999999E-2</c:v>
                </c:pt>
                <c:pt idx="3807">
                  <c:v>2.6556299999999998E-2</c:v>
                </c:pt>
                <c:pt idx="3808">
                  <c:v>2.6119699999999999E-2</c:v>
                </c:pt>
                <c:pt idx="3809">
                  <c:v>2.5815600000000001E-2</c:v>
                </c:pt>
                <c:pt idx="3810">
                  <c:v>2.44423E-2</c:v>
                </c:pt>
                <c:pt idx="3811">
                  <c:v>2.4691499999999998E-2</c:v>
                </c:pt>
                <c:pt idx="3812">
                  <c:v>2.42572E-2</c:v>
                </c:pt>
                <c:pt idx="3813">
                  <c:v>2.4961999999999998E-2</c:v>
                </c:pt>
                <c:pt idx="3814">
                  <c:v>2.4612500000000002E-2</c:v>
                </c:pt>
                <c:pt idx="3815">
                  <c:v>2.4681500000000002E-2</c:v>
                </c:pt>
                <c:pt idx="3816">
                  <c:v>2.5567199999999998E-2</c:v>
                </c:pt>
                <c:pt idx="3817">
                  <c:v>2.5747599999999999E-2</c:v>
                </c:pt>
                <c:pt idx="3818">
                  <c:v>2.54062E-2</c:v>
                </c:pt>
                <c:pt idx="3819">
                  <c:v>2.4632600000000001E-2</c:v>
                </c:pt>
                <c:pt idx="3820">
                  <c:v>2.53654E-2</c:v>
                </c:pt>
                <c:pt idx="3821">
                  <c:v>2.4130099999999998E-2</c:v>
                </c:pt>
                <c:pt idx="3822">
                  <c:v>2.3458699999999996E-2</c:v>
                </c:pt>
                <c:pt idx="3823">
                  <c:v>2.23077E-2</c:v>
                </c:pt>
                <c:pt idx="3824">
                  <c:v>2.085E-2</c:v>
                </c:pt>
                <c:pt idx="3825">
                  <c:v>2.0239799999999999E-2</c:v>
                </c:pt>
                <c:pt idx="3826">
                  <c:v>2.0325100000000002E-2</c:v>
                </c:pt>
                <c:pt idx="3827">
                  <c:v>2.0720800000000001E-2</c:v>
                </c:pt>
                <c:pt idx="3828">
                  <c:v>2.1230699999999998E-2</c:v>
                </c:pt>
                <c:pt idx="3829">
                  <c:v>2.1084200000000001E-2</c:v>
                </c:pt>
                <c:pt idx="3830">
                  <c:v>2.1337100000000001E-2</c:v>
                </c:pt>
                <c:pt idx="3831">
                  <c:v>2.0395199999999999E-2</c:v>
                </c:pt>
                <c:pt idx="3832">
                  <c:v>2.0377700000000002E-2</c:v>
                </c:pt>
                <c:pt idx="3833">
                  <c:v>2.12923E-2</c:v>
                </c:pt>
                <c:pt idx="3834">
                  <c:v>2.1024299999999999E-2</c:v>
                </c:pt>
                <c:pt idx="3835">
                  <c:v>2.0063999999999999E-2</c:v>
                </c:pt>
                <c:pt idx="3836">
                  <c:v>2.0468100000000003E-2</c:v>
                </c:pt>
                <c:pt idx="3837">
                  <c:v>2.1385700000000001E-2</c:v>
                </c:pt>
                <c:pt idx="3838">
                  <c:v>2.17346E-2</c:v>
                </c:pt>
                <c:pt idx="3839">
                  <c:v>2.1383899999999997E-2</c:v>
                </c:pt>
                <c:pt idx="3840">
                  <c:v>2.1730099999999995E-2</c:v>
                </c:pt>
                <c:pt idx="3841">
                  <c:v>2.2279200000000002E-2</c:v>
                </c:pt>
                <c:pt idx="3842">
                  <c:v>2.2783000000000001E-2</c:v>
                </c:pt>
                <c:pt idx="3843">
                  <c:v>2.3752499999999999E-2</c:v>
                </c:pt>
                <c:pt idx="3844">
                  <c:v>2.3262000000000001E-2</c:v>
                </c:pt>
                <c:pt idx="3845">
                  <c:v>2.3860100000000002E-2</c:v>
                </c:pt>
                <c:pt idx="3846">
                  <c:v>2.3266200000000001E-2</c:v>
                </c:pt>
                <c:pt idx="3847">
                  <c:v>2.32558E-2</c:v>
                </c:pt>
                <c:pt idx="3848">
                  <c:v>2.3291800000000001E-2</c:v>
                </c:pt>
                <c:pt idx="3849">
                  <c:v>2.3317899999999999E-2</c:v>
                </c:pt>
                <c:pt idx="3850">
                  <c:v>2.4509900000000001E-2</c:v>
                </c:pt>
                <c:pt idx="3851">
                  <c:v>2.46888E-2</c:v>
                </c:pt>
                <c:pt idx="3852">
                  <c:v>2.5418600000000003E-2</c:v>
                </c:pt>
                <c:pt idx="3853">
                  <c:v>2.6027300000000003E-2</c:v>
                </c:pt>
                <c:pt idx="3854">
                  <c:v>2.5784699999999997E-2</c:v>
                </c:pt>
                <c:pt idx="3855">
                  <c:v>2.59308E-2</c:v>
                </c:pt>
                <c:pt idx="3856">
                  <c:v>2.6761300000000002E-2</c:v>
                </c:pt>
                <c:pt idx="3857">
                  <c:v>2.6745000000000001E-2</c:v>
                </c:pt>
                <c:pt idx="3858">
                  <c:v>2.5770000000000001E-2</c:v>
                </c:pt>
                <c:pt idx="3859">
                  <c:v>2.5355000000000003E-2</c:v>
                </c:pt>
                <c:pt idx="3860">
                  <c:v>2.6419999999999999E-2</c:v>
                </c:pt>
                <c:pt idx="3861">
                  <c:v>2.7130000000000001E-2</c:v>
                </c:pt>
                <c:pt idx="3862">
                  <c:v>2.5685000000000003E-2</c:v>
                </c:pt>
                <c:pt idx="3863">
                  <c:v>2.487E-2</c:v>
                </c:pt>
                <c:pt idx="3864">
                  <c:v>2.4735E-2</c:v>
                </c:pt>
                <c:pt idx="3865">
                  <c:v>2.5869999999999997E-2</c:v>
                </c:pt>
                <c:pt idx="3866">
                  <c:v>2.6439999999999998E-2</c:v>
                </c:pt>
                <c:pt idx="3867">
                  <c:v>2.793E-2</c:v>
                </c:pt>
                <c:pt idx="3868">
                  <c:v>2.7230000000000004E-2</c:v>
                </c:pt>
                <c:pt idx="3869">
                  <c:v>2.6889999999999997E-2</c:v>
                </c:pt>
                <c:pt idx="3870">
                  <c:v>2.5764999999999996E-2</c:v>
                </c:pt>
                <c:pt idx="3871">
                  <c:v>2.6685000000000004E-2</c:v>
                </c:pt>
                <c:pt idx="3872">
                  <c:v>2.7160000000000004E-2</c:v>
                </c:pt>
                <c:pt idx="3873">
                  <c:v>2.7660000000000001E-2</c:v>
                </c:pt>
                <c:pt idx="3874">
                  <c:v>2.8815E-2</c:v>
                </c:pt>
                <c:pt idx="3875">
                  <c:v>2.8580000000000001E-2</c:v>
                </c:pt>
                <c:pt idx="3876">
                  <c:v>2.699E-2</c:v>
                </c:pt>
                <c:pt idx="3877">
                  <c:v>2.6970000000000001E-2</c:v>
                </c:pt>
                <c:pt idx="3878">
                  <c:v>2.802E-2</c:v>
                </c:pt>
                <c:pt idx="3879">
                  <c:v>2.7130000000000001E-2</c:v>
                </c:pt>
                <c:pt idx="3880">
                  <c:v>2.741E-2</c:v>
                </c:pt>
                <c:pt idx="3881">
                  <c:v>2.8160000000000004E-2</c:v>
                </c:pt>
                <c:pt idx="3882">
                  <c:v>2.9024999999999999E-2</c:v>
                </c:pt>
                <c:pt idx="3883">
                  <c:v>2.9685000000000003E-2</c:v>
                </c:pt>
                <c:pt idx="3884">
                  <c:v>2.9564999999999998E-2</c:v>
                </c:pt>
                <c:pt idx="3885">
                  <c:v>2.9229999999999999E-2</c:v>
                </c:pt>
                <c:pt idx="3886">
                  <c:v>2.8689999999999997E-2</c:v>
                </c:pt>
                <c:pt idx="3887">
                  <c:v>2.9219999999999996E-2</c:v>
                </c:pt>
                <c:pt idx="3888">
                  <c:v>2.8980000000000002E-2</c:v>
                </c:pt>
                <c:pt idx="3889">
                  <c:v>3.0010000000000002E-2</c:v>
                </c:pt>
                <c:pt idx="3890">
                  <c:v>3.0710000000000001E-2</c:v>
                </c:pt>
                <c:pt idx="3891">
                  <c:v>3.0589999999999996E-2</c:v>
                </c:pt>
                <c:pt idx="3892">
                  <c:v>3.0499999999999999E-2</c:v>
                </c:pt>
                <c:pt idx="3893">
                  <c:v>3.0110000000000001E-2</c:v>
                </c:pt>
                <c:pt idx="3894">
                  <c:v>3.0769999999999999E-2</c:v>
                </c:pt>
                <c:pt idx="3895">
                  <c:v>3.1139999999999998E-2</c:v>
                </c:pt>
                <c:pt idx="3896">
                  <c:v>3.1280000000000002E-2</c:v>
                </c:pt>
                <c:pt idx="3897">
                  <c:v>3.049E-2</c:v>
                </c:pt>
                <c:pt idx="3898">
                  <c:v>3.0929999999999999E-2</c:v>
                </c:pt>
                <c:pt idx="3899">
                  <c:v>3.1035000000000004E-2</c:v>
                </c:pt>
                <c:pt idx="3900">
                  <c:v>3.0525000000000004E-2</c:v>
                </c:pt>
                <c:pt idx="3901">
                  <c:v>3.0745000000000001E-2</c:v>
                </c:pt>
                <c:pt idx="3902">
                  <c:v>3.0224999999999998E-2</c:v>
                </c:pt>
                <c:pt idx="3903">
                  <c:v>3.109E-2</c:v>
                </c:pt>
                <c:pt idx="3904">
                  <c:v>3.1205000000000004E-2</c:v>
                </c:pt>
                <c:pt idx="3905">
                  <c:v>3.0939999999999999E-2</c:v>
                </c:pt>
                <c:pt idx="3906">
                  <c:v>3.1850000000000003E-2</c:v>
                </c:pt>
                <c:pt idx="3907">
                  <c:v>3.2385000000000004E-2</c:v>
                </c:pt>
                <c:pt idx="3908">
                  <c:v>3.2390000000000002E-2</c:v>
                </c:pt>
                <c:pt idx="3909">
                  <c:v>3.2825E-2</c:v>
                </c:pt>
                <c:pt idx="3910">
                  <c:v>3.3319999999999995E-2</c:v>
                </c:pt>
                <c:pt idx="3911">
                  <c:v>3.2510000000000004E-2</c:v>
                </c:pt>
                <c:pt idx="3912">
                  <c:v>3.3024999999999999E-2</c:v>
                </c:pt>
                <c:pt idx="3913">
                  <c:v>3.2710000000000003E-2</c:v>
                </c:pt>
                <c:pt idx="3914">
                  <c:v>3.2629999999999999E-2</c:v>
                </c:pt>
                <c:pt idx="3915">
                  <c:v>3.3189999999999997E-2</c:v>
                </c:pt>
                <c:pt idx="3916">
                  <c:v>3.2760000000000004E-2</c:v>
                </c:pt>
                <c:pt idx="3917">
                  <c:v>3.3164999999999993E-2</c:v>
                </c:pt>
                <c:pt idx="3918">
                  <c:v>3.4019999999999995E-2</c:v>
                </c:pt>
                <c:pt idx="3919">
                  <c:v>3.4089999999999995E-2</c:v>
                </c:pt>
                <c:pt idx="3920">
                  <c:v>3.4139999999999997E-2</c:v>
                </c:pt>
                <c:pt idx="3921">
                  <c:v>3.3889999999999997E-2</c:v>
                </c:pt>
                <c:pt idx="3922">
                  <c:v>3.4035000000000003E-2</c:v>
                </c:pt>
                <c:pt idx="3923">
                  <c:v>3.4539999999999994E-2</c:v>
                </c:pt>
                <c:pt idx="3924">
                  <c:v>3.4970000000000001E-2</c:v>
                </c:pt>
                <c:pt idx="3925">
                  <c:v>3.4230000000000003E-2</c:v>
                </c:pt>
                <c:pt idx="3926">
                  <c:v>3.4889999999999997E-2</c:v>
                </c:pt>
                <c:pt idx="3927">
                  <c:v>3.5104999999999997E-2</c:v>
                </c:pt>
                <c:pt idx="3928">
                  <c:v>3.4460000000000005E-2</c:v>
                </c:pt>
                <c:pt idx="3929">
                  <c:v>3.3620000000000004E-2</c:v>
                </c:pt>
                <c:pt idx="3930">
                  <c:v>3.4075000000000001E-2</c:v>
                </c:pt>
                <c:pt idx="3931">
                  <c:v>3.4610000000000002E-2</c:v>
                </c:pt>
                <c:pt idx="3932">
                  <c:v>3.3094999999999999E-2</c:v>
                </c:pt>
                <c:pt idx="3933">
                  <c:v>3.3099999999999997E-2</c:v>
                </c:pt>
                <c:pt idx="3934">
                  <c:v>3.3000000000000002E-2</c:v>
                </c:pt>
                <c:pt idx="3935">
                  <c:v>3.3385000000000005E-2</c:v>
                </c:pt>
                <c:pt idx="3936">
                  <c:v>3.2930000000000001E-2</c:v>
                </c:pt>
                <c:pt idx="3937">
                  <c:v>3.32E-2</c:v>
                </c:pt>
                <c:pt idx="3938">
                  <c:v>3.3555000000000001E-2</c:v>
                </c:pt>
                <c:pt idx="3939">
                  <c:v>3.32E-2</c:v>
                </c:pt>
                <c:pt idx="3940">
                  <c:v>3.3590000000000002E-2</c:v>
                </c:pt>
                <c:pt idx="3941">
                  <c:v>3.397E-2</c:v>
                </c:pt>
                <c:pt idx="3942">
                  <c:v>3.4369999999999998E-2</c:v>
                </c:pt>
                <c:pt idx="3943">
                  <c:v>3.4624999999999996E-2</c:v>
                </c:pt>
                <c:pt idx="3944">
                  <c:v>3.4720000000000001E-2</c:v>
                </c:pt>
                <c:pt idx="3945">
                  <c:v>3.4720000000000001E-2</c:v>
                </c:pt>
                <c:pt idx="3946">
                  <c:v>3.5174999999999998E-2</c:v>
                </c:pt>
                <c:pt idx="3947">
                  <c:v>3.4560000000000007E-2</c:v>
                </c:pt>
                <c:pt idx="3948">
                  <c:v>3.4329999999999999E-2</c:v>
                </c:pt>
                <c:pt idx="3949">
                  <c:v>3.4509999999999999E-2</c:v>
                </c:pt>
                <c:pt idx="3950">
                  <c:v>3.5005000000000001E-2</c:v>
                </c:pt>
                <c:pt idx="3951">
                  <c:v>3.5275000000000001E-2</c:v>
                </c:pt>
                <c:pt idx="3952">
                  <c:v>3.4964999999999996E-2</c:v>
                </c:pt>
                <c:pt idx="3953">
                  <c:v>3.5159999999999997E-2</c:v>
                </c:pt>
                <c:pt idx="3954">
                  <c:v>3.4500000000000003E-2</c:v>
                </c:pt>
                <c:pt idx="3955">
                  <c:v>3.4709999999999998E-2</c:v>
                </c:pt>
                <c:pt idx="3956">
                  <c:v>3.4904999999999999E-2</c:v>
                </c:pt>
                <c:pt idx="3957">
                  <c:v>3.533E-2</c:v>
                </c:pt>
                <c:pt idx="3958">
                  <c:v>3.619E-2</c:v>
                </c:pt>
                <c:pt idx="3959">
                  <c:v>3.6130000000000002E-2</c:v>
                </c:pt>
                <c:pt idx="3960">
                  <c:v>3.5435000000000001E-2</c:v>
                </c:pt>
                <c:pt idx="3961">
                  <c:v>3.5150000000000001E-2</c:v>
                </c:pt>
                <c:pt idx="3962">
                  <c:v>3.6010000000000007E-2</c:v>
                </c:pt>
                <c:pt idx="3963">
                  <c:v>3.5654999999999999E-2</c:v>
                </c:pt>
                <c:pt idx="3964">
                  <c:v>3.5469999999999995E-2</c:v>
                </c:pt>
                <c:pt idx="3965">
                  <c:v>3.5674999999999998E-2</c:v>
                </c:pt>
                <c:pt idx="3966">
                  <c:v>3.4474999999999999E-2</c:v>
                </c:pt>
                <c:pt idx="3967">
                  <c:v>3.4414999999999994E-2</c:v>
                </c:pt>
                <c:pt idx="3968">
                  <c:v>3.4789999999999995E-2</c:v>
                </c:pt>
                <c:pt idx="3969">
                  <c:v>3.5605000000000005E-2</c:v>
                </c:pt>
                <c:pt idx="3970">
                  <c:v>3.4610000000000002E-2</c:v>
                </c:pt>
                <c:pt idx="3971">
                  <c:v>3.4714999999999996E-2</c:v>
                </c:pt>
                <c:pt idx="3972">
                  <c:v>3.4925000000000005E-2</c:v>
                </c:pt>
                <c:pt idx="3973">
                  <c:v>3.5279999999999999E-2</c:v>
                </c:pt>
                <c:pt idx="3974">
                  <c:v>3.44E-2</c:v>
                </c:pt>
                <c:pt idx="3975">
                  <c:v>3.2850000000000004E-2</c:v>
                </c:pt>
                <c:pt idx="3976">
                  <c:v>3.2135000000000004E-2</c:v>
                </c:pt>
                <c:pt idx="3977">
                  <c:v>3.2119999999999996E-2</c:v>
                </c:pt>
                <c:pt idx="3978">
                  <c:v>3.2039999999999999E-2</c:v>
                </c:pt>
                <c:pt idx="3979">
                  <c:v>3.1205000000000004E-2</c:v>
                </c:pt>
                <c:pt idx="3980">
                  <c:v>3.0759999999999999E-2</c:v>
                </c:pt>
                <c:pt idx="3981">
                  <c:v>3.1600000000000003E-2</c:v>
                </c:pt>
                <c:pt idx="3982">
                  <c:v>3.0825000000000002E-2</c:v>
                </c:pt>
                <c:pt idx="3983">
                  <c:v>3.0644999999999999E-2</c:v>
                </c:pt>
                <c:pt idx="3984">
                  <c:v>3.0964999999999999E-2</c:v>
                </c:pt>
                <c:pt idx="3985">
                  <c:v>3.1319999999999994E-2</c:v>
                </c:pt>
                <c:pt idx="3986">
                  <c:v>3.1269999999999999E-2</c:v>
                </c:pt>
                <c:pt idx="3987">
                  <c:v>3.1390000000000001E-2</c:v>
                </c:pt>
                <c:pt idx="3988">
                  <c:v>3.1989999999999998E-2</c:v>
                </c:pt>
                <c:pt idx="3989">
                  <c:v>3.2404999999999996E-2</c:v>
                </c:pt>
                <c:pt idx="3990">
                  <c:v>3.2285000000000001E-2</c:v>
                </c:pt>
                <c:pt idx="3991">
                  <c:v>3.1710000000000002E-2</c:v>
                </c:pt>
                <c:pt idx="3992">
                  <c:v>3.1739999999999997E-2</c:v>
                </c:pt>
                <c:pt idx="3993">
                  <c:v>3.2129999999999999E-2</c:v>
                </c:pt>
                <c:pt idx="3994">
                  <c:v>3.1869999999999996E-2</c:v>
                </c:pt>
                <c:pt idx="3995">
                  <c:v>3.1370000000000002E-2</c:v>
                </c:pt>
                <c:pt idx="3996">
                  <c:v>3.1460000000000002E-2</c:v>
                </c:pt>
                <c:pt idx="3997">
                  <c:v>3.2289999999999999E-2</c:v>
                </c:pt>
                <c:pt idx="3998">
                  <c:v>3.2765000000000002E-2</c:v>
                </c:pt>
                <c:pt idx="3999">
                  <c:v>3.2569999999999995E-2</c:v>
                </c:pt>
                <c:pt idx="4000">
                  <c:v>3.2364999999999998E-2</c:v>
                </c:pt>
                <c:pt idx="4001">
                  <c:v>3.3475000000000005E-2</c:v>
                </c:pt>
                <c:pt idx="4002">
                  <c:v>3.3654999999999997E-2</c:v>
                </c:pt>
                <c:pt idx="4003">
                  <c:v>3.2919999999999998E-2</c:v>
                </c:pt>
                <c:pt idx="4004">
                  <c:v>3.3339999999999995E-2</c:v>
                </c:pt>
                <c:pt idx="4005">
                  <c:v>3.279E-2</c:v>
                </c:pt>
                <c:pt idx="4006">
                  <c:v>3.2809999999999999E-2</c:v>
                </c:pt>
                <c:pt idx="4007">
                  <c:v>3.3010000000000005E-2</c:v>
                </c:pt>
                <c:pt idx="4008">
                  <c:v>3.236E-2</c:v>
                </c:pt>
                <c:pt idx="4009">
                  <c:v>3.2419999999999997E-2</c:v>
                </c:pt>
                <c:pt idx="4010">
                  <c:v>3.304E-2</c:v>
                </c:pt>
                <c:pt idx="4011">
                  <c:v>3.3139999999999996E-2</c:v>
                </c:pt>
                <c:pt idx="4012">
                  <c:v>3.304E-2</c:v>
                </c:pt>
                <c:pt idx="4013">
                  <c:v>3.3864999999999999E-2</c:v>
                </c:pt>
                <c:pt idx="4014">
                  <c:v>3.4049999999999997E-2</c:v>
                </c:pt>
                <c:pt idx="4015">
                  <c:v>3.3639999999999996E-2</c:v>
                </c:pt>
                <c:pt idx="4016">
                  <c:v>3.4125000000000003E-2</c:v>
                </c:pt>
                <c:pt idx="4017">
                  <c:v>3.3954999999999999E-2</c:v>
                </c:pt>
                <c:pt idx="4018">
                  <c:v>3.3059999999999999E-2</c:v>
                </c:pt>
                <c:pt idx="4019">
                  <c:v>3.3255E-2</c:v>
                </c:pt>
                <c:pt idx="4020">
                  <c:v>3.3974999999999998E-2</c:v>
                </c:pt>
                <c:pt idx="4021">
                  <c:v>3.3294999999999998E-2</c:v>
                </c:pt>
                <c:pt idx="4022">
                  <c:v>3.4210000000000004E-2</c:v>
                </c:pt>
                <c:pt idx="4023">
                  <c:v>3.4210000000000004E-2</c:v>
                </c:pt>
                <c:pt idx="4024">
                  <c:v>3.3889999999999997E-2</c:v>
                </c:pt>
                <c:pt idx="4025">
                  <c:v>3.3450000000000001E-2</c:v>
                </c:pt>
                <c:pt idx="4026">
                  <c:v>3.3415E-2</c:v>
                </c:pt>
                <c:pt idx="4027">
                  <c:v>3.4155000000000005E-2</c:v>
                </c:pt>
                <c:pt idx="4028">
                  <c:v>3.4300000000000004E-2</c:v>
                </c:pt>
                <c:pt idx="4029">
                  <c:v>3.4724999999999999E-2</c:v>
                </c:pt>
                <c:pt idx="4030">
                  <c:v>3.3780000000000004E-2</c:v>
                </c:pt>
                <c:pt idx="4031">
                  <c:v>3.3300000000000003E-2</c:v>
                </c:pt>
                <c:pt idx="4032">
                  <c:v>3.4070000000000003E-2</c:v>
                </c:pt>
                <c:pt idx="4033">
                  <c:v>3.3829999999999999E-2</c:v>
                </c:pt>
                <c:pt idx="4034">
                  <c:v>3.4720000000000001E-2</c:v>
                </c:pt>
                <c:pt idx="4035">
                  <c:v>3.2769999999999994E-2</c:v>
                </c:pt>
                <c:pt idx="4036">
                  <c:v>3.0955E-2</c:v>
                </c:pt>
                <c:pt idx="4037">
                  <c:v>2.9135000000000005E-2</c:v>
                </c:pt>
                <c:pt idx="4038">
                  <c:v>2.8999999999999998E-2</c:v>
                </c:pt>
                <c:pt idx="4039">
                  <c:v>3.0260000000000002E-2</c:v>
                </c:pt>
                <c:pt idx="4040">
                  <c:v>2.9789999999999997E-2</c:v>
                </c:pt>
                <c:pt idx="4041">
                  <c:v>3.0864999999999997E-2</c:v>
                </c:pt>
                <c:pt idx="4042">
                  <c:v>3.0394999999999998E-2</c:v>
                </c:pt>
                <c:pt idx="4043">
                  <c:v>3.0339999999999999E-2</c:v>
                </c:pt>
                <c:pt idx="4044">
                  <c:v>3.0255000000000001E-2</c:v>
                </c:pt>
                <c:pt idx="4045">
                  <c:v>3.0619999999999998E-2</c:v>
                </c:pt>
                <c:pt idx="4046">
                  <c:v>2.9219999999999996E-2</c:v>
                </c:pt>
                <c:pt idx="4047">
                  <c:v>2.8680000000000004E-2</c:v>
                </c:pt>
                <c:pt idx="4048">
                  <c:v>2.8919999999999998E-2</c:v>
                </c:pt>
                <c:pt idx="4049">
                  <c:v>2.862E-2</c:v>
                </c:pt>
                <c:pt idx="4050">
                  <c:v>2.6595000000000001E-2</c:v>
                </c:pt>
                <c:pt idx="4051">
                  <c:v>2.4750000000000001E-2</c:v>
                </c:pt>
                <c:pt idx="4052">
                  <c:v>2.4649999999999998E-2</c:v>
                </c:pt>
                <c:pt idx="4053">
                  <c:v>2.4479999999999998E-2</c:v>
                </c:pt>
                <c:pt idx="4054">
                  <c:v>2.3910000000000001E-2</c:v>
                </c:pt>
                <c:pt idx="4055">
                  <c:v>2.4174999999999999E-2</c:v>
                </c:pt>
                <c:pt idx="4056">
                  <c:v>2.2840000000000003E-2</c:v>
                </c:pt>
                <c:pt idx="4057">
                  <c:v>2.3050000000000001E-2</c:v>
                </c:pt>
                <c:pt idx="4058">
                  <c:v>2.1765E-2</c:v>
                </c:pt>
                <c:pt idx="4059">
                  <c:v>2.2194999999999999E-2</c:v>
                </c:pt>
                <c:pt idx="4060">
                  <c:v>2.3975E-2</c:v>
                </c:pt>
                <c:pt idx="4061">
                  <c:v>2.376E-2</c:v>
                </c:pt>
                <c:pt idx="4062">
                  <c:v>2.384E-2</c:v>
                </c:pt>
                <c:pt idx="4063">
                  <c:v>2.4055E-2</c:v>
                </c:pt>
                <c:pt idx="4064">
                  <c:v>2.4399999999999998E-2</c:v>
                </c:pt>
                <c:pt idx="4065">
                  <c:v>2.436E-2</c:v>
                </c:pt>
                <c:pt idx="4066">
                  <c:v>2.4060000000000002E-2</c:v>
                </c:pt>
                <c:pt idx="4067">
                  <c:v>2.4254999999999999E-2</c:v>
                </c:pt>
                <c:pt idx="4068">
                  <c:v>2.3905000000000003E-2</c:v>
                </c:pt>
                <c:pt idx="4069">
                  <c:v>2.3494999999999999E-2</c:v>
                </c:pt>
                <c:pt idx="4070">
                  <c:v>2.3519999999999999E-2</c:v>
                </c:pt>
                <c:pt idx="4071">
                  <c:v>2.3404999999999999E-2</c:v>
                </c:pt>
                <c:pt idx="4072">
                  <c:v>2.4215E-2</c:v>
                </c:pt>
                <c:pt idx="4073">
                  <c:v>2.3869999999999999E-2</c:v>
                </c:pt>
                <c:pt idx="4074">
                  <c:v>2.3794999999999997E-2</c:v>
                </c:pt>
                <c:pt idx="4075">
                  <c:v>2.3199999999999998E-2</c:v>
                </c:pt>
                <c:pt idx="4076">
                  <c:v>2.3280000000000002E-2</c:v>
                </c:pt>
                <c:pt idx="4077">
                  <c:v>2.299E-2</c:v>
                </c:pt>
                <c:pt idx="4078">
                  <c:v>2.23E-2</c:v>
                </c:pt>
                <c:pt idx="4079">
                  <c:v>2.222E-2</c:v>
                </c:pt>
                <c:pt idx="4080">
                  <c:v>2.1794999999999998E-2</c:v>
                </c:pt>
                <c:pt idx="4081">
                  <c:v>2.2174999999999997E-2</c:v>
                </c:pt>
                <c:pt idx="4082">
                  <c:v>2.1770000000000001E-2</c:v>
                </c:pt>
                <c:pt idx="4083">
                  <c:v>2.2569999999999996E-2</c:v>
                </c:pt>
                <c:pt idx="4084">
                  <c:v>2.298E-2</c:v>
                </c:pt>
                <c:pt idx="4085">
                  <c:v>2.3455E-2</c:v>
                </c:pt>
                <c:pt idx="4086">
                  <c:v>2.4434999999999998E-2</c:v>
                </c:pt>
                <c:pt idx="4087">
                  <c:v>2.5350000000000001E-2</c:v>
                </c:pt>
                <c:pt idx="4088">
                  <c:v>2.504E-2</c:v>
                </c:pt>
                <c:pt idx="4089">
                  <c:v>2.1819999999999999E-2</c:v>
                </c:pt>
                <c:pt idx="4090">
                  <c:v>1.5944999999999997E-2</c:v>
                </c:pt>
                <c:pt idx="4091">
                  <c:v>1.5789999999999998E-2</c:v>
                </c:pt>
                <c:pt idx="4092">
                  <c:v>1.5260000000000001E-2</c:v>
                </c:pt>
                <c:pt idx="4093">
                  <c:v>1.619E-2</c:v>
                </c:pt>
                <c:pt idx="4094">
                  <c:v>1.5984999999999999E-2</c:v>
                </c:pt>
                <c:pt idx="4095">
                  <c:v>1.5490000000000002E-2</c:v>
                </c:pt>
                <c:pt idx="4096">
                  <c:v>1.4650000000000002E-2</c:v>
                </c:pt>
                <c:pt idx="4097">
                  <c:v>1.4450000000000001E-2</c:v>
                </c:pt>
                <c:pt idx="4098">
                  <c:v>1.4025000000000001E-2</c:v>
                </c:pt>
                <c:pt idx="4099">
                  <c:v>1.426E-2</c:v>
                </c:pt>
                <c:pt idx="4100">
                  <c:v>1.5030000000000002E-2</c:v>
                </c:pt>
                <c:pt idx="4101">
                  <c:v>1.4619999999999999E-2</c:v>
                </c:pt>
                <c:pt idx="4102">
                  <c:v>1.43E-2</c:v>
                </c:pt>
                <c:pt idx="4103">
                  <c:v>1.494E-2</c:v>
                </c:pt>
                <c:pt idx="4104">
                  <c:v>1.4844999999999999E-2</c:v>
                </c:pt>
                <c:pt idx="4105">
                  <c:v>1.5325E-2</c:v>
                </c:pt>
                <c:pt idx="4106">
                  <c:v>1.3995E-2</c:v>
                </c:pt>
                <c:pt idx="4107">
                  <c:v>1.5724999999999999E-2</c:v>
                </c:pt>
                <c:pt idx="4108">
                  <c:v>1.6005000000000002E-2</c:v>
                </c:pt>
                <c:pt idx="4109">
                  <c:v>1.5349999999999999E-2</c:v>
                </c:pt>
                <c:pt idx="4110">
                  <c:v>1.5449999999999998E-2</c:v>
                </c:pt>
                <c:pt idx="4111">
                  <c:v>1.5609999999999999E-2</c:v>
                </c:pt>
                <c:pt idx="4112">
                  <c:v>1.6150000000000001E-2</c:v>
                </c:pt>
                <c:pt idx="4113">
                  <c:v>1.609E-2</c:v>
                </c:pt>
                <c:pt idx="4114">
                  <c:v>1.6959999999999999E-2</c:v>
                </c:pt>
                <c:pt idx="4115">
                  <c:v>1.6085000000000002E-2</c:v>
                </c:pt>
                <c:pt idx="4116">
                  <c:v>1.6559999999999998E-2</c:v>
                </c:pt>
                <c:pt idx="4117">
                  <c:v>1.6284999999999997E-2</c:v>
                </c:pt>
                <c:pt idx="4118">
                  <c:v>1.5375000000000002E-2</c:v>
                </c:pt>
                <c:pt idx="4119">
                  <c:v>1.541E-2</c:v>
                </c:pt>
                <c:pt idx="4120">
                  <c:v>1.5424999999999999E-2</c:v>
                </c:pt>
                <c:pt idx="4121">
                  <c:v>1.5349999999999999E-2</c:v>
                </c:pt>
                <c:pt idx="4122">
                  <c:v>1.5965E-2</c:v>
                </c:pt>
                <c:pt idx="4123">
                  <c:v>1.6380000000000002E-2</c:v>
                </c:pt>
                <c:pt idx="4124">
                  <c:v>1.5659999999999997E-2</c:v>
                </c:pt>
                <c:pt idx="4125">
                  <c:v>1.5824999999999999E-2</c:v>
                </c:pt>
                <c:pt idx="4126">
                  <c:v>1.5969999999999998E-2</c:v>
                </c:pt>
                <c:pt idx="4127">
                  <c:v>1.5939999999999999E-2</c:v>
                </c:pt>
                <c:pt idx="4128">
                  <c:v>1.5469999999999999E-2</c:v>
                </c:pt>
                <c:pt idx="4129">
                  <c:v>1.6914999999999999E-2</c:v>
                </c:pt>
                <c:pt idx="4130">
                  <c:v>1.5664999999999998E-2</c:v>
                </c:pt>
                <c:pt idx="4131">
                  <c:v>1.6025000000000001E-2</c:v>
                </c:pt>
                <c:pt idx="4132">
                  <c:v>1.619E-2</c:v>
                </c:pt>
                <c:pt idx="4133">
                  <c:v>1.6934999999999999E-2</c:v>
                </c:pt>
                <c:pt idx="4134">
                  <c:v>1.6990000000000002E-2</c:v>
                </c:pt>
                <c:pt idx="4135">
                  <c:v>1.7100000000000001E-2</c:v>
                </c:pt>
                <c:pt idx="4136">
                  <c:v>1.7135000000000001E-2</c:v>
                </c:pt>
                <c:pt idx="4137">
                  <c:v>1.7555000000000001E-2</c:v>
                </c:pt>
                <c:pt idx="4138">
                  <c:v>1.7225000000000001E-2</c:v>
                </c:pt>
                <c:pt idx="4139">
                  <c:v>1.6640000000000002E-2</c:v>
                </c:pt>
                <c:pt idx="4140">
                  <c:v>1.7665E-2</c:v>
                </c:pt>
                <c:pt idx="4141">
                  <c:v>1.6784999999999998E-2</c:v>
                </c:pt>
                <c:pt idx="4142">
                  <c:v>1.6085000000000002E-2</c:v>
                </c:pt>
                <c:pt idx="4143">
                  <c:v>1.6899999999999998E-2</c:v>
                </c:pt>
                <c:pt idx="4144">
                  <c:v>1.6784999999999998E-2</c:v>
                </c:pt>
                <c:pt idx="4145">
                  <c:v>1.6755000000000003E-2</c:v>
                </c:pt>
                <c:pt idx="4146">
                  <c:v>1.7315000000000001E-2</c:v>
                </c:pt>
                <c:pt idx="4147">
                  <c:v>1.6920000000000001E-2</c:v>
                </c:pt>
                <c:pt idx="4148">
                  <c:v>1.7440000000000001E-2</c:v>
                </c:pt>
                <c:pt idx="4149">
                  <c:v>1.8405000000000001E-2</c:v>
                </c:pt>
                <c:pt idx="4150">
                  <c:v>1.7514999999999999E-2</c:v>
                </c:pt>
                <c:pt idx="4151">
                  <c:v>1.72E-2</c:v>
                </c:pt>
                <c:pt idx="4152">
                  <c:v>1.7094999999999999E-2</c:v>
                </c:pt>
                <c:pt idx="4153">
                  <c:v>1.7090000000000001E-2</c:v>
                </c:pt>
                <c:pt idx="4154">
                  <c:v>1.7399999999999999E-2</c:v>
                </c:pt>
                <c:pt idx="4155">
                  <c:v>1.7619999999999997E-2</c:v>
                </c:pt>
                <c:pt idx="4156">
                  <c:v>1.6884999999999997E-2</c:v>
                </c:pt>
                <c:pt idx="4157">
                  <c:v>1.6284999999999997E-2</c:v>
                </c:pt>
                <c:pt idx="4158">
                  <c:v>1.6525000000000001E-2</c:v>
                </c:pt>
                <c:pt idx="4159">
                  <c:v>1.7035000000000002E-2</c:v>
                </c:pt>
                <c:pt idx="4160">
                  <c:v>1.6669999999999997E-2</c:v>
                </c:pt>
                <c:pt idx="4161">
                  <c:v>1.7250000000000001E-2</c:v>
                </c:pt>
                <c:pt idx="4162">
                  <c:v>1.8929999999999999E-2</c:v>
                </c:pt>
                <c:pt idx="4163">
                  <c:v>1.8370000000000001E-2</c:v>
                </c:pt>
                <c:pt idx="4164">
                  <c:v>1.866E-2</c:v>
                </c:pt>
                <c:pt idx="4165">
                  <c:v>1.8349999999999998E-2</c:v>
                </c:pt>
                <c:pt idx="4166">
                  <c:v>1.703E-2</c:v>
                </c:pt>
                <c:pt idx="4167">
                  <c:v>1.7624999999999998E-2</c:v>
                </c:pt>
                <c:pt idx="4168">
                  <c:v>1.7159999999999998E-2</c:v>
                </c:pt>
                <c:pt idx="4169">
                  <c:v>1.7705000000000002E-2</c:v>
                </c:pt>
                <c:pt idx="4170">
                  <c:v>1.8124999999999999E-2</c:v>
                </c:pt>
                <c:pt idx="4171">
                  <c:v>1.8704999999999999E-2</c:v>
                </c:pt>
                <c:pt idx="4172">
                  <c:v>1.9569999999999997E-2</c:v>
                </c:pt>
                <c:pt idx="4173">
                  <c:v>1.8134999999999998E-2</c:v>
                </c:pt>
                <c:pt idx="4174">
                  <c:v>1.7500000000000002E-2</c:v>
                </c:pt>
                <c:pt idx="4175">
                  <c:v>1.5560000000000001E-2</c:v>
                </c:pt>
                <c:pt idx="4176">
                  <c:v>1.4445E-2</c:v>
                </c:pt>
                <c:pt idx="4177">
                  <c:v>1.5245E-2</c:v>
                </c:pt>
                <c:pt idx="4178">
                  <c:v>1.4975E-2</c:v>
                </c:pt>
                <c:pt idx="4179">
                  <c:v>1.487E-2</c:v>
                </c:pt>
                <c:pt idx="4180">
                  <c:v>1.4765000000000002E-2</c:v>
                </c:pt>
                <c:pt idx="4181">
                  <c:v>1.455E-2</c:v>
                </c:pt>
                <c:pt idx="4182">
                  <c:v>1.4069999999999997E-2</c:v>
                </c:pt>
                <c:pt idx="4183">
                  <c:v>1.4419999999999999E-2</c:v>
                </c:pt>
                <c:pt idx="4184">
                  <c:v>1.4450000000000001E-2</c:v>
                </c:pt>
                <c:pt idx="4185">
                  <c:v>1.3394999999999999E-2</c:v>
                </c:pt>
                <c:pt idx="4186">
                  <c:v>1.4340000000000002E-2</c:v>
                </c:pt>
                <c:pt idx="4187">
                  <c:v>1.3650000000000001E-2</c:v>
                </c:pt>
                <c:pt idx="4188">
                  <c:v>1.3955000000000002E-2</c:v>
                </c:pt>
                <c:pt idx="4189">
                  <c:v>1.5594999999999999E-2</c:v>
                </c:pt>
                <c:pt idx="4190">
                  <c:v>1.5344999999999999E-2</c:v>
                </c:pt>
                <c:pt idx="4191">
                  <c:v>1.2409999999999999E-2</c:v>
                </c:pt>
                <c:pt idx="4192">
                  <c:v>1.3194999999999998E-2</c:v>
                </c:pt>
                <c:pt idx="4193">
                  <c:v>1.1514999999999999E-2</c:v>
                </c:pt>
                <c:pt idx="4194">
                  <c:v>1.1725000000000001E-2</c:v>
                </c:pt>
                <c:pt idx="4195">
                  <c:v>1.1225000000000001E-2</c:v>
                </c:pt>
                <c:pt idx="4196">
                  <c:v>1.0120000000000001E-2</c:v>
                </c:pt>
                <c:pt idx="4197">
                  <c:v>1.0049999999999998E-2</c:v>
                </c:pt>
                <c:pt idx="4198">
                  <c:v>9.4500000000000001E-3</c:v>
                </c:pt>
                <c:pt idx="4199">
                  <c:v>1.0485E-2</c:v>
                </c:pt>
                <c:pt idx="4200">
                  <c:v>8.1200000000000005E-3</c:v>
                </c:pt>
                <c:pt idx="4201">
                  <c:v>8.3700000000000007E-3</c:v>
                </c:pt>
                <c:pt idx="4202">
                  <c:v>8.5400000000000007E-3</c:v>
                </c:pt>
                <c:pt idx="4203">
                  <c:v>6.62E-3</c:v>
                </c:pt>
                <c:pt idx="4204">
                  <c:v>7.1050000000000002E-3</c:v>
                </c:pt>
                <c:pt idx="4205">
                  <c:v>6.3499999999999997E-3</c:v>
                </c:pt>
                <c:pt idx="4206">
                  <c:v>6.709999999999999E-3</c:v>
                </c:pt>
                <c:pt idx="4207">
                  <c:v>5.385E-3</c:v>
                </c:pt>
                <c:pt idx="4208">
                  <c:v>5.6000000000000008E-3</c:v>
                </c:pt>
                <c:pt idx="4209">
                  <c:v>4.1799999999999997E-3</c:v>
                </c:pt>
                <c:pt idx="4210">
                  <c:v>5.2599999999999999E-3</c:v>
                </c:pt>
                <c:pt idx="4211">
                  <c:v>4.1799999999999997E-3</c:v>
                </c:pt>
                <c:pt idx="4212">
                  <c:v>3.065E-3</c:v>
                </c:pt>
                <c:pt idx="4213">
                  <c:v>2.15E-3</c:v>
                </c:pt>
                <c:pt idx="4214">
                  <c:v>2.6150000000000001E-3</c:v>
                </c:pt>
                <c:pt idx="4215">
                  <c:v>3.0200000000000001E-3</c:v>
                </c:pt>
                <c:pt idx="4216">
                  <c:v>4.0200000000000001E-3</c:v>
                </c:pt>
                <c:pt idx="4217">
                  <c:v>2.5999999999999999E-3</c:v>
                </c:pt>
                <c:pt idx="4218">
                  <c:v>2.9100000000000003E-3</c:v>
                </c:pt>
                <c:pt idx="4219">
                  <c:v>1.7800000000000001E-3</c:v>
                </c:pt>
                <c:pt idx="4220">
                  <c:v>2.2750000000000001E-3</c:v>
                </c:pt>
                <c:pt idx="4221">
                  <c:v>3.0950000000000001E-3</c:v>
                </c:pt>
                <c:pt idx="4222">
                  <c:v>2.5100000000000001E-3</c:v>
                </c:pt>
                <c:pt idx="4223">
                  <c:v>1.1199999999999999E-3</c:v>
                </c:pt>
                <c:pt idx="4224">
                  <c:v>3.8499999999999998E-4</c:v>
                </c:pt>
                <c:pt idx="4225">
                  <c:v>4.8000000000000001E-4</c:v>
                </c:pt>
                <c:pt idx="4226">
                  <c:v>9.3000000000000016E-4</c:v>
                </c:pt>
                <c:pt idx="4227">
                  <c:v>2.47E-3</c:v>
                </c:pt>
                <c:pt idx="4228">
                  <c:v>2.6199999999999999E-3</c:v>
                </c:pt>
                <c:pt idx="4229">
                  <c:v>2.6850000000000003E-3</c:v>
                </c:pt>
                <c:pt idx="4230">
                  <c:v>1.25E-3</c:v>
                </c:pt>
                <c:pt idx="4231">
                  <c:v>8.9999999999999998E-4</c:v>
                </c:pt>
                <c:pt idx="4232">
                  <c:v>1.2950000000000001E-3</c:v>
                </c:pt>
                <c:pt idx="4233">
                  <c:v>1.8600000000000003E-3</c:v>
                </c:pt>
                <c:pt idx="4234">
                  <c:v>7.6999999999999996E-4</c:v>
                </c:pt>
                <c:pt idx="4235">
                  <c:v>3.0000000000000001E-5</c:v>
                </c:pt>
                <c:pt idx="4236">
                  <c:v>1E-4</c:v>
                </c:pt>
                <c:pt idx="4237">
                  <c:v>-2.3000000000000001E-4</c:v>
                </c:pt>
                <c:pt idx="4238">
                  <c:v>3.5499999999999996E-4</c:v>
                </c:pt>
                <c:pt idx="4239">
                  <c:v>1.1050000000000001E-3</c:v>
                </c:pt>
                <c:pt idx="4240">
                  <c:v>1.16E-3</c:v>
                </c:pt>
                <c:pt idx="4241">
                  <c:v>8.9000000000000006E-4</c:v>
                </c:pt>
                <c:pt idx="4242">
                  <c:v>3.3E-4</c:v>
                </c:pt>
                <c:pt idx="4243">
                  <c:v>1.0000000000000001E-5</c:v>
                </c:pt>
                <c:pt idx="4244">
                  <c:v>8.9499999999999996E-4</c:v>
                </c:pt>
                <c:pt idx="4245">
                  <c:v>2.3499999999999997E-3</c:v>
                </c:pt>
                <c:pt idx="4246">
                  <c:v>2.7699999999999999E-3</c:v>
                </c:pt>
                <c:pt idx="4247">
                  <c:v>1.32E-3</c:v>
                </c:pt>
                <c:pt idx="4248">
                  <c:v>7.7499999999999997E-4</c:v>
                </c:pt>
                <c:pt idx="4249">
                  <c:v>4.15E-4</c:v>
                </c:pt>
                <c:pt idx="4250">
                  <c:v>6.0000000000000002E-5</c:v>
                </c:pt>
                <c:pt idx="4251">
                  <c:v>-4.0000000000000002E-4</c:v>
                </c:pt>
                <c:pt idx="4252">
                  <c:v>-7.2000000000000005E-4</c:v>
                </c:pt>
                <c:pt idx="4253">
                  <c:v>-1.2650000000000001E-3</c:v>
                </c:pt>
                <c:pt idx="4254">
                  <c:v>-9.8999999999999999E-4</c:v>
                </c:pt>
                <c:pt idx="4255">
                  <c:v>-1.2800000000000001E-3</c:v>
                </c:pt>
                <c:pt idx="4256">
                  <c:v>-1.0199999999999999E-3</c:v>
                </c:pt>
                <c:pt idx="4257">
                  <c:v>-2.1299999999999999E-3</c:v>
                </c:pt>
                <c:pt idx="4258">
                  <c:v>-2.0100000000000001E-3</c:v>
                </c:pt>
                <c:pt idx="4259">
                  <c:v>-3.0599999999999998E-3</c:v>
                </c:pt>
                <c:pt idx="4260">
                  <c:v>-3.3E-3</c:v>
                </c:pt>
                <c:pt idx="4261">
                  <c:v>-2.8800000000000002E-3</c:v>
                </c:pt>
                <c:pt idx="4262">
                  <c:v>-7.6999999999999996E-4</c:v>
                </c:pt>
                <c:pt idx="4263">
                  <c:v>-2.0950000000000001E-3</c:v>
                </c:pt>
                <c:pt idx="4264">
                  <c:v>-7.45E-3</c:v>
                </c:pt>
                <c:pt idx="4265">
                  <c:v>-7.7200000000000003E-3</c:v>
                </c:pt>
                <c:pt idx="4266">
                  <c:v>-7.7749999999999998E-3</c:v>
                </c:pt>
                <c:pt idx="4267">
                  <c:v>-7.8500000000000011E-3</c:v>
                </c:pt>
                <c:pt idx="4268">
                  <c:v>-7.1900000000000011E-3</c:v>
                </c:pt>
                <c:pt idx="4269">
                  <c:v>-2.5400000000000002E-3</c:v>
                </c:pt>
                <c:pt idx="4270">
                  <c:v>-2.3550000000000003E-3</c:v>
                </c:pt>
                <c:pt idx="4271">
                  <c:v>-4.2450000000000005E-3</c:v>
                </c:pt>
                <c:pt idx="4272">
                  <c:v>-5.9750000000000003E-3</c:v>
                </c:pt>
                <c:pt idx="4273">
                  <c:v>-7.7299999999999999E-3</c:v>
                </c:pt>
                <c:pt idx="4274">
                  <c:v>-7.7800000000000005E-3</c:v>
                </c:pt>
                <c:pt idx="4275">
                  <c:v>-8.2400000000000008E-3</c:v>
                </c:pt>
                <c:pt idx="4276">
                  <c:v>-7.8750000000000001E-3</c:v>
                </c:pt>
                <c:pt idx="4277">
                  <c:v>-7.0099999999999997E-3</c:v>
                </c:pt>
                <c:pt idx="4278">
                  <c:v>-7.2699999999999996E-3</c:v>
                </c:pt>
                <c:pt idx="4279">
                  <c:v>-7.6300000000000005E-3</c:v>
                </c:pt>
                <c:pt idx="4280">
                  <c:v>-7.490000000000001E-3</c:v>
                </c:pt>
                <c:pt idx="4281">
                  <c:v>-7.7150000000000005E-3</c:v>
                </c:pt>
                <c:pt idx="4282">
                  <c:v>-6.6500000000000005E-3</c:v>
                </c:pt>
                <c:pt idx="4283">
                  <c:v>-5.1749999999999999E-3</c:v>
                </c:pt>
                <c:pt idx="4284">
                  <c:v>-6.5849999999999997E-3</c:v>
                </c:pt>
                <c:pt idx="4285">
                  <c:v>-7.4150000000000006E-3</c:v>
                </c:pt>
                <c:pt idx="4286">
                  <c:v>-6.7799999999999996E-3</c:v>
                </c:pt>
                <c:pt idx="4287">
                  <c:v>-6.3149999999999994E-3</c:v>
                </c:pt>
                <c:pt idx="4288">
                  <c:v>-6.535E-3</c:v>
                </c:pt>
                <c:pt idx="4289">
                  <c:v>-6.8900000000000003E-3</c:v>
                </c:pt>
                <c:pt idx="4290">
                  <c:v>-6.7949999999999998E-3</c:v>
                </c:pt>
                <c:pt idx="4291">
                  <c:v>-7.0700000000000008E-3</c:v>
                </c:pt>
                <c:pt idx="4292">
                  <c:v>-6.7349999999999997E-3</c:v>
                </c:pt>
                <c:pt idx="4293">
                  <c:v>-6.4000000000000003E-3</c:v>
                </c:pt>
                <c:pt idx="4294">
                  <c:v>-6.765000000000001E-3</c:v>
                </c:pt>
                <c:pt idx="4295">
                  <c:v>-6.2749999999999993E-3</c:v>
                </c:pt>
                <c:pt idx="4296">
                  <c:v>-6.0499999999999998E-3</c:v>
                </c:pt>
                <c:pt idx="4297">
                  <c:v>-5.9549999999999994E-3</c:v>
                </c:pt>
                <c:pt idx="4298">
                  <c:v>-5.8250000000000003E-3</c:v>
                </c:pt>
                <c:pt idx="4299">
                  <c:v>-5.4100000000000007E-3</c:v>
                </c:pt>
                <c:pt idx="4300">
                  <c:v>-5.3549999999999995E-3</c:v>
                </c:pt>
                <c:pt idx="4301">
                  <c:v>-5.2599999999999999E-3</c:v>
                </c:pt>
                <c:pt idx="4302">
                  <c:v>-5.5849999999999997E-3</c:v>
                </c:pt>
                <c:pt idx="4303">
                  <c:v>-6.0799999999999995E-3</c:v>
                </c:pt>
                <c:pt idx="4304">
                  <c:v>-6.559999999999999E-3</c:v>
                </c:pt>
                <c:pt idx="4305">
                  <c:v>-6.45E-3</c:v>
                </c:pt>
                <c:pt idx="4306">
                  <c:v>-6.1599999999999997E-3</c:v>
                </c:pt>
                <c:pt idx="4307">
                  <c:v>-6.5700000000000003E-3</c:v>
                </c:pt>
                <c:pt idx="4308">
                  <c:v>-6.4150000000000006E-3</c:v>
                </c:pt>
                <c:pt idx="4309">
                  <c:v>-6.4450000000000011E-3</c:v>
                </c:pt>
                <c:pt idx="4310">
                  <c:v>-6.7549999999999997E-3</c:v>
                </c:pt>
                <c:pt idx="4311">
                  <c:v>-7.5549999999999992E-3</c:v>
                </c:pt>
                <c:pt idx="4312">
                  <c:v>-7.6650000000000008E-3</c:v>
                </c:pt>
                <c:pt idx="4313">
                  <c:v>-7.0200000000000011E-3</c:v>
                </c:pt>
                <c:pt idx="4314">
                  <c:v>-6.4900000000000001E-3</c:v>
                </c:pt>
                <c:pt idx="4315">
                  <c:v>-6.3950000000000005E-3</c:v>
                </c:pt>
                <c:pt idx="4316">
                  <c:v>-6.2399999999999999E-3</c:v>
                </c:pt>
                <c:pt idx="4317">
                  <c:v>-5.6649999999999999E-3</c:v>
                </c:pt>
                <c:pt idx="4318">
                  <c:v>-5.1600000000000005E-3</c:v>
                </c:pt>
                <c:pt idx="4319">
                  <c:v>-4.7950000000000007E-3</c:v>
                </c:pt>
                <c:pt idx="4320">
                  <c:v>-3.9700000000000004E-3</c:v>
                </c:pt>
                <c:pt idx="4321">
                  <c:v>-4.5199999999999997E-3</c:v>
                </c:pt>
                <c:pt idx="4322">
                  <c:v>-4.3299999999999996E-3</c:v>
                </c:pt>
                <c:pt idx="4323">
                  <c:v>-3.9450000000000006E-3</c:v>
                </c:pt>
                <c:pt idx="4324">
                  <c:v>-3.7499999999999999E-3</c:v>
                </c:pt>
                <c:pt idx="4325">
                  <c:v>-3.8449999999999999E-3</c:v>
                </c:pt>
                <c:pt idx="4326">
                  <c:v>-4.3E-3</c:v>
                </c:pt>
                <c:pt idx="4327">
                  <c:v>-4.0700000000000007E-3</c:v>
                </c:pt>
                <c:pt idx="4328">
                  <c:v>-3.9750000000000002E-3</c:v>
                </c:pt>
                <c:pt idx="4329">
                  <c:v>-4.13E-3</c:v>
                </c:pt>
                <c:pt idx="4330">
                  <c:v>-3.9100000000000003E-3</c:v>
                </c:pt>
                <c:pt idx="4331">
                  <c:v>-3.3600000000000001E-3</c:v>
                </c:pt>
                <c:pt idx="4332">
                  <c:v>-2.8699999999999997E-3</c:v>
                </c:pt>
                <c:pt idx="4333">
                  <c:v>-3.3450000000000003E-3</c:v>
                </c:pt>
                <c:pt idx="4334">
                  <c:v>-2.5349999999999999E-3</c:v>
                </c:pt>
                <c:pt idx="4335">
                  <c:v>-2.99E-3</c:v>
                </c:pt>
                <c:pt idx="4336">
                  <c:v>-2.8100000000000004E-3</c:v>
                </c:pt>
                <c:pt idx="4337">
                  <c:v>-2.9549999999999997E-3</c:v>
                </c:pt>
                <c:pt idx="4338">
                  <c:v>-3.5149999999999999E-3</c:v>
                </c:pt>
                <c:pt idx="4339">
                  <c:v>-4.1549999999999998E-3</c:v>
                </c:pt>
                <c:pt idx="4340">
                  <c:v>-3.2650000000000001E-3</c:v>
                </c:pt>
                <c:pt idx="4341">
                  <c:v>-3.3350000000000003E-3</c:v>
                </c:pt>
                <c:pt idx="4342">
                  <c:v>-4.235E-3</c:v>
                </c:pt>
                <c:pt idx="4343">
                  <c:v>-4.0149999999999995E-3</c:v>
                </c:pt>
                <c:pt idx="4344">
                  <c:v>-4.7399999999999994E-3</c:v>
                </c:pt>
                <c:pt idx="4345">
                  <c:v>-5.3100000000000005E-3</c:v>
                </c:pt>
                <c:pt idx="4346">
                  <c:v>-5.8399999999999997E-3</c:v>
                </c:pt>
                <c:pt idx="4347">
                  <c:v>-5.3600000000000002E-3</c:v>
                </c:pt>
                <c:pt idx="4348">
                  <c:v>-5.0649999999999992E-3</c:v>
                </c:pt>
                <c:pt idx="4349">
                  <c:v>-5.1000000000000004E-3</c:v>
                </c:pt>
                <c:pt idx="4350">
                  <c:v>-5.3200000000000001E-3</c:v>
                </c:pt>
                <c:pt idx="4351">
                  <c:v>-5.9499999999999996E-3</c:v>
                </c:pt>
                <c:pt idx="4352">
                  <c:v>-5.7549999999999997E-3</c:v>
                </c:pt>
                <c:pt idx="4353">
                  <c:v>-5.6000000000000008E-3</c:v>
                </c:pt>
                <c:pt idx="4354">
                  <c:v>-5.13E-3</c:v>
                </c:pt>
                <c:pt idx="4355">
                  <c:v>-4.9750000000000003E-3</c:v>
                </c:pt>
                <c:pt idx="4356">
                  <c:v>-4.875E-3</c:v>
                </c:pt>
                <c:pt idx="4357">
                  <c:v>-4.5149999999999999E-3</c:v>
                </c:pt>
                <c:pt idx="4358">
                  <c:v>-4.1700000000000001E-3</c:v>
                </c:pt>
                <c:pt idx="4359">
                  <c:v>-4.535E-3</c:v>
                </c:pt>
                <c:pt idx="4360">
                  <c:v>-4.8549999999999999E-3</c:v>
                </c:pt>
                <c:pt idx="4361">
                  <c:v>-4.8799999999999998E-3</c:v>
                </c:pt>
                <c:pt idx="4362">
                  <c:v>-5.3700000000000006E-3</c:v>
                </c:pt>
                <c:pt idx="4363">
                  <c:v>-3.4499999999999999E-3</c:v>
                </c:pt>
                <c:pt idx="4364">
                  <c:v>-3.3149999999999998E-3</c:v>
                </c:pt>
                <c:pt idx="4365">
                  <c:v>-3.0699999999999998E-3</c:v>
                </c:pt>
                <c:pt idx="4366">
                  <c:v>-3.3850000000000004E-3</c:v>
                </c:pt>
                <c:pt idx="4367">
                  <c:v>-2.6800000000000001E-3</c:v>
                </c:pt>
                <c:pt idx="4368">
                  <c:v>-2.47E-3</c:v>
                </c:pt>
                <c:pt idx="4369">
                  <c:v>-2.6099999999999999E-3</c:v>
                </c:pt>
                <c:pt idx="4370">
                  <c:v>-2.0449999999999999E-3</c:v>
                </c:pt>
                <c:pt idx="4371">
                  <c:v>-1.8549999999999999E-3</c:v>
                </c:pt>
                <c:pt idx="4372">
                  <c:v>-1.8899999999999998E-3</c:v>
                </c:pt>
                <c:pt idx="4373">
                  <c:v>-1.7499999999999998E-3</c:v>
                </c:pt>
                <c:pt idx="4374">
                  <c:v>-1.4449999999999999E-3</c:v>
                </c:pt>
                <c:pt idx="4375">
                  <c:v>-1.495E-3</c:v>
                </c:pt>
                <c:pt idx="4376">
                  <c:v>-1.475E-3</c:v>
                </c:pt>
                <c:pt idx="4377">
                  <c:v>-1.1349999999999999E-3</c:v>
                </c:pt>
                <c:pt idx="4378">
                  <c:v>-1.7000000000000001E-4</c:v>
                </c:pt>
                <c:pt idx="4379">
                  <c:v>-4.0999999999999994E-4</c:v>
                </c:pt>
                <c:pt idx="4380">
                  <c:v>-4.0000000000000003E-5</c:v>
                </c:pt>
                <c:pt idx="4381">
                  <c:v>-4.55E-4</c:v>
                </c:pt>
                <c:pt idx="4382">
                  <c:v>-1.6899999999999999E-3</c:v>
                </c:pt>
                <c:pt idx="4383">
                  <c:v>-9.7500000000000006E-4</c:v>
                </c:pt>
                <c:pt idx="4384">
                  <c:v>-1.305E-3</c:v>
                </c:pt>
                <c:pt idx="4385">
                  <c:v>-9.2000000000000003E-4</c:v>
                </c:pt>
                <c:pt idx="4386">
                  <c:v>-5.0999999999999993E-4</c:v>
                </c:pt>
                <c:pt idx="4387">
                  <c:v>1.6000000000000001E-4</c:v>
                </c:pt>
                <c:pt idx="4388">
                  <c:v>-2.9999999999999997E-4</c:v>
                </c:pt>
                <c:pt idx="4389">
                  <c:v>6.0000000000000002E-5</c:v>
                </c:pt>
                <c:pt idx="4390">
                  <c:v>1.3650000000000001E-3</c:v>
                </c:pt>
                <c:pt idx="4391">
                  <c:v>1.725E-3</c:v>
                </c:pt>
                <c:pt idx="4392">
                  <c:v>2.735E-3</c:v>
                </c:pt>
                <c:pt idx="4393">
                  <c:v>2.8899999999999998E-3</c:v>
                </c:pt>
                <c:pt idx="4394">
                  <c:v>2.9499999999999999E-3</c:v>
                </c:pt>
                <c:pt idx="4395">
                  <c:v>3.8349999999999999E-3</c:v>
                </c:pt>
                <c:pt idx="4396">
                  <c:v>2.5999999999999999E-3</c:v>
                </c:pt>
                <c:pt idx="4397">
                  <c:v>2.8699999999999997E-3</c:v>
                </c:pt>
                <c:pt idx="4398">
                  <c:v>2.235E-3</c:v>
                </c:pt>
                <c:pt idx="4399">
                  <c:v>2.0149999999999999E-3</c:v>
                </c:pt>
                <c:pt idx="4400">
                  <c:v>1.8500000000000001E-3</c:v>
                </c:pt>
                <c:pt idx="4401">
                  <c:v>2.2049999999999999E-3</c:v>
                </c:pt>
                <c:pt idx="4402">
                  <c:v>1.885E-3</c:v>
                </c:pt>
                <c:pt idx="4403">
                  <c:v>3.0399999999999997E-3</c:v>
                </c:pt>
                <c:pt idx="4404">
                  <c:v>1.6399999999999997E-3</c:v>
                </c:pt>
                <c:pt idx="4405">
                  <c:v>2.8249999999999998E-3</c:v>
                </c:pt>
                <c:pt idx="4406">
                  <c:v>2.1700000000000001E-3</c:v>
                </c:pt>
                <c:pt idx="4407">
                  <c:v>2.4199999999999998E-3</c:v>
                </c:pt>
                <c:pt idx="4408">
                  <c:v>2.32E-3</c:v>
                </c:pt>
                <c:pt idx="4409">
                  <c:v>1.3750000000000001E-3</c:v>
                </c:pt>
                <c:pt idx="4410">
                  <c:v>2.7750000000000001E-3</c:v>
                </c:pt>
                <c:pt idx="4411">
                  <c:v>3.2600000000000003E-3</c:v>
                </c:pt>
                <c:pt idx="4412">
                  <c:v>5.7100000000000007E-3</c:v>
                </c:pt>
                <c:pt idx="4413">
                  <c:v>7.5749999999999993E-3</c:v>
                </c:pt>
                <c:pt idx="4414">
                  <c:v>5.2450000000000005E-3</c:v>
                </c:pt>
                <c:pt idx="4415">
                  <c:v>5.6550000000000003E-3</c:v>
                </c:pt>
                <c:pt idx="4416">
                  <c:v>6.1750000000000008E-3</c:v>
                </c:pt>
                <c:pt idx="4417">
                  <c:v>5.2900000000000004E-3</c:v>
                </c:pt>
                <c:pt idx="4418">
                  <c:v>5.0099999999999997E-3</c:v>
                </c:pt>
                <c:pt idx="4419">
                  <c:v>6.2399999999999999E-3</c:v>
                </c:pt>
                <c:pt idx="4420">
                  <c:v>6.6949999999999996E-3</c:v>
                </c:pt>
                <c:pt idx="4421">
                  <c:v>6.0150000000000004E-3</c:v>
                </c:pt>
                <c:pt idx="4422">
                  <c:v>3.715E-3</c:v>
                </c:pt>
                <c:pt idx="4423">
                  <c:v>2.3550000000000003E-3</c:v>
                </c:pt>
                <c:pt idx="4424">
                  <c:v>4.3249999999999999E-3</c:v>
                </c:pt>
                <c:pt idx="4425">
                  <c:v>2.7699999999999999E-3</c:v>
                </c:pt>
                <c:pt idx="4426">
                  <c:v>4.0000000000000001E-3</c:v>
                </c:pt>
                <c:pt idx="4427">
                  <c:v>3.6149999999999997E-3</c:v>
                </c:pt>
                <c:pt idx="4428">
                  <c:v>4.2200000000000007E-3</c:v>
                </c:pt>
                <c:pt idx="4429">
                  <c:v>4.5750000000000001E-3</c:v>
                </c:pt>
                <c:pt idx="4430">
                  <c:v>4.6149999999999993E-3</c:v>
                </c:pt>
                <c:pt idx="4431">
                  <c:v>4.8500000000000001E-3</c:v>
                </c:pt>
                <c:pt idx="4432">
                  <c:v>3.7200000000000006E-3</c:v>
                </c:pt>
                <c:pt idx="4433">
                  <c:v>3.6049999999999997E-3</c:v>
                </c:pt>
                <c:pt idx="4434">
                  <c:v>3.735E-3</c:v>
                </c:pt>
                <c:pt idx="4435">
                  <c:v>3.9399999999999999E-3</c:v>
                </c:pt>
                <c:pt idx="4436">
                  <c:v>3.8150000000000002E-3</c:v>
                </c:pt>
                <c:pt idx="4437">
                  <c:v>3.7850000000000002E-3</c:v>
                </c:pt>
                <c:pt idx="4438">
                  <c:v>2.0399999999999997E-3</c:v>
                </c:pt>
                <c:pt idx="4439">
                  <c:v>1.9750000000000002E-3</c:v>
                </c:pt>
                <c:pt idx="4440">
                  <c:v>1.9450000000000001E-3</c:v>
                </c:pt>
                <c:pt idx="4441">
                  <c:v>2.4749999999999998E-3</c:v>
                </c:pt>
                <c:pt idx="4442">
                  <c:v>2.2550000000000001E-3</c:v>
                </c:pt>
                <c:pt idx="4443">
                  <c:v>4.2999999999999999E-4</c:v>
                </c:pt>
                <c:pt idx="4444">
                  <c:v>1.2950000000000001E-3</c:v>
                </c:pt>
                <c:pt idx="4445">
                  <c:v>1.14E-3</c:v>
                </c:pt>
                <c:pt idx="4446">
                  <c:v>5.9500000000000004E-4</c:v>
                </c:pt>
                <c:pt idx="4447">
                  <c:v>-7.2999999999999996E-4</c:v>
                </c:pt>
                <c:pt idx="4448">
                  <c:v>4.0000000000000003E-5</c:v>
                </c:pt>
                <c:pt idx="4449">
                  <c:v>4.2500000000000003E-4</c:v>
                </c:pt>
                <c:pt idx="4450">
                  <c:v>-3.3E-4</c:v>
                </c:pt>
                <c:pt idx="4451">
                  <c:v>2.0499999999999997E-4</c:v>
                </c:pt>
                <c:pt idx="4452">
                  <c:v>8.9499999999999996E-4</c:v>
                </c:pt>
                <c:pt idx="4453">
                  <c:v>1.5499999999999999E-3</c:v>
                </c:pt>
                <c:pt idx="4454">
                  <c:v>1.8450000000000001E-3</c:v>
                </c:pt>
                <c:pt idx="4455">
                  <c:v>2.63E-3</c:v>
                </c:pt>
                <c:pt idx="4456">
                  <c:v>2.66E-3</c:v>
                </c:pt>
                <c:pt idx="4457">
                  <c:v>2.99E-3</c:v>
                </c:pt>
                <c:pt idx="4458">
                  <c:v>3.4200000000000003E-3</c:v>
                </c:pt>
                <c:pt idx="4459">
                  <c:v>1.7600000000000003E-3</c:v>
                </c:pt>
                <c:pt idx="4460">
                  <c:v>2.2799999999999999E-3</c:v>
                </c:pt>
                <c:pt idx="4461">
                  <c:v>2.1850000000000003E-3</c:v>
                </c:pt>
                <c:pt idx="4462">
                  <c:v>2.6550000000000002E-3</c:v>
                </c:pt>
                <c:pt idx="4463">
                  <c:v>2.9299999999999999E-3</c:v>
                </c:pt>
                <c:pt idx="4464">
                  <c:v>3.7450000000000005E-3</c:v>
                </c:pt>
                <c:pt idx="4465">
                  <c:v>4.28E-3</c:v>
                </c:pt>
                <c:pt idx="4466">
                  <c:v>4.2750000000000002E-3</c:v>
                </c:pt>
                <c:pt idx="4467">
                  <c:v>4.8399999999999997E-3</c:v>
                </c:pt>
                <c:pt idx="4468">
                  <c:v>5.13E-3</c:v>
                </c:pt>
                <c:pt idx="4469">
                  <c:v>4.5149999999999999E-3</c:v>
                </c:pt>
                <c:pt idx="4470">
                  <c:v>5.4749999999999998E-3</c:v>
                </c:pt>
                <c:pt idx="4471">
                  <c:v>5.5100000000000001E-3</c:v>
                </c:pt>
                <c:pt idx="4472">
                  <c:v>5.7749999999999998E-3</c:v>
                </c:pt>
                <c:pt idx="4473">
                  <c:v>5.705E-3</c:v>
                </c:pt>
                <c:pt idx="4474">
                  <c:v>5.6499999999999996E-3</c:v>
                </c:pt>
                <c:pt idx="4475">
                  <c:v>6.2749999999999993E-3</c:v>
                </c:pt>
                <c:pt idx="4476">
                  <c:v>6.3899999999999998E-3</c:v>
                </c:pt>
                <c:pt idx="4477">
                  <c:v>6.409999999999999E-3</c:v>
                </c:pt>
                <c:pt idx="4478">
                  <c:v>4.9800000000000001E-3</c:v>
                </c:pt>
                <c:pt idx="4479">
                  <c:v>5.9899999999999997E-3</c:v>
                </c:pt>
                <c:pt idx="4480">
                  <c:v>6.2149999999999992E-3</c:v>
                </c:pt>
                <c:pt idx="4481">
                  <c:v>5.385E-3</c:v>
                </c:pt>
                <c:pt idx="4482">
                  <c:v>7.2450000000000006E-3</c:v>
                </c:pt>
                <c:pt idx="4483">
                  <c:v>8.2249999999999997E-3</c:v>
                </c:pt>
                <c:pt idx="4484">
                  <c:v>8.0750000000000006E-3</c:v>
                </c:pt>
                <c:pt idx="4485">
                  <c:v>8.2400000000000008E-3</c:v>
                </c:pt>
                <c:pt idx="4486">
                  <c:v>8.1449999999999995E-3</c:v>
                </c:pt>
                <c:pt idx="4487">
                  <c:v>9.8449999999999996E-3</c:v>
                </c:pt>
                <c:pt idx="4488">
                  <c:v>1.0404999999999999E-2</c:v>
                </c:pt>
                <c:pt idx="4489">
                  <c:v>1.0055000000000001E-2</c:v>
                </c:pt>
                <c:pt idx="4490">
                  <c:v>9.7900000000000001E-3</c:v>
                </c:pt>
                <c:pt idx="4491">
                  <c:v>9.6200000000000001E-3</c:v>
                </c:pt>
                <c:pt idx="4492">
                  <c:v>9.2949999999999994E-3</c:v>
                </c:pt>
                <c:pt idx="4493">
                  <c:v>8.2700000000000013E-3</c:v>
                </c:pt>
                <c:pt idx="4494">
                  <c:v>9.6100000000000005E-3</c:v>
                </c:pt>
                <c:pt idx="4495">
                  <c:v>9.7450000000000002E-3</c:v>
                </c:pt>
                <c:pt idx="4496">
                  <c:v>9.5650000000000006E-3</c:v>
                </c:pt>
                <c:pt idx="4497">
                  <c:v>9.6550000000000004E-3</c:v>
                </c:pt>
                <c:pt idx="4498">
                  <c:v>1.0715000000000001E-2</c:v>
                </c:pt>
                <c:pt idx="4499">
                  <c:v>1.0625000000000001E-2</c:v>
                </c:pt>
                <c:pt idx="4500">
                  <c:v>1.1305000000000001E-2</c:v>
                </c:pt>
                <c:pt idx="4501">
                  <c:v>1.123E-2</c:v>
                </c:pt>
                <c:pt idx="4502">
                  <c:v>1.3130000000000001E-2</c:v>
                </c:pt>
                <c:pt idx="4503">
                  <c:v>1.3244999999999998E-2</c:v>
                </c:pt>
                <c:pt idx="4504">
                  <c:v>1.2765E-2</c:v>
                </c:pt>
                <c:pt idx="4505">
                  <c:v>1.4225000000000002E-2</c:v>
                </c:pt>
                <c:pt idx="4506">
                  <c:v>1.2795000000000001E-2</c:v>
                </c:pt>
                <c:pt idx="4507">
                  <c:v>1.2295E-2</c:v>
                </c:pt>
                <c:pt idx="4508">
                  <c:v>1.3000000000000001E-2</c:v>
                </c:pt>
                <c:pt idx="4509">
                  <c:v>1.2104999999999999E-2</c:v>
                </c:pt>
                <c:pt idx="4510">
                  <c:v>1.1254999999999999E-2</c:v>
                </c:pt>
                <c:pt idx="4511">
                  <c:v>1.1254999999999999E-2</c:v>
                </c:pt>
                <c:pt idx="4512">
                  <c:v>1.1434999999999999E-2</c:v>
                </c:pt>
                <c:pt idx="4513">
                  <c:v>1.2115000000000001E-2</c:v>
                </c:pt>
                <c:pt idx="4514">
                  <c:v>1.0715000000000001E-2</c:v>
                </c:pt>
                <c:pt idx="4515">
                  <c:v>1.145E-2</c:v>
                </c:pt>
                <c:pt idx="4516">
                  <c:v>1.0315000000000001E-2</c:v>
                </c:pt>
                <c:pt idx="4517">
                  <c:v>1.0375000000000001E-2</c:v>
                </c:pt>
                <c:pt idx="4518">
                  <c:v>1.1995E-2</c:v>
                </c:pt>
                <c:pt idx="4519">
                  <c:v>1.2065000000000001E-2</c:v>
                </c:pt>
                <c:pt idx="4520">
                  <c:v>1.0275000000000001E-2</c:v>
                </c:pt>
                <c:pt idx="4521">
                  <c:v>9.6249999999999999E-3</c:v>
                </c:pt>
                <c:pt idx="4522">
                  <c:v>9.1850000000000005E-3</c:v>
                </c:pt>
                <c:pt idx="4523">
                  <c:v>8.5699999999999995E-3</c:v>
                </c:pt>
                <c:pt idx="4524">
                  <c:v>7.709999999999999E-3</c:v>
                </c:pt>
                <c:pt idx="4525">
                  <c:v>7.6749999999999995E-3</c:v>
                </c:pt>
                <c:pt idx="4526">
                  <c:v>8.6199999999999992E-3</c:v>
                </c:pt>
                <c:pt idx="4527">
                  <c:v>8.43E-3</c:v>
                </c:pt>
                <c:pt idx="4528">
                  <c:v>8.8500000000000002E-3</c:v>
                </c:pt>
                <c:pt idx="4529">
                  <c:v>7.1599999999999997E-3</c:v>
                </c:pt>
                <c:pt idx="4530">
                  <c:v>7.0299999999999998E-3</c:v>
                </c:pt>
                <c:pt idx="4531">
                  <c:v>8.5000000000000006E-3</c:v>
                </c:pt>
                <c:pt idx="4532">
                  <c:v>8.7799999999999996E-3</c:v>
                </c:pt>
                <c:pt idx="4533">
                  <c:v>8.8400000000000006E-3</c:v>
                </c:pt>
                <c:pt idx="4534">
                  <c:v>9.325E-3</c:v>
                </c:pt>
                <c:pt idx="4535">
                  <c:v>9.2750000000000003E-3</c:v>
                </c:pt>
                <c:pt idx="4536">
                  <c:v>9.8849999999999997E-3</c:v>
                </c:pt>
                <c:pt idx="4537">
                  <c:v>9.5300000000000003E-3</c:v>
                </c:pt>
                <c:pt idx="4538">
                  <c:v>9.2250000000000006E-3</c:v>
                </c:pt>
                <c:pt idx="4539">
                  <c:v>9.0599999999999986E-3</c:v>
                </c:pt>
                <c:pt idx="4540">
                  <c:v>7.9000000000000008E-3</c:v>
                </c:pt>
                <c:pt idx="4541">
                  <c:v>8.0200000000000011E-3</c:v>
                </c:pt>
                <c:pt idx="4542">
                  <c:v>7.8949999999999992E-3</c:v>
                </c:pt>
                <c:pt idx="4543">
                  <c:v>8.1550000000000008E-3</c:v>
                </c:pt>
                <c:pt idx="4544">
                  <c:v>8.3349999999999987E-3</c:v>
                </c:pt>
                <c:pt idx="4545">
                  <c:v>8.284999999999999E-3</c:v>
                </c:pt>
                <c:pt idx="4546">
                  <c:v>8.0700000000000008E-3</c:v>
                </c:pt>
                <c:pt idx="4547">
                  <c:v>7.3150000000000003E-3</c:v>
                </c:pt>
                <c:pt idx="4548">
                  <c:v>6.2950000000000002E-3</c:v>
                </c:pt>
                <c:pt idx="4549">
                  <c:v>6.8400000000000006E-3</c:v>
                </c:pt>
                <c:pt idx="4550">
                  <c:v>7.8449999999999995E-3</c:v>
                </c:pt>
                <c:pt idx="4551">
                  <c:v>7.6150000000000002E-3</c:v>
                </c:pt>
                <c:pt idx="4552">
                  <c:v>7.5150000000000008E-3</c:v>
                </c:pt>
                <c:pt idx="4553">
                  <c:v>7.6899999999999998E-3</c:v>
                </c:pt>
                <c:pt idx="4554">
                  <c:v>8.4200000000000004E-3</c:v>
                </c:pt>
                <c:pt idx="4555">
                  <c:v>9.2800000000000001E-3</c:v>
                </c:pt>
                <c:pt idx="4556">
                  <c:v>9.3050000000000008E-3</c:v>
                </c:pt>
                <c:pt idx="4557">
                  <c:v>9.3900000000000008E-3</c:v>
                </c:pt>
                <c:pt idx="4558">
                  <c:v>9.0500000000000008E-3</c:v>
                </c:pt>
                <c:pt idx="4559">
                  <c:v>1.0329999999999999E-2</c:v>
                </c:pt>
                <c:pt idx="4560">
                  <c:v>1.09E-2</c:v>
                </c:pt>
                <c:pt idx="4561">
                  <c:v>1.1045000000000001E-2</c:v>
                </c:pt>
                <c:pt idx="4562">
                  <c:v>1.0715000000000001E-2</c:v>
                </c:pt>
                <c:pt idx="4563">
                  <c:v>1.1795E-2</c:v>
                </c:pt>
                <c:pt idx="4564">
                  <c:v>1.1434999999999999E-2</c:v>
                </c:pt>
                <c:pt idx="4565">
                  <c:v>1.0509999999999999E-2</c:v>
                </c:pt>
                <c:pt idx="4566">
                  <c:v>1.0460000000000001E-2</c:v>
                </c:pt>
                <c:pt idx="4567">
                  <c:v>1.0104999999999999E-2</c:v>
                </c:pt>
                <c:pt idx="4568">
                  <c:v>9.6900000000000007E-3</c:v>
                </c:pt>
                <c:pt idx="4569">
                  <c:v>1.1235E-2</c:v>
                </c:pt>
                <c:pt idx="4570">
                  <c:v>1.0795000000000001E-2</c:v>
                </c:pt>
                <c:pt idx="4571">
                  <c:v>1.061E-2</c:v>
                </c:pt>
                <c:pt idx="4572">
                  <c:v>1.24E-2</c:v>
                </c:pt>
                <c:pt idx="4573">
                  <c:v>1.2455000000000001E-2</c:v>
                </c:pt>
                <c:pt idx="4574">
                  <c:v>1.2324999999999999E-2</c:v>
                </c:pt>
                <c:pt idx="4575">
                  <c:v>1.226E-2</c:v>
                </c:pt>
                <c:pt idx="4576">
                  <c:v>1.0920000000000001E-2</c:v>
                </c:pt>
                <c:pt idx="4577">
                  <c:v>1.146E-2</c:v>
                </c:pt>
                <c:pt idx="4578">
                  <c:v>1.018E-2</c:v>
                </c:pt>
                <c:pt idx="4579">
                  <c:v>1.1054999999999999E-2</c:v>
                </c:pt>
                <c:pt idx="4580">
                  <c:v>1.0859999999999998E-2</c:v>
                </c:pt>
                <c:pt idx="4581">
                  <c:v>9.5750000000000002E-3</c:v>
                </c:pt>
                <c:pt idx="4582">
                  <c:v>9.7650000000000011E-3</c:v>
                </c:pt>
                <c:pt idx="4583">
                  <c:v>1.0149999999999999E-2</c:v>
                </c:pt>
                <c:pt idx="4584">
                  <c:v>1.0885000000000001E-2</c:v>
                </c:pt>
                <c:pt idx="4585">
                  <c:v>1.1254999999999999E-2</c:v>
                </c:pt>
                <c:pt idx="4586">
                  <c:v>1.1165000000000001E-2</c:v>
                </c:pt>
                <c:pt idx="4587">
                  <c:v>1.1995E-2</c:v>
                </c:pt>
                <c:pt idx="4588">
                  <c:v>1.2470000000000002E-2</c:v>
                </c:pt>
                <c:pt idx="4589">
                  <c:v>1.2350000000000002E-2</c:v>
                </c:pt>
                <c:pt idx="4590">
                  <c:v>1.2324999999999999E-2</c:v>
                </c:pt>
                <c:pt idx="4591">
                  <c:v>1.1085000000000001E-2</c:v>
                </c:pt>
                <c:pt idx="4592">
                  <c:v>1.146E-2</c:v>
                </c:pt>
                <c:pt idx="4593">
                  <c:v>1.2315E-2</c:v>
                </c:pt>
                <c:pt idx="4594">
                  <c:v>1.1195E-2</c:v>
                </c:pt>
                <c:pt idx="4595">
                  <c:v>1.1310000000000001E-2</c:v>
                </c:pt>
                <c:pt idx="4596">
                  <c:v>9.7800000000000005E-3</c:v>
                </c:pt>
                <c:pt idx="4597">
                  <c:v>1.0974999999999999E-2</c:v>
                </c:pt>
                <c:pt idx="4598">
                  <c:v>1.0629999999999999E-2</c:v>
                </c:pt>
                <c:pt idx="4599">
                  <c:v>1.035E-2</c:v>
                </c:pt>
                <c:pt idx="4600">
                  <c:v>9.8849999999999997E-3</c:v>
                </c:pt>
                <c:pt idx="4601">
                  <c:v>8.7950000000000007E-3</c:v>
                </c:pt>
                <c:pt idx="4602">
                  <c:v>7.8299999999999984E-3</c:v>
                </c:pt>
                <c:pt idx="4603">
                  <c:v>7.9450000000000007E-3</c:v>
                </c:pt>
                <c:pt idx="4604">
                  <c:v>9.0150000000000004E-3</c:v>
                </c:pt>
                <c:pt idx="4605">
                  <c:v>9.215000000000001E-3</c:v>
                </c:pt>
                <c:pt idx="4606">
                  <c:v>9.7599999999999996E-3</c:v>
                </c:pt>
                <c:pt idx="4607">
                  <c:v>1.0669999999999999E-2</c:v>
                </c:pt>
                <c:pt idx="4608">
                  <c:v>1.1279999999999998E-2</c:v>
                </c:pt>
                <c:pt idx="4609">
                  <c:v>1.1129999999999999E-2</c:v>
                </c:pt>
                <c:pt idx="4610">
                  <c:v>1.1430000000000001E-2</c:v>
                </c:pt>
                <c:pt idx="4611">
                  <c:v>1.2470000000000002E-2</c:v>
                </c:pt>
                <c:pt idx="4612">
                  <c:v>1.37E-2</c:v>
                </c:pt>
                <c:pt idx="4613">
                  <c:v>1.3365E-2</c:v>
                </c:pt>
                <c:pt idx="4614">
                  <c:v>1.2784999999999999E-2</c:v>
                </c:pt>
                <c:pt idx="4615">
                  <c:v>1.206E-2</c:v>
                </c:pt>
                <c:pt idx="4616">
                  <c:v>1.1479999999999999E-2</c:v>
                </c:pt>
                <c:pt idx="4617">
                  <c:v>1.0625000000000001E-2</c:v>
                </c:pt>
                <c:pt idx="4618">
                  <c:v>1.2324999999999999E-2</c:v>
                </c:pt>
                <c:pt idx="4619">
                  <c:v>1.1990000000000001E-2</c:v>
                </c:pt>
                <c:pt idx="4620">
                  <c:v>1.0945E-2</c:v>
                </c:pt>
                <c:pt idx="4621">
                  <c:v>1.1165000000000001E-2</c:v>
                </c:pt>
                <c:pt idx="4622">
                  <c:v>1.1270000000000001E-2</c:v>
                </c:pt>
                <c:pt idx="4623">
                  <c:v>1.0789999999999999E-2</c:v>
                </c:pt>
                <c:pt idx="4624">
                  <c:v>1.1120000000000001E-2</c:v>
                </c:pt>
                <c:pt idx="4625">
                  <c:v>1.1354999999999999E-2</c:v>
                </c:pt>
                <c:pt idx="4626">
                  <c:v>1.1325E-2</c:v>
                </c:pt>
                <c:pt idx="4627">
                  <c:v>1.1174999999999999E-2</c:v>
                </c:pt>
                <c:pt idx="4628">
                  <c:v>1.0549999999999999E-2</c:v>
                </c:pt>
                <c:pt idx="4629">
                  <c:v>1.073E-2</c:v>
                </c:pt>
                <c:pt idx="4630">
                  <c:v>1.0495000000000001E-2</c:v>
                </c:pt>
                <c:pt idx="4631">
                  <c:v>1.0595E-2</c:v>
                </c:pt>
                <c:pt idx="4632">
                  <c:v>1.0645E-2</c:v>
                </c:pt>
                <c:pt idx="4633">
                  <c:v>1.0295E-2</c:v>
                </c:pt>
                <c:pt idx="4634">
                  <c:v>1.0115000000000001E-2</c:v>
                </c:pt>
                <c:pt idx="4635">
                  <c:v>1.0320000000000001E-2</c:v>
                </c:pt>
                <c:pt idx="4636">
                  <c:v>1.123E-2</c:v>
                </c:pt>
                <c:pt idx="4637">
                  <c:v>1.1430000000000001E-2</c:v>
                </c:pt>
                <c:pt idx="4638">
                  <c:v>1.2284999999999999E-2</c:v>
                </c:pt>
                <c:pt idx="4639">
                  <c:v>1.204E-2</c:v>
                </c:pt>
                <c:pt idx="4640">
                  <c:v>1.1565000000000001E-2</c:v>
                </c:pt>
                <c:pt idx="4641">
                  <c:v>1.1684999999999999E-2</c:v>
                </c:pt>
                <c:pt idx="4642">
                  <c:v>1.1270000000000001E-2</c:v>
                </c:pt>
                <c:pt idx="4643">
                  <c:v>1.1474999999999999E-2</c:v>
                </c:pt>
                <c:pt idx="4644">
                  <c:v>1.1220000000000001E-2</c:v>
                </c:pt>
                <c:pt idx="4645">
                  <c:v>1.2279999999999999E-2</c:v>
                </c:pt>
                <c:pt idx="4646">
                  <c:v>1.2424999999999999E-2</c:v>
                </c:pt>
                <c:pt idx="4647">
                  <c:v>1.3134999999999999E-2</c:v>
                </c:pt>
                <c:pt idx="4648">
                  <c:v>1.2070000000000001E-2</c:v>
                </c:pt>
                <c:pt idx="4649">
                  <c:v>1.1470000000000001E-2</c:v>
                </c:pt>
                <c:pt idx="4650">
                  <c:v>1.158E-2</c:v>
                </c:pt>
                <c:pt idx="4651">
                  <c:v>1.1390000000000001E-2</c:v>
                </c:pt>
                <c:pt idx="4652">
                  <c:v>1.3055000000000001E-2</c:v>
                </c:pt>
                <c:pt idx="4653">
                  <c:v>1.3355000000000001E-2</c:v>
                </c:pt>
                <c:pt idx="4654">
                  <c:v>1.2409999999999999E-2</c:v>
                </c:pt>
                <c:pt idx="4655">
                  <c:v>1.3715000000000001E-2</c:v>
                </c:pt>
                <c:pt idx="4656">
                  <c:v>1.1965000000000002E-2</c:v>
                </c:pt>
                <c:pt idx="4657">
                  <c:v>1.204E-2</c:v>
                </c:pt>
                <c:pt idx="4658">
                  <c:v>1.2329999999999999E-2</c:v>
                </c:pt>
                <c:pt idx="4659">
                  <c:v>1.1795E-2</c:v>
                </c:pt>
                <c:pt idx="4660">
                  <c:v>1.3119999999999998E-2</c:v>
                </c:pt>
                <c:pt idx="4661">
                  <c:v>1.2655000000000001E-2</c:v>
                </c:pt>
                <c:pt idx="4662">
                  <c:v>1.1695000000000001E-2</c:v>
                </c:pt>
                <c:pt idx="4663">
                  <c:v>1.0315000000000001E-2</c:v>
                </c:pt>
                <c:pt idx="4664">
                  <c:v>9.9299999999999996E-3</c:v>
                </c:pt>
                <c:pt idx="4665">
                  <c:v>9.8799999999999999E-3</c:v>
                </c:pt>
                <c:pt idx="4666">
                  <c:v>9.2099999999999994E-3</c:v>
                </c:pt>
                <c:pt idx="4667">
                  <c:v>8.4250000000000002E-3</c:v>
                </c:pt>
                <c:pt idx="4668">
                  <c:v>8.3750000000000005E-3</c:v>
                </c:pt>
                <c:pt idx="4669">
                  <c:v>8.9700000000000005E-3</c:v>
                </c:pt>
                <c:pt idx="4670">
                  <c:v>1.0145E-2</c:v>
                </c:pt>
                <c:pt idx="4671">
                  <c:v>1.0064999999999999E-2</c:v>
                </c:pt>
                <c:pt idx="4672">
                  <c:v>1.0615000000000001E-2</c:v>
                </c:pt>
                <c:pt idx="4673">
                  <c:v>9.8400000000000015E-3</c:v>
                </c:pt>
                <c:pt idx="4674">
                  <c:v>9.8999999999999991E-3</c:v>
                </c:pt>
                <c:pt idx="4675">
                  <c:v>7.6300000000000005E-3</c:v>
                </c:pt>
                <c:pt idx="4676">
                  <c:v>1.0015000000000001E-2</c:v>
                </c:pt>
                <c:pt idx="4677">
                  <c:v>9.9900000000000006E-3</c:v>
                </c:pt>
                <c:pt idx="4678">
                  <c:v>9.5449999999999997E-3</c:v>
                </c:pt>
                <c:pt idx="4679">
                  <c:v>9.6600000000000002E-3</c:v>
                </c:pt>
                <c:pt idx="4680">
                  <c:v>9.134999999999999E-3</c:v>
                </c:pt>
                <c:pt idx="4681">
                  <c:v>7.9500000000000005E-3</c:v>
                </c:pt>
                <c:pt idx="4682">
                  <c:v>8.1599999999999989E-3</c:v>
                </c:pt>
                <c:pt idx="4683">
                  <c:v>7.5900000000000004E-3</c:v>
                </c:pt>
                <c:pt idx="4684">
                  <c:v>7.7200000000000003E-3</c:v>
                </c:pt>
                <c:pt idx="4685">
                  <c:v>6.8099999999999992E-3</c:v>
                </c:pt>
                <c:pt idx="4686">
                  <c:v>7.6800000000000002E-3</c:v>
                </c:pt>
                <c:pt idx="4687">
                  <c:v>8.4400000000000013E-3</c:v>
                </c:pt>
                <c:pt idx="4688">
                  <c:v>7.4650000000000003E-3</c:v>
                </c:pt>
                <c:pt idx="4689">
                  <c:v>8.005E-3</c:v>
                </c:pt>
                <c:pt idx="4690">
                  <c:v>8.3599999999999994E-3</c:v>
                </c:pt>
                <c:pt idx="4691">
                  <c:v>7.9950000000000004E-3</c:v>
                </c:pt>
                <c:pt idx="4692">
                  <c:v>7.9600000000000001E-3</c:v>
                </c:pt>
                <c:pt idx="4693">
                  <c:v>7.6650000000000008E-3</c:v>
                </c:pt>
                <c:pt idx="4694">
                  <c:v>9.0399999999999994E-3</c:v>
                </c:pt>
                <c:pt idx="4695">
                  <c:v>8.6199999999999992E-3</c:v>
                </c:pt>
                <c:pt idx="4696">
                  <c:v>8.0799999999999986E-3</c:v>
                </c:pt>
                <c:pt idx="4697">
                  <c:v>8.2500000000000004E-3</c:v>
                </c:pt>
                <c:pt idx="4698">
                  <c:v>7.8250000000000004E-3</c:v>
                </c:pt>
                <c:pt idx="4699">
                  <c:v>7.3549999999999996E-3</c:v>
                </c:pt>
                <c:pt idx="4700">
                  <c:v>6.8700000000000002E-3</c:v>
                </c:pt>
                <c:pt idx="4701">
                  <c:v>7.304999999999999E-3</c:v>
                </c:pt>
                <c:pt idx="4702">
                  <c:v>7.11E-3</c:v>
                </c:pt>
                <c:pt idx="4703">
                  <c:v>7.9699999999999997E-3</c:v>
                </c:pt>
                <c:pt idx="4704">
                  <c:v>8.8950000000000001E-3</c:v>
                </c:pt>
                <c:pt idx="4705">
                  <c:v>8.3099999999999997E-3</c:v>
                </c:pt>
                <c:pt idx="4706">
                  <c:v>7.1599999999999997E-3</c:v>
                </c:pt>
                <c:pt idx="4707">
                  <c:v>7.9400000000000009E-3</c:v>
                </c:pt>
                <c:pt idx="4708">
                  <c:v>7.0599999999999994E-3</c:v>
                </c:pt>
                <c:pt idx="4709">
                  <c:v>7.2049999999999996E-3</c:v>
                </c:pt>
                <c:pt idx="4710">
                  <c:v>6.6099999999999996E-3</c:v>
                </c:pt>
                <c:pt idx="4711">
                  <c:v>6.8099999999999992E-3</c:v>
                </c:pt>
                <c:pt idx="4712">
                  <c:v>7.2299999999999994E-3</c:v>
                </c:pt>
                <c:pt idx="4713">
                  <c:v>6.8000000000000005E-3</c:v>
                </c:pt>
                <c:pt idx="4714">
                  <c:v>6.0950000000000006E-3</c:v>
                </c:pt>
                <c:pt idx="4715">
                  <c:v>6.3699999999999998E-3</c:v>
                </c:pt>
                <c:pt idx="4716">
                  <c:v>6.0099999999999997E-3</c:v>
                </c:pt>
                <c:pt idx="4717">
                  <c:v>6.1950000000000009E-3</c:v>
                </c:pt>
                <c:pt idx="4718">
                  <c:v>5.7100000000000007E-3</c:v>
                </c:pt>
                <c:pt idx="4719">
                  <c:v>6.1250000000000002E-3</c:v>
                </c:pt>
                <c:pt idx="4720">
                  <c:v>6.025E-3</c:v>
                </c:pt>
                <c:pt idx="4721">
                  <c:v>5.9299999999999995E-3</c:v>
                </c:pt>
                <c:pt idx="4722">
                  <c:v>6.8400000000000006E-3</c:v>
                </c:pt>
                <c:pt idx="4723">
                  <c:v>7.0700000000000008E-3</c:v>
                </c:pt>
                <c:pt idx="4724">
                  <c:v>8.2199999999999999E-3</c:v>
                </c:pt>
                <c:pt idx="4725">
                  <c:v>7.8500000000000011E-3</c:v>
                </c:pt>
                <c:pt idx="4726">
                  <c:v>7.304999999999999E-3</c:v>
                </c:pt>
                <c:pt idx="4727">
                  <c:v>7.4849999999999995E-3</c:v>
                </c:pt>
                <c:pt idx="4728">
                  <c:v>5.9699999999999996E-3</c:v>
                </c:pt>
                <c:pt idx="4729">
                  <c:v>6.7949999999999998E-3</c:v>
                </c:pt>
                <c:pt idx="4730">
                  <c:v>5.45E-3</c:v>
                </c:pt>
                <c:pt idx="4731">
                  <c:v>4.5850000000000005E-3</c:v>
                </c:pt>
                <c:pt idx="4732">
                  <c:v>3.5149999999999999E-3</c:v>
                </c:pt>
                <c:pt idx="4733">
                  <c:v>4.7749999999999997E-3</c:v>
                </c:pt>
                <c:pt idx="4734">
                  <c:v>4.9750000000000003E-3</c:v>
                </c:pt>
                <c:pt idx="4735">
                  <c:v>4.3350000000000003E-3</c:v>
                </c:pt>
                <c:pt idx="4736">
                  <c:v>4.9649999999999998E-3</c:v>
                </c:pt>
                <c:pt idx="4737">
                  <c:v>5.085000000000001E-3</c:v>
                </c:pt>
                <c:pt idx="4738">
                  <c:v>3.96E-3</c:v>
                </c:pt>
                <c:pt idx="4739">
                  <c:v>4.2450000000000005E-3</c:v>
                </c:pt>
                <c:pt idx="4740">
                  <c:v>4.1649999999999994E-3</c:v>
                </c:pt>
                <c:pt idx="4741">
                  <c:v>4.1350000000000007E-3</c:v>
                </c:pt>
                <c:pt idx="4742">
                  <c:v>4.3700000000000006E-3</c:v>
                </c:pt>
                <c:pt idx="4743">
                  <c:v>3.8349999999999999E-3</c:v>
                </c:pt>
                <c:pt idx="4744">
                  <c:v>3.5149999999999999E-3</c:v>
                </c:pt>
                <c:pt idx="4745">
                  <c:v>3.2299999999999994E-3</c:v>
                </c:pt>
                <c:pt idx="4746">
                  <c:v>2.2550000000000001E-3</c:v>
                </c:pt>
                <c:pt idx="4747">
                  <c:v>1.2700000000000001E-3</c:v>
                </c:pt>
                <c:pt idx="4748">
                  <c:v>2.0699999999999998E-3</c:v>
                </c:pt>
                <c:pt idx="4749">
                  <c:v>1.8799999999999999E-3</c:v>
                </c:pt>
                <c:pt idx="4750">
                  <c:v>2.7000000000000001E-3</c:v>
                </c:pt>
                <c:pt idx="4751">
                  <c:v>1.9599999999999999E-3</c:v>
                </c:pt>
                <c:pt idx="4752">
                  <c:v>2.0250000000000003E-3</c:v>
                </c:pt>
                <c:pt idx="4753">
                  <c:v>3.4100000000000003E-3</c:v>
                </c:pt>
                <c:pt idx="4754">
                  <c:v>4.6950000000000004E-3</c:v>
                </c:pt>
                <c:pt idx="4755">
                  <c:v>3.4149999999999996E-3</c:v>
                </c:pt>
                <c:pt idx="4756">
                  <c:v>2.5500000000000002E-3</c:v>
                </c:pt>
                <c:pt idx="4757">
                  <c:v>1.7899999999999999E-3</c:v>
                </c:pt>
                <c:pt idx="4758">
                  <c:v>2.8249999999999998E-3</c:v>
                </c:pt>
                <c:pt idx="4759">
                  <c:v>3.9299999999999995E-3</c:v>
                </c:pt>
                <c:pt idx="4760">
                  <c:v>4.4949999999999999E-3</c:v>
                </c:pt>
                <c:pt idx="4761">
                  <c:v>3.6649999999999999E-3</c:v>
                </c:pt>
                <c:pt idx="4762">
                  <c:v>2.98E-3</c:v>
                </c:pt>
                <c:pt idx="4763">
                  <c:v>2.7399999999999998E-3</c:v>
                </c:pt>
                <c:pt idx="4764">
                  <c:v>2.8899999999999998E-3</c:v>
                </c:pt>
                <c:pt idx="4765">
                  <c:v>1.8899999999999998E-3</c:v>
                </c:pt>
                <c:pt idx="4766">
                  <c:v>1.8600000000000003E-3</c:v>
                </c:pt>
                <c:pt idx="4767">
                  <c:v>1.9E-3</c:v>
                </c:pt>
                <c:pt idx="4768">
                  <c:v>1.4099999999999998E-3</c:v>
                </c:pt>
                <c:pt idx="4769">
                  <c:v>1.6350000000000002E-3</c:v>
                </c:pt>
                <c:pt idx="4770">
                  <c:v>2.9499999999999999E-3</c:v>
                </c:pt>
                <c:pt idx="4771">
                  <c:v>2.415E-3</c:v>
                </c:pt>
                <c:pt idx="4772">
                  <c:v>1.2099999999999999E-3</c:v>
                </c:pt>
                <c:pt idx="4773">
                  <c:v>1.4199999999999998E-3</c:v>
                </c:pt>
                <c:pt idx="4774">
                  <c:v>4.75E-4</c:v>
                </c:pt>
                <c:pt idx="4775">
                  <c:v>8.3499999999999991E-4</c:v>
                </c:pt>
                <c:pt idx="4776">
                  <c:v>7.5999999999999993E-4</c:v>
                </c:pt>
                <c:pt idx="4777">
                  <c:v>1.98E-3</c:v>
                </c:pt>
                <c:pt idx="4778">
                  <c:v>8.5999999999999998E-4</c:v>
                </c:pt>
                <c:pt idx="4779">
                  <c:v>1.2199999999999999E-3</c:v>
                </c:pt>
                <c:pt idx="4780">
                  <c:v>1.8999999999999998E-4</c:v>
                </c:pt>
                <c:pt idx="4781">
                  <c:v>9.3499999999999996E-4</c:v>
                </c:pt>
                <c:pt idx="4782">
                  <c:v>1.8E-3</c:v>
                </c:pt>
                <c:pt idx="4783">
                  <c:v>2.3999999999999998E-3</c:v>
                </c:pt>
                <c:pt idx="4784">
                  <c:v>1.34E-3</c:v>
                </c:pt>
                <c:pt idx="4785">
                  <c:v>6.6E-4</c:v>
                </c:pt>
                <c:pt idx="4786">
                  <c:v>1.57E-3</c:v>
                </c:pt>
                <c:pt idx="4787">
                  <c:v>1.7399999999999998E-3</c:v>
                </c:pt>
                <c:pt idx="4788">
                  <c:v>2.2799999999999999E-3</c:v>
                </c:pt>
                <c:pt idx="4789">
                  <c:v>3.2549999999999996E-3</c:v>
                </c:pt>
                <c:pt idx="4790">
                  <c:v>2.8699999999999997E-3</c:v>
                </c:pt>
                <c:pt idx="4791">
                  <c:v>2.7449999999999996E-3</c:v>
                </c:pt>
                <c:pt idx="4792">
                  <c:v>2.5400000000000002E-3</c:v>
                </c:pt>
                <c:pt idx="4793">
                  <c:v>2.2799999999999999E-3</c:v>
                </c:pt>
                <c:pt idx="4794">
                  <c:v>3.96E-3</c:v>
                </c:pt>
                <c:pt idx="4795">
                  <c:v>4.0049999999999999E-3</c:v>
                </c:pt>
                <c:pt idx="4796">
                  <c:v>4.385E-3</c:v>
                </c:pt>
                <c:pt idx="4797">
                  <c:v>4.7149999999999996E-3</c:v>
                </c:pt>
                <c:pt idx="4798">
                  <c:v>2.9600000000000004E-3</c:v>
                </c:pt>
                <c:pt idx="4799">
                  <c:v>3.1749999999999999E-3</c:v>
                </c:pt>
                <c:pt idx="4800">
                  <c:v>2.6850000000000003E-3</c:v>
                </c:pt>
                <c:pt idx="4801">
                  <c:v>3.0200000000000001E-3</c:v>
                </c:pt>
                <c:pt idx="4802">
                  <c:v>3.1250000000000002E-3</c:v>
                </c:pt>
                <c:pt idx="4803">
                  <c:v>2.0950000000000001E-3</c:v>
                </c:pt>
                <c:pt idx="4804">
                  <c:v>3.2750000000000001E-3</c:v>
                </c:pt>
                <c:pt idx="4805">
                  <c:v>1.6750000000000001E-3</c:v>
                </c:pt>
                <c:pt idx="4806">
                  <c:v>2.7800000000000004E-3</c:v>
                </c:pt>
                <c:pt idx="4807">
                  <c:v>2.0499999999999997E-3</c:v>
                </c:pt>
                <c:pt idx="4808">
                  <c:v>1.815E-3</c:v>
                </c:pt>
                <c:pt idx="4809">
                  <c:v>2.48E-3</c:v>
                </c:pt>
                <c:pt idx="4810">
                  <c:v>3.4649999999999998E-3</c:v>
                </c:pt>
                <c:pt idx="4811">
                  <c:v>5.1649999999999995E-3</c:v>
                </c:pt>
                <c:pt idx="4812">
                  <c:v>6.13E-3</c:v>
                </c:pt>
                <c:pt idx="4813">
                  <c:v>6.3899999999999998E-3</c:v>
                </c:pt>
                <c:pt idx="4814">
                  <c:v>6.0350000000000004E-3</c:v>
                </c:pt>
                <c:pt idx="4815">
                  <c:v>5.9699999999999996E-3</c:v>
                </c:pt>
                <c:pt idx="4816">
                  <c:v>4.8149999999999998E-3</c:v>
                </c:pt>
                <c:pt idx="4817">
                  <c:v>6.4400000000000004E-3</c:v>
                </c:pt>
                <c:pt idx="4818">
                  <c:v>7.8399999999999997E-3</c:v>
                </c:pt>
                <c:pt idx="4819">
                  <c:v>7.0400000000000011E-3</c:v>
                </c:pt>
                <c:pt idx="4820">
                  <c:v>7.1300000000000001E-3</c:v>
                </c:pt>
                <c:pt idx="4821">
                  <c:v>8.9099999999999995E-3</c:v>
                </c:pt>
                <c:pt idx="4822">
                  <c:v>6.6700000000000006E-3</c:v>
                </c:pt>
                <c:pt idx="4823">
                  <c:v>5.0600000000000003E-3</c:v>
                </c:pt>
                <c:pt idx="4824">
                  <c:v>7.400000000000001E-4</c:v>
                </c:pt>
                <c:pt idx="4825">
                  <c:v>7.4999999999999993E-5</c:v>
                </c:pt>
                <c:pt idx="4826">
                  <c:v>1.7000000000000001E-3</c:v>
                </c:pt>
                <c:pt idx="4827">
                  <c:v>1.0449999999999999E-3</c:v>
                </c:pt>
                <c:pt idx="4828">
                  <c:v>1.8400000000000001E-3</c:v>
                </c:pt>
                <c:pt idx="4829">
                  <c:v>2.0449999999999999E-3</c:v>
                </c:pt>
                <c:pt idx="4830">
                  <c:v>1.9649999999999997E-3</c:v>
                </c:pt>
                <c:pt idx="4831">
                  <c:v>1.2900000000000001E-3</c:v>
                </c:pt>
                <c:pt idx="4832">
                  <c:v>1.3650000000000001E-3</c:v>
                </c:pt>
                <c:pt idx="4833">
                  <c:v>7.9000000000000001E-4</c:v>
                </c:pt>
                <c:pt idx="4834">
                  <c:v>2.6499999999999999E-4</c:v>
                </c:pt>
                <c:pt idx="4835">
                  <c:v>-1.2300000000000002E-3</c:v>
                </c:pt>
                <c:pt idx="4836">
                  <c:v>3.6000000000000002E-4</c:v>
                </c:pt>
                <c:pt idx="4837">
                  <c:v>1.6850000000000001E-3</c:v>
                </c:pt>
                <c:pt idx="4838">
                  <c:v>1.9949999999999998E-3</c:v>
                </c:pt>
                <c:pt idx="4839">
                  <c:v>1.7350000000000002E-3</c:v>
                </c:pt>
                <c:pt idx="4840">
                  <c:v>7.000000000000001E-4</c:v>
                </c:pt>
                <c:pt idx="4841">
                  <c:v>-5.0000000000000002E-5</c:v>
                </c:pt>
                <c:pt idx="4842">
                  <c:v>-7.5500000000000003E-4</c:v>
                </c:pt>
                <c:pt idx="4843">
                  <c:v>1.4599999999999999E-3</c:v>
                </c:pt>
                <c:pt idx="4844">
                  <c:v>2.0199999999999997E-3</c:v>
                </c:pt>
                <c:pt idx="4845">
                  <c:v>1.58E-3</c:v>
                </c:pt>
                <c:pt idx="4846">
                  <c:v>1.72E-3</c:v>
                </c:pt>
                <c:pt idx="4847">
                  <c:v>2.3050000000000002E-3</c:v>
                </c:pt>
                <c:pt idx="4848">
                  <c:v>1.72E-3</c:v>
                </c:pt>
                <c:pt idx="4849">
                  <c:v>7.5000000000000002E-4</c:v>
                </c:pt>
                <c:pt idx="4850">
                  <c:v>2.3699999999999997E-3</c:v>
                </c:pt>
                <c:pt idx="4851">
                  <c:v>1.9500000000000001E-3</c:v>
                </c:pt>
                <c:pt idx="4852">
                  <c:v>2.2500000000000003E-3</c:v>
                </c:pt>
                <c:pt idx="4853">
                  <c:v>1.8549999999999999E-3</c:v>
                </c:pt>
                <c:pt idx="4854">
                  <c:v>2.1949999999999999E-3</c:v>
                </c:pt>
                <c:pt idx="4855">
                  <c:v>2.3449999999999999E-3</c:v>
                </c:pt>
                <c:pt idx="4856">
                  <c:v>3.9500000000000004E-3</c:v>
                </c:pt>
                <c:pt idx="4857">
                  <c:v>3.7200000000000006E-3</c:v>
                </c:pt>
                <c:pt idx="4858">
                  <c:v>3.5049999999999999E-3</c:v>
                </c:pt>
                <c:pt idx="4859">
                  <c:v>3.0999999999999999E-3</c:v>
                </c:pt>
                <c:pt idx="4860">
                  <c:v>3.3549999999999995E-3</c:v>
                </c:pt>
                <c:pt idx="4861">
                  <c:v>4.2599999999999999E-3</c:v>
                </c:pt>
                <c:pt idx="4862">
                  <c:v>3.2500000000000003E-3</c:v>
                </c:pt>
                <c:pt idx="4863">
                  <c:v>3.8400000000000001E-3</c:v>
                </c:pt>
                <c:pt idx="4864">
                  <c:v>3.895E-3</c:v>
                </c:pt>
                <c:pt idx="4865">
                  <c:v>4.2899999999999995E-3</c:v>
                </c:pt>
                <c:pt idx="4866">
                  <c:v>4.5950000000000001E-3</c:v>
                </c:pt>
                <c:pt idx="4867">
                  <c:v>4.1600000000000005E-3</c:v>
                </c:pt>
                <c:pt idx="4868">
                  <c:v>3.3299999999999996E-3</c:v>
                </c:pt>
                <c:pt idx="4869">
                  <c:v>3.7099999999999998E-3</c:v>
                </c:pt>
                <c:pt idx="4870">
                  <c:v>3.8900000000000002E-3</c:v>
                </c:pt>
                <c:pt idx="4871">
                  <c:v>4.2450000000000005E-3</c:v>
                </c:pt>
                <c:pt idx="4872">
                  <c:v>4.555E-3</c:v>
                </c:pt>
                <c:pt idx="4873">
                  <c:v>4.3400000000000001E-3</c:v>
                </c:pt>
                <c:pt idx="4874">
                  <c:v>4.13E-3</c:v>
                </c:pt>
                <c:pt idx="4875">
                  <c:v>3.8400000000000001E-3</c:v>
                </c:pt>
                <c:pt idx="4876">
                  <c:v>3.5850000000000005E-3</c:v>
                </c:pt>
                <c:pt idx="4877">
                  <c:v>3.6849999999999999E-3</c:v>
                </c:pt>
                <c:pt idx="4878">
                  <c:v>3.6600000000000001E-3</c:v>
                </c:pt>
                <c:pt idx="4879">
                  <c:v>4.0249999999999999E-3</c:v>
                </c:pt>
                <c:pt idx="4880">
                  <c:v>3.9199999999999999E-3</c:v>
                </c:pt>
                <c:pt idx="4881">
                  <c:v>3.6049999999999997E-3</c:v>
                </c:pt>
                <c:pt idx="4882">
                  <c:v>3.1900000000000001E-3</c:v>
                </c:pt>
                <c:pt idx="4883">
                  <c:v>3.5600000000000002E-3</c:v>
                </c:pt>
                <c:pt idx="4884">
                  <c:v>3.3E-3</c:v>
                </c:pt>
                <c:pt idx="4885">
                  <c:v>3.3750000000000004E-3</c:v>
                </c:pt>
                <c:pt idx="4886">
                  <c:v>3.5999999999999999E-3</c:v>
                </c:pt>
                <c:pt idx="4887">
                  <c:v>3.8449999999999999E-3</c:v>
                </c:pt>
                <c:pt idx="4888">
                  <c:v>3.4000000000000002E-3</c:v>
                </c:pt>
                <c:pt idx="4889">
                  <c:v>2.9049999999999996E-3</c:v>
                </c:pt>
                <c:pt idx="4890">
                  <c:v>3.5600000000000002E-3</c:v>
                </c:pt>
                <c:pt idx="4891">
                  <c:v>3.6800000000000001E-3</c:v>
                </c:pt>
                <c:pt idx="4892">
                  <c:v>3.4799999999999996E-3</c:v>
                </c:pt>
                <c:pt idx="4893">
                  <c:v>3.81E-3</c:v>
                </c:pt>
                <c:pt idx="4894">
                  <c:v>4.47E-3</c:v>
                </c:pt>
                <c:pt idx="4895">
                  <c:v>4.7399999999999994E-3</c:v>
                </c:pt>
                <c:pt idx="4896">
                  <c:v>4.6149999999999993E-3</c:v>
                </c:pt>
                <c:pt idx="4897">
                  <c:v>4.1549999999999998E-3</c:v>
                </c:pt>
                <c:pt idx="4898">
                  <c:v>3.9950000000000003E-3</c:v>
                </c:pt>
                <c:pt idx="4899">
                  <c:v>3.4600000000000004E-3</c:v>
                </c:pt>
                <c:pt idx="4900">
                  <c:v>3.5299999999999997E-3</c:v>
                </c:pt>
                <c:pt idx="4901">
                  <c:v>3.63E-3</c:v>
                </c:pt>
                <c:pt idx="4902">
                  <c:v>2.3050000000000002E-3</c:v>
                </c:pt>
                <c:pt idx="4903">
                  <c:v>1.8799999999999999E-3</c:v>
                </c:pt>
                <c:pt idx="4904">
                  <c:v>3.2200000000000002E-3</c:v>
                </c:pt>
                <c:pt idx="4905">
                  <c:v>3.3750000000000004E-3</c:v>
                </c:pt>
                <c:pt idx="4906">
                  <c:v>4.2200000000000007E-3</c:v>
                </c:pt>
                <c:pt idx="4907">
                  <c:v>4.5599999999999998E-3</c:v>
                </c:pt>
                <c:pt idx="4908">
                  <c:v>4.2849999999999997E-3</c:v>
                </c:pt>
                <c:pt idx="4909">
                  <c:v>4.5999999999999999E-3</c:v>
                </c:pt>
                <c:pt idx="4910">
                  <c:v>4.8149999999999998E-3</c:v>
                </c:pt>
                <c:pt idx="4911">
                  <c:v>4.4049999999999992E-3</c:v>
                </c:pt>
                <c:pt idx="4912">
                  <c:v>4.4149999999999997E-3</c:v>
                </c:pt>
                <c:pt idx="4913">
                  <c:v>4.2950000000000002E-3</c:v>
                </c:pt>
                <c:pt idx="4914">
                  <c:v>5.8200000000000005E-3</c:v>
                </c:pt>
                <c:pt idx="4915">
                  <c:v>5.5700000000000003E-3</c:v>
                </c:pt>
                <c:pt idx="4916">
                  <c:v>5.3200000000000001E-3</c:v>
                </c:pt>
                <c:pt idx="4917">
                  <c:v>4.8149999999999998E-3</c:v>
                </c:pt>
                <c:pt idx="4918">
                  <c:v>4.2700000000000004E-3</c:v>
                </c:pt>
                <c:pt idx="4919">
                  <c:v>4.4149999999999997E-3</c:v>
                </c:pt>
                <c:pt idx="4920">
                  <c:v>3.7750000000000001E-3</c:v>
                </c:pt>
                <c:pt idx="4921">
                  <c:v>4.7100000000000006E-3</c:v>
                </c:pt>
                <c:pt idx="4922">
                  <c:v>4.4099999999999999E-3</c:v>
                </c:pt>
                <c:pt idx="4923">
                  <c:v>5.1600000000000005E-3</c:v>
                </c:pt>
                <c:pt idx="4924">
                  <c:v>5.2549999999999993E-3</c:v>
                </c:pt>
                <c:pt idx="4925">
                  <c:v>5.0749999999999997E-3</c:v>
                </c:pt>
                <c:pt idx="4926">
                  <c:v>5.9099999999999995E-3</c:v>
                </c:pt>
                <c:pt idx="4927">
                  <c:v>6.3699999999999998E-3</c:v>
                </c:pt>
                <c:pt idx="4928">
                  <c:v>5.9050000000000005E-3</c:v>
                </c:pt>
                <c:pt idx="4929">
                  <c:v>5.6200000000000009E-3</c:v>
                </c:pt>
                <c:pt idx="4930">
                  <c:v>5.5100000000000001E-3</c:v>
                </c:pt>
                <c:pt idx="4931">
                  <c:v>6.1350000000000007E-3</c:v>
                </c:pt>
                <c:pt idx="4932">
                  <c:v>5.4949999999999999E-3</c:v>
                </c:pt>
                <c:pt idx="4933">
                  <c:v>6.3400000000000001E-3</c:v>
                </c:pt>
                <c:pt idx="4934">
                  <c:v>6.6949999999999996E-3</c:v>
                </c:pt>
                <c:pt idx="4935">
                  <c:v>8.3949999999999997E-3</c:v>
                </c:pt>
                <c:pt idx="4936">
                  <c:v>7.4650000000000003E-3</c:v>
                </c:pt>
                <c:pt idx="4937">
                  <c:v>7.2699999999999996E-3</c:v>
                </c:pt>
                <c:pt idx="4938">
                  <c:v>6.0699999999999999E-3</c:v>
                </c:pt>
                <c:pt idx="4939">
                  <c:v>6.3200000000000001E-3</c:v>
                </c:pt>
                <c:pt idx="4940">
                  <c:v>5.9450000000000006E-3</c:v>
                </c:pt>
                <c:pt idx="4941">
                  <c:v>5.94E-3</c:v>
                </c:pt>
                <c:pt idx="4942">
                  <c:v>5.7350000000000005E-3</c:v>
                </c:pt>
                <c:pt idx="4943">
                  <c:v>5.6449999999999998E-3</c:v>
                </c:pt>
                <c:pt idx="4944">
                  <c:v>5.3700000000000006E-3</c:v>
                </c:pt>
                <c:pt idx="4945">
                  <c:v>5.4799999999999996E-3</c:v>
                </c:pt>
                <c:pt idx="4946">
                  <c:v>5.4250000000000001E-3</c:v>
                </c:pt>
                <c:pt idx="4947">
                  <c:v>5.385E-3</c:v>
                </c:pt>
                <c:pt idx="4948">
                  <c:v>5.2700000000000004E-3</c:v>
                </c:pt>
                <c:pt idx="4949">
                  <c:v>5.2049999999999996E-3</c:v>
                </c:pt>
                <c:pt idx="4950">
                  <c:v>4.8399999999999997E-3</c:v>
                </c:pt>
                <c:pt idx="4951">
                  <c:v>4.7100000000000006E-3</c:v>
                </c:pt>
                <c:pt idx="4952">
                  <c:v>3.96E-3</c:v>
                </c:pt>
                <c:pt idx="4953">
                  <c:v>4.6849999999999999E-3</c:v>
                </c:pt>
                <c:pt idx="4954">
                  <c:v>4.9950000000000003E-3</c:v>
                </c:pt>
                <c:pt idx="4955">
                  <c:v>5.45E-3</c:v>
                </c:pt>
                <c:pt idx="4956">
                  <c:v>5.8650000000000004E-3</c:v>
                </c:pt>
                <c:pt idx="4957">
                  <c:v>4.7450000000000001E-3</c:v>
                </c:pt>
                <c:pt idx="4958">
                  <c:v>4.7950000000000007E-3</c:v>
                </c:pt>
                <c:pt idx="4959">
                  <c:v>4.4000000000000003E-3</c:v>
                </c:pt>
                <c:pt idx="4960">
                  <c:v>3.9899999999999996E-3</c:v>
                </c:pt>
                <c:pt idx="4961">
                  <c:v>4.3E-3</c:v>
                </c:pt>
                <c:pt idx="4962">
                  <c:v>4.2750000000000002E-3</c:v>
                </c:pt>
                <c:pt idx="4963">
                  <c:v>4.0799999999999994E-3</c:v>
                </c:pt>
                <c:pt idx="4964">
                  <c:v>4.0200000000000001E-3</c:v>
                </c:pt>
                <c:pt idx="4965">
                  <c:v>4.0700000000000007E-3</c:v>
                </c:pt>
                <c:pt idx="4966">
                  <c:v>3.9899999999999996E-3</c:v>
                </c:pt>
                <c:pt idx="4967">
                  <c:v>4.8549999999999999E-3</c:v>
                </c:pt>
                <c:pt idx="4968">
                  <c:v>4.7399999999999994E-3</c:v>
                </c:pt>
                <c:pt idx="4969">
                  <c:v>5.535E-3</c:v>
                </c:pt>
                <c:pt idx="4970">
                  <c:v>5.7600000000000004E-3</c:v>
                </c:pt>
                <c:pt idx="4971">
                  <c:v>5.7700000000000008E-3</c:v>
                </c:pt>
                <c:pt idx="4972">
                  <c:v>6.2500000000000003E-3</c:v>
                </c:pt>
                <c:pt idx="4973">
                  <c:v>6.28E-3</c:v>
                </c:pt>
                <c:pt idx="4974">
                  <c:v>5.6049999999999997E-3</c:v>
                </c:pt>
                <c:pt idx="4975">
                  <c:v>6.2500000000000003E-3</c:v>
                </c:pt>
                <c:pt idx="4976">
                  <c:v>5.2549999999999993E-3</c:v>
                </c:pt>
                <c:pt idx="4977">
                  <c:v>3.2000000000000002E-3</c:v>
                </c:pt>
                <c:pt idx="4978">
                  <c:v>3.4149999999999996E-3</c:v>
                </c:pt>
                <c:pt idx="4979">
                  <c:v>2.7699999999999999E-3</c:v>
                </c:pt>
                <c:pt idx="4980">
                  <c:v>3.6800000000000001E-3</c:v>
                </c:pt>
                <c:pt idx="4981">
                  <c:v>2.6099999999999999E-3</c:v>
                </c:pt>
                <c:pt idx="4982">
                  <c:v>3.0299999999999997E-3</c:v>
                </c:pt>
                <c:pt idx="4983">
                  <c:v>3.1099999999999999E-3</c:v>
                </c:pt>
                <c:pt idx="4984">
                  <c:v>2.9449999999999997E-3</c:v>
                </c:pt>
                <c:pt idx="4985">
                  <c:v>2.6700000000000001E-3</c:v>
                </c:pt>
                <c:pt idx="4986">
                  <c:v>2.7550000000000001E-3</c:v>
                </c:pt>
                <c:pt idx="4987">
                  <c:v>3.6749999999999999E-3</c:v>
                </c:pt>
                <c:pt idx="4988">
                  <c:v>3.5950000000000005E-3</c:v>
                </c:pt>
                <c:pt idx="4989">
                  <c:v>4.2550000000000001E-3</c:v>
                </c:pt>
                <c:pt idx="4990">
                  <c:v>4.3099999999999996E-3</c:v>
                </c:pt>
                <c:pt idx="4991">
                  <c:v>4.9150000000000001E-3</c:v>
                </c:pt>
                <c:pt idx="4992">
                  <c:v>4.6600000000000001E-3</c:v>
                </c:pt>
                <c:pt idx="4993">
                  <c:v>4.0200000000000001E-3</c:v>
                </c:pt>
                <c:pt idx="4994">
                  <c:v>4.4650000000000002E-3</c:v>
                </c:pt>
                <c:pt idx="4995">
                  <c:v>3.4000000000000002E-3</c:v>
                </c:pt>
                <c:pt idx="4996">
                  <c:v>2.8600000000000001E-3</c:v>
                </c:pt>
                <c:pt idx="4997">
                  <c:v>3.8799999999999998E-3</c:v>
                </c:pt>
                <c:pt idx="4998">
                  <c:v>5.0000000000000001E-3</c:v>
                </c:pt>
                <c:pt idx="4999">
                  <c:v>4.7450000000000001E-3</c:v>
                </c:pt>
                <c:pt idx="5000">
                  <c:v>3.8E-3</c:v>
                </c:pt>
                <c:pt idx="5001">
                  <c:v>5.7200000000000003E-3</c:v>
                </c:pt>
                <c:pt idx="5002">
                  <c:v>3.9849999999999998E-3</c:v>
                </c:pt>
                <c:pt idx="5003">
                  <c:v>4.0899999999999999E-3</c:v>
                </c:pt>
                <c:pt idx="5004">
                  <c:v>4.6849999999999999E-3</c:v>
                </c:pt>
                <c:pt idx="5005">
                  <c:v>3.8600000000000001E-3</c:v>
                </c:pt>
                <c:pt idx="5006">
                  <c:v>3.1150000000000001E-3</c:v>
                </c:pt>
                <c:pt idx="5007">
                  <c:v>3.4450000000000001E-3</c:v>
                </c:pt>
                <c:pt idx="5008">
                  <c:v>2.8499999999999997E-3</c:v>
                </c:pt>
                <c:pt idx="5009">
                  <c:v>1.72E-3</c:v>
                </c:pt>
                <c:pt idx="5010">
                  <c:v>3.9100000000000003E-3</c:v>
                </c:pt>
                <c:pt idx="5011">
                  <c:v>4.5899999999999995E-3</c:v>
                </c:pt>
                <c:pt idx="5012">
                  <c:v>4.3200000000000009E-3</c:v>
                </c:pt>
                <c:pt idx="5013">
                  <c:v>2.65E-3</c:v>
                </c:pt>
                <c:pt idx="5014">
                  <c:v>3.0349999999999999E-3</c:v>
                </c:pt>
                <c:pt idx="5015">
                  <c:v>4.1749999999999999E-3</c:v>
                </c:pt>
                <c:pt idx="5016">
                  <c:v>3.9700000000000004E-3</c:v>
                </c:pt>
                <c:pt idx="5017">
                  <c:v>4.45E-3</c:v>
                </c:pt>
                <c:pt idx="5018">
                  <c:v>3.79E-3</c:v>
                </c:pt>
                <c:pt idx="5019">
                  <c:v>3.5200000000000006E-3</c:v>
                </c:pt>
                <c:pt idx="5020">
                  <c:v>3.7850000000000002E-3</c:v>
                </c:pt>
                <c:pt idx="5021">
                  <c:v>3.3250000000000003E-3</c:v>
                </c:pt>
                <c:pt idx="5022">
                  <c:v>2.3749999999999999E-3</c:v>
                </c:pt>
                <c:pt idx="5023">
                  <c:v>3.0899999999999999E-3</c:v>
                </c:pt>
                <c:pt idx="5024">
                  <c:v>3.7299999999999998E-3</c:v>
                </c:pt>
                <c:pt idx="5025">
                  <c:v>5.7499999999999999E-3</c:v>
                </c:pt>
                <c:pt idx="5026">
                  <c:v>5.3049999999999998E-3</c:v>
                </c:pt>
                <c:pt idx="5027">
                  <c:v>5.7549999999999997E-3</c:v>
                </c:pt>
                <c:pt idx="5028">
                  <c:v>5.0899999999999999E-3</c:v>
                </c:pt>
                <c:pt idx="5029">
                  <c:v>6.2500000000000003E-3</c:v>
                </c:pt>
                <c:pt idx="5030">
                  <c:v>7.0750000000000006E-3</c:v>
                </c:pt>
                <c:pt idx="5031">
                  <c:v>7.43E-3</c:v>
                </c:pt>
                <c:pt idx="5032">
                  <c:v>7.2199999999999999E-3</c:v>
                </c:pt>
                <c:pt idx="5033">
                  <c:v>5.9099999999999995E-3</c:v>
                </c:pt>
                <c:pt idx="5034">
                  <c:v>5.3249999999999999E-3</c:v>
                </c:pt>
                <c:pt idx="5035">
                  <c:v>5.660000000000001E-3</c:v>
                </c:pt>
                <c:pt idx="5036">
                  <c:v>6.1950000000000009E-3</c:v>
                </c:pt>
                <c:pt idx="5037">
                  <c:v>6.0850000000000001E-3</c:v>
                </c:pt>
                <c:pt idx="5038">
                  <c:v>6.4450000000000011E-3</c:v>
                </c:pt>
                <c:pt idx="5039">
                  <c:v>6.3299999999999997E-3</c:v>
                </c:pt>
                <c:pt idx="5040">
                  <c:v>6.3549999999999995E-3</c:v>
                </c:pt>
                <c:pt idx="5041">
                  <c:v>5.5000000000000005E-3</c:v>
                </c:pt>
                <c:pt idx="5042">
                  <c:v>5.4000000000000003E-3</c:v>
                </c:pt>
                <c:pt idx="5043">
                  <c:v>6.0650000000000001E-3</c:v>
                </c:pt>
                <c:pt idx="5044">
                  <c:v>5.4600000000000004E-3</c:v>
                </c:pt>
                <c:pt idx="5045">
                  <c:v>5.7650000000000002E-3</c:v>
                </c:pt>
                <c:pt idx="5046">
                  <c:v>5.4600000000000004E-3</c:v>
                </c:pt>
                <c:pt idx="5047">
                  <c:v>5.7700000000000008E-3</c:v>
                </c:pt>
                <c:pt idx="5048">
                  <c:v>5.9800000000000001E-3</c:v>
                </c:pt>
                <c:pt idx="5049">
                  <c:v>5.8799999999999998E-3</c:v>
                </c:pt>
                <c:pt idx="5050">
                  <c:v>5.9200000000000008E-3</c:v>
                </c:pt>
                <c:pt idx="5051">
                  <c:v>5.6950000000000004E-3</c:v>
                </c:pt>
                <c:pt idx="5052">
                  <c:v>5.8650000000000004E-3</c:v>
                </c:pt>
                <c:pt idx="5053">
                  <c:v>6.0400000000000002E-3</c:v>
                </c:pt>
                <c:pt idx="5054">
                  <c:v>7.0750000000000006E-3</c:v>
                </c:pt>
                <c:pt idx="5055">
                  <c:v>6.6E-3</c:v>
                </c:pt>
                <c:pt idx="5056">
                  <c:v>6.0150000000000004E-3</c:v>
                </c:pt>
                <c:pt idx="5057">
                  <c:v>6.1399999999999996E-3</c:v>
                </c:pt>
                <c:pt idx="5058">
                  <c:v>7.4049999999999993E-3</c:v>
                </c:pt>
                <c:pt idx="5059">
                  <c:v>8.454999999999999E-3</c:v>
                </c:pt>
                <c:pt idx="5060">
                  <c:v>5.45E-3</c:v>
                </c:pt>
                <c:pt idx="5061">
                  <c:v>9.4900000000000002E-3</c:v>
                </c:pt>
                <c:pt idx="5062">
                  <c:v>8.8450000000000004E-3</c:v>
                </c:pt>
                <c:pt idx="5063">
                  <c:v>1.008E-2</c:v>
                </c:pt>
                <c:pt idx="5064">
                  <c:v>9.7599999999999996E-3</c:v>
                </c:pt>
                <c:pt idx="5065">
                  <c:v>1.0425E-2</c:v>
                </c:pt>
                <c:pt idx="5066">
                  <c:v>1.1259999999999999E-2</c:v>
                </c:pt>
                <c:pt idx="5067">
                  <c:v>1.0485E-2</c:v>
                </c:pt>
                <c:pt idx="5068">
                  <c:v>1.0485E-2</c:v>
                </c:pt>
                <c:pt idx="5069">
                  <c:v>1.0284999999999999E-2</c:v>
                </c:pt>
                <c:pt idx="5070">
                  <c:v>1.0284999999999999E-2</c:v>
                </c:pt>
                <c:pt idx="5071">
                  <c:v>9.5750000000000002E-3</c:v>
                </c:pt>
                <c:pt idx="5072">
                  <c:v>9.7999999999999997E-3</c:v>
                </c:pt>
                <c:pt idx="5073">
                  <c:v>8.3549999999999996E-3</c:v>
                </c:pt>
                <c:pt idx="5074">
                  <c:v>9.0949999999999989E-3</c:v>
                </c:pt>
                <c:pt idx="5075">
                  <c:v>1.0175E-2</c:v>
                </c:pt>
                <c:pt idx="5076">
                  <c:v>9.835E-3</c:v>
                </c:pt>
                <c:pt idx="5077">
                  <c:v>9.7800000000000005E-3</c:v>
                </c:pt>
                <c:pt idx="5078">
                  <c:v>1.004E-2</c:v>
                </c:pt>
                <c:pt idx="5079">
                  <c:v>9.9649999999999999E-3</c:v>
                </c:pt>
                <c:pt idx="5080">
                  <c:v>1.09E-2</c:v>
                </c:pt>
                <c:pt idx="5081">
                  <c:v>1.1445E-2</c:v>
                </c:pt>
                <c:pt idx="5082">
                  <c:v>1.1259999999999999E-2</c:v>
                </c:pt>
                <c:pt idx="5083">
                  <c:v>1.172E-2</c:v>
                </c:pt>
                <c:pt idx="5084">
                  <c:v>1.0834999999999999E-2</c:v>
                </c:pt>
                <c:pt idx="5085">
                  <c:v>1.0700000000000001E-2</c:v>
                </c:pt>
                <c:pt idx="5086">
                  <c:v>1.0704999999999999E-2</c:v>
                </c:pt>
                <c:pt idx="5087">
                  <c:v>1.0244999999999999E-2</c:v>
                </c:pt>
                <c:pt idx="5088">
                  <c:v>1.0155000000000001E-2</c:v>
                </c:pt>
                <c:pt idx="5089">
                  <c:v>1.1930000000000001E-2</c:v>
                </c:pt>
                <c:pt idx="5090">
                  <c:v>1.157E-2</c:v>
                </c:pt>
                <c:pt idx="5091">
                  <c:v>1.306E-2</c:v>
                </c:pt>
                <c:pt idx="5092">
                  <c:v>1.2365000000000001E-2</c:v>
                </c:pt>
                <c:pt idx="5093">
                  <c:v>1.2444999999999999E-2</c:v>
                </c:pt>
                <c:pt idx="5094">
                  <c:v>1.206E-2</c:v>
                </c:pt>
                <c:pt idx="5095">
                  <c:v>1.2135E-2</c:v>
                </c:pt>
                <c:pt idx="5096">
                  <c:v>1.183E-2</c:v>
                </c:pt>
                <c:pt idx="5097">
                  <c:v>1.1865000000000001E-2</c:v>
                </c:pt>
                <c:pt idx="5098">
                  <c:v>1.1509999999999999E-2</c:v>
                </c:pt>
                <c:pt idx="5099">
                  <c:v>1.1195E-2</c:v>
                </c:pt>
                <c:pt idx="5100">
                  <c:v>1.073E-2</c:v>
                </c:pt>
                <c:pt idx="5101">
                  <c:v>1.1604999999999999E-2</c:v>
                </c:pt>
                <c:pt idx="5102">
                  <c:v>1.091E-2</c:v>
                </c:pt>
                <c:pt idx="5103">
                  <c:v>1.1200000000000002E-2</c:v>
                </c:pt>
                <c:pt idx="5104">
                  <c:v>1.0765E-2</c:v>
                </c:pt>
                <c:pt idx="5105">
                  <c:v>1.0974999999999999E-2</c:v>
                </c:pt>
                <c:pt idx="5106">
                  <c:v>9.9849999999999991E-3</c:v>
                </c:pt>
                <c:pt idx="5107">
                  <c:v>9.7650000000000011E-3</c:v>
                </c:pt>
                <c:pt idx="5108">
                  <c:v>9.8650000000000005E-3</c:v>
                </c:pt>
                <c:pt idx="5109">
                  <c:v>9.6450000000000008E-3</c:v>
                </c:pt>
                <c:pt idx="5110">
                  <c:v>1.014E-2</c:v>
                </c:pt>
                <c:pt idx="5111">
                  <c:v>1.0165E-2</c:v>
                </c:pt>
                <c:pt idx="5112">
                  <c:v>1.095E-2</c:v>
                </c:pt>
                <c:pt idx="5113">
                  <c:v>1.0449999999999999E-2</c:v>
                </c:pt>
                <c:pt idx="5114">
                  <c:v>1.0744999999999999E-2</c:v>
                </c:pt>
                <c:pt idx="5115">
                  <c:v>9.6200000000000001E-3</c:v>
                </c:pt>
                <c:pt idx="5116">
                  <c:v>9.1850000000000005E-3</c:v>
                </c:pt>
                <c:pt idx="5117">
                  <c:v>9.4549999999999999E-3</c:v>
                </c:pt>
                <c:pt idx="5118">
                  <c:v>9.3200000000000002E-3</c:v>
                </c:pt>
                <c:pt idx="5119">
                  <c:v>9.195E-3</c:v>
                </c:pt>
                <c:pt idx="5120">
                  <c:v>7.3849999999999992E-3</c:v>
                </c:pt>
                <c:pt idx="5121">
                  <c:v>8.0949999999999998E-3</c:v>
                </c:pt>
                <c:pt idx="5122">
                  <c:v>8.7200000000000003E-3</c:v>
                </c:pt>
                <c:pt idx="5123">
                  <c:v>8.9599999999999992E-3</c:v>
                </c:pt>
                <c:pt idx="5124">
                  <c:v>9.4900000000000002E-3</c:v>
                </c:pt>
                <c:pt idx="5125">
                  <c:v>9.3550000000000005E-3</c:v>
                </c:pt>
                <c:pt idx="5126">
                  <c:v>9.3999999999999986E-3</c:v>
                </c:pt>
                <c:pt idx="5127">
                  <c:v>9.325E-3</c:v>
                </c:pt>
                <c:pt idx="5128">
                  <c:v>1.0284999999999999E-2</c:v>
                </c:pt>
                <c:pt idx="5129">
                  <c:v>9.7149999999999997E-3</c:v>
                </c:pt>
                <c:pt idx="5130">
                  <c:v>9.555000000000001E-3</c:v>
                </c:pt>
                <c:pt idx="5131">
                  <c:v>9.7450000000000002E-3</c:v>
                </c:pt>
                <c:pt idx="5132">
                  <c:v>1.0700000000000001E-2</c:v>
                </c:pt>
                <c:pt idx="5133">
                  <c:v>1.0615000000000001E-2</c:v>
                </c:pt>
                <c:pt idx="5134">
                  <c:v>1.0840000000000001E-2</c:v>
                </c:pt>
                <c:pt idx="5135">
                  <c:v>1.1279999999999998E-2</c:v>
                </c:pt>
                <c:pt idx="5136">
                  <c:v>1.103E-2</c:v>
                </c:pt>
                <c:pt idx="5137">
                  <c:v>1.1665000000000002E-2</c:v>
                </c:pt>
                <c:pt idx="5138">
                  <c:v>1.149E-2</c:v>
                </c:pt>
                <c:pt idx="5139">
                  <c:v>1.1795E-2</c:v>
                </c:pt>
                <c:pt idx="5140">
                  <c:v>1.2690000000000002E-2</c:v>
                </c:pt>
                <c:pt idx="5141">
                  <c:v>1.2165000000000002E-2</c:v>
                </c:pt>
                <c:pt idx="5142">
                  <c:v>1.2659999999999999E-2</c:v>
                </c:pt>
                <c:pt idx="5143">
                  <c:v>1.2834999999999999E-2</c:v>
                </c:pt>
                <c:pt idx="5144">
                  <c:v>1.3530000000000002E-2</c:v>
                </c:pt>
                <c:pt idx="5145">
                  <c:v>1.3265000000000001E-2</c:v>
                </c:pt>
                <c:pt idx="5146">
                  <c:v>1.3080000000000001E-2</c:v>
                </c:pt>
                <c:pt idx="5147">
                  <c:v>1.2390000000000002E-2</c:v>
                </c:pt>
                <c:pt idx="5148">
                  <c:v>1.2275000000000001E-2</c:v>
                </c:pt>
                <c:pt idx="5149">
                  <c:v>1.3274999999999999E-2</c:v>
                </c:pt>
                <c:pt idx="5150">
                  <c:v>1.3255000000000001E-2</c:v>
                </c:pt>
                <c:pt idx="5151">
                  <c:v>1.3630000000000001E-2</c:v>
                </c:pt>
                <c:pt idx="5152">
                  <c:v>1.3619999999999998E-2</c:v>
                </c:pt>
                <c:pt idx="5153">
                  <c:v>1.4555E-2</c:v>
                </c:pt>
                <c:pt idx="5154">
                  <c:v>1.5255000000000001E-2</c:v>
                </c:pt>
                <c:pt idx="5155">
                  <c:v>1.6265000000000002E-2</c:v>
                </c:pt>
                <c:pt idx="5156">
                  <c:v>1.6044999999999997E-2</c:v>
                </c:pt>
                <c:pt idx="5157">
                  <c:v>1.516E-2</c:v>
                </c:pt>
                <c:pt idx="5158">
                  <c:v>1.4539999999999999E-2</c:v>
                </c:pt>
                <c:pt idx="5159">
                  <c:v>1.5685000000000001E-2</c:v>
                </c:pt>
                <c:pt idx="5160">
                  <c:v>1.5169999999999999E-2</c:v>
                </c:pt>
                <c:pt idx="5161">
                  <c:v>1.5485000000000001E-2</c:v>
                </c:pt>
                <c:pt idx="5162">
                  <c:v>1.5869999999999999E-2</c:v>
                </c:pt>
                <c:pt idx="5163">
                  <c:v>1.8239999999999999E-2</c:v>
                </c:pt>
                <c:pt idx="5164">
                  <c:v>1.7985000000000001E-2</c:v>
                </c:pt>
                <c:pt idx="5165">
                  <c:v>1.7784999999999999E-2</c:v>
                </c:pt>
                <c:pt idx="5166">
                  <c:v>1.6615000000000001E-2</c:v>
                </c:pt>
                <c:pt idx="5167">
                  <c:v>1.584E-2</c:v>
                </c:pt>
                <c:pt idx="5168">
                  <c:v>1.5915000000000002E-2</c:v>
                </c:pt>
                <c:pt idx="5169">
                  <c:v>1.5545E-2</c:v>
                </c:pt>
                <c:pt idx="5170">
                  <c:v>1.5575E-2</c:v>
                </c:pt>
                <c:pt idx="5171">
                  <c:v>1.5069999999999998E-2</c:v>
                </c:pt>
                <c:pt idx="5172">
                  <c:v>1.4165000000000001E-2</c:v>
                </c:pt>
                <c:pt idx="5173">
                  <c:v>1.4815E-2</c:v>
                </c:pt>
                <c:pt idx="5174">
                  <c:v>1.5585E-2</c:v>
                </c:pt>
                <c:pt idx="5175">
                  <c:v>1.5560000000000001E-2</c:v>
                </c:pt>
                <c:pt idx="5176">
                  <c:v>1.4569999999999998E-2</c:v>
                </c:pt>
                <c:pt idx="5177">
                  <c:v>1.5219999999999997E-2</c:v>
                </c:pt>
                <c:pt idx="5178">
                  <c:v>1.5719999999999998E-2</c:v>
                </c:pt>
                <c:pt idx="5179">
                  <c:v>1.5405000000000002E-2</c:v>
                </c:pt>
                <c:pt idx="5180">
                  <c:v>1.4365000000000001E-2</c:v>
                </c:pt>
                <c:pt idx="5181">
                  <c:v>1.4769999999999998E-2</c:v>
                </c:pt>
                <c:pt idx="5182">
                  <c:v>1.5384999999999999E-2</c:v>
                </c:pt>
                <c:pt idx="5183">
                  <c:v>1.4574999999999999E-2</c:v>
                </c:pt>
                <c:pt idx="5184">
                  <c:v>1.506E-2</c:v>
                </c:pt>
                <c:pt idx="5185">
                  <c:v>1.525E-2</c:v>
                </c:pt>
                <c:pt idx="5186">
                  <c:v>1.6525000000000001E-2</c:v>
                </c:pt>
                <c:pt idx="5187">
                  <c:v>1.6355000000000001E-2</c:v>
                </c:pt>
                <c:pt idx="5188">
                  <c:v>1.6274999999999998E-2</c:v>
                </c:pt>
                <c:pt idx="5189">
                  <c:v>1.5824999999999999E-2</c:v>
                </c:pt>
                <c:pt idx="5190">
                  <c:v>1.4924999999999999E-2</c:v>
                </c:pt>
                <c:pt idx="5191">
                  <c:v>1.5490000000000002E-2</c:v>
                </c:pt>
                <c:pt idx="5192">
                  <c:v>1.5640000000000001E-2</c:v>
                </c:pt>
                <c:pt idx="5193">
                  <c:v>1.5635E-2</c:v>
                </c:pt>
                <c:pt idx="5194">
                  <c:v>1.601E-2</c:v>
                </c:pt>
                <c:pt idx="5195">
                  <c:v>1.5875E-2</c:v>
                </c:pt>
                <c:pt idx="5196">
                  <c:v>1.6884999999999997E-2</c:v>
                </c:pt>
                <c:pt idx="5197">
                  <c:v>1.6755000000000003E-2</c:v>
                </c:pt>
                <c:pt idx="5198">
                  <c:v>1.6234999999999999E-2</c:v>
                </c:pt>
                <c:pt idx="5199">
                  <c:v>1.61E-2</c:v>
                </c:pt>
                <c:pt idx="5200">
                  <c:v>1.6664999999999999E-2</c:v>
                </c:pt>
                <c:pt idx="5201">
                  <c:v>1.6215E-2</c:v>
                </c:pt>
                <c:pt idx="5202">
                  <c:v>1.6344999999999998E-2</c:v>
                </c:pt>
                <c:pt idx="5203">
                  <c:v>1.5805E-2</c:v>
                </c:pt>
                <c:pt idx="5204">
                  <c:v>1.6064999999999999E-2</c:v>
                </c:pt>
                <c:pt idx="5205">
                  <c:v>1.5875E-2</c:v>
                </c:pt>
                <c:pt idx="5206">
                  <c:v>1.6059999999999998E-2</c:v>
                </c:pt>
                <c:pt idx="5207">
                  <c:v>1.5445E-2</c:v>
                </c:pt>
                <c:pt idx="5208">
                  <c:v>1.4119999999999999E-2</c:v>
                </c:pt>
                <c:pt idx="5209">
                  <c:v>1.4244999999999999E-2</c:v>
                </c:pt>
                <c:pt idx="5210">
                  <c:v>1.3134999999999999E-2</c:v>
                </c:pt>
                <c:pt idx="5211">
                  <c:v>1.3755000000000002E-2</c:v>
                </c:pt>
                <c:pt idx="5212">
                  <c:v>1.3309999999999999E-2</c:v>
                </c:pt>
                <c:pt idx="5213">
                  <c:v>1.4025000000000001E-2</c:v>
                </c:pt>
                <c:pt idx="5214">
                  <c:v>1.4290000000000001E-2</c:v>
                </c:pt>
                <c:pt idx="5215">
                  <c:v>1.4280000000000001E-2</c:v>
                </c:pt>
                <c:pt idx="5216">
                  <c:v>1.4419999999999999E-2</c:v>
                </c:pt>
                <c:pt idx="5217">
                  <c:v>1.4724999999999999E-2</c:v>
                </c:pt>
                <c:pt idx="5218">
                  <c:v>1.3769999999999998E-2</c:v>
                </c:pt>
                <c:pt idx="5219">
                  <c:v>1.3849999999999999E-2</c:v>
                </c:pt>
                <c:pt idx="5220">
                  <c:v>1.372E-2</c:v>
                </c:pt>
                <c:pt idx="5221">
                  <c:v>1.3509999999999999E-2</c:v>
                </c:pt>
                <c:pt idx="5222">
                  <c:v>1.4155000000000003E-2</c:v>
                </c:pt>
                <c:pt idx="5223">
                  <c:v>1.3559999999999999E-2</c:v>
                </c:pt>
                <c:pt idx="5224">
                  <c:v>1.409E-2</c:v>
                </c:pt>
                <c:pt idx="5225">
                  <c:v>1.3335E-2</c:v>
                </c:pt>
                <c:pt idx="5226">
                  <c:v>1.3225000000000001E-2</c:v>
                </c:pt>
                <c:pt idx="5227">
                  <c:v>1.3340000000000001E-2</c:v>
                </c:pt>
                <c:pt idx="5228">
                  <c:v>1.3309999999999999E-2</c:v>
                </c:pt>
                <c:pt idx="5229">
                  <c:v>1.21E-2</c:v>
                </c:pt>
                <c:pt idx="5230">
                  <c:v>1.234E-2</c:v>
                </c:pt>
                <c:pt idx="5231">
                  <c:v>1.2624999999999999E-2</c:v>
                </c:pt>
                <c:pt idx="5232">
                  <c:v>1.3019999999999999E-2</c:v>
                </c:pt>
                <c:pt idx="5233">
                  <c:v>1.2375000000000001E-2</c:v>
                </c:pt>
                <c:pt idx="5234">
                  <c:v>1.175E-2</c:v>
                </c:pt>
                <c:pt idx="5235">
                  <c:v>1.1715E-2</c:v>
                </c:pt>
                <c:pt idx="5236">
                  <c:v>1.2235000000000001E-2</c:v>
                </c:pt>
                <c:pt idx="5237">
                  <c:v>1.295E-2</c:v>
                </c:pt>
                <c:pt idx="5238">
                  <c:v>1.2664999999999999E-2</c:v>
                </c:pt>
                <c:pt idx="5239">
                  <c:v>1.2555E-2</c:v>
                </c:pt>
                <c:pt idx="5240">
                  <c:v>1.272E-2</c:v>
                </c:pt>
                <c:pt idx="5241">
                  <c:v>1.3495E-2</c:v>
                </c:pt>
                <c:pt idx="5242">
                  <c:v>1.337E-2</c:v>
                </c:pt>
                <c:pt idx="5243">
                  <c:v>1.3049999999999999E-2</c:v>
                </c:pt>
                <c:pt idx="5244">
                  <c:v>1.3180000000000001E-2</c:v>
                </c:pt>
                <c:pt idx="5245">
                  <c:v>1.389E-2</c:v>
                </c:pt>
                <c:pt idx="5246">
                  <c:v>1.4394999999999998E-2</c:v>
                </c:pt>
                <c:pt idx="5247">
                  <c:v>1.4475E-2</c:v>
                </c:pt>
                <c:pt idx="5248">
                  <c:v>1.464E-2</c:v>
                </c:pt>
                <c:pt idx="5249">
                  <c:v>1.4785E-2</c:v>
                </c:pt>
                <c:pt idx="5250">
                  <c:v>1.4340000000000002E-2</c:v>
                </c:pt>
                <c:pt idx="5251">
                  <c:v>1.431E-2</c:v>
                </c:pt>
                <c:pt idx="5252">
                  <c:v>1.3959999999999998E-2</c:v>
                </c:pt>
                <c:pt idx="5253">
                  <c:v>1.3485E-2</c:v>
                </c:pt>
                <c:pt idx="5254">
                  <c:v>1.3965E-2</c:v>
                </c:pt>
                <c:pt idx="5255">
                  <c:v>1.4065000000000001E-2</c:v>
                </c:pt>
                <c:pt idx="5256">
                  <c:v>1.3585E-2</c:v>
                </c:pt>
                <c:pt idx="5257">
                  <c:v>1.374E-2</c:v>
                </c:pt>
                <c:pt idx="5258">
                  <c:v>1.4515E-2</c:v>
                </c:pt>
                <c:pt idx="5259">
                  <c:v>1.4409999999999999E-2</c:v>
                </c:pt>
                <c:pt idx="5260">
                  <c:v>1.345E-2</c:v>
                </c:pt>
                <c:pt idx="5261">
                  <c:v>1.4724999999999999E-2</c:v>
                </c:pt>
                <c:pt idx="5262">
                  <c:v>1.3940000000000001E-2</c:v>
                </c:pt>
                <c:pt idx="5263">
                  <c:v>1.3805000000000001E-2</c:v>
                </c:pt>
                <c:pt idx="5264">
                  <c:v>1.3309999999999999E-2</c:v>
                </c:pt>
                <c:pt idx="5265">
                  <c:v>1.3559999999999999E-2</c:v>
                </c:pt>
                <c:pt idx="5266">
                  <c:v>1.2370000000000001E-2</c:v>
                </c:pt>
                <c:pt idx="5267">
                  <c:v>1.1284999999999998E-2</c:v>
                </c:pt>
                <c:pt idx="5268">
                  <c:v>1.1445E-2</c:v>
                </c:pt>
                <c:pt idx="5269">
                  <c:v>1.2429999999999998E-2</c:v>
                </c:pt>
                <c:pt idx="5270">
                  <c:v>1.2634999999999999E-2</c:v>
                </c:pt>
                <c:pt idx="5271">
                  <c:v>1.261E-2</c:v>
                </c:pt>
                <c:pt idx="5272">
                  <c:v>1.2865E-2</c:v>
                </c:pt>
                <c:pt idx="5273">
                  <c:v>1.3055000000000001E-2</c:v>
                </c:pt>
                <c:pt idx="5274">
                  <c:v>1.4805000000000002E-2</c:v>
                </c:pt>
                <c:pt idx="5275">
                  <c:v>1.3965E-2</c:v>
                </c:pt>
                <c:pt idx="5276">
                  <c:v>1.3405E-2</c:v>
                </c:pt>
                <c:pt idx="5277">
                  <c:v>1.3330000000000002E-2</c:v>
                </c:pt>
                <c:pt idx="5278">
                  <c:v>1.4584999999999999E-2</c:v>
                </c:pt>
                <c:pt idx="5279">
                  <c:v>1.4340000000000002E-2</c:v>
                </c:pt>
                <c:pt idx="5280">
                  <c:v>1.259E-2</c:v>
                </c:pt>
                <c:pt idx="5281">
                  <c:v>1.2415000000000001E-2</c:v>
                </c:pt>
                <c:pt idx="5282">
                  <c:v>1.2629999999999999E-2</c:v>
                </c:pt>
                <c:pt idx="5283">
                  <c:v>1.2055E-2</c:v>
                </c:pt>
                <c:pt idx="5284">
                  <c:v>1.057E-2</c:v>
                </c:pt>
                <c:pt idx="5285">
                  <c:v>1.0409999999999999E-2</c:v>
                </c:pt>
                <c:pt idx="5286">
                  <c:v>1.0409999999999999E-2</c:v>
                </c:pt>
                <c:pt idx="5287">
                  <c:v>9.8099999999999993E-3</c:v>
                </c:pt>
                <c:pt idx="5288">
                  <c:v>9.7400000000000004E-3</c:v>
                </c:pt>
                <c:pt idx="5289">
                  <c:v>9.8499999999999994E-3</c:v>
                </c:pt>
                <c:pt idx="5290">
                  <c:v>9.7800000000000005E-3</c:v>
                </c:pt>
                <c:pt idx="5291">
                  <c:v>9.8200000000000006E-3</c:v>
                </c:pt>
                <c:pt idx="5292">
                  <c:v>9.7299999999999991E-3</c:v>
                </c:pt>
                <c:pt idx="5293">
                  <c:v>9.7400000000000004E-3</c:v>
                </c:pt>
                <c:pt idx="5294">
                  <c:v>1.008E-2</c:v>
                </c:pt>
                <c:pt idx="5295">
                  <c:v>1.035E-2</c:v>
                </c:pt>
                <c:pt idx="5296">
                  <c:v>1.0369999999999999E-2</c:v>
                </c:pt>
                <c:pt idx="5297">
                  <c:v>1.01E-2</c:v>
                </c:pt>
                <c:pt idx="5298">
                  <c:v>1.0369999999999999E-2</c:v>
                </c:pt>
                <c:pt idx="5299">
                  <c:v>1.026E-2</c:v>
                </c:pt>
                <c:pt idx="5300">
                  <c:v>1.0789999999999999E-2</c:v>
                </c:pt>
                <c:pt idx="5301">
                  <c:v>1.0390000000000002E-2</c:v>
                </c:pt>
                <c:pt idx="5302">
                  <c:v>1.137E-2</c:v>
                </c:pt>
                <c:pt idx="5303">
                  <c:v>1.1040000000000001E-2</c:v>
                </c:pt>
                <c:pt idx="5304">
                  <c:v>1.1779999999999999E-2</c:v>
                </c:pt>
                <c:pt idx="5305">
                  <c:v>1.2409999999999999E-2</c:v>
                </c:pt>
                <c:pt idx="5306">
                  <c:v>1.1819999999999999E-2</c:v>
                </c:pt>
                <c:pt idx="5307">
                  <c:v>1.2619999999999999E-2</c:v>
                </c:pt>
                <c:pt idx="5308">
                  <c:v>1.2450000000000001E-2</c:v>
                </c:pt>
                <c:pt idx="5309">
                  <c:v>1.4159999999999999E-2</c:v>
                </c:pt>
                <c:pt idx="5310">
                  <c:v>1.379E-2</c:v>
                </c:pt>
                <c:pt idx="5311">
                  <c:v>1.4569999999999998E-2</c:v>
                </c:pt>
                <c:pt idx="5312">
                  <c:v>1.4290000000000001E-2</c:v>
                </c:pt>
                <c:pt idx="5313">
                  <c:v>1.4499999999999999E-2</c:v>
                </c:pt>
                <c:pt idx="5314">
                  <c:v>1.3980000000000001E-2</c:v>
                </c:pt>
                <c:pt idx="5315">
                  <c:v>1.389E-2</c:v>
                </c:pt>
                <c:pt idx="5316">
                  <c:v>1.393E-2</c:v>
                </c:pt>
                <c:pt idx="5317">
                  <c:v>1.4590000000000001E-2</c:v>
                </c:pt>
                <c:pt idx="5318">
                  <c:v>1.4199999999999999E-2</c:v>
                </c:pt>
                <c:pt idx="5319">
                  <c:v>1.4150000000000001E-2</c:v>
                </c:pt>
                <c:pt idx="5320">
                  <c:v>1.4580000000000003E-2</c:v>
                </c:pt>
                <c:pt idx="5321">
                  <c:v>1.3840000000000002E-2</c:v>
                </c:pt>
                <c:pt idx="5322">
                  <c:v>1.4110000000000001E-2</c:v>
                </c:pt>
                <c:pt idx="5323">
                  <c:v>1.379E-2</c:v>
                </c:pt>
                <c:pt idx="5324">
                  <c:v>1.4250000000000001E-2</c:v>
                </c:pt>
                <c:pt idx="5325">
                  <c:v>1.5910000000000001E-2</c:v>
                </c:pt>
                <c:pt idx="5326">
                  <c:v>1.5800000000000002E-2</c:v>
                </c:pt>
                <c:pt idx="5327">
                  <c:v>1.6230000000000001E-2</c:v>
                </c:pt>
                <c:pt idx="5328">
                  <c:v>1.6049999999999998E-2</c:v>
                </c:pt>
                <c:pt idx="5329">
                  <c:v>1.6449999999999999E-2</c:v>
                </c:pt>
                <c:pt idx="5330">
                  <c:v>1.6399999999999998E-2</c:v>
                </c:pt>
                <c:pt idx="5331">
                  <c:v>1.685E-2</c:v>
                </c:pt>
                <c:pt idx="5332">
                  <c:v>1.7049999999999999E-2</c:v>
                </c:pt>
                <c:pt idx="5333">
                  <c:v>1.7100000000000001E-2</c:v>
                </c:pt>
                <c:pt idx="5334">
                  <c:v>1.558E-2</c:v>
                </c:pt>
                <c:pt idx="5335">
                  <c:v>1.575E-2</c:v>
                </c:pt>
                <c:pt idx="5336">
                  <c:v>1.5969999999999998E-2</c:v>
                </c:pt>
                <c:pt idx="5337">
                  <c:v>1.5719999999999998E-2</c:v>
                </c:pt>
                <c:pt idx="5338">
                  <c:v>1.4180000000000002E-2</c:v>
                </c:pt>
                <c:pt idx="5339">
                  <c:v>1.521E-2</c:v>
                </c:pt>
                <c:pt idx="5340">
                  <c:v>1.661E-2</c:v>
                </c:pt>
                <c:pt idx="5341">
                  <c:v>1.6420000000000001E-2</c:v>
                </c:pt>
                <c:pt idx="5342">
                  <c:v>1.6130000000000002E-2</c:v>
                </c:pt>
                <c:pt idx="5343">
                  <c:v>1.5789999999999998E-2</c:v>
                </c:pt>
                <c:pt idx="5344">
                  <c:v>1.652E-2</c:v>
                </c:pt>
                <c:pt idx="5345">
                  <c:v>1.661E-2</c:v>
                </c:pt>
                <c:pt idx="5346">
                  <c:v>1.5700000000000002E-2</c:v>
                </c:pt>
                <c:pt idx="5347">
                  <c:v>1.567E-2</c:v>
                </c:pt>
                <c:pt idx="5348">
                  <c:v>1.6619999999999999E-2</c:v>
                </c:pt>
                <c:pt idx="5349">
                  <c:v>1.567E-2</c:v>
                </c:pt>
                <c:pt idx="5350">
                  <c:v>1.558E-2</c:v>
                </c:pt>
                <c:pt idx="5351">
                  <c:v>1.5819999999999997E-2</c:v>
                </c:pt>
                <c:pt idx="5352">
                  <c:v>1.6159999999999997E-2</c:v>
                </c:pt>
                <c:pt idx="5353">
                  <c:v>1.5630000000000002E-2</c:v>
                </c:pt>
                <c:pt idx="5354">
                  <c:v>1.452E-2</c:v>
                </c:pt>
                <c:pt idx="5355">
                  <c:v>1.4830000000000001E-2</c:v>
                </c:pt>
                <c:pt idx="5356">
                  <c:v>1.4319999999999999E-2</c:v>
                </c:pt>
                <c:pt idx="5357">
                  <c:v>1.4159999999999999E-2</c:v>
                </c:pt>
                <c:pt idx="5358">
                  <c:v>1.3630000000000001E-2</c:v>
                </c:pt>
                <c:pt idx="5359">
                  <c:v>1.4169999999999999E-2</c:v>
                </c:pt>
                <c:pt idx="5360">
                  <c:v>1.38E-2</c:v>
                </c:pt>
                <c:pt idx="5361">
                  <c:v>1.4199999999999999E-2</c:v>
                </c:pt>
                <c:pt idx="5362">
                  <c:v>1.291E-2</c:v>
                </c:pt>
                <c:pt idx="5363">
                  <c:v>1.345E-2</c:v>
                </c:pt>
                <c:pt idx="5364">
                  <c:v>1.4019999999999999E-2</c:v>
                </c:pt>
                <c:pt idx="5365">
                  <c:v>1.3980000000000001E-2</c:v>
                </c:pt>
                <c:pt idx="5366">
                  <c:v>1.3859999999999999E-2</c:v>
                </c:pt>
                <c:pt idx="5367">
                  <c:v>1.3559999999999999E-2</c:v>
                </c:pt>
                <c:pt idx="5368">
                  <c:v>1.3319999999999999E-2</c:v>
                </c:pt>
                <c:pt idx="5369">
                  <c:v>1.44E-2</c:v>
                </c:pt>
                <c:pt idx="5370">
                  <c:v>1.5509999999999999E-2</c:v>
                </c:pt>
                <c:pt idx="5371">
                  <c:v>1.5700000000000002E-2</c:v>
                </c:pt>
                <c:pt idx="5372">
                  <c:v>1.5969999999999998E-2</c:v>
                </c:pt>
                <c:pt idx="5373">
                  <c:v>1.506E-2</c:v>
                </c:pt>
                <c:pt idx="5374">
                  <c:v>1.5640000000000001E-2</c:v>
                </c:pt>
                <c:pt idx="5375">
                  <c:v>1.5880000000000002E-2</c:v>
                </c:pt>
                <c:pt idx="5376">
                  <c:v>1.4990000000000002E-2</c:v>
                </c:pt>
                <c:pt idx="5377">
                  <c:v>1.54E-2</c:v>
                </c:pt>
                <c:pt idx="5378">
                  <c:v>1.4780000000000001E-2</c:v>
                </c:pt>
                <c:pt idx="5379">
                  <c:v>1.436E-2</c:v>
                </c:pt>
                <c:pt idx="5380">
                  <c:v>1.5730000000000001E-2</c:v>
                </c:pt>
                <c:pt idx="5381">
                  <c:v>1.5769999999999999E-2</c:v>
                </c:pt>
                <c:pt idx="5382">
                  <c:v>1.619E-2</c:v>
                </c:pt>
                <c:pt idx="5383">
                  <c:v>1.585E-2</c:v>
                </c:pt>
                <c:pt idx="5384">
                  <c:v>1.5900000000000001E-2</c:v>
                </c:pt>
                <c:pt idx="5385">
                  <c:v>1.661E-2</c:v>
                </c:pt>
                <c:pt idx="5386">
                  <c:v>1.7139999999999999E-2</c:v>
                </c:pt>
                <c:pt idx="5387">
                  <c:v>1.7129999999999999E-2</c:v>
                </c:pt>
                <c:pt idx="5388">
                  <c:v>1.7340000000000001E-2</c:v>
                </c:pt>
                <c:pt idx="5389">
                  <c:v>1.5419999999999998E-2</c:v>
                </c:pt>
                <c:pt idx="5390">
                  <c:v>1.583E-2</c:v>
                </c:pt>
                <c:pt idx="5391">
                  <c:v>1.421E-2</c:v>
                </c:pt>
                <c:pt idx="5392">
                  <c:v>1.482E-2</c:v>
                </c:pt>
                <c:pt idx="5393">
                  <c:v>1.6750000000000001E-2</c:v>
                </c:pt>
                <c:pt idx="5394">
                  <c:v>1.702E-2</c:v>
                </c:pt>
                <c:pt idx="5395">
                  <c:v>1.6659999999999998E-2</c:v>
                </c:pt>
                <c:pt idx="5396">
                  <c:v>1.7009999999999997E-2</c:v>
                </c:pt>
                <c:pt idx="5397">
                  <c:v>1.669E-2</c:v>
                </c:pt>
                <c:pt idx="5398">
                  <c:v>1.6880000000000003E-2</c:v>
                </c:pt>
                <c:pt idx="5399">
                  <c:v>1.6730000000000002E-2</c:v>
                </c:pt>
                <c:pt idx="5400">
                  <c:v>1.6980000000000002E-2</c:v>
                </c:pt>
                <c:pt idx="5401">
                  <c:v>1.6709999999999999E-2</c:v>
                </c:pt>
                <c:pt idx="5402">
                  <c:v>1.754E-2</c:v>
                </c:pt>
                <c:pt idx="5403">
                  <c:v>1.7979999999999999E-2</c:v>
                </c:pt>
                <c:pt idx="5404">
                  <c:v>1.83E-2</c:v>
                </c:pt>
                <c:pt idx="5405">
                  <c:v>1.7350000000000001E-2</c:v>
                </c:pt>
                <c:pt idx="5406">
                  <c:v>1.7390000000000003E-2</c:v>
                </c:pt>
                <c:pt idx="5407">
                  <c:v>1.6289999999999999E-2</c:v>
                </c:pt>
                <c:pt idx="5408">
                  <c:v>1.4880000000000003E-2</c:v>
                </c:pt>
                <c:pt idx="5409">
                  <c:v>1.609E-2</c:v>
                </c:pt>
                <c:pt idx="5410">
                  <c:v>1.6420000000000001E-2</c:v>
                </c:pt>
                <c:pt idx="5411">
                  <c:v>1.644E-2</c:v>
                </c:pt>
                <c:pt idx="5412">
                  <c:v>1.6289999999999999E-2</c:v>
                </c:pt>
                <c:pt idx="5413">
                  <c:v>1.6109999999999999E-2</c:v>
                </c:pt>
                <c:pt idx="5414">
                  <c:v>1.6030000000000003E-2</c:v>
                </c:pt>
                <c:pt idx="5415">
                  <c:v>1.487E-2</c:v>
                </c:pt>
                <c:pt idx="5416">
                  <c:v>1.4709999999999999E-2</c:v>
                </c:pt>
                <c:pt idx="5417">
                  <c:v>1.4980000000000002E-2</c:v>
                </c:pt>
                <c:pt idx="5418">
                  <c:v>1.436E-2</c:v>
                </c:pt>
                <c:pt idx="5419">
                  <c:v>1.4750000000000001E-2</c:v>
                </c:pt>
                <c:pt idx="5420">
                  <c:v>1.4619999999999999E-2</c:v>
                </c:pt>
                <c:pt idx="5421">
                  <c:v>1.4919999999999999E-2</c:v>
                </c:pt>
                <c:pt idx="5422">
                  <c:v>1.5679999999999999E-2</c:v>
                </c:pt>
                <c:pt idx="5423">
                  <c:v>1.4800000000000001E-2</c:v>
                </c:pt>
                <c:pt idx="5424">
                  <c:v>1.4999999999999999E-2</c:v>
                </c:pt>
                <c:pt idx="5425">
                  <c:v>1.583E-2</c:v>
                </c:pt>
                <c:pt idx="5426">
                  <c:v>1.576E-2</c:v>
                </c:pt>
                <c:pt idx="5427">
                  <c:v>1.7090000000000001E-2</c:v>
                </c:pt>
                <c:pt idx="5428">
                  <c:v>1.5939999999999999E-2</c:v>
                </c:pt>
                <c:pt idx="5429">
                  <c:v>1.7219999999999999E-2</c:v>
                </c:pt>
                <c:pt idx="5430">
                  <c:v>1.687E-2</c:v>
                </c:pt>
                <c:pt idx="5431">
                  <c:v>1.7760000000000001E-2</c:v>
                </c:pt>
                <c:pt idx="5432">
                  <c:v>1.719E-2</c:v>
                </c:pt>
                <c:pt idx="5433">
                  <c:v>1.54E-2</c:v>
                </c:pt>
                <c:pt idx="5434">
                  <c:v>1.558E-2</c:v>
                </c:pt>
                <c:pt idx="5435">
                  <c:v>1.444E-2</c:v>
                </c:pt>
                <c:pt idx="5436">
                  <c:v>1.3650000000000001E-2</c:v>
                </c:pt>
                <c:pt idx="5437">
                  <c:v>1.4119999999999999E-2</c:v>
                </c:pt>
                <c:pt idx="5438">
                  <c:v>1.4830000000000001E-2</c:v>
                </c:pt>
                <c:pt idx="5439">
                  <c:v>1.372E-2</c:v>
                </c:pt>
                <c:pt idx="5440">
                  <c:v>1.371E-2</c:v>
                </c:pt>
                <c:pt idx="5441">
                  <c:v>1.5130000000000001E-2</c:v>
                </c:pt>
                <c:pt idx="5442">
                  <c:v>1.5309999999999999E-2</c:v>
                </c:pt>
                <c:pt idx="5443">
                  <c:v>1.5269999999999999E-2</c:v>
                </c:pt>
                <c:pt idx="5444">
                  <c:v>1.5269999999999999E-2</c:v>
                </c:pt>
                <c:pt idx="5445">
                  <c:v>1.4980000000000002E-2</c:v>
                </c:pt>
                <c:pt idx="5446">
                  <c:v>1.4959999999999999E-2</c:v>
                </c:pt>
                <c:pt idx="5447">
                  <c:v>1.5880000000000002E-2</c:v>
                </c:pt>
                <c:pt idx="5448">
                  <c:v>1.5619999999999998E-2</c:v>
                </c:pt>
                <c:pt idx="5449">
                  <c:v>1.4530000000000001E-2</c:v>
                </c:pt>
                <c:pt idx="5450">
                  <c:v>1.5119999999999998E-2</c:v>
                </c:pt>
                <c:pt idx="5451">
                  <c:v>1.1850000000000001E-2</c:v>
                </c:pt>
                <c:pt idx="5452">
                  <c:v>1.1359999999999999E-2</c:v>
                </c:pt>
                <c:pt idx="5453">
                  <c:v>1.0700000000000001E-2</c:v>
                </c:pt>
                <c:pt idx="5454">
                  <c:v>1.1159999999999998E-2</c:v>
                </c:pt>
                <c:pt idx="5455">
                  <c:v>1.167E-2</c:v>
                </c:pt>
                <c:pt idx="5456">
                  <c:v>1.2580000000000001E-2</c:v>
                </c:pt>
                <c:pt idx="5457">
                  <c:v>1.1420000000000001E-2</c:v>
                </c:pt>
                <c:pt idx="5458">
                  <c:v>1.072E-2</c:v>
                </c:pt>
                <c:pt idx="5459">
                  <c:v>1.0840000000000001E-2</c:v>
                </c:pt>
                <c:pt idx="5460">
                  <c:v>1.2629999999999999E-2</c:v>
                </c:pt>
                <c:pt idx="5461">
                  <c:v>1.175E-2</c:v>
                </c:pt>
                <c:pt idx="5462">
                  <c:v>1.2429999999999998E-2</c:v>
                </c:pt>
                <c:pt idx="5463">
                  <c:v>1.272E-2</c:v>
                </c:pt>
                <c:pt idx="5464">
                  <c:v>1.213E-2</c:v>
                </c:pt>
                <c:pt idx="5465">
                  <c:v>1.272E-2</c:v>
                </c:pt>
                <c:pt idx="5466">
                  <c:v>1.2009999999999998E-2</c:v>
                </c:pt>
                <c:pt idx="5467">
                  <c:v>1.2370000000000001E-2</c:v>
                </c:pt>
                <c:pt idx="5468">
                  <c:v>1.234E-2</c:v>
                </c:pt>
                <c:pt idx="5469">
                  <c:v>1.2270000000000001E-2</c:v>
                </c:pt>
                <c:pt idx="5470">
                  <c:v>1.3090000000000001E-2</c:v>
                </c:pt>
                <c:pt idx="5471">
                  <c:v>1.0449999999999999E-2</c:v>
                </c:pt>
                <c:pt idx="5472">
                  <c:v>1.023E-2</c:v>
                </c:pt>
                <c:pt idx="5473">
                  <c:v>9.1799999999999989E-3</c:v>
                </c:pt>
                <c:pt idx="5474">
                  <c:v>8.7200000000000003E-3</c:v>
                </c:pt>
                <c:pt idx="5475">
                  <c:v>9.3400000000000011E-3</c:v>
                </c:pt>
                <c:pt idx="5476">
                  <c:v>1.093E-2</c:v>
                </c:pt>
                <c:pt idx="5477">
                  <c:v>1.06E-2</c:v>
                </c:pt>
                <c:pt idx="5478">
                  <c:v>1.061E-2</c:v>
                </c:pt>
                <c:pt idx="5479">
                  <c:v>0.01</c:v>
                </c:pt>
                <c:pt idx="5480">
                  <c:v>9.7599999999999996E-3</c:v>
                </c:pt>
                <c:pt idx="5481">
                  <c:v>9.4999999999999998E-3</c:v>
                </c:pt>
                <c:pt idx="5482">
                  <c:v>1.0209999999999999E-2</c:v>
                </c:pt>
                <c:pt idx="5483">
                  <c:v>1.0290000000000001E-2</c:v>
                </c:pt>
                <c:pt idx="5484">
                  <c:v>8.8999999999999999E-3</c:v>
                </c:pt>
                <c:pt idx="5485">
                  <c:v>8.09E-3</c:v>
                </c:pt>
                <c:pt idx="5486">
                  <c:v>7.3200000000000001E-3</c:v>
                </c:pt>
                <c:pt idx="5487">
                  <c:v>6.409999999999999E-3</c:v>
                </c:pt>
                <c:pt idx="5488">
                  <c:v>6.6700000000000006E-3</c:v>
                </c:pt>
                <c:pt idx="5489">
                  <c:v>7.2900000000000013E-3</c:v>
                </c:pt>
                <c:pt idx="5490">
                  <c:v>7.2199999999999999E-3</c:v>
                </c:pt>
                <c:pt idx="5491">
                  <c:v>7.559999999999999E-3</c:v>
                </c:pt>
                <c:pt idx="5492">
                  <c:v>7.1999999999999998E-3</c:v>
                </c:pt>
                <c:pt idx="5493">
                  <c:v>7.0299999999999998E-3</c:v>
                </c:pt>
                <c:pt idx="5494">
                  <c:v>6.6299999999999996E-3</c:v>
                </c:pt>
                <c:pt idx="5495">
                  <c:v>6.13E-3</c:v>
                </c:pt>
                <c:pt idx="5496">
                  <c:v>5.8399999999999997E-3</c:v>
                </c:pt>
                <c:pt idx="5497">
                  <c:v>5.6700000000000006E-3</c:v>
                </c:pt>
                <c:pt idx="5498">
                  <c:v>5.6100000000000004E-3</c:v>
                </c:pt>
                <c:pt idx="5499">
                  <c:v>4.8399999999999997E-3</c:v>
                </c:pt>
                <c:pt idx="5500">
                  <c:v>5.9499999999999996E-3</c:v>
                </c:pt>
                <c:pt idx="5501">
                  <c:v>4.8200000000000005E-3</c:v>
                </c:pt>
                <c:pt idx="5502">
                  <c:v>5.4299999999999991E-3</c:v>
                </c:pt>
                <c:pt idx="5503">
                  <c:v>4.8700000000000002E-3</c:v>
                </c:pt>
                <c:pt idx="5504">
                  <c:v>3.9899999999999996E-3</c:v>
                </c:pt>
                <c:pt idx="5505">
                  <c:v>4.15E-3</c:v>
                </c:pt>
                <c:pt idx="5506">
                  <c:v>4.64E-3</c:v>
                </c:pt>
                <c:pt idx="5507">
                  <c:v>4.9399999999999999E-3</c:v>
                </c:pt>
                <c:pt idx="5508">
                  <c:v>5.6700000000000006E-3</c:v>
                </c:pt>
                <c:pt idx="5509">
                  <c:v>6.0400000000000002E-3</c:v>
                </c:pt>
                <c:pt idx="5510">
                  <c:v>6.4599999999999987E-3</c:v>
                </c:pt>
                <c:pt idx="5511">
                  <c:v>5.6999999999999993E-3</c:v>
                </c:pt>
                <c:pt idx="5512">
                  <c:v>5.3200000000000001E-3</c:v>
                </c:pt>
                <c:pt idx="5513">
                  <c:v>5.0200000000000002E-3</c:v>
                </c:pt>
                <c:pt idx="5514">
                  <c:v>4.64E-3</c:v>
                </c:pt>
                <c:pt idx="5515">
                  <c:v>3.8E-3</c:v>
                </c:pt>
                <c:pt idx="5516">
                  <c:v>3.8500000000000001E-3</c:v>
                </c:pt>
                <c:pt idx="5517">
                  <c:v>4.96E-3</c:v>
                </c:pt>
                <c:pt idx="5518">
                  <c:v>5.47E-3</c:v>
                </c:pt>
                <c:pt idx="5519">
                  <c:v>6.7900000000000009E-3</c:v>
                </c:pt>
                <c:pt idx="5520">
                  <c:v>6.559999999999999E-3</c:v>
                </c:pt>
                <c:pt idx="5521">
                  <c:v>6.8500000000000002E-3</c:v>
                </c:pt>
                <c:pt idx="5522">
                  <c:v>7.1900000000000011E-3</c:v>
                </c:pt>
                <c:pt idx="5523">
                  <c:v>7.4099999999999999E-3</c:v>
                </c:pt>
                <c:pt idx="5524">
                  <c:v>6.0000000000000001E-3</c:v>
                </c:pt>
                <c:pt idx="5525">
                  <c:v>6.28E-3</c:v>
                </c:pt>
                <c:pt idx="5526">
                  <c:v>4.1099999999999999E-3</c:v>
                </c:pt>
                <c:pt idx="5527">
                  <c:v>3.9399999999999999E-3</c:v>
                </c:pt>
                <c:pt idx="5528">
                  <c:v>3.2500000000000003E-3</c:v>
                </c:pt>
                <c:pt idx="5529">
                  <c:v>3.0999999999999999E-3</c:v>
                </c:pt>
                <c:pt idx="5530">
                  <c:v>3.0299999999999997E-3</c:v>
                </c:pt>
                <c:pt idx="5531">
                  <c:v>2.3899999999999998E-3</c:v>
                </c:pt>
                <c:pt idx="5532">
                  <c:v>2.47E-3</c:v>
                </c:pt>
                <c:pt idx="5533">
                  <c:v>1.6800000000000001E-3</c:v>
                </c:pt>
                <c:pt idx="5534">
                  <c:v>2E-3</c:v>
                </c:pt>
                <c:pt idx="5535">
                  <c:v>1.6000000000000001E-3</c:v>
                </c:pt>
                <c:pt idx="5536">
                  <c:v>2.33E-3</c:v>
                </c:pt>
                <c:pt idx="5537">
                  <c:v>2.99E-3</c:v>
                </c:pt>
                <c:pt idx="5538">
                  <c:v>3.4200000000000003E-3</c:v>
                </c:pt>
                <c:pt idx="5539">
                  <c:v>3.9199999999999999E-3</c:v>
                </c:pt>
                <c:pt idx="5540">
                  <c:v>3.4700000000000004E-3</c:v>
                </c:pt>
                <c:pt idx="5541">
                  <c:v>3.9299999999999995E-3</c:v>
                </c:pt>
                <c:pt idx="5542">
                  <c:v>4.1999999999999997E-3</c:v>
                </c:pt>
                <c:pt idx="5543">
                  <c:v>4.2899999999999995E-3</c:v>
                </c:pt>
                <c:pt idx="5544">
                  <c:v>4.0999999999999995E-3</c:v>
                </c:pt>
                <c:pt idx="5545">
                  <c:v>3.9000000000000003E-3</c:v>
                </c:pt>
                <c:pt idx="5546">
                  <c:v>4.1099999999999999E-3</c:v>
                </c:pt>
                <c:pt idx="5547">
                  <c:v>4.5299999999999993E-3</c:v>
                </c:pt>
                <c:pt idx="5548">
                  <c:v>3.9500000000000004E-3</c:v>
                </c:pt>
                <c:pt idx="5549">
                  <c:v>4.1600000000000005E-3</c:v>
                </c:pt>
                <c:pt idx="5550">
                  <c:v>4.2399999999999998E-3</c:v>
                </c:pt>
                <c:pt idx="5551">
                  <c:v>3.9500000000000004E-3</c:v>
                </c:pt>
                <c:pt idx="5552">
                  <c:v>3.8400000000000001E-3</c:v>
                </c:pt>
                <c:pt idx="5553">
                  <c:v>4.5199999999999997E-3</c:v>
                </c:pt>
                <c:pt idx="5554">
                  <c:v>4.3200000000000009E-3</c:v>
                </c:pt>
                <c:pt idx="5555">
                  <c:v>4.4000000000000003E-3</c:v>
                </c:pt>
                <c:pt idx="5556">
                  <c:v>4.1700000000000001E-3</c:v>
                </c:pt>
                <c:pt idx="5557">
                  <c:v>5.0200000000000002E-3</c:v>
                </c:pt>
                <c:pt idx="5558">
                  <c:v>5.4299999999999991E-3</c:v>
                </c:pt>
                <c:pt idx="5559">
                  <c:v>5.2599999999999999E-3</c:v>
                </c:pt>
                <c:pt idx="5560">
                  <c:v>6.0999999999999995E-3</c:v>
                </c:pt>
                <c:pt idx="5561">
                  <c:v>6.6500000000000005E-3</c:v>
                </c:pt>
                <c:pt idx="5562">
                  <c:v>6.1599999999999997E-3</c:v>
                </c:pt>
                <c:pt idx="5563">
                  <c:v>6.2700000000000004E-3</c:v>
                </c:pt>
                <c:pt idx="5564">
                  <c:v>6.7900000000000009E-3</c:v>
                </c:pt>
                <c:pt idx="5565">
                  <c:v>6.0899999999999999E-3</c:v>
                </c:pt>
                <c:pt idx="5566">
                  <c:v>5.47E-3</c:v>
                </c:pt>
                <c:pt idx="5567">
                  <c:v>5.8700000000000011E-3</c:v>
                </c:pt>
                <c:pt idx="5568">
                  <c:v>5.1999999999999998E-3</c:v>
                </c:pt>
                <c:pt idx="5569">
                  <c:v>5.2500000000000003E-3</c:v>
                </c:pt>
                <c:pt idx="5570">
                  <c:v>5.0099999999999997E-3</c:v>
                </c:pt>
                <c:pt idx="5571">
                  <c:v>6.0099999999999997E-3</c:v>
                </c:pt>
                <c:pt idx="5572">
                  <c:v>6.3400000000000001E-3</c:v>
                </c:pt>
                <c:pt idx="5573">
                  <c:v>6.3699999999999998E-3</c:v>
                </c:pt>
                <c:pt idx="5574">
                  <c:v>6.0200000000000002E-3</c:v>
                </c:pt>
                <c:pt idx="5575">
                  <c:v>6.0899999999999999E-3</c:v>
                </c:pt>
                <c:pt idx="5576">
                  <c:v>6.4400000000000004E-3</c:v>
                </c:pt>
                <c:pt idx="5577">
                  <c:v>6.6299999999999996E-3</c:v>
                </c:pt>
                <c:pt idx="5578">
                  <c:v>6.409999999999999E-3</c:v>
                </c:pt>
                <c:pt idx="5579">
                  <c:v>7.8200000000000006E-3</c:v>
                </c:pt>
                <c:pt idx="5580">
                  <c:v>8.5599999999999999E-3</c:v>
                </c:pt>
                <c:pt idx="5581">
                  <c:v>8.2900000000000005E-3</c:v>
                </c:pt>
                <c:pt idx="5582">
                  <c:v>8.4700000000000001E-3</c:v>
                </c:pt>
                <c:pt idx="5583">
                  <c:v>8.0000000000000002E-3</c:v>
                </c:pt>
                <c:pt idx="5584">
                  <c:v>8.3999999999999995E-3</c:v>
                </c:pt>
                <c:pt idx="5585">
                  <c:v>8.6400000000000018E-3</c:v>
                </c:pt>
                <c:pt idx="5586">
                  <c:v>7.26E-3</c:v>
                </c:pt>
                <c:pt idx="5587">
                  <c:v>8.0799999999999986E-3</c:v>
                </c:pt>
                <c:pt idx="5588">
                  <c:v>8.2500000000000004E-3</c:v>
                </c:pt>
                <c:pt idx="5589">
                  <c:v>7.0200000000000011E-3</c:v>
                </c:pt>
                <c:pt idx="5590">
                  <c:v>6.6E-3</c:v>
                </c:pt>
                <c:pt idx="5591">
                  <c:v>7.5099999999999993E-3</c:v>
                </c:pt>
                <c:pt idx="5592">
                  <c:v>7.0400000000000011E-3</c:v>
                </c:pt>
                <c:pt idx="5593">
                  <c:v>7.92E-3</c:v>
                </c:pt>
                <c:pt idx="5594">
                  <c:v>7.1799999999999998E-3</c:v>
                </c:pt>
                <c:pt idx="5595">
                  <c:v>7.0700000000000008E-3</c:v>
                </c:pt>
                <c:pt idx="5596">
                  <c:v>6.7700000000000008E-3</c:v>
                </c:pt>
                <c:pt idx="5597">
                  <c:v>6.9299999999999995E-3</c:v>
                </c:pt>
                <c:pt idx="5598">
                  <c:v>7.8000000000000005E-3</c:v>
                </c:pt>
                <c:pt idx="5599">
                  <c:v>8.320000000000001E-3</c:v>
                </c:pt>
                <c:pt idx="5600">
                  <c:v>8.8500000000000002E-3</c:v>
                </c:pt>
                <c:pt idx="5601">
                  <c:v>9.1000000000000004E-3</c:v>
                </c:pt>
                <c:pt idx="5602">
                  <c:v>8.5100000000000002E-3</c:v>
                </c:pt>
                <c:pt idx="5603">
                  <c:v>8.8900000000000003E-3</c:v>
                </c:pt>
                <c:pt idx="5604">
                  <c:v>9.7800000000000005E-3</c:v>
                </c:pt>
                <c:pt idx="5605">
                  <c:v>1.0709999999999999E-2</c:v>
                </c:pt>
                <c:pt idx="5606">
                  <c:v>9.5999999999999992E-3</c:v>
                </c:pt>
                <c:pt idx="5607">
                  <c:v>9.0299999999999998E-3</c:v>
                </c:pt>
                <c:pt idx="5608">
                  <c:v>9.7299999999999991E-3</c:v>
                </c:pt>
                <c:pt idx="5609">
                  <c:v>9.9100000000000004E-3</c:v>
                </c:pt>
                <c:pt idx="5610">
                  <c:v>9.5300000000000003E-3</c:v>
                </c:pt>
                <c:pt idx="5611">
                  <c:v>9.75E-3</c:v>
                </c:pt>
                <c:pt idx="5612">
                  <c:v>9.7900000000000001E-3</c:v>
                </c:pt>
                <c:pt idx="5613">
                  <c:v>1.0240000000000001E-2</c:v>
                </c:pt>
                <c:pt idx="5614">
                  <c:v>9.2599999999999991E-3</c:v>
                </c:pt>
                <c:pt idx="5615">
                  <c:v>9.2700000000000005E-3</c:v>
                </c:pt>
                <c:pt idx="5616">
                  <c:v>9.1900000000000003E-3</c:v>
                </c:pt>
                <c:pt idx="5617">
                  <c:v>9.1000000000000004E-3</c:v>
                </c:pt>
                <c:pt idx="5618">
                  <c:v>9.3299999999999998E-3</c:v>
                </c:pt>
                <c:pt idx="5619">
                  <c:v>9.4999999999999998E-3</c:v>
                </c:pt>
                <c:pt idx="5620">
                  <c:v>8.5199999999999998E-3</c:v>
                </c:pt>
                <c:pt idx="5621">
                  <c:v>9.0099999999999989E-3</c:v>
                </c:pt>
                <c:pt idx="5622">
                  <c:v>8.3299999999999989E-3</c:v>
                </c:pt>
                <c:pt idx="5623">
                  <c:v>8.9499999999999996E-3</c:v>
                </c:pt>
                <c:pt idx="5624">
                  <c:v>8.4400000000000013E-3</c:v>
                </c:pt>
                <c:pt idx="5625">
                  <c:v>8.9099999999999995E-3</c:v>
                </c:pt>
                <c:pt idx="5626">
                  <c:v>7.8000000000000005E-3</c:v>
                </c:pt>
                <c:pt idx="5627">
                  <c:v>8.3000000000000001E-3</c:v>
                </c:pt>
                <c:pt idx="5628">
                  <c:v>9.6700000000000015E-3</c:v>
                </c:pt>
                <c:pt idx="5629">
                  <c:v>8.2500000000000004E-3</c:v>
                </c:pt>
                <c:pt idx="5630">
                  <c:v>8.1900000000000011E-3</c:v>
                </c:pt>
                <c:pt idx="5631">
                  <c:v>7.4199999999999995E-3</c:v>
                </c:pt>
                <c:pt idx="5632">
                  <c:v>6.2300000000000003E-3</c:v>
                </c:pt>
                <c:pt idx="5633">
                  <c:v>5.6000000000000008E-3</c:v>
                </c:pt>
                <c:pt idx="5634">
                  <c:v>4.8700000000000002E-3</c:v>
                </c:pt>
                <c:pt idx="5635">
                  <c:v>5.4000000000000003E-3</c:v>
                </c:pt>
                <c:pt idx="5636">
                  <c:v>5.7600000000000004E-3</c:v>
                </c:pt>
                <c:pt idx="5637">
                  <c:v>5.0099999999999997E-3</c:v>
                </c:pt>
                <c:pt idx="5638">
                  <c:v>5.3E-3</c:v>
                </c:pt>
                <c:pt idx="5639">
                  <c:v>4.8599999999999997E-3</c:v>
                </c:pt>
                <c:pt idx="5640">
                  <c:v>6.43E-3</c:v>
                </c:pt>
                <c:pt idx="5641">
                  <c:v>6.0099999999999997E-3</c:v>
                </c:pt>
                <c:pt idx="5642">
                  <c:v>6.3499999999999997E-3</c:v>
                </c:pt>
                <c:pt idx="5643">
                  <c:v>6.0299999999999998E-3</c:v>
                </c:pt>
                <c:pt idx="5644">
                  <c:v>5.3400000000000001E-3</c:v>
                </c:pt>
                <c:pt idx="5645">
                  <c:v>5.6000000000000008E-3</c:v>
                </c:pt>
                <c:pt idx="5646">
                  <c:v>5.8399999999999997E-3</c:v>
                </c:pt>
                <c:pt idx="5647">
                  <c:v>5.3799999999999994E-3</c:v>
                </c:pt>
                <c:pt idx="5648">
                  <c:v>5.1900000000000002E-3</c:v>
                </c:pt>
                <c:pt idx="5649">
                  <c:v>5.5000000000000005E-3</c:v>
                </c:pt>
                <c:pt idx="5650">
                  <c:v>5.3200000000000001E-3</c:v>
                </c:pt>
                <c:pt idx="5651">
                  <c:v>5.0800000000000003E-3</c:v>
                </c:pt>
                <c:pt idx="5652">
                  <c:v>5.5500000000000002E-3</c:v>
                </c:pt>
                <c:pt idx="5653">
                  <c:v>5.3400000000000001E-3</c:v>
                </c:pt>
                <c:pt idx="5654">
                  <c:v>5.3900000000000007E-3</c:v>
                </c:pt>
                <c:pt idx="5655">
                  <c:v>5.1400000000000005E-3</c:v>
                </c:pt>
                <c:pt idx="5656">
                  <c:v>6.4400000000000004E-3</c:v>
                </c:pt>
                <c:pt idx="5657">
                  <c:v>6.3800000000000003E-3</c:v>
                </c:pt>
                <c:pt idx="5658">
                  <c:v>4.9499999999999995E-3</c:v>
                </c:pt>
                <c:pt idx="5659">
                  <c:v>4.1600000000000005E-3</c:v>
                </c:pt>
                <c:pt idx="5660">
                  <c:v>4.0100000000000005E-3</c:v>
                </c:pt>
                <c:pt idx="5661">
                  <c:v>4.0299999999999997E-3</c:v>
                </c:pt>
                <c:pt idx="5662">
                  <c:v>5.2900000000000004E-3</c:v>
                </c:pt>
                <c:pt idx="5663">
                  <c:v>5.3500000000000006E-3</c:v>
                </c:pt>
                <c:pt idx="5664">
                  <c:v>4.8300000000000001E-3</c:v>
                </c:pt>
                <c:pt idx="5665">
                  <c:v>5.6100000000000004E-3</c:v>
                </c:pt>
                <c:pt idx="5666">
                  <c:v>5.660000000000001E-3</c:v>
                </c:pt>
                <c:pt idx="5667">
                  <c:v>5.2500000000000003E-3</c:v>
                </c:pt>
                <c:pt idx="5668">
                  <c:v>5.6100000000000004E-3</c:v>
                </c:pt>
                <c:pt idx="5669">
                  <c:v>6.5700000000000003E-3</c:v>
                </c:pt>
                <c:pt idx="5670">
                  <c:v>7.3900000000000007E-3</c:v>
                </c:pt>
                <c:pt idx="5671">
                  <c:v>7.6699999999999997E-3</c:v>
                </c:pt>
                <c:pt idx="5672">
                  <c:v>7.4099999999999999E-3</c:v>
                </c:pt>
                <c:pt idx="5673">
                  <c:v>6.8999999999999999E-3</c:v>
                </c:pt>
                <c:pt idx="5674">
                  <c:v>6.8900000000000003E-3</c:v>
                </c:pt>
                <c:pt idx="5675">
                  <c:v>7.5700000000000003E-3</c:v>
                </c:pt>
                <c:pt idx="5676">
                  <c:v>8.0400000000000003E-3</c:v>
                </c:pt>
                <c:pt idx="5677">
                  <c:v>8.5400000000000007E-3</c:v>
                </c:pt>
                <c:pt idx="5678">
                  <c:v>8.6099999999999996E-3</c:v>
                </c:pt>
                <c:pt idx="5679">
                  <c:v>7.9400000000000009E-3</c:v>
                </c:pt>
                <c:pt idx="5680">
                  <c:v>9.3799999999999994E-3</c:v>
                </c:pt>
                <c:pt idx="5681">
                  <c:v>9.2500000000000013E-3</c:v>
                </c:pt>
                <c:pt idx="5682">
                  <c:v>1.1009999999999999E-2</c:v>
                </c:pt>
                <c:pt idx="5683">
                  <c:v>1.1209999999999999E-2</c:v>
                </c:pt>
                <c:pt idx="5684">
                  <c:v>1.1420000000000001E-2</c:v>
                </c:pt>
                <c:pt idx="5685">
                  <c:v>1.1930000000000001E-2</c:v>
                </c:pt>
                <c:pt idx="5686">
                  <c:v>1.1950000000000001E-2</c:v>
                </c:pt>
                <c:pt idx="5687">
                  <c:v>1.1770000000000001E-2</c:v>
                </c:pt>
                <c:pt idx="5688">
                  <c:v>1.183E-2</c:v>
                </c:pt>
                <c:pt idx="5689">
                  <c:v>1.146E-2</c:v>
                </c:pt>
                <c:pt idx="5690">
                  <c:v>1.2019999999999999E-2</c:v>
                </c:pt>
                <c:pt idx="5691">
                  <c:v>1.2229999999999998E-2</c:v>
                </c:pt>
                <c:pt idx="5692">
                  <c:v>1.2409999999999999E-2</c:v>
                </c:pt>
                <c:pt idx="5693">
                  <c:v>1.264E-2</c:v>
                </c:pt>
                <c:pt idx="5694">
                  <c:v>1.265E-2</c:v>
                </c:pt>
                <c:pt idx="5695">
                  <c:v>1.272E-2</c:v>
                </c:pt>
                <c:pt idx="5696">
                  <c:v>1.261E-2</c:v>
                </c:pt>
                <c:pt idx="5697">
                  <c:v>1.2490000000000001E-2</c:v>
                </c:pt>
                <c:pt idx="5698">
                  <c:v>1.2580000000000001E-2</c:v>
                </c:pt>
                <c:pt idx="5699">
                  <c:v>1.294E-2</c:v>
                </c:pt>
                <c:pt idx="5700">
                  <c:v>1.2529999999999999E-2</c:v>
                </c:pt>
                <c:pt idx="5701">
                  <c:v>1.2350000000000002E-2</c:v>
                </c:pt>
                <c:pt idx="5702">
                  <c:v>1.248E-2</c:v>
                </c:pt>
                <c:pt idx="5703">
                  <c:v>1.218E-2</c:v>
                </c:pt>
                <c:pt idx="5704">
                  <c:v>1.2709999999999999E-2</c:v>
                </c:pt>
                <c:pt idx="5705">
                  <c:v>1.3259999999999999E-2</c:v>
                </c:pt>
                <c:pt idx="5706">
                  <c:v>1.298E-2</c:v>
                </c:pt>
                <c:pt idx="5707">
                  <c:v>1.298E-2</c:v>
                </c:pt>
                <c:pt idx="5708">
                  <c:v>1.272E-2</c:v>
                </c:pt>
                <c:pt idx="5709">
                  <c:v>1.209E-2</c:v>
                </c:pt>
                <c:pt idx="5710">
                  <c:v>1.2390000000000002E-2</c:v>
                </c:pt>
                <c:pt idx="5711">
                  <c:v>1.3100000000000001E-2</c:v>
                </c:pt>
                <c:pt idx="5712">
                  <c:v>1.3180000000000001E-2</c:v>
                </c:pt>
                <c:pt idx="5713">
                  <c:v>1.2529999999999999E-2</c:v>
                </c:pt>
                <c:pt idx="5714">
                  <c:v>1.23E-2</c:v>
                </c:pt>
                <c:pt idx="5715">
                  <c:v>1.205E-2</c:v>
                </c:pt>
                <c:pt idx="5716">
                  <c:v>1.1890000000000001E-2</c:v>
                </c:pt>
                <c:pt idx="5717">
                  <c:v>1.1699999999999999E-2</c:v>
                </c:pt>
                <c:pt idx="5718">
                  <c:v>1.167E-2</c:v>
                </c:pt>
                <c:pt idx="5719">
                  <c:v>1.256E-2</c:v>
                </c:pt>
                <c:pt idx="5720">
                  <c:v>1.2869999999999999E-2</c:v>
                </c:pt>
                <c:pt idx="5721">
                  <c:v>1.3580000000000002E-2</c:v>
                </c:pt>
                <c:pt idx="5722">
                  <c:v>1.3999999999999999E-2</c:v>
                </c:pt>
                <c:pt idx="5723">
                  <c:v>1.47E-2</c:v>
                </c:pt>
                <c:pt idx="5724">
                  <c:v>1.5019999999999999E-2</c:v>
                </c:pt>
                <c:pt idx="5725">
                  <c:v>1.4509999999999999E-2</c:v>
                </c:pt>
                <c:pt idx="5726">
                  <c:v>1.3819999999999999E-2</c:v>
                </c:pt>
                <c:pt idx="5727">
                  <c:v>1.307E-2</c:v>
                </c:pt>
                <c:pt idx="5728">
                  <c:v>1.2629999999999999E-2</c:v>
                </c:pt>
                <c:pt idx="5729">
                  <c:v>1.329E-2</c:v>
                </c:pt>
                <c:pt idx="5730">
                  <c:v>1.4319999999999999E-2</c:v>
                </c:pt>
                <c:pt idx="5731">
                  <c:v>1.4590000000000001E-2</c:v>
                </c:pt>
                <c:pt idx="5732">
                  <c:v>1.4930000000000001E-2</c:v>
                </c:pt>
                <c:pt idx="5733">
                  <c:v>1.5819999999999997E-2</c:v>
                </c:pt>
                <c:pt idx="5734">
                  <c:v>1.567E-2</c:v>
                </c:pt>
                <c:pt idx="5735">
                  <c:v>1.567E-2</c:v>
                </c:pt>
                <c:pt idx="5736">
                  <c:v>1.5169999999999999E-2</c:v>
                </c:pt>
                <c:pt idx="5737">
                  <c:v>1.546E-2</c:v>
                </c:pt>
                <c:pt idx="5738">
                  <c:v>1.652E-2</c:v>
                </c:pt>
                <c:pt idx="5739">
                  <c:v>1.6410000000000001E-2</c:v>
                </c:pt>
                <c:pt idx="5740">
                  <c:v>1.6459999999999999E-2</c:v>
                </c:pt>
                <c:pt idx="5741">
                  <c:v>1.609E-2</c:v>
                </c:pt>
                <c:pt idx="5742">
                  <c:v>1.5509999999999999E-2</c:v>
                </c:pt>
                <c:pt idx="5743">
                  <c:v>1.5650000000000001E-2</c:v>
                </c:pt>
                <c:pt idx="5744">
                  <c:v>1.5490000000000002E-2</c:v>
                </c:pt>
                <c:pt idx="5745">
                  <c:v>1.6650000000000002E-2</c:v>
                </c:pt>
                <c:pt idx="5746">
                  <c:v>1.601E-2</c:v>
                </c:pt>
                <c:pt idx="5747">
                  <c:v>1.5859999999999999E-2</c:v>
                </c:pt>
                <c:pt idx="5748">
                  <c:v>1.7639999999999999E-2</c:v>
                </c:pt>
                <c:pt idx="5749">
                  <c:v>1.7059999999999999E-2</c:v>
                </c:pt>
                <c:pt idx="5750">
                  <c:v>1.8180000000000002E-2</c:v>
                </c:pt>
                <c:pt idx="5751">
                  <c:v>1.8440000000000002E-2</c:v>
                </c:pt>
                <c:pt idx="5752">
                  <c:v>1.883E-2</c:v>
                </c:pt>
                <c:pt idx="5753">
                  <c:v>1.9180000000000003E-2</c:v>
                </c:pt>
                <c:pt idx="5754">
                  <c:v>1.9110000000000002E-2</c:v>
                </c:pt>
                <c:pt idx="5755">
                  <c:v>1.8840000000000003E-2</c:v>
                </c:pt>
                <c:pt idx="5756">
                  <c:v>1.84E-2</c:v>
                </c:pt>
                <c:pt idx="5757">
                  <c:v>1.993E-2</c:v>
                </c:pt>
                <c:pt idx="5758">
                  <c:v>1.9880000000000002E-2</c:v>
                </c:pt>
                <c:pt idx="5759">
                  <c:v>2.051E-2</c:v>
                </c:pt>
                <c:pt idx="5760">
                  <c:v>2.0400000000000001E-2</c:v>
                </c:pt>
                <c:pt idx="5761">
                  <c:v>1.9740000000000001E-2</c:v>
                </c:pt>
                <c:pt idx="5762">
                  <c:v>1.966E-2</c:v>
                </c:pt>
                <c:pt idx="5763">
                  <c:v>1.951E-2</c:v>
                </c:pt>
                <c:pt idx="5764">
                  <c:v>1.9650000000000001E-2</c:v>
                </c:pt>
                <c:pt idx="5765">
                  <c:v>1.967E-2</c:v>
                </c:pt>
                <c:pt idx="5766">
                  <c:v>2.1440000000000001E-2</c:v>
                </c:pt>
                <c:pt idx="5767">
                  <c:v>2.1349999999999997E-2</c:v>
                </c:pt>
                <c:pt idx="5768">
                  <c:v>2.18E-2</c:v>
                </c:pt>
                <c:pt idx="5769">
                  <c:v>2.1840000000000002E-2</c:v>
                </c:pt>
                <c:pt idx="5770">
                  <c:v>2.1579999999999998E-2</c:v>
                </c:pt>
                <c:pt idx="5771">
                  <c:v>2.1530000000000001E-2</c:v>
                </c:pt>
                <c:pt idx="5772">
                  <c:v>2.239E-2</c:v>
                </c:pt>
                <c:pt idx="5773">
                  <c:v>2.2519999999999998E-2</c:v>
                </c:pt>
                <c:pt idx="5774">
                  <c:v>2.1909999999999999E-2</c:v>
                </c:pt>
                <c:pt idx="5775">
                  <c:v>2.0980000000000002E-2</c:v>
                </c:pt>
                <c:pt idx="5776">
                  <c:v>2.104E-2</c:v>
                </c:pt>
                <c:pt idx="5777">
                  <c:v>2.112E-2</c:v>
                </c:pt>
                <c:pt idx="5778">
                  <c:v>1.9730000000000001E-2</c:v>
                </c:pt>
                <c:pt idx="5779">
                  <c:v>1.8880000000000001E-2</c:v>
                </c:pt>
                <c:pt idx="5780">
                  <c:v>1.9530000000000002E-2</c:v>
                </c:pt>
                <c:pt idx="5781">
                  <c:v>1.976E-2</c:v>
                </c:pt>
                <c:pt idx="5782">
                  <c:v>1.9699999999999999E-2</c:v>
                </c:pt>
                <c:pt idx="5783">
                  <c:v>2.0019999999999996E-2</c:v>
                </c:pt>
                <c:pt idx="5784">
                  <c:v>1.831E-2</c:v>
                </c:pt>
                <c:pt idx="5785">
                  <c:v>1.9019999999999999E-2</c:v>
                </c:pt>
                <c:pt idx="5786">
                  <c:v>2.0209999999999999E-2</c:v>
                </c:pt>
                <c:pt idx="5787">
                  <c:v>2.181E-2</c:v>
                </c:pt>
                <c:pt idx="5788">
                  <c:v>2.1940000000000001E-2</c:v>
                </c:pt>
                <c:pt idx="5789">
                  <c:v>2.2599999999999999E-2</c:v>
                </c:pt>
                <c:pt idx="5790">
                  <c:v>2.3480000000000004E-2</c:v>
                </c:pt>
                <c:pt idx="5791">
                  <c:v>2.3900000000000001E-2</c:v>
                </c:pt>
                <c:pt idx="5792">
                  <c:v>2.3849999999999996E-2</c:v>
                </c:pt>
                <c:pt idx="5793">
                  <c:v>2.4619999999999996E-2</c:v>
                </c:pt>
                <c:pt idx="5794">
                  <c:v>2.5619999999999997E-2</c:v>
                </c:pt>
                <c:pt idx="5795">
                  <c:v>2.5390000000000003E-2</c:v>
                </c:pt>
                <c:pt idx="5796">
                  <c:v>2.528E-2</c:v>
                </c:pt>
                <c:pt idx="5797">
                  <c:v>2.4500000000000001E-2</c:v>
                </c:pt>
                <c:pt idx="5798">
                  <c:v>2.3910000000000001E-2</c:v>
                </c:pt>
                <c:pt idx="5799">
                  <c:v>2.6249999999999999E-2</c:v>
                </c:pt>
                <c:pt idx="5800">
                  <c:v>2.6180000000000002E-2</c:v>
                </c:pt>
                <c:pt idx="5801">
                  <c:v>2.6180000000000002E-2</c:v>
                </c:pt>
                <c:pt idx="5802">
                  <c:v>2.6230000000000003E-2</c:v>
                </c:pt>
                <c:pt idx="5803">
                  <c:v>2.6860000000000005E-2</c:v>
                </c:pt>
                <c:pt idx="5804">
                  <c:v>2.7200000000000002E-2</c:v>
                </c:pt>
                <c:pt idx="5805">
                  <c:v>2.7230000000000004E-2</c:v>
                </c:pt>
                <c:pt idx="5806">
                  <c:v>2.741E-2</c:v>
                </c:pt>
                <c:pt idx="5807">
                  <c:v>2.7000000000000003E-2</c:v>
                </c:pt>
                <c:pt idx="5808">
                  <c:v>2.6610000000000002E-2</c:v>
                </c:pt>
                <c:pt idx="5809">
                  <c:v>2.6669999999999999E-2</c:v>
                </c:pt>
                <c:pt idx="5810">
                  <c:v>2.7660000000000001E-2</c:v>
                </c:pt>
                <c:pt idx="5811">
                  <c:v>2.7769999999999996E-2</c:v>
                </c:pt>
                <c:pt idx="5812">
                  <c:v>2.6949999999999998E-2</c:v>
                </c:pt>
                <c:pt idx="5813">
                  <c:v>2.7130000000000001E-2</c:v>
                </c:pt>
                <c:pt idx="5814">
                  <c:v>2.6689999999999995E-2</c:v>
                </c:pt>
                <c:pt idx="5815">
                  <c:v>2.6680000000000002E-2</c:v>
                </c:pt>
                <c:pt idx="5816">
                  <c:v>2.6439999999999998E-2</c:v>
                </c:pt>
                <c:pt idx="5817">
                  <c:v>2.605E-2</c:v>
                </c:pt>
                <c:pt idx="5818">
                  <c:v>2.6319999999999996E-2</c:v>
                </c:pt>
                <c:pt idx="5819">
                  <c:v>2.6160000000000003E-2</c:v>
                </c:pt>
                <c:pt idx="5820">
                  <c:v>2.6080000000000002E-2</c:v>
                </c:pt>
                <c:pt idx="5821">
                  <c:v>2.5780000000000004E-2</c:v>
                </c:pt>
                <c:pt idx="5822">
                  <c:v>2.6600000000000002E-2</c:v>
                </c:pt>
                <c:pt idx="5823">
                  <c:v>2.5929999999999998E-2</c:v>
                </c:pt>
                <c:pt idx="5824">
                  <c:v>2.6919999999999996E-2</c:v>
                </c:pt>
                <c:pt idx="5825">
                  <c:v>2.6839999999999996E-2</c:v>
                </c:pt>
                <c:pt idx="5826">
                  <c:v>2.827E-2</c:v>
                </c:pt>
                <c:pt idx="5827">
                  <c:v>2.8839999999999998E-2</c:v>
                </c:pt>
                <c:pt idx="5828">
                  <c:v>2.911E-2</c:v>
                </c:pt>
                <c:pt idx="5829">
                  <c:v>3.0069999999999996E-2</c:v>
                </c:pt>
                <c:pt idx="5830">
                  <c:v>2.7689999999999996E-2</c:v>
                </c:pt>
                <c:pt idx="5831">
                  <c:v>2.7140000000000001E-2</c:v>
                </c:pt>
                <c:pt idx="5832">
                  <c:v>2.6610000000000002E-2</c:v>
                </c:pt>
                <c:pt idx="5833">
                  <c:v>2.6519999999999998E-2</c:v>
                </c:pt>
                <c:pt idx="5834">
                  <c:v>2.6339999999999999E-2</c:v>
                </c:pt>
                <c:pt idx="5835">
                  <c:v>2.852E-2</c:v>
                </c:pt>
                <c:pt idx="5836">
                  <c:v>2.8210000000000002E-2</c:v>
                </c:pt>
                <c:pt idx="5837">
                  <c:v>2.7769999999999996E-2</c:v>
                </c:pt>
                <c:pt idx="5838">
                  <c:v>2.8069999999999998E-2</c:v>
                </c:pt>
                <c:pt idx="5839">
                  <c:v>2.6489999999999996E-2</c:v>
                </c:pt>
                <c:pt idx="5840">
                  <c:v>2.6929999999999999E-2</c:v>
                </c:pt>
                <c:pt idx="5841">
                  <c:v>2.725E-2</c:v>
                </c:pt>
                <c:pt idx="5842">
                  <c:v>2.7830000000000001E-2</c:v>
                </c:pt>
                <c:pt idx="5843">
                  <c:v>2.7910000000000004E-2</c:v>
                </c:pt>
                <c:pt idx="5844">
                  <c:v>2.6289999999999994E-2</c:v>
                </c:pt>
                <c:pt idx="5845">
                  <c:v>2.6319999999999996E-2</c:v>
                </c:pt>
                <c:pt idx="5846">
                  <c:v>2.5469999999999996E-2</c:v>
                </c:pt>
                <c:pt idx="5847">
                  <c:v>2.5469999999999996E-2</c:v>
                </c:pt>
                <c:pt idx="5848">
                  <c:v>2.5080000000000002E-2</c:v>
                </c:pt>
                <c:pt idx="5849">
                  <c:v>2.4799999999999999E-2</c:v>
                </c:pt>
                <c:pt idx="5850">
                  <c:v>2.537E-2</c:v>
                </c:pt>
                <c:pt idx="5851">
                  <c:v>2.5690000000000001E-2</c:v>
                </c:pt>
                <c:pt idx="5852">
                  <c:v>2.5760000000000002E-2</c:v>
                </c:pt>
                <c:pt idx="5853">
                  <c:v>2.6310000000000004E-2</c:v>
                </c:pt>
                <c:pt idx="5854">
                  <c:v>2.5219999999999999E-2</c:v>
                </c:pt>
                <c:pt idx="5855">
                  <c:v>2.6680000000000002E-2</c:v>
                </c:pt>
                <c:pt idx="5856">
                  <c:v>2.6600000000000002E-2</c:v>
                </c:pt>
                <c:pt idx="5857">
                  <c:v>2.605E-2</c:v>
                </c:pt>
                <c:pt idx="5858">
                  <c:v>2.5920000000000002E-2</c:v>
                </c:pt>
                <c:pt idx="5859">
                  <c:v>2.4500000000000001E-2</c:v>
                </c:pt>
                <c:pt idx="5860">
                  <c:v>2.5929999999999998E-2</c:v>
                </c:pt>
                <c:pt idx="5861">
                  <c:v>2.826E-2</c:v>
                </c:pt>
                <c:pt idx="5862">
                  <c:v>2.8469999999999999E-2</c:v>
                </c:pt>
                <c:pt idx="5863">
                  <c:v>2.9219999999999996E-2</c:v>
                </c:pt>
                <c:pt idx="5864">
                  <c:v>2.7680000000000003E-2</c:v>
                </c:pt>
                <c:pt idx="5865">
                  <c:v>2.7080000000000003E-2</c:v>
                </c:pt>
                <c:pt idx="5866">
                  <c:v>2.7149999999999997E-2</c:v>
                </c:pt>
                <c:pt idx="5867">
                  <c:v>2.8389999999999999E-2</c:v>
                </c:pt>
                <c:pt idx="5868">
                  <c:v>2.6949999999999998E-2</c:v>
                </c:pt>
                <c:pt idx="5869">
                  <c:v>2.6329999999999999E-2</c:v>
                </c:pt>
                <c:pt idx="5870">
                  <c:v>2.7230000000000004E-2</c:v>
                </c:pt>
                <c:pt idx="5871">
                  <c:v>2.7489999999999997E-2</c:v>
                </c:pt>
                <c:pt idx="5872">
                  <c:v>2.5950000000000001E-2</c:v>
                </c:pt>
                <c:pt idx="5873">
                  <c:v>2.7319999999999997E-2</c:v>
                </c:pt>
                <c:pt idx="5874">
                  <c:v>2.8339999999999997E-2</c:v>
                </c:pt>
                <c:pt idx="5875">
                  <c:v>2.7869999999999999E-2</c:v>
                </c:pt>
                <c:pt idx="5876">
                  <c:v>2.7699999999999999E-2</c:v>
                </c:pt>
                <c:pt idx="5877">
                  <c:v>2.8549999999999999E-2</c:v>
                </c:pt>
                <c:pt idx="5878">
                  <c:v>2.8580000000000001E-2</c:v>
                </c:pt>
                <c:pt idx="5879">
                  <c:v>2.862E-2</c:v>
                </c:pt>
                <c:pt idx="5880">
                  <c:v>2.7999999999999997E-2</c:v>
                </c:pt>
                <c:pt idx="5881">
                  <c:v>2.8160000000000004E-2</c:v>
                </c:pt>
                <c:pt idx="5882">
                  <c:v>2.8670000000000001E-2</c:v>
                </c:pt>
                <c:pt idx="5883">
                  <c:v>2.7260000000000003E-2</c:v>
                </c:pt>
                <c:pt idx="5884">
                  <c:v>2.8339999999999997E-2</c:v>
                </c:pt>
                <c:pt idx="5885">
                  <c:v>2.8939999999999997E-2</c:v>
                </c:pt>
                <c:pt idx="5886">
                  <c:v>2.9989999999999996E-2</c:v>
                </c:pt>
                <c:pt idx="5887">
                  <c:v>3.0750000000000003E-2</c:v>
                </c:pt>
                <c:pt idx="5888">
                  <c:v>2.9600000000000001E-2</c:v>
                </c:pt>
                <c:pt idx="5889">
                  <c:v>2.9900000000000003E-2</c:v>
                </c:pt>
                <c:pt idx="5890">
                  <c:v>3.0280000000000001E-2</c:v>
                </c:pt>
                <c:pt idx="5891">
                  <c:v>3.1069999999999997E-2</c:v>
                </c:pt>
                <c:pt idx="5892">
                  <c:v>3.0830000000000003E-2</c:v>
                </c:pt>
                <c:pt idx="5893">
                  <c:v>2.9700000000000001E-2</c:v>
                </c:pt>
                <c:pt idx="5894">
                  <c:v>3.0189999999999998E-2</c:v>
                </c:pt>
                <c:pt idx="5895">
                  <c:v>2.92E-2</c:v>
                </c:pt>
                <c:pt idx="5896">
                  <c:v>2.9600000000000001E-2</c:v>
                </c:pt>
                <c:pt idx="5897">
                  <c:v>2.8130000000000002E-2</c:v>
                </c:pt>
                <c:pt idx="5898">
                  <c:v>2.819E-2</c:v>
                </c:pt>
                <c:pt idx="5899">
                  <c:v>3.0010000000000002E-2</c:v>
                </c:pt>
                <c:pt idx="5900">
                  <c:v>2.9569999999999999E-2</c:v>
                </c:pt>
                <c:pt idx="5901">
                  <c:v>2.9399999999999999E-2</c:v>
                </c:pt>
                <c:pt idx="5902">
                  <c:v>2.8199999999999999E-2</c:v>
                </c:pt>
                <c:pt idx="5903">
                  <c:v>2.8830000000000001E-2</c:v>
                </c:pt>
                <c:pt idx="5904">
                  <c:v>2.7910000000000004E-2</c:v>
                </c:pt>
                <c:pt idx="5905">
                  <c:v>2.8610000000000003E-2</c:v>
                </c:pt>
                <c:pt idx="5906">
                  <c:v>2.8210000000000002E-2</c:v>
                </c:pt>
                <c:pt idx="5907">
                  <c:v>2.7439999999999999E-2</c:v>
                </c:pt>
                <c:pt idx="5908">
                  <c:v>2.7370000000000002E-2</c:v>
                </c:pt>
                <c:pt idx="5909">
                  <c:v>2.758E-2</c:v>
                </c:pt>
                <c:pt idx="5910">
                  <c:v>2.6839999999999996E-2</c:v>
                </c:pt>
                <c:pt idx="5911">
                  <c:v>2.7730000000000001E-2</c:v>
                </c:pt>
                <c:pt idx="5912">
                  <c:v>2.7969999999999998E-2</c:v>
                </c:pt>
                <c:pt idx="5913">
                  <c:v>2.8739999999999998E-2</c:v>
                </c:pt>
                <c:pt idx="5914">
                  <c:v>2.8510000000000004E-2</c:v>
                </c:pt>
                <c:pt idx="5915">
                  <c:v>2.8569999999999998E-2</c:v>
                </c:pt>
                <c:pt idx="5916">
                  <c:v>2.8399999999999998E-2</c:v>
                </c:pt>
                <c:pt idx="5917">
                  <c:v>2.7980000000000001E-2</c:v>
                </c:pt>
                <c:pt idx="5918">
                  <c:v>2.9210000000000003E-2</c:v>
                </c:pt>
                <c:pt idx="5919">
                  <c:v>2.9500000000000002E-2</c:v>
                </c:pt>
                <c:pt idx="5920">
                  <c:v>2.8050000000000002E-2</c:v>
                </c:pt>
                <c:pt idx="5921">
                  <c:v>2.6849999999999999E-2</c:v>
                </c:pt>
                <c:pt idx="5922">
                  <c:v>2.6960000000000001E-2</c:v>
                </c:pt>
                <c:pt idx="5923">
                  <c:v>2.8080000000000004E-2</c:v>
                </c:pt>
                <c:pt idx="5924">
                  <c:v>3.0260000000000002E-2</c:v>
                </c:pt>
                <c:pt idx="5925">
                  <c:v>3.0529999999999998E-2</c:v>
                </c:pt>
                <c:pt idx="5926">
                  <c:v>3.0329999999999999E-2</c:v>
                </c:pt>
                <c:pt idx="5927">
                  <c:v>3.0800000000000001E-2</c:v>
                </c:pt>
                <c:pt idx="5928">
                  <c:v>2.9810000000000003E-2</c:v>
                </c:pt>
                <c:pt idx="5929">
                  <c:v>3.2039999999999999E-2</c:v>
                </c:pt>
                <c:pt idx="5930">
                  <c:v>3.2260000000000004E-2</c:v>
                </c:pt>
                <c:pt idx="5931">
                  <c:v>3.0019999999999998E-2</c:v>
                </c:pt>
                <c:pt idx="5932">
                  <c:v>2.9830000000000002E-2</c:v>
                </c:pt>
                <c:pt idx="5933">
                  <c:v>3.1069999999999997E-2</c:v>
                </c:pt>
                <c:pt idx="5934">
                  <c:v>3.1449999999999999E-2</c:v>
                </c:pt>
                <c:pt idx="5935">
                  <c:v>3.0849999999999999E-2</c:v>
                </c:pt>
                <c:pt idx="5936">
                  <c:v>2.8590000000000001E-2</c:v>
                </c:pt>
                <c:pt idx="5937">
                  <c:v>2.9810000000000003E-2</c:v>
                </c:pt>
                <c:pt idx="5938">
                  <c:v>3.0339999999999999E-2</c:v>
                </c:pt>
                <c:pt idx="5939">
                  <c:v>3.1310000000000004E-2</c:v>
                </c:pt>
                <c:pt idx="5940">
                  <c:v>3.0849999999999999E-2</c:v>
                </c:pt>
                <c:pt idx="5941">
                  <c:v>3.1960000000000002E-2</c:v>
                </c:pt>
                <c:pt idx="5942">
                  <c:v>3.3149999999999999E-2</c:v>
                </c:pt>
                <c:pt idx="5943">
                  <c:v>3.4720000000000001E-2</c:v>
                </c:pt>
                <c:pt idx="5944">
                  <c:v>3.3099999999999997E-2</c:v>
                </c:pt>
                <c:pt idx="5945">
                  <c:v>3.3319999999999995E-2</c:v>
                </c:pt>
                <c:pt idx="5946">
                  <c:v>3.2629999999999999E-2</c:v>
                </c:pt>
                <c:pt idx="5947">
                  <c:v>3.2710000000000003E-2</c:v>
                </c:pt>
                <c:pt idx="5948">
                  <c:v>3.2769999999999994E-2</c:v>
                </c:pt>
                <c:pt idx="5949">
                  <c:v>3.3169999999999998E-2</c:v>
                </c:pt>
                <c:pt idx="5950">
                  <c:v>3.2199999999999999E-2</c:v>
                </c:pt>
                <c:pt idx="5951">
                  <c:v>3.1780000000000003E-2</c:v>
                </c:pt>
                <c:pt idx="5952">
                  <c:v>3.1980000000000001E-2</c:v>
                </c:pt>
                <c:pt idx="5953">
                  <c:v>3.3869999999999997E-2</c:v>
                </c:pt>
                <c:pt idx="5954">
                  <c:v>3.1939999999999996E-2</c:v>
                </c:pt>
                <c:pt idx="5955">
                  <c:v>3.1919999999999997E-2</c:v>
                </c:pt>
                <c:pt idx="5956">
                  <c:v>3.1480000000000001E-2</c:v>
                </c:pt>
                <c:pt idx="5957">
                  <c:v>3.074E-2</c:v>
                </c:pt>
                <c:pt idx="5958">
                  <c:v>3.1210000000000005E-2</c:v>
                </c:pt>
                <c:pt idx="5959">
                  <c:v>3.0189999999999998E-2</c:v>
                </c:pt>
                <c:pt idx="5960">
                  <c:v>2.9019999999999997E-2</c:v>
                </c:pt>
                <c:pt idx="5961">
                  <c:v>2.8369999999999996E-2</c:v>
                </c:pt>
                <c:pt idx="5962">
                  <c:v>3.0030000000000001E-2</c:v>
                </c:pt>
                <c:pt idx="5963">
                  <c:v>2.9839999999999998E-2</c:v>
                </c:pt>
                <c:pt idx="5964">
                  <c:v>2.8160000000000004E-2</c:v>
                </c:pt>
                <c:pt idx="5965">
                  <c:v>2.7160000000000004E-2</c:v>
                </c:pt>
                <c:pt idx="5966">
                  <c:v>2.844E-2</c:v>
                </c:pt>
                <c:pt idx="5967">
                  <c:v>2.9530000000000004E-2</c:v>
                </c:pt>
                <c:pt idx="5968">
                  <c:v>2.8879999999999999E-2</c:v>
                </c:pt>
                <c:pt idx="5969">
                  <c:v>2.8980000000000002E-2</c:v>
                </c:pt>
                <c:pt idx="5970">
                  <c:v>2.725E-2</c:v>
                </c:pt>
                <c:pt idx="5971">
                  <c:v>2.7910000000000004E-2</c:v>
                </c:pt>
                <c:pt idx="5972">
                  <c:v>2.7230000000000004E-2</c:v>
                </c:pt>
                <c:pt idx="5973">
                  <c:v>2.8210000000000002E-2</c:v>
                </c:pt>
                <c:pt idx="5974">
                  <c:v>2.8029999999999999E-2</c:v>
                </c:pt>
                <c:pt idx="5975">
                  <c:v>2.6889999999999997E-2</c:v>
                </c:pt>
                <c:pt idx="5976">
                  <c:v>2.8510000000000004E-2</c:v>
                </c:pt>
                <c:pt idx="5977">
                  <c:v>2.6889999999999997E-2</c:v>
                </c:pt>
                <c:pt idx="5978">
                  <c:v>2.7539999999999995E-2</c:v>
                </c:pt>
                <c:pt idx="5979">
                  <c:v>2.7610000000000003E-2</c:v>
                </c:pt>
                <c:pt idx="5980">
                  <c:v>2.7719999999999998E-2</c:v>
                </c:pt>
                <c:pt idx="5981">
                  <c:v>2.7710000000000002E-2</c:v>
                </c:pt>
                <c:pt idx="5982">
                  <c:v>2.7489999999999997E-2</c:v>
                </c:pt>
                <c:pt idx="5983">
                  <c:v>2.6539999999999998E-2</c:v>
                </c:pt>
                <c:pt idx="5984">
                  <c:v>2.5440000000000001E-2</c:v>
                </c:pt>
                <c:pt idx="5985">
                  <c:v>2.5489999999999999E-2</c:v>
                </c:pt>
                <c:pt idx="5986">
                  <c:v>2.5639999999999996E-2</c:v>
                </c:pt>
                <c:pt idx="5987">
                  <c:v>2.5419999999999998E-2</c:v>
                </c:pt>
                <c:pt idx="5988">
                  <c:v>2.6200000000000001E-2</c:v>
                </c:pt>
                <c:pt idx="5989">
                  <c:v>2.6060000000000003E-2</c:v>
                </c:pt>
                <c:pt idx="5990">
                  <c:v>2.6880000000000001E-2</c:v>
                </c:pt>
                <c:pt idx="5991">
                  <c:v>2.657E-2</c:v>
                </c:pt>
                <c:pt idx="5992">
                  <c:v>2.6779999999999998E-2</c:v>
                </c:pt>
                <c:pt idx="5993">
                  <c:v>2.6519999999999998E-2</c:v>
                </c:pt>
                <c:pt idx="5994">
                  <c:v>2.5980000000000003E-2</c:v>
                </c:pt>
                <c:pt idx="5995">
                  <c:v>2.7119999999999998E-2</c:v>
                </c:pt>
                <c:pt idx="5996">
                  <c:v>2.6450000000000001E-2</c:v>
                </c:pt>
                <c:pt idx="5997">
                  <c:v>2.657E-2</c:v>
                </c:pt>
                <c:pt idx="5998">
                  <c:v>2.7069999999999997E-2</c:v>
                </c:pt>
                <c:pt idx="5999">
                  <c:v>2.7269999999999999E-2</c:v>
                </c:pt>
                <c:pt idx="6000">
                  <c:v>2.767E-2</c:v>
                </c:pt>
                <c:pt idx="6001">
                  <c:v>2.7050000000000001E-2</c:v>
                </c:pt>
                <c:pt idx="6002">
                  <c:v>2.6830000000000003E-2</c:v>
                </c:pt>
                <c:pt idx="6003">
                  <c:v>2.6370000000000001E-2</c:v>
                </c:pt>
                <c:pt idx="6004">
                  <c:v>2.7060000000000004E-2</c:v>
                </c:pt>
                <c:pt idx="6005">
                  <c:v>2.7179999999999999E-2</c:v>
                </c:pt>
                <c:pt idx="6006">
                  <c:v>2.7280000000000002E-2</c:v>
                </c:pt>
                <c:pt idx="6007">
                  <c:v>2.681E-2</c:v>
                </c:pt>
                <c:pt idx="6008">
                  <c:v>2.529E-2</c:v>
                </c:pt>
                <c:pt idx="6009">
                  <c:v>2.5729999999999999E-2</c:v>
                </c:pt>
                <c:pt idx="6010">
                  <c:v>2.5780000000000004E-2</c:v>
                </c:pt>
                <c:pt idx="6011">
                  <c:v>2.5499999999999998E-2</c:v>
                </c:pt>
                <c:pt idx="6012">
                  <c:v>2.682E-2</c:v>
                </c:pt>
                <c:pt idx="6013">
                  <c:v>2.7269999999999999E-2</c:v>
                </c:pt>
                <c:pt idx="6014">
                  <c:v>2.7489999999999997E-2</c:v>
                </c:pt>
                <c:pt idx="6015">
                  <c:v>2.8489999999999998E-2</c:v>
                </c:pt>
                <c:pt idx="6016">
                  <c:v>2.7349999999999999E-2</c:v>
                </c:pt>
                <c:pt idx="6017">
                  <c:v>2.7400000000000001E-2</c:v>
                </c:pt>
                <c:pt idx="6018">
                  <c:v>2.5950000000000001E-2</c:v>
                </c:pt>
                <c:pt idx="6019">
                  <c:v>2.5590000000000002E-2</c:v>
                </c:pt>
                <c:pt idx="6020">
                  <c:v>2.5810000000000003E-2</c:v>
                </c:pt>
                <c:pt idx="6021">
                  <c:v>2.58E-2</c:v>
                </c:pt>
                <c:pt idx="6022">
                  <c:v>2.5760000000000002E-2</c:v>
                </c:pt>
                <c:pt idx="6023">
                  <c:v>2.6949999999999998E-2</c:v>
                </c:pt>
                <c:pt idx="6024">
                  <c:v>2.717E-2</c:v>
                </c:pt>
                <c:pt idx="6025">
                  <c:v>2.6839999999999996E-2</c:v>
                </c:pt>
                <c:pt idx="6026">
                  <c:v>2.733E-2</c:v>
                </c:pt>
                <c:pt idx="6027">
                  <c:v>2.6949999999999998E-2</c:v>
                </c:pt>
                <c:pt idx="6028">
                  <c:v>2.7050000000000001E-2</c:v>
                </c:pt>
                <c:pt idx="6029">
                  <c:v>2.6409999999999999E-2</c:v>
                </c:pt>
                <c:pt idx="6030">
                  <c:v>2.6150000000000003E-2</c:v>
                </c:pt>
                <c:pt idx="6031">
                  <c:v>2.5230000000000002E-2</c:v>
                </c:pt>
                <c:pt idx="6032">
                  <c:v>2.5069999999999995E-2</c:v>
                </c:pt>
                <c:pt idx="6033">
                  <c:v>2.5340000000000001E-2</c:v>
                </c:pt>
                <c:pt idx="6034">
                  <c:v>2.5150000000000002E-2</c:v>
                </c:pt>
                <c:pt idx="6035">
                  <c:v>2.5699999999999997E-2</c:v>
                </c:pt>
                <c:pt idx="6036">
                  <c:v>2.622E-2</c:v>
                </c:pt>
                <c:pt idx="6037">
                  <c:v>2.5699999999999997E-2</c:v>
                </c:pt>
                <c:pt idx="6038">
                  <c:v>2.6370000000000001E-2</c:v>
                </c:pt>
                <c:pt idx="6039">
                  <c:v>2.5680000000000001E-2</c:v>
                </c:pt>
                <c:pt idx="6040">
                  <c:v>2.6339999999999999E-2</c:v>
                </c:pt>
                <c:pt idx="6041">
                  <c:v>2.6310000000000004E-2</c:v>
                </c:pt>
                <c:pt idx="6042">
                  <c:v>2.613E-2</c:v>
                </c:pt>
                <c:pt idx="6043">
                  <c:v>2.7069999999999997E-2</c:v>
                </c:pt>
                <c:pt idx="6044">
                  <c:v>2.6610000000000002E-2</c:v>
                </c:pt>
                <c:pt idx="6045">
                  <c:v>2.5580000000000002E-2</c:v>
                </c:pt>
                <c:pt idx="6046">
                  <c:v>2.4760000000000001E-2</c:v>
                </c:pt>
                <c:pt idx="6047">
                  <c:v>2.4649999999999998E-2</c:v>
                </c:pt>
                <c:pt idx="6048">
                  <c:v>2.4730000000000002E-2</c:v>
                </c:pt>
                <c:pt idx="6049">
                  <c:v>2.4670000000000001E-2</c:v>
                </c:pt>
                <c:pt idx="6050">
                  <c:v>2.5160000000000002E-2</c:v>
                </c:pt>
                <c:pt idx="6051">
                  <c:v>2.5000000000000001E-2</c:v>
                </c:pt>
                <c:pt idx="6052">
                  <c:v>2.5230000000000002E-2</c:v>
                </c:pt>
                <c:pt idx="6053">
                  <c:v>2.5849999999999998E-2</c:v>
                </c:pt>
                <c:pt idx="6054">
                  <c:v>2.5459999999999997E-2</c:v>
                </c:pt>
                <c:pt idx="6055">
                  <c:v>2.4540000000000003E-2</c:v>
                </c:pt>
                <c:pt idx="6056">
                  <c:v>2.4760000000000001E-2</c:v>
                </c:pt>
                <c:pt idx="6057">
                  <c:v>2.4559999999999998E-2</c:v>
                </c:pt>
                <c:pt idx="6058">
                  <c:v>2.3369999999999998E-2</c:v>
                </c:pt>
                <c:pt idx="6059">
                  <c:v>2.2339999999999999E-2</c:v>
                </c:pt>
                <c:pt idx="6060">
                  <c:v>2.282E-2</c:v>
                </c:pt>
                <c:pt idx="6061">
                  <c:v>2.2969999999999997E-2</c:v>
                </c:pt>
                <c:pt idx="6062">
                  <c:v>2.3250000000000003E-2</c:v>
                </c:pt>
                <c:pt idx="6063">
                  <c:v>2.2869999999999998E-2</c:v>
                </c:pt>
                <c:pt idx="6064">
                  <c:v>2.2210000000000001E-2</c:v>
                </c:pt>
                <c:pt idx="6065">
                  <c:v>2.128E-2</c:v>
                </c:pt>
                <c:pt idx="6066">
                  <c:v>2.18E-2</c:v>
                </c:pt>
                <c:pt idx="6067">
                  <c:v>2.18E-2</c:v>
                </c:pt>
                <c:pt idx="6068">
                  <c:v>2.0950000000000003E-2</c:v>
                </c:pt>
                <c:pt idx="6069">
                  <c:v>2.1339999999999998E-2</c:v>
                </c:pt>
                <c:pt idx="6070">
                  <c:v>2.2019999999999998E-2</c:v>
                </c:pt>
                <c:pt idx="6071">
                  <c:v>2.2259999999999999E-2</c:v>
                </c:pt>
                <c:pt idx="6072">
                  <c:v>2.2170000000000002E-2</c:v>
                </c:pt>
                <c:pt idx="6073">
                  <c:v>2.282E-2</c:v>
                </c:pt>
                <c:pt idx="6074">
                  <c:v>2.249E-2</c:v>
                </c:pt>
                <c:pt idx="6075">
                  <c:v>2.351E-2</c:v>
                </c:pt>
                <c:pt idx="6076">
                  <c:v>2.3530000000000002E-2</c:v>
                </c:pt>
                <c:pt idx="6077">
                  <c:v>2.3620000000000002E-2</c:v>
                </c:pt>
                <c:pt idx="6078">
                  <c:v>2.3940000000000003E-2</c:v>
                </c:pt>
                <c:pt idx="6079">
                  <c:v>2.376E-2</c:v>
                </c:pt>
                <c:pt idx="6080">
                  <c:v>2.3280000000000002E-2</c:v>
                </c:pt>
                <c:pt idx="6081">
                  <c:v>2.3010000000000003E-2</c:v>
                </c:pt>
                <c:pt idx="6082">
                  <c:v>2.4039999999999999E-2</c:v>
                </c:pt>
                <c:pt idx="6083">
                  <c:v>2.4500000000000001E-2</c:v>
                </c:pt>
                <c:pt idx="6084">
                  <c:v>2.435E-2</c:v>
                </c:pt>
                <c:pt idx="6085">
                  <c:v>2.435E-2</c:v>
                </c:pt>
                <c:pt idx="6086">
                  <c:v>2.4290000000000003E-2</c:v>
                </c:pt>
                <c:pt idx="6087">
                  <c:v>2.367E-2</c:v>
                </c:pt>
                <c:pt idx="6088">
                  <c:v>2.367E-2</c:v>
                </c:pt>
                <c:pt idx="6089">
                  <c:v>2.315E-2</c:v>
                </c:pt>
                <c:pt idx="6090">
                  <c:v>2.3609999999999999E-2</c:v>
                </c:pt>
                <c:pt idx="6091">
                  <c:v>2.2450000000000001E-2</c:v>
                </c:pt>
                <c:pt idx="6092">
                  <c:v>2.2419999999999999E-2</c:v>
                </c:pt>
                <c:pt idx="6093">
                  <c:v>2.3280000000000002E-2</c:v>
                </c:pt>
                <c:pt idx="6094">
                  <c:v>2.2319999999999996E-2</c:v>
                </c:pt>
                <c:pt idx="6095">
                  <c:v>2.2949999999999998E-2</c:v>
                </c:pt>
                <c:pt idx="6096">
                  <c:v>2.2569999999999996E-2</c:v>
                </c:pt>
                <c:pt idx="6097">
                  <c:v>2.3349999999999999E-2</c:v>
                </c:pt>
                <c:pt idx="6098">
                  <c:v>2.3769999999999999E-2</c:v>
                </c:pt>
                <c:pt idx="6099">
                  <c:v>2.359E-2</c:v>
                </c:pt>
                <c:pt idx="6100">
                  <c:v>2.3519999999999999E-2</c:v>
                </c:pt>
                <c:pt idx="6101">
                  <c:v>2.4300000000000002E-2</c:v>
                </c:pt>
                <c:pt idx="6102">
                  <c:v>2.376E-2</c:v>
                </c:pt>
                <c:pt idx="6103">
                  <c:v>2.4369999999999999E-2</c:v>
                </c:pt>
                <c:pt idx="6104">
                  <c:v>2.4859999999999997E-2</c:v>
                </c:pt>
                <c:pt idx="6105">
                  <c:v>2.5569999999999999E-2</c:v>
                </c:pt>
                <c:pt idx="6106">
                  <c:v>2.5780000000000004E-2</c:v>
                </c:pt>
                <c:pt idx="6107">
                  <c:v>2.5750000000000002E-2</c:v>
                </c:pt>
                <c:pt idx="6108">
                  <c:v>2.605E-2</c:v>
                </c:pt>
                <c:pt idx="6109">
                  <c:v>2.6249999999999999E-2</c:v>
                </c:pt>
                <c:pt idx="6110">
                  <c:v>2.6000000000000002E-2</c:v>
                </c:pt>
                <c:pt idx="6111">
                  <c:v>2.6329999999999999E-2</c:v>
                </c:pt>
                <c:pt idx="6112">
                  <c:v>2.6869999999999998E-2</c:v>
                </c:pt>
                <c:pt idx="6113">
                  <c:v>2.6800000000000001E-2</c:v>
                </c:pt>
                <c:pt idx="6114">
                  <c:v>2.7360000000000002E-2</c:v>
                </c:pt>
                <c:pt idx="6115">
                  <c:v>2.7009999999999999E-2</c:v>
                </c:pt>
                <c:pt idx="6116">
                  <c:v>2.7230000000000004E-2</c:v>
                </c:pt>
                <c:pt idx="6117">
                  <c:v>2.7009999999999999E-2</c:v>
                </c:pt>
                <c:pt idx="6118">
                  <c:v>2.7179999999999999E-2</c:v>
                </c:pt>
                <c:pt idx="6119">
                  <c:v>2.6770000000000002E-2</c:v>
                </c:pt>
                <c:pt idx="6120">
                  <c:v>2.7310000000000004E-2</c:v>
                </c:pt>
                <c:pt idx="6121">
                  <c:v>2.717E-2</c:v>
                </c:pt>
                <c:pt idx="6122">
                  <c:v>2.6419999999999999E-2</c:v>
                </c:pt>
                <c:pt idx="6123">
                  <c:v>2.7119999999999998E-2</c:v>
                </c:pt>
                <c:pt idx="6124">
                  <c:v>2.7539999999999995E-2</c:v>
                </c:pt>
                <c:pt idx="6125">
                  <c:v>2.7480000000000001E-2</c:v>
                </c:pt>
                <c:pt idx="6126">
                  <c:v>2.7789999999999999E-2</c:v>
                </c:pt>
                <c:pt idx="6127">
                  <c:v>2.7460000000000005E-2</c:v>
                </c:pt>
                <c:pt idx="6128">
                  <c:v>2.699E-2</c:v>
                </c:pt>
                <c:pt idx="6129">
                  <c:v>2.6329999999999999E-2</c:v>
                </c:pt>
                <c:pt idx="6130">
                  <c:v>2.6200000000000001E-2</c:v>
                </c:pt>
                <c:pt idx="6131">
                  <c:v>2.6169999999999999E-2</c:v>
                </c:pt>
                <c:pt idx="6132">
                  <c:v>2.6460000000000004E-2</c:v>
                </c:pt>
                <c:pt idx="6133">
                  <c:v>2.605E-2</c:v>
                </c:pt>
                <c:pt idx="6134">
                  <c:v>2.665E-2</c:v>
                </c:pt>
                <c:pt idx="6135">
                  <c:v>2.6499999999999999E-2</c:v>
                </c:pt>
                <c:pt idx="6136">
                  <c:v>2.6669999999999999E-2</c:v>
                </c:pt>
                <c:pt idx="6137">
                  <c:v>2.6510000000000002E-2</c:v>
                </c:pt>
                <c:pt idx="6138">
                  <c:v>2.7099999999999999E-2</c:v>
                </c:pt>
                <c:pt idx="6139">
                  <c:v>2.741E-2</c:v>
                </c:pt>
                <c:pt idx="6140">
                  <c:v>2.7050000000000001E-2</c:v>
                </c:pt>
                <c:pt idx="6141">
                  <c:v>2.7000000000000003E-2</c:v>
                </c:pt>
                <c:pt idx="6142">
                  <c:v>2.6849999999999999E-2</c:v>
                </c:pt>
                <c:pt idx="6143">
                  <c:v>2.6310000000000004E-2</c:v>
                </c:pt>
                <c:pt idx="6144">
                  <c:v>2.6349999999999998E-2</c:v>
                </c:pt>
                <c:pt idx="6145">
                  <c:v>2.648E-2</c:v>
                </c:pt>
                <c:pt idx="6146">
                  <c:v>2.6710000000000001E-2</c:v>
                </c:pt>
                <c:pt idx="6147">
                  <c:v>2.7269999999999999E-2</c:v>
                </c:pt>
                <c:pt idx="6148">
                  <c:v>2.7660000000000001E-2</c:v>
                </c:pt>
                <c:pt idx="6149">
                  <c:v>2.785E-2</c:v>
                </c:pt>
                <c:pt idx="6150">
                  <c:v>2.8469999999999999E-2</c:v>
                </c:pt>
                <c:pt idx="6151">
                  <c:v>2.8250000000000001E-2</c:v>
                </c:pt>
                <c:pt idx="6152">
                  <c:v>2.818E-2</c:v>
                </c:pt>
                <c:pt idx="6153">
                  <c:v>2.819E-2</c:v>
                </c:pt>
                <c:pt idx="6154">
                  <c:v>2.8549999999999999E-2</c:v>
                </c:pt>
                <c:pt idx="6155">
                  <c:v>2.7900000000000001E-2</c:v>
                </c:pt>
                <c:pt idx="6156">
                  <c:v>2.8849999999999997E-2</c:v>
                </c:pt>
                <c:pt idx="6157">
                  <c:v>2.86E-2</c:v>
                </c:pt>
                <c:pt idx="6158">
                  <c:v>2.928E-2</c:v>
                </c:pt>
                <c:pt idx="6159">
                  <c:v>2.8839999999999998E-2</c:v>
                </c:pt>
                <c:pt idx="6160">
                  <c:v>2.9989999999999996E-2</c:v>
                </c:pt>
                <c:pt idx="6161">
                  <c:v>2.8819999999999998E-2</c:v>
                </c:pt>
                <c:pt idx="6162">
                  <c:v>2.9210000000000003E-2</c:v>
                </c:pt>
                <c:pt idx="6163">
                  <c:v>3.0289999999999997E-2</c:v>
                </c:pt>
                <c:pt idx="6164">
                  <c:v>3.0180000000000002E-2</c:v>
                </c:pt>
                <c:pt idx="6165">
                  <c:v>3.0030000000000001E-2</c:v>
                </c:pt>
                <c:pt idx="6166">
                  <c:v>2.9360000000000004E-2</c:v>
                </c:pt>
                <c:pt idx="6167">
                  <c:v>3.0439999999999995E-2</c:v>
                </c:pt>
                <c:pt idx="6168">
                  <c:v>3.1110000000000002E-2</c:v>
                </c:pt>
                <c:pt idx="6169">
                  <c:v>3.0989999999999997E-2</c:v>
                </c:pt>
                <c:pt idx="6170">
                  <c:v>3.056E-2</c:v>
                </c:pt>
                <c:pt idx="6171">
                  <c:v>2.9960000000000004E-2</c:v>
                </c:pt>
                <c:pt idx="6172">
                  <c:v>3.065E-2</c:v>
                </c:pt>
                <c:pt idx="6173">
                  <c:v>3.0419999999999999E-2</c:v>
                </c:pt>
                <c:pt idx="6174">
                  <c:v>3.0280000000000001E-2</c:v>
                </c:pt>
                <c:pt idx="6175">
                  <c:v>3.0520000000000002E-2</c:v>
                </c:pt>
                <c:pt idx="6176">
                  <c:v>2.971E-2</c:v>
                </c:pt>
                <c:pt idx="6177">
                  <c:v>2.947E-2</c:v>
                </c:pt>
                <c:pt idx="6178">
                  <c:v>2.9510000000000002E-2</c:v>
                </c:pt>
                <c:pt idx="6179">
                  <c:v>2.9819999999999999E-2</c:v>
                </c:pt>
                <c:pt idx="6180">
                  <c:v>2.9239999999999999E-2</c:v>
                </c:pt>
                <c:pt idx="6181">
                  <c:v>2.955E-2</c:v>
                </c:pt>
                <c:pt idx="6182">
                  <c:v>2.9730000000000003E-2</c:v>
                </c:pt>
                <c:pt idx="6183">
                  <c:v>2.988E-2</c:v>
                </c:pt>
                <c:pt idx="6184">
                  <c:v>3.0529999999999998E-2</c:v>
                </c:pt>
                <c:pt idx="6185">
                  <c:v>2.989E-2</c:v>
                </c:pt>
                <c:pt idx="6186">
                  <c:v>3.0510000000000002E-2</c:v>
                </c:pt>
                <c:pt idx="6187">
                  <c:v>3.0019999999999998E-2</c:v>
                </c:pt>
                <c:pt idx="6188">
                  <c:v>2.9939999999999998E-2</c:v>
                </c:pt>
                <c:pt idx="6189">
                  <c:v>2.9689999999999998E-2</c:v>
                </c:pt>
                <c:pt idx="6190">
                  <c:v>2.9870000000000001E-2</c:v>
                </c:pt>
                <c:pt idx="6191">
                  <c:v>3.0099999999999998E-2</c:v>
                </c:pt>
                <c:pt idx="6192">
                  <c:v>2.9939999999999998E-2</c:v>
                </c:pt>
                <c:pt idx="6193">
                  <c:v>0.03</c:v>
                </c:pt>
                <c:pt idx="6194">
                  <c:v>2.9730000000000003E-2</c:v>
                </c:pt>
                <c:pt idx="6195">
                  <c:v>3.0130000000000001E-2</c:v>
                </c:pt>
                <c:pt idx="6196">
                  <c:v>3.0189999999999998E-2</c:v>
                </c:pt>
                <c:pt idx="6197">
                  <c:v>2.9689999999999998E-2</c:v>
                </c:pt>
                <c:pt idx="6198">
                  <c:v>3.0039999999999997E-2</c:v>
                </c:pt>
                <c:pt idx="6199">
                  <c:v>3.0849999999999999E-2</c:v>
                </c:pt>
                <c:pt idx="6200">
                  <c:v>3.1039999999999998E-2</c:v>
                </c:pt>
                <c:pt idx="6201">
                  <c:v>3.1560000000000005E-2</c:v>
                </c:pt>
                <c:pt idx="6202">
                  <c:v>3.1889999999999995E-2</c:v>
                </c:pt>
                <c:pt idx="6203">
                  <c:v>3.0839999999999996E-2</c:v>
                </c:pt>
                <c:pt idx="6204">
                  <c:v>3.0669999999999996E-2</c:v>
                </c:pt>
                <c:pt idx="6205">
                  <c:v>3.0580000000000003E-2</c:v>
                </c:pt>
                <c:pt idx="6206">
                  <c:v>3.031E-2</c:v>
                </c:pt>
                <c:pt idx="6207">
                  <c:v>3.1039999999999998E-2</c:v>
                </c:pt>
                <c:pt idx="6208">
                  <c:v>3.015E-2</c:v>
                </c:pt>
                <c:pt idx="6209">
                  <c:v>2.9849999999999998E-2</c:v>
                </c:pt>
                <c:pt idx="6210">
                  <c:v>2.9300000000000003E-2</c:v>
                </c:pt>
                <c:pt idx="6211">
                  <c:v>2.9489999999999999E-2</c:v>
                </c:pt>
                <c:pt idx="6212">
                  <c:v>2.9449999999999997E-2</c:v>
                </c:pt>
                <c:pt idx="6213">
                  <c:v>2.8999999999999998E-2</c:v>
                </c:pt>
                <c:pt idx="6214">
                  <c:v>2.9730000000000003E-2</c:v>
                </c:pt>
                <c:pt idx="6215">
                  <c:v>3.0239999999999996E-2</c:v>
                </c:pt>
                <c:pt idx="6216">
                  <c:v>3.0860000000000002E-2</c:v>
                </c:pt>
                <c:pt idx="6217">
                  <c:v>3.0849999999999999E-2</c:v>
                </c:pt>
                <c:pt idx="6218">
                  <c:v>2.9739999999999999E-2</c:v>
                </c:pt>
                <c:pt idx="6219">
                  <c:v>2.9270000000000001E-2</c:v>
                </c:pt>
                <c:pt idx="6220">
                  <c:v>2.8610000000000003E-2</c:v>
                </c:pt>
                <c:pt idx="6221">
                  <c:v>2.793E-2</c:v>
                </c:pt>
                <c:pt idx="6222">
                  <c:v>2.8029999999999999E-2</c:v>
                </c:pt>
                <c:pt idx="6223">
                  <c:v>2.8480000000000002E-2</c:v>
                </c:pt>
                <c:pt idx="6224">
                  <c:v>2.8819999999999998E-2</c:v>
                </c:pt>
                <c:pt idx="6225">
                  <c:v>2.9049999999999999E-2</c:v>
                </c:pt>
                <c:pt idx="6226">
                  <c:v>2.9440000000000001E-2</c:v>
                </c:pt>
                <c:pt idx="6227">
                  <c:v>3.023E-2</c:v>
                </c:pt>
                <c:pt idx="6228">
                  <c:v>3.0299999999999997E-2</c:v>
                </c:pt>
                <c:pt idx="6229">
                  <c:v>3.0079999999999999E-2</c:v>
                </c:pt>
                <c:pt idx="6230">
                  <c:v>2.9019999999999997E-2</c:v>
                </c:pt>
                <c:pt idx="6231">
                  <c:v>3.0860000000000002E-2</c:v>
                </c:pt>
                <c:pt idx="6232">
                  <c:v>3.1649999999999998E-2</c:v>
                </c:pt>
                <c:pt idx="6233">
                  <c:v>3.202E-2</c:v>
                </c:pt>
                <c:pt idx="6234">
                  <c:v>3.3080000000000005E-2</c:v>
                </c:pt>
                <c:pt idx="6235">
                  <c:v>3.3489999999999999E-2</c:v>
                </c:pt>
                <c:pt idx="6236">
                  <c:v>3.3339999999999995E-2</c:v>
                </c:pt>
                <c:pt idx="6237">
                  <c:v>3.388E-2</c:v>
                </c:pt>
                <c:pt idx="6238">
                  <c:v>3.4689999999999999E-2</c:v>
                </c:pt>
                <c:pt idx="6239">
                  <c:v>3.39E-2</c:v>
                </c:pt>
                <c:pt idx="6240">
                  <c:v>3.3869999999999997E-2</c:v>
                </c:pt>
                <c:pt idx="6241">
                  <c:v>3.3399999999999999E-2</c:v>
                </c:pt>
                <c:pt idx="6242">
                  <c:v>3.397E-2</c:v>
                </c:pt>
                <c:pt idx="6243">
                  <c:v>3.4329999999999999E-2</c:v>
                </c:pt>
                <c:pt idx="6244">
                  <c:v>3.4130000000000001E-2</c:v>
                </c:pt>
                <c:pt idx="6245">
                  <c:v>3.4040000000000001E-2</c:v>
                </c:pt>
                <c:pt idx="6246">
                  <c:v>3.3930000000000002E-2</c:v>
                </c:pt>
                <c:pt idx="6247">
                  <c:v>3.4769999999999995E-2</c:v>
                </c:pt>
                <c:pt idx="6248">
                  <c:v>3.4840000000000003E-2</c:v>
                </c:pt>
                <c:pt idx="6249">
                  <c:v>3.4680000000000002E-2</c:v>
                </c:pt>
                <c:pt idx="6250">
                  <c:v>3.4410000000000003E-2</c:v>
                </c:pt>
                <c:pt idx="6251">
                  <c:v>3.5220000000000001E-2</c:v>
                </c:pt>
                <c:pt idx="6252">
                  <c:v>3.5230000000000004E-2</c:v>
                </c:pt>
                <c:pt idx="6253">
                  <c:v>3.5269999999999996E-2</c:v>
                </c:pt>
                <c:pt idx="6254">
                  <c:v>3.5220000000000001E-2</c:v>
                </c:pt>
                <c:pt idx="6255">
                  <c:v>3.5780000000000006E-2</c:v>
                </c:pt>
                <c:pt idx="6256">
                  <c:v>3.6010000000000007E-2</c:v>
                </c:pt>
                <c:pt idx="6257">
                  <c:v>3.6200000000000003E-2</c:v>
                </c:pt>
                <c:pt idx="6258">
                  <c:v>3.6220000000000002E-2</c:v>
                </c:pt>
                <c:pt idx="6259">
                  <c:v>3.5580000000000001E-2</c:v>
                </c:pt>
                <c:pt idx="6260">
                  <c:v>3.6110000000000003E-2</c:v>
                </c:pt>
                <c:pt idx="6261">
                  <c:v>3.5810000000000002E-2</c:v>
                </c:pt>
                <c:pt idx="6262">
                  <c:v>3.4730000000000004E-2</c:v>
                </c:pt>
                <c:pt idx="6263">
                  <c:v>3.4339999999999996E-2</c:v>
                </c:pt>
                <c:pt idx="6264">
                  <c:v>3.4339999999999996E-2</c:v>
                </c:pt>
                <c:pt idx="6265">
                  <c:v>3.5450000000000002E-2</c:v>
                </c:pt>
                <c:pt idx="6266">
                  <c:v>3.533E-2</c:v>
                </c:pt>
                <c:pt idx="6267">
                  <c:v>3.406E-2</c:v>
                </c:pt>
                <c:pt idx="6268">
                  <c:v>3.4700000000000002E-2</c:v>
                </c:pt>
                <c:pt idx="6269">
                  <c:v>3.4509999999999999E-2</c:v>
                </c:pt>
                <c:pt idx="6270">
                  <c:v>3.4290000000000001E-2</c:v>
                </c:pt>
                <c:pt idx="6271">
                  <c:v>3.3620000000000004E-2</c:v>
                </c:pt>
                <c:pt idx="6272">
                  <c:v>3.458E-2</c:v>
                </c:pt>
                <c:pt idx="6273">
                  <c:v>3.5180000000000003E-2</c:v>
                </c:pt>
                <c:pt idx="6274">
                  <c:v>3.4760000000000006E-2</c:v>
                </c:pt>
                <c:pt idx="6275">
                  <c:v>3.4799999999999998E-2</c:v>
                </c:pt>
                <c:pt idx="6276">
                  <c:v>3.5150000000000001E-2</c:v>
                </c:pt>
                <c:pt idx="6277">
                  <c:v>3.5069999999999997E-2</c:v>
                </c:pt>
                <c:pt idx="6278">
                  <c:v>3.4660000000000003E-2</c:v>
                </c:pt>
                <c:pt idx="6279">
                  <c:v>3.4560000000000007E-2</c:v>
                </c:pt>
                <c:pt idx="6280">
                  <c:v>3.44E-2</c:v>
                </c:pt>
                <c:pt idx="6281">
                  <c:v>3.3910000000000003E-2</c:v>
                </c:pt>
                <c:pt idx="6282">
                  <c:v>3.4669999999999999E-2</c:v>
                </c:pt>
                <c:pt idx="6283">
                  <c:v>3.4930000000000003E-2</c:v>
                </c:pt>
                <c:pt idx="6284">
                  <c:v>3.5469999999999995E-2</c:v>
                </c:pt>
                <c:pt idx="6285">
                  <c:v>3.5249999999999997E-2</c:v>
                </c:pt>
                <c:pt idx="6286">
                  <c:v>3.5089999999999996E-2</c:v>
                </c:pt>
                <c:pt idx="6287">
                  <c:v>3.6010000000000007E-2</c:v>
                </c:pt>
                <c:pt idx="6288">
                  <c:v>3.5980000000000005E-2</c:v>
                </c:pt>
                <c:pt idx="6289">
                  <c:v>3.5249999999999997E-2</c:v>
                </c:pt>
                <c:pt idx="6290">
                  <c:v>3.5150000000000001E-2</c:v>
                </c:pt>
                <c:pt idx="6291">
                  <c:v>3.5639999999999998E-2</c:v>
                </c:pt>
                <c:pt idx="6292">
                  <c:v>3.5769999999999996E-2</c:v>
                </c:pt>
                <c:pt idx="6293">
                  <c:v>3.5860000000000003E-2</c:v>
                </c:pt>
                <c:pt idx="6294">
                  <c:v>3.5589999999999997E-2</c:v>
                </c:pt>
                <c:pt idx="6295">
                  <c:v>3.6060000000000002E-2</c:v>
                </c:pt>
                <c:pt idx="6296">
                  <c:v>3.6789999999999996E-2</c:v>
                </c:pt>
                <c:pt idx="6297">
                  <c:v>3.6760000000000001E-2</c:v>
                </c:pt>
                <c:pt idx="6298">
                  <c:v>3.6549999999999999E-2</c:v>
                </c:pt>
                <c:pt idx="6299">
                  <c:v>3.739E-2</c:v>
                </c:pt>
                <c:pt idx="6300">
                  <c:v>3.8330000000000003E-2</c:v>
                </c:pt>
                <c:pt idx="6301">
                  <c:v>3.8469999999999997E-2</c:v>
                </c:pt>
                <c:pt idx="6302">
                  <c:v>3.7819999999999999E-2</c:v>
                </c:pt>
                <c:pt idx="6303">
                  <c:v>3.7999999999999999E-2</c:v>
                </c:pt>
                <c:pt idx="6304">
                  <c:v>3.7610000000000005E-2</c:v>
                </c:pt>
                <c:pt idx="6305">
                  <c:v>3.807E-2</c:v>
                </c:pt>
                <c:pt idx="6306">
                  <c:v>3.7819999999999999E-2</c:v>
                </c:pt>
                <c:pt idx="6307">
                  <c:v>3.671E-2</c:v>
                </c:pt>
                <c:pt idx="6308">
                  <c:v>3.739E-2</c:v>
                </c:pt>
                <c:pt idx="6309">
                  <c:v>3.7510000000000002E-2</c:v>
                </c:pt>
                <c:pt idx="6310">
                  <c:v>3.848E-2</c:v>
                </c:pt>
                <c:pt idx="6311">
                  <c:v>3.8239999999999996E-2</c:v>
                </c:pt>
                <c:pt idx="6312">
                  <c:v>3.7789999999999997E-2</c:v>
                </c:pt>
                <c:pt idx="6313">
                  <c:v>3.7850000000000002E-2</c:v>
                </c:pt>
                <c:pt idx="6314">
                  <c:v>3.8030000000000001E-2</c:v>
                </c:pt>
                <c:pt idx="6315">
                  <c:v>3.6560000000000002E-2</c:v>
                </c:pt>
                <c:pt idx="6316">
                  <c:v>3.6310000000000002E-2</c:v>
                </c:pt>
                <c:pt idx="6317">
                  <c:v>3.5439999999999999E-2</c:v>
                </c:pt>
                <c:pt idx="6318">
                  <c:v>3.4989999999999993E-2</c:v>
                </c:pt>
                <c:pt idx="6319">
                  <c:v>3.5900000000000001E-2</c:v>
                </c:pt>
                <c:pt idx="6320">
                  <c:v>3.6289999999999996E-2</c:v>
                </c:pt>
                <c:pt idx="6321">
                  <c:v>3.5539999999999995E-2</c:v>
                </c:pt>
                <c:pt idx="6322">
                  <c:v>3.5830000000000001E-2</c:v>
                </c:pt>
                <c:pt idx="6323">
                  <c:v>3.5049999999999998E-2</c:v>
                </c:pt>
                <c:pt idx="6324">
                  <c:v>3.542E-2</c:v>
                </c:pt>
                <c:pt idx="6325">
                  <c:v>3.567E-2</c:v>
                </c:pt>
                <c:pt idx="6326">
                  <c:v>3.5929999999999997E-2</c:v>
                </c:pt>
                <c:pt idx="6327">
                  <c:v>3.6130000000000002E-2</c:v>
                </c:pt>
                <c:pt idx="6328">
                  <c:v>3.5869999999999999E-2</c:v>
                </c:pt>
                <c:pt idx="6329">
                  <c:v>3.5200000000000002E-2</c:v>
                </c:pt>
                <c:pt idx="6330">
                  <c:v>3.5529999999999999E-2</c:v>
                </c:pt>
                <c:pt idx="6331">
                  <c:v>3.5210000000000005E-2</c:v>
                </c:pt>
                <c:pt idx="6332">
                  <c:v>3.5810000000000002E-2</c:v>
                </c:pt>
                <c:pt idx="6333">
                  <c:v>3.5319999999999997E-2</c:v>
                </c:pt>
                <c:pt idx="6334">
                  <c:v>3.4439999999999998E-2</c:v>
                </c:pt>
                <c:pt idx="6335">
                  <c:v>3.4709999999999998E-2</c:v>
                </c:pt>
                <c:pt idx="6336">
                  <c:v>3.4410000000000003E-2</c:v>
                </c:pt>
                <c:pt idx="6337">
                  <c:v>3.4360000000000002E-2</c:v>
                </c:pt>
                <c:pt idx="6338">
                  <c:v>3.3939999999999998E-2</c:v>
                </c:pt>
                <c:pt idx="6339">
                  <c:v>3.3620000000000004E-2</c:v>
                </c:pt>
                <c:pt idx="6340">
                  <c:v>3.3829999999999999E-2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CF-41A0-AAA3-36738CC498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4614432"/>
        <c:axId val="744617344"/>
      </c:lineChart>
      <c:lineChart>
        <c:grouping val="standard"/>
        <c:varyColors val="0"/>
        <c:ser>
          <c:idx val="0"/>
          <c:order val="0"/>
          <c:tx>
            <c:strRef>
              <c:f>'[STI Model.xlsx]Bank Prof &amp; Yield Spreads'!$B$2</c:f>
              <c:strCache>
                <c:ptCount val="1"/>
                <c:pt idx="0">
                  <c:v>S&amp;P Banks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'[STI Model.xlsx]Bank Prof &amp; Yield Spreads'!$A$3:$A$6343</c:f>
              <c:numCache>
                <c:formatCode>m/d/yyyy</c:formatCode>
                <c:ptCount val="6341"/>
                <c:pt idx="0">
                  <c:v>43133</c:v>
                </c:pt>
                <c:pt idx="1">
                  <c:v>43132</c:v>
                </c:pt>
                <c:pt idx="2">
                  <c:v>43131</c:v>
                </c:pt>
                <c:pt idx="3">
                  <c:v>43130</c:v>
                </c:pt>
                <c:pt idx="4">
                  <c:v>43129</c:v>
                </c:pt>
                <c:pt idx="5">
                  <c:v>43126</c:v>
                </c:pt>
                <c:pt idx="6">
                  <c:v>43125</c:v>
                </c:pt>
                <c:pt idx="7">
                  <c:v>43124</c:v>
                </c:pt>
                <c:pt idx="8">
                  <c:v>43123</c:v>
                </c:pt>
                <c:pt idx="9">
                  <c:v>43122</c:v>
                </c:pt>
                <c:pt idx="10">
                  <c:v>43119</c:v>
                </c:pt>
                <c:pt idx="11">
                  <c:v>43118</c:v>
                </c:pt>
                <c:pt idx="12">
                  <c:v>43117</c:v>
                </c:pt>
                <c:pt idx="13">
                  <c:v>43116</c:v>
                </c:pt>
                <c:pt idx="14">
                  <c:v>43112</c:v>
                </c:pt>
                <c:pt idx="15">
                  <c:v>43111</c:v>
                </c:pt>
                <c:pt idx="16">
                  <c:v>43110</c:v>
                </c:pt>
                <c:pt idx="17">
                  <c:v>43109</c:v>
                </c:pt>
                <c:pt idx="18">
                  <c:v>43108</c:v>
                </c:pt>
                <c:pt idx="19">
                  <c:v>43105</c:v>
                </c:pt>
                <c:pt idx="20">
                  <c:v>43104</c:v>
                </c:pt>
                <c:pt idx="21">
                  <c:v>43103</c:v>
                </c:pt>
                <c:pt idx="22">
                  <c:v>43102</c:v>
                </c:pt>
                <c:pt idx="23">
                  <c:v>43098</c:v>
                </c:pt>
                <c:pt idx="24">
                  <c:v>43097</c:v>
                </c:pt>
                <c:pt idx="25">
                  <c:v>43096</c:v>
                </c:pt>
                <c:pt idx="26">
                  <c:v>43095</c:v>
                </c:pt>
                <c:pt idx="27">
                  <c:v>43091</c:v>
                </c:pt>
                <c:pt idx="28">
                  <c:v>43090</c:v>
                </c:pt>
                <c:pt idx="29">
                  <c:v>43089</c:v>
                </c:pt>
                <c:pt idx="30">
                  <c:v>43088</c:v>
                </c:pt>
                <c:pt idx="31">
                  <c:v>43087</c:v>
                </c:pt>
                <c:pt idx="32">
                  <c:v>43084</c:v>
                </c:pt>
                <c:pt idx="33">
                  <c:v>43083</c:v>
                </c:pt>
                <c:pt idx="34">
                  <c:v>43082</c:v>
                </c:pt>
                <c:pt idx="35">
                  <c:v>43081</c:v>
                </c:pt>
                <c:pt idx="36">
                  <c:v>43080</c:v>
                </c:pt>
                <c:pt idx="37">
                  <c:v>43077</c:v>
                </c:pt>
                <c:pt idx="38">
                  <c:v>43076</c:v>
                </c:pt>
                <c:pt idx="39">
                  <c:v>43075</c:v>
                </c:pt>
                <c:pt idx="40">
                  <c:v>43074</c:v>
                </c:pt>
                <c:pt idx="41">
                  <c:v>43073</c:v>
                </c:pt>
                <c:pt idx="42">
                  <c:v>43070</c:v>
                </c:pt>
                <c:pt idx="43">
                  <c:v>43069</c:v>
                </c:pt>
                <c:pt idx="44">
                  <c:v>43068</c:v>
                </c:pt>
                <c:pt idx="45">
                  <c:v>43067</c:v>
                </c:pt>
                <c:pt idx="46">
                  <c:v>43066</c:v>
                </c:pt>
                <c:pt idx="47">
                  <c:v>43063</c:v>
                </c:pt>
                <c:pt idx="48">
                  <c:v>43061</c:v>
                </c:pt>
                <c:pt idx="49">
                  <c:v>43060</c:v>
                </c:pt>
                <c:pt idx="50">
                  <c:v>43059</c:v>
                </c:pt>
                <c:pt idx="51">
                  <c:v>43056</c:v>
                </c:pt>
                <c:pt idx="52">
                  <c:v>43055</c:v>
                </c:pt>
                <c:pt idx="53">
                  <c:v>43054</c:v>
                </c:pt>
                <c:pt idx="54">
                  <c:v>43053</c:v>
                </c:pt>
                <c:pt idx="55">
                  <c:v>43052</c:v>
                </c:pt>
                <c:pt idx="56">
                  <c:v>43049</c:v>
                </c:pt>
                <c:pt idx="57">
                  <c:v>43048</c:v>
                </c:pt>
                <c:pt idx="58">
                  <c:v>43047</c:v>
                </c:pt>
                <c:pt idx="59">
                  <c:v>43046</c:v>
                </c:pt>
                <c:pt idx="60">
                  <c:v>43045</c:v>
                </c:pt>
                <c:pt idx="61">
                  <c:v>43042</c:v>
                </c:pt>
                <c:pt idx="62">
                  <c:v>43041</c:v>
                </c:pt>
                <c:pt idx="63">
                  <c:v>43040</c:v>
                </c:pt>
                <c:pt idx="64">
                  <c:v>43039</c:v>
                </c:pt>
                <c:pt idx="65">
                  <c:v>43038</c:v>
                </c:pt>
                <c:pt idx="66">
                  <c:v>43035</c:v>
                </c:pt>
                <c:pt idx="67">
                  <c:v>43034</c:v>
                </c:pt>
                <c:pt idx="68">
                  <c:v>43033</c:v>
                </c:pt>
                <c:pt idx="69">
                  <c:v>43032</c:v>
                </c:pt>
                <c:pt idx="70">
                  <c:v>43031</c:v>
                </c:pt>
                <c:pt idx="71">
                  <c:v>43028</c:v>
                </c:pt>
                <c:pt idx="72">
                  <c:v>43027</c:v>
                </c:pt>
                <c:pt idx="73">
                  <c:v>43026</c:v>
                </c:pt>
                <c:pt idx="74">
                  <c:v>43025</c:v>
                </c:pt>
                <c:pt idx="75">
                  <c:v>43024</c:v>
                </c:pt>
                <c:pt idx="76">
                  <c:v>43021</c:v>
                </c:pt>
                <c:pt idx="77">
                  <c:v>43020</c:v>
                </c:pt>
                <c:pt idx="78">
                  <c:v>43019</c:v>
                </c:pt>
                <c:pt idx="79">
                  <c:v>43018</c:v>
                </c:pt>
                <c:pt idx="80">
                  <c:v>43014</c:v>
                </c:pt>
                <c:pt idx="81">
                  <c:v>43013</c:v>
                </c:pt>
                <c:pt idx="82">
                  <c:v>43012</c:v>
                </c:pt>
                <c:pt idx="83">
                  <c:v>43011</c:v>
                </c:pt>
                <c:pt idx="84">
                  <c:v>43010</c:v>
                </c:pt>
                <c:pt idx="85">
                  <c:v>43007</c:v>
                </c:pt>
                <c:pt idx="86">
                  <c:v>43006</c:v>
                </c:pt>
                <c:pt idx="87">
                  <c:v>43005</c:v>
                </c:pt>
                <c:pt idx="88">
                  <c:v>43004</c:v>
                </c:pt>
                <c:pt idx="89">
                  <c:v>43003</c:v>
                </c:pt>
                <c:pt idx="90">
                  <c:v>43000</c:v>
                </c:pt>
                <c:pt idx="91">
                  <c:v>42999</c:v>
                </c:pt>
                <c:pt idx="92">
                  <c:v>42998</c:v>
                </c:pt>
                <c:pt idx="93">
                  <c:v>42997</c:v>
                </c:pt>
                <c:pt idx="94">
                  <c:v>42996</c:v>
                </c:pt>
                <c:pt idx="95">
                  <c:v>42993</c:v>
                </c:pt>
                <c:pt idx="96">
                  <c:v>42992</c:v>
                </c:pt>
                <c:pt idx="97">
                  <c:v>42991</c:v>
                </c:pt>
                <c:pt idx="98">
                  <c:v>42990</c:v>
                </c:pt>
                <c:pt idx="99">
                  <c:v>42989</c:v>
                </c:pt>
                <c:pt idx="100">
                  <c:v>42986</c:v>
                </c:pt>
                <c:pt idx="101">
                  <c:v>42985</c:v>
                </c:pt>
                <c:pt idx="102">
                  <c:v>42984</c:v>
                </c:pt>
                <c:pt idx="103">
                  <c:v>42983</c:v>
                </c:pt>
                <c:pt idx="104">
                  <c:v>42979</c:v>
                </c:pt>
                <c:pt idx="105">
                  <c:v>42978</c:v>
                </c:pt>
                <c:pt idx="106">
                  <c:v>42977</c:v>
                </c:pt>
                <c:pt idx="107">
                  <c:v>42976</c:v>
                </c:pt>
                <c:pt idx="108">
                  <c:v>42975</c:v>
                </c:pt>
                <c:pt idx="109">
                  <c:v>42972</c:v>
                </c:pt>
                <c:pt idx="110">
                  <c:v>42971</c:v>
                </c:pt>
                <c:pt idx="111">
                  <c:v>42970</c:v>
                </c:pt>
                <c:pt idx="112">
                  <c:v>42969</c:v>
                </c:pt>
                <c:pt idx="113">
                  <c:v>42968</c:v>
                </c:pt>
                <c:pt idx="114">
                  <c:v>42965</c:v>
                </c:pt>
                <c:pt idx="115">
                  <c:v>42964</c:v>
                </c:pt>
                <c:pt idx="116">
                  <c:v>42963</c:v>
                </c:pt>
                <c:pt idx="117">
                  <c:v>42962</c:v>
                </c:pt>
                <c:pt idx="118">
                  <c:v>42961</c:v>
                </c:pt>
                <c:pt idx="119">
                  <c:v>42958</c:v>
                </c:pt>
                <c:pt idx="120">
                  <c:v>42957</c:v>
                </c:pt>
                <c:pt idx="121">
                  <c:v>42956</c:v>
                </c:pt>
                <c:pt idx="122">
                  <c:v>42955</c:v>
                </c:pt>
                <c:pt idx="123">
                  <c:v>42954</c:v>
                </c:pt>
                <c:pt idx="124">
                  <c:v>42951</c:v>
                </c:pt>
                <c:pt idx="125">
                  <c:v>42950</c:v>
                </c:pt>
                <c:pt idx="126">
                  <c:v>42949</c:v>
                </c:pt>
                <c:pt idx="127">
                  <c:v>42948</c:v>
                </c:pt>
                <c:pt idx="128">
                  <c:v>42947</c:v>
                </c:pt>
                <c:pt idx="129">
                  <c:v>42944</c:v>
                </c:pt>
                <c:pt idx="130">
                  <c:v>42943</c:v>
                </c:pt>
                <c:pt idx="131">
                  <c:v>42942</c:v>
                </c:pt>
                <c:pt idx="132">
                  <c:v>42941</c:v>
                </c:pt>
                <c:pt idx="133">
                  <c:v>42940</c:v>
                </c:pt>
                <c:pt idx="134">
                  <c:v>42937</c:v>
                </c:pt>
                <c:pt idx="135">
                  <c:v>42936</c:v>
                </c:pt>
                <c:pt idx="136">
                  <c:v>42935</c:v>
                </c:pt>
                <c:pt idx="137">
                  <c:v>42934</c:v>
                </c:pt>
                <c:pt idx="138">
                  <c:v>42933</c:v>
                </c:pt>
                <c:pt idx="139">
                  <c:v>42930</c:v>
                </c:pt>
                <c:pt idx="140">
                  <c:v>42929</c:v>
                </c:pt>
                <c:pt idx="141">
                  <c:v>42928</c:v>
                </c:pt>
                <c:pt idx="142">
                  <c:v>42927</c:v>
                </c:pt>
                <c:pt idx="143">
                  <c:v>42926</c:v>
                </c:pt>
                <c:pt idx="144">
                  <c:v>42923</c:v>
                </c:pt>
                <c:pt idx="145">
                  <c:v>42922</c:v>
                </c:pt>
                <c:pt idx="146">
                  <c:v>42921</c:v>
                </c:pt>
                <c:pt idx="147">
                  <c:v>42919</c:v>
                </c:pt>
                <c:pt idx="148">
                  <c:v>42916</c:v>
                </c:pt>
                <c:pt idx="149">
                  <c:v>42915</c:v>
                </c:pt>
                <c:pt idx="150">
                  <c:v>42914</c:v>
                </c:pt>
                <c:pt idx="151">
                  <c:v>42913</c:v>
                </c:pt>
                <c:pt idx="152">
                  <c:v>42912</c:v>
                </c:pt>
                <c:pt idx="153">
                  <c:v>42909</c:v>
                </c:pt>
                <c:pt idx="154">
                  <c:v>42908</c:v>
                </c:pt>
                <c:pt idx="155">
                  <c:v>42907</c:v>
                </c:pt>
                <c:pt idx="156">
                  <c:v>42906</c:v>
                </c:pt>
                <c:pt idx="157">
                  <c:v>42905</c:v>
                </c:pt>
                <c:pt idx="158">
                  <c:v>42902</c:v>
                </c:pt>
                <c:pt idx="159">
                  <c:v>42901</c:v>
                </c:pt>
                <c:pt idx="160">
                  <c:v>42900</c:v>
                </c:pt>
                <c:pt idx="161">
                  <c:v>42899</c:v>
                </c:pt>
                <c:pt idx="162">
                  <c:v>42898</c:v>
                </c:pt>
                <c:pt idx="163">
                  <c:v>42895</c:v>
                </c:pt>
                <c:pt idx="164">
                  <c:v>42894</c:v>
                </c:pt>
                <c:pt idx="165">
                  <c:v>42893</c:v>
                </c:pt>
                <c:pt idx="166">
                  <c:v>42892</c:v>
                </c:pt>
                <c:pt idx="167">
                  <c:v>42891</c:v>
                </c:pt>
                <c:pt idx="168">
                  <c:v>42888</c:v>
                </c:pt>
                <c:pt idx="169">
                  <c:v>42887</c:v>
                </c:pt>
                <c:pt idx="170">
                  <c:v>42886</c:v>
                </c:pt>
                <c:pt idx="171">
                  <c:v>42885</c:v>
                </c:pt>
                <c:pt idx="172">
                  <c:v>42881</c:v>
                </c:pt>
                <c:pt idx="173">
                  <c:v>42880</c:v>
                </c:pt>
                <c:pt idx="174">
                  <c:v>42879</c:v>
                </c:pt>
                <c:pt idx="175">
                  <c:v>42878</c:v>
                </c:pt>
                <c:pt idx="176">
                  <c:v>42877</c:v>
                </c:pt>
                <c:pt idx="177">
                  <c:v>42874</c:v>
                </c:pt>
                <c:pt idx="178">
                  <c:v>42873</c:v>
                </c:pt>
                <c:pt idx="179">
                  <c:v>42872</c:v>
                </c:pt>
                <c:pt idx="180">
                  <c:v>42871</c:v>
                </c:pt>
                <c:pt idx="181">
                  <c:v>42870</c:v>
                </c:pt>
                <c:pt idx="182">
                  <c:v>42867</c:v>
                </c:pt>
                <c:pt idx="183">
                  <c:v>42866</c:v>
                </c:pt>
                <c:pt idx="184">
                  <c:v>42865</c:v>
                </c:pt>
                <c:pt idx="185">
                  <c:v>42864</c:v>
                </c:pt>
                <c:pt idx="186">
                  <c:v>42863</c:v>
                </c:pt>
                <c:pt idx="187">
                  <c:v>42860</c:v>
                </c:pt>
                <c:pt idx="188">
                  <c:v>42859</c:v>
                </c:pt>
                <c:pt idx="189">
                  <c:v>42858</c:v>
                </c:pt>
                <c:pt idx="190">
                  <c:v>42857</c:v>
                </c:pt>
                <c:pt idx="191">
                  <c:v>42856</c:v>
                </c:pt>
                <c:pt idx="192">
                  <c:v>42853</c:v>
                </c:pt>
                <c:pt idx="193">
                  <c:v>42852</c:v>
                </c:pt>
                <c:pt idx="194">
                  <c:v>42851</c:v>
                </c:pt>
                <c:pt idx="195">
                  <c:v>42850</c:v>
                </c:pt>
                <c:pt idx="196">
                  <c:v>42849</c:v>
                </c:pt>
                <c:pt idx="197">
                  <c:v>42846</c:v>
                </c:pt>
                <c:pt idx="198">
                  <c:v>42845</c:v>
                </c:pt>
                <c:pt idx="199">
                  <c:v>42844</c:v>
                </c:pt>
                <c:pt idx="200">
                  <c:v>42843</c:v>
                </c:pt>
                <c:pt idx="201">
                  <c:v>42842</c:v>
                </c:pt>
                <c:pt idx="202">
                  <c:v>42838</c:v>
                </c:pt>
                <c:pt idx="203">
                  <c:v>42837</c:v>
                </c:pt>
                <c:pt idx="204">
                  <c:v>42836</c:v>
                </c:pt>
                <c:pt idx="205">
                  <c:v>42835</c:v>
                </c:pt>
                <c:pt idx="206">
                  <c:v>42832</c:v>
                </c:pt>
                <c:pt idx="207">
                  <c:v>42831</c:v>
                </c:pt>
                <c:pt idx="208">
                  <c:v>42830</c:v>
                </c:pt>
                <c:pt idx="209">
                  <c:v>42829</c:v>
                </c:pt>
                <c:pt idx="210">
                  <c:v>42828</c:v>
                </c:pt>
                <c:pt idx="211">
                  <c:v>42825</c:v>
                </c:pt>
                <c:pt idx="212">
                  <c:v>42824</c:v>
                </c:pt>
                <c:pt idx="213">
                  <c:v>42823</c:v>
                </c:pt>
                <c:pt idx="214">
                  <c:v>42822</c:v>
                </c:pt>
                <c:pt idx="215">
                  <c:v>42821</c:v>
                </c:pt>
                <c:pt idx="216">
                  <c:v>42818</c:v>
                </c:pt>
                <c:pt idx="217">
                  <c:v>42817</c:v>
                </c:pt>
                <c:pt idx="218">
                  <c:v>42816</c:v>
                </c:pt>
                <c:pt idx="219">
                  <c:v>42815</c:v>
                </c:pt>
                <c:pt idx="220">
                  <c:v>42814</c:v>
                </c:pt>
                <c:pt idx="221">
                  <c:v>42811</c:v>
                </c:pt>
                <c:pt idx="222">
                  <c:v>42810</c:v>
                </c:pt>
                <c:pt idx="223">
                  <c:v>42809</c:v>
                </c:pt>
                <c:pt idx="224">
                  <c:v>42808</c:v>
                </c:pt>
                <c:pt idx="225">
                  <c:v>42807</c:v>
                </c:pt>
                <c:pt idx="226">
                  <c:v>42804</c:v>
                </c:pt>
                <c:pt idx="227">
                  <c:v>42803</c:v>
                </c:pt>
                <c:pt idx="228">
                  <c:v>42802</c:v>
                </c:pt>
                <c:pt idx="229">
                  <c:v>42801</c:v>
                </c:pt>
                <c:pt idx="230">
                  <c:v>42800</c:v>
                </c:pt>
                <c:pt idx="231">
                  <c:v>42797</c:v>
                </c:pt>
                <c:pt idx="232">
                  <c:v>42796</c:v>
                </c:pt>
                <c:pt idx="233">
                  <c:v>42795</c:v>
                </c:pt>
                <c:pt idx="234">
                  <c:v>42794</c:v>
                </c:pt>
                <c:pt idx="235">
                  <c:v>42793</c:v>
                </c:pt>
                <c:pt idx="236">
                  <c:v>42790</c:v>
                </c:pt>
                <c:pt idx="237">
                  <c:v>42789</c:v>
                </c:pt>
                <c:pt idx="238">
                  <c:v>42788</c:v>
                </c:pt>
                <c:pt idx="239">
                  <c:v>42787</c:v>
                </c:pt>
                <c:pt idx="240">
                  <c:v>42783</c:v>
                </c:pt>
                <c:pt idx="241">
                  <c:v>42782</c:v>
                </c:pt>
                <c:pt idx="242">
                  <c:v>42781</c:v>
                </c:pt>
                <c:pt idx="243">
                  <c:v>42780</c:v>
                </c:pt>
                <c:pt idx="244">
                  <c:v>42779</c:v>
                </c:pt>
                <c:pt idx="245">
                  <c:v>42776</c:v>
                </c:pt>
                <c:pt idx="246">
                  <c:v>42775</c:v>
                </c:pt>
                <c:pt idx="247">
                  <c:v>42774</c:v>
                </c:pt>
                <c:pt idx="248">
                  <c:v>42773</c:v>
                </c:pt>
                <c:pt idx="249">
                  <c:v>42772</c:v>
                </c:pt>
                <c:pt idx="250">
                  <c:v>42769</c:v>
                </c:pt>
                <c:pt idx="251">
                  <c:v>42768</c:v>
                </c:pt>
                <c:pt idx="252">
                  <c:v>42767</c:v>
                </c:pt>
                <c:pt idx="253">
                  <c:v>42766</c:v>
                </c:pt>
                <c:pt idx="254">
                  <c:v>42765</c:v>
                </c:pt>
                <c:pt idx="255">
                  <c:v>42762</c:v>
                </c:pt>
                <c:pt idx="256">
                  <c:v>42761</c:v>
                </c:pt>
                <c:pt idx="257">
                  <c:v>42760</c:v>
                </c:pt>
                <c:pt idx="258">
                  <c:v>42759</c:v>
                </c:pt>
                <c:pt idx="259">
                  <c:v>42758</c:v>
                </c:pt>
                <c:pt idx="260">
                  <c:v>42755</c:v>
                </c:pt>
                <c:pt idx="261">
                  <c:v>42754</c:v>
                </c:pt>
                <c:pt idx="262">
                  <c:v>42753</c:v>
                </c:pt>
                <c:pt idx="263">
                  <c:v>42752</c:v>
                </c:pt>
                <c:pt idx="264">
                  <c:v>42748</c:v>
                </c:pt>
                <c:pt idx="265">
                  <c:v>42747</c:v>
                </c:pt>
                <c:pt idx="266">
                  <c:v>42746</c:v>
                </c:pt>
                <c:pt idx="267">
                  <c:v>42745</c:v>
                </c:pt>
                <c:pt idx="268">
                  <c:v>42744</c:v>
                </c:pt>
                <c:pt idx="269">
                  <c:v>42741</c:v>
                </c:pt>
                <c:pt idx="270">
                  <c:v>42740</c:v>
                </c:pt>
                <c:pt idx="271">
                  <c:v>42739</c:v>
                </c:pt>
                <c:pt idx="272">
                  <c:v>42738</c:v>
                </c:pt>
                <c:pt idx="273">
                  <c:v>42734</c:v>
                </c:pt>
                <c:pt idx="274">
                  <c:v>42733</c:v>
                </c:pt>
                <c:pt idx="275">
                  <c:v>42732</c:v>
                </c:pt>
                <c:pt idx="276">
                  <c:v>42731</c:v>
                </c:pt>
                <c:pt idx="277">
                  <c:v>42727</c:v>
                </c:pt>
                <c:pt idx="278">
                  <c:v>42726</c:v>
                </c:pt>
                <c:pt idx="279">
                  <c:v>42725</c:v>
                </c:pt>
                <c:pt idx="280">
                  <c:v>42724</c:v>
                </c:pt>
                <c:pt idx="281">
                  <c:v>42723</c:v>
                </c:pt>
                <c:pt idx="282">
                  <c:v>42720</c:v>
                </c:pt>
                <c:pt idx="283">
                  <c:v>42719</c:v>
                </c:pt>
                <c:pt idx="284">
                  <c:v>42718</c:v>
                </c:pt>
                <c:pt idx="285">
                  <c:v>42717</c:v>
                </c:pt>
                <c:pt idx="286">
                  <c:v>42716</c:v>
                </c:pt>
                <c:pt idx="287">
                  <c:v>42713</c:v>
                </c:pt>
                <c:pt idx="288">
                  <c:v>42712</c:v>
                </c:pt>
                <c:pt idx="289">
                  <c:v>42711</c:v>
                </c:pt>
                <c:pt idx="290">
                  <c:v>42710</c:v>
                </c:pt>
                <c:pt idx="291">
                  <c:v>42709</c:v>
                </c:pt>
                <c:pt idx="292">
                  <c:v>42706</c:v>
                </c:pt>
                <c:pt idx="293">
                  <c:v>42705</c:v>
                </c:pt>
                <c:pt idx="294">
                  <c:v>42704</c:v>
                </c:pt>
                <c:pt idx="295">
                  <c:v>42703</c:v>
                </c:pt>
                <c:pt idx="296">
                  <c:v>42702</c:v>
                </c:pt>
                <c:pt idx="297">
                  <c:v>42699</c:v>
                </c:pt>
                <c:pt idx="298">
                  <c:v>42697</c:v>
                </c:pt>
                <c:pt idx="299">
                  <c:v>42696</c:v>
                </c:pt>
                <c:pt idx="300">
                  <c:v>42695</c:v>
                </c:pt>
                <c:pt idx="301">
                  <c:v>42692</c:v>
                </c:pt>
                <c:pt idx="302">
                  <c:v>42691</c:v>
                </c:pt>
                <c:pt idx="303">
                  <c:v>42690</c:v>
                </c:pt>
                <c:pt idx="304">
                  <c:v>42689</c:v>
                </c:pt>
                <c:pt idx="305">
                  <c:v>42688</c:v>
                </c:pt>
                <c:pt idx="306">
                  <c:v>42684</c:v>
                </c:pt>
                <c:pt idx="307">
                  <c:v>42683</c:v>
                </c:pt>
                <c:pt idx="308">
                  <c:v>42682</c:v>
                </c:pt>
                <c:pt idx="309">
                  <c:v>42681</c:v>
                </c:pt>
                <c:pt idx="310">
                  <c:v>42678</c:v>
                </c:pt>
                <c:pt idx="311">
                  <c:v>42677</c:v>
                </c:pt>
                <c:pt idx="312">
                  <c:v>42676</c:v>
                </c:pt>
                <c:pt idx="313">
                  <c:v>42675</c:v>
                </c:pt>
                <c:pt idx="314">
                  <c:v>42674</c:v>
                </c:pt>
                <c:pt idx="315">
                  <c:v>42671</c:v>
                </c:pt>
                <c:pt idx="316">
                  <c:v>42670</c:v>
                </c:pt>
                <c:pt idx="317">
                  <c:v>42669</c:v>
                </c:pt>
                <c:pt idx="318">
                  <c:v>42668</c:v>
                </c:pt>
                <c:pt idx="319">
                  <c:v>42667</c:v>
                </c:pt>
                <c:pt idx="320">
                  <c:v>42664</c:v>
                </c:pt>
                <c:pt idx="321">
                  <c:v>42663</c:v>
                </c:pt>
                <c:pt idx="322">
                  <c:v>42662</c:v>
                </c:pt>
                <c:pt idx="323">
                  <c:v>42661</c:v>
                </c:pt>
                <c:pt idx="324">
                  <c:v>42660</c:v>
                </c:pt>
                <c:pt idx="325">
                  <c:v>42657</c:v>
                </c:pt>
                <c:pt idx="326">
                  <c:v>42656</c:v>
                </c:pt>
                <c:pt idx="327">
                  <c:v>42655</c:v>
                </c:pt>
                <c:pt idx="328">
                  <c:v>42654</c:v>
                </c:pt>
                <c:pt idx="329">
                  <c:v>42650</c:v>
                </c:pt>
                <c:pt idx="330">
                  <c:v>42649</c:v>
                </c:pt>
                <c:pt idx="331">
                  <c:v>42648</c:v>
                </c:pt>
                <c:pt idx="332">
                  <c:v>42647</c:v>
                </c:pt>
                <c:pt idx="333">
                  <c:v>42646</c:v>
                </c:pt>
                <c:pt idx="334">
                  <c:v>42643</c:v>
                </c:pt>
                <c:pt idx="335">
                  <c:v>42642</c:v>
                </c:pt>
                <c:pt idx="336">
                  <c:v>42641</c:v>
                </c:pt>
                <c:pt idx="337">
                  <c:v>42640</c:v>
                </c:pt>
                <c:pt idx="338">
                  <c:v>42639</c:v>
                </c:pt>
                <c:pt idx="339">
                  <c:v>42636</c:v>
                </c:pt>
                <c:pt idx="340">
                  <c:v>42635</c:v>
                </c:pt>
                <c:pt idx="341">
                  <c:v>42634</c:v>
                </c:pt>
                <c:pt idx="342">
                  <c:v>42633</c:v>
                </c:pt>
                <c:pt idx="343">
                  <c:v>42632</c:v>
                </c:pt>
                <c:pt idx="344">
                  <c:v>42629</c:v>
                </c:pt>
                <c:pt idx="345">
                  <c:v>42628</c:v>
                </c:pt>
                <c:pt idx="346">
                  <c:v>42627</c:v>
                </c:pt>
                <c:pt idx="347">
                  <c:v>42626</c:v>
                </c:pt>
                <c:pt idx="348">
                  <c:v>42625</c:v>
                </c:pt>
                <c:pt idx="349">
                  <c:v>42622</c:v>
                </c:pt>
                <c:pt idx="350">
                  <c:v>42621</c:v>
                </c:pt>
                <c:pt idx="351">
                  <c:v>42620</c:v>
                </c:pt>
                <c:pt idx="352">
                  <c:v>42619</c:v>
                </c:pt>
                <c:pt idx="353">
                  <c:v>42615</c:v>
                </c:pt>
                <c:pt idx="354">
                  <c:v>42614</c:v>
                </c:pt>
                <c:pt idx="355">
                  <c:v>42613</c:v>
                </c:pt>
                <c:pt idx="356">
                  <c:v>42612</c:v>
                </c:pt>
                <c:pt idx="357">
                  <c:v>42611</c:v>
                </c:pt>
                <c:pt idx="358">
                  <c:v>42608</c:v>
                </c:pt>
                <c:pt idx="359">
                  <c:v>42607</c:v>
                </c:pt>
                <c:pt idx="360">
                  <c:v>42606</c:v>
                </c:pt>
                <c:pt idx="361">
                  <c:v>42605</c:v>
                </c:pt>
                <c:pt idx="362">
                  <c:v>42604</c:v>
                </c:pt>
                <c:pt idx="363">
                  <c:v>42601</c:v>
                </c:pt>
                <c:pt idx="364">
                  <c:v>42600</c:v>
                </c:pt>
                <c:pt idx="365">
                  <c:v>42599</c:v>
                </c:pt>
                <c:pt idx="366">
                  <c:v>42598</c:v>
                </c:pt>
                <c:pt idx="367">
                  <c:v>42597</c:v>
                </c:pt>
                <c:pt idx="368">
                  <c:v>42594</c:v>
                </c:pt>
                <c:pt idx="369">
                  <c:v>42593</c:v>
                </c:pt>
                <c:pt idx="370">
                  <c:v>42592</c:v>
                </c:pt>
                <c:pt idx="371">
                  <c:v>42591</c:v>
                </c:pt>
                <c:pt idx="372">
                  <c:v>42590</c:v>
                </c:pt>
                <c:pt idx="373">
                  <c:v>42587</c:v>
                </c:pt>
                <c:pt idx="374">
                  <c:v>42586</c:v>
                </c:pt>
                <c:pt idx="375">
                  <c:v>42585</c:v>
                </c:pt>
                <c:pt idx="376">
                  <c:v>42584</c:v>
                </c:pt>
                <c:pt idx="377">
                  <c:v>42583</c:v>
                </c:pt>
                <c:pt idx="378">
                  <c:v>42580</c:v>
                </c:pt>
                <c:pt idx="379">
                  <c:v>42579</c:v>
                </c:pt>
                <c:pt idx="380">
                  <c:v>42578</c:v>
                </c:pt>
                <c:pt idx="381">
                  <c:v>42577</c:v>
                </c:pt>
                <c:pt idx="382">
                  <c:v>42576</c:v>
                </c:pt>
                <c:pt idx="383">
                  <c:v>42573</c:v>
                </c:pt>
                <c:pt idx="384">
                  <c:v>42572</c:v>
                </c:pt>
                <c:pt idx="385">
                  <c:v>42571</c:v>
                </c:pt>
                <c:pt idx="386">
                  <c:v>42570</c:v>
                </c:pt>
                <c:pt idx="387">
                  <c:v>42569</c:v>
                </c:pt>
                <c:pt idx="388">
                  <c:v>42566</c:v>
                </c:pt>
                <c:pt idx="389">
                  <c:v>42565</c:v>
                </c:pt>
                <c:pt idx="390">
                  <c:v>42564</c:v>
                </c:pt>
                <c:pt idx="391">
                  <c:v>42563</c:v>
                </c:pt>
                <c:pt idx="392">
                  <c:v>42562</c:v>
                </c:pt>
                <c:pt idx="393">
                  <c:v>42559</c:v>
                </c:pt>
                <c:pt idx="394">
                  <c:v>42558</c:v>
                </c:pt>
                <c:pt idx="395">
                  <c:v>42557</c:v>
                </c:pt>
                <c:pt idx="396">
                  <c:v>42556</c:v>
                </c:pt>
                <c:pt idx="397">
                  <c:v>42552</c:v>
                </c:pt>
                <c:pt idx="398">
                  <c:v>42551</c:v>
                </c:pt>
                <c:pt idx="399">
                  <c:v>42550</c:v>
                </c:pt>
                <c:pt idx="400">
                  <c:v>42549</c:v>
                </c:pt>
                <c:pt idx="401">
                  <c:v>42548</c:v>
                </c:pt>
                <c:pt idx="402">
                  <c:v>42545</c:v>
                </c:pt>
                <c:pt idx="403">
                  <c:v>42544</c:v>
                </c:pt>
                <c:pt idx="404">
                  <c:v>42543</c:v>
                </c:pt>
                <c:pt idx="405">
                  <c:v>42542</c:v>
                </c:pt>
                <c:pt idx="406">
                  <c:v>42541</c:v>
                </c:pt>
                <c:pt idx="407">
                  <c:v>42538</c:v>
                </c:pt>
                <c:pt idx="408">
                  <c:v>42537</c:v>
                </c:pt>
                <c:pt idx="409">
                  <c:v>42536</c:v>
                </c:pt>
                <c:pt idx="410">
                  <c:v>42535</c:v>
                </c:pt>
                <c:pt idx="411">
                  <c:v>42534</c:v>
                </c:pt>
                <c:pt idx="412">
                  <c:v>42531</c:v>
                </c:pt>
                <c:pt idx="413">
                  <c:v>42530</c:v>
                </c:pt>
                <c:pt idx="414">
                  <c:v>42529</c:v>
                </c:pt>
                <c:pt idx="415">
                  <c:v>42528</c:v>
                </c:pt>
                <c:pt idx="416">
                  <c:v>42527</c:v>
                </c:pt>
                <c:pt idx="417">
                  <c:v>42524</c:v>
                </c:pt>
                <c:pt idx="418">
                  <c:v>42523</c:v>
                </c:pt>
                <c:pt idx="419">
                  <c:v>42522</c:v>
                </c:pt>
                <c:pt idx="420">
                  <c:v>42521</c:v>
                </c:pt>
                <c:pt idx="421">
                  <c:v>42517</c:v>
                </c:pt>
                <c:pt idx="422">
                  <c:v>42516</c:v>
                </c:pt>
                <c:pt idx="423">
                  <c:v>42515</c:v>
                </c:pt>
                <c:pt idx="424">
                  <c:v>42514</c:v>
                </c:pt>
                <c:pt idx="425">
                  <c:v>42513</c:v>
                </c:pt>
                <c:pt idx="426">
                  <c:v>42510</c:v>
                </c:pt>
                <c:pt idx="427">
                  <c:v>42509</c:v>
                </c:pt>
                <c:pt idx="428">
                  <c:v>42508</c:v>
                </c:pt>
                <c:pt idx="429">
                  <c:v>42507</c:v>
                </c:pt>
                <c:pt idx="430">
                  <c:v>42506</c:v>
                </c:pt>
                <c:pt idx="431">
                  <c:v>42503</c:v>
                </c:pt>
                <c:pt idx="432">
                  <c:v>42502</c:v>
                </c:pt>
                <c:pt idx="433">
                  <c:v>42501</c:v>
                </c:pt>
                <c:pt idx="434">
                  <c:v>42500</c:v>
                </c:pt>
                <c:pt idx="435">
                  <c:v>42499</c:v>
                </c:pt>
                <c:pt idx="436">
                  <c:v>42496</c:v>
                </c:pt>
                <c:pt idx="437">
                  <c:v>42495</c:v>
                </c:pt>
                <c:pt idx="438">
                  <c:v>42494</c:v>
                </c:pt>
                <c:pt idx="439">
                  <c:v>42493</c:v>
                </c:pt>
                <c:pt idx="440">
                  <c:v>42492</c:v>
                </c:pt>
                <c:pt idx="441">
                  <c:v>42489</c:v>
                </c:pt>
                <c:pt idx="442">
                  <c:v>42488</c:v>
                </c:pt>
                <c:pt idx="443">
                  <c:v>42487</c:v>
                </c:pt>
                <c:pt idx="444">
                  <c:v>42486</c:v>
                </c:pt>
                <c:pt idx="445">
                  <c:v>42485</c:v>
                </c:pt>
                <c:pt idx="446">
                  <c:v>42482</c:v>
                </c:pt>
                <c:pt idx="447">
                  <c:v>42481</c:v>
                </c:pt>
                <c:pt idx="448">
                  <c:v>42480</c:v>
                </c:pt>
                <c:pt idx="449">
                  <c:v>42479</c:v>
                </c:pt>
                <c:pt idx="450">
                  <c:v>42478</c:v>
                </c:pt>
                <c:pt idx="451">
                  <c:v>42475</c:v>
                </c:pt>
                <c:pt idx="452">
                  <c:v>42474</c:v>
                </c:pt>
                <c:pt idx="453">
                  <c:v>42473</c:v>
                </c:pt>
                <c:pt idx="454">
                  <c:v>42472</c:v>
                </c:pt>
                <c:pt idx="455">
                  <c:v>42471</c:v>
                </c:pt>
                <c:pt idx="456">
                  <c:v>42468</c:v>
                </c:pt>
                <c:pt idx="457">
                  <c:v>42467</c:v>
                </c:pt>
                <c:pt idx="458">
                  <c:v>42466</c:v>
                </c:pt>
                <c:pt idx="459">
                  <c:v>42465</c:v>
                </c:pt>
                <c:pt idx="460">
                  <c:v>42464</c:v>
                </c:pt>
                <c:pt idx="461">
                  <c:v>42461</c:v>
                </c:pt>
                <c:pt idx="462">
                  <c:v>42460</c:v>
                </c:pt>
                <c:pt idx="463">
                  <c:v>42459</c:v>
                </c:pt>
                <c:pt idx="464">
                  <c:v>42458</c:v>
                </c:pt>
                <c:pt idx="465">
                  <c:v>42457</c:v>
                </c:pt>
                <c:pt idx="466">
                  <c:v>42453</c:v>
                </c:pt>
                <c:pt idx="467">
                  <c:v>42452</c:v>
                </c:pt>
                <c:pt idx="468">
                  <c:v>42451</c:v>
                </c:pt>
                <c:pt idx="469">
                  <c:v>42450</c:v>
                </c:pt>
                <c:pt idx="470">
                  <c:v>42447</c:v>
                </c:pt>
                <c:pt idx="471">
                  <c:v>42446</c:v>
                </c:pt>
                <c:pt idx="472">
                  <c:v>42445</c:v>
                </c:pt>
                <c:pt idx="473">
                  <c:v>42444</c:v>
                </c:pt>
                <c:pt idx="474">
                  <c:v>42443</c:v>
                </c:pt>
                <c:pt idx="475">
                  <c:v>42440</c:v>
                </c:pt>
                <c:pt idx="476">
                  <c:v>42439</c:v>
                </c:pt>
                <c:pt idx="477">
                  <c:v>42438</c:v>
                </c:pt>
                <c:pt idx="478">
                  <c:v>42437</c:v>
                </c:pt>
                <c:pt idx="479">
                  <c:v>42436</c:v>
                </c:pt>
                <c:pt idx="480">
                  <c:v>42433</c:v>
                </c:pt>
                <c:pt idx="481">
                  <c:v>42432</c:v>
                </c:pt>
                <c:pt idx="482">
                  <c:v>42431</c:v>
                </c:pt>
                <c:pt idx="483">
                  <c:v>42430</c:v>
                </c:pt>
                <c:pt idx="484">
                  <c:v>42429</c:v>
                </c:pt>
                <c:pt idx="485">
                  <c:v>42426</c:v>
                </c:pt>
                <c:pt idx="486">
                  <c:v>42425</c:v>
                </c:pt>
                <c:pt idx="487">
                  <c:v>42424</c:v>
                </c:pt>
                <c:pt idx="488">
                  <c:v>42423</c:v>
                </c:pt>
                <c:pt idx="489">
                  <c:v>42422</c:v>
                </c:pt>
                <c:pt idx="490">
                  <c:v>42419</c:v>
                </c:pt>
                <c:pt idx="491">
                  <c:v>42418</c:v>
                </c:pt>
                <c:pt idx="492">
                  <c:v>42417</c:v>
                </c:pt>
                <c:pt idx="493">
                  <c:v>42416</c:v>
                </c:pt>
                <c:pt idx="494">
                  <c:v>42412</c:v>
                </c:pt>
                <c:pt idx="495">
                  <c:v>42411</c:v>
                </c:pt>
                <c:pt idx="496">
                  <c:v>42410</c:v>
                </c:pt>
                <c:pt idx="497">
                  <c:v>42409</c:v>
                </c:pt>
                <c:pt idx="498">
                  <c:v>42408</c:v>
                </c:pt>
                <c:pt idx="499">
                  <c:v>42405</c:v>
                </c:pt>
                <c:pt idx="500">
                  <c:v>42404</c:v>
                </c:pt>
                <c:pt idx="501">
                  <c:v>42403</c:v>
                </c:pt>
                <c:pt idx="502">
                  <c:v>42402</c:v>
                </c:pt>
                <c:pt idx="503">
                  <c:v>42401</c:v>
                </c:pt>
                <c:pt idx="504">
                  <c:v>42398</c:v>
                </c:pt>
                <c:pt idx="505">
                  <c:v>42397</c:v>
                </c:pt>
                <c:pt idx="506">
                  <c:v>42396</c:v>
                </c:pt>
                <c:pt idx="507">
                  <c:v>42395</c:v>
                </c:pt>
                <c:pt idx="508">
                  <c:v>42394</c:v>
                </c:pt>
                <c:pt idx="509">
                  <c:v>42391</c:v>
                </c:pt>
                <c:pt idx="510">
                  <c:v>42390</c:v>
                </c:pt>
                <c:pt idx="511">
                  <c:v>42389</c:v>
                </c:pt>
                <c:pt idx="512">
                  <c:v>42388</c:v>
                </c:pt>
                <c:pt idx="513">
                  <c:v>42384</c:v>
                </c:pt>
                <c:pt idx="514">
                  <c:v>42383</c:v>
                </c:pt>
                <c:pt idx="515">
                  <c:v>42382</c:v>
                </c:pt>
                <c:pt idx="516">
                  <c:v>42381</c:v>
                </c:pt>
                <c:pt idx="517">
                  <c:v>42380</c:v>
                </c:pt>
                <c:pt idx="518">
                  <c:v>42377</c:v>
                </c:pt>
                <c:pt idx="519">
                  <c:v>42376</c:v>
                </c:pt>
                <c:pt idx="520">
                  <c:v>42375</c:v>
                </c:pt>
                <c:pt idx="521">
                  <c:v>42374</c:v>
                </c:pt>
                <c:pt idx="522">
                  <c:v>42373</c:v>
                </c:pt>
                <c:pt idx="523">
                  <c:v>42369</c:v>
                </c:pt>
                <c:pt idx="524">
                  <c:v>42368</c:v>
                </c:pt>
                <c:pt idx="525">
                  <c:v>42367</c:v>
                </c:pt>
                <c:pt idx="526">
                  <c:v>42366</c:v>
                </c:pt>
                <c:pt idx="527">
                  <c:v>42362</c:v>
                </c:pt>
                <c:pt idx="528">
                  <c:v>42361</c:v>
                </c:pt>
                <c:pt idx="529">
                  <c:v>42360</c:v>
                </c:pt>
                <c:pt idx="530">
                  <c:v>42359</c:v>
                </c:pt>
                <c:pt idx="531">
                  <c:v>42356</c:v>
                </c:pt>
                <c:pt idx="532">
                  <c:v>42355</c:v>
                </c:pt>
                <c:pt idx="533">
                  <c:v>42354</c:v>
                </c:pt>
                <c:pt idx="534">
                  <c:v>42353</c:v>
                </c:pt>
                <c:pt idx="535">
                  <c:v>42352</c:v>
                </c:pt>
                <c:pt idx="536">
                  <c:v>42349</c:v>
                </c:pt>
                <c:pt idx="537">
                  <c:v>42348</c:v>
                </c:pt>
                <c:pt idx="538">
                  <c:v>42347</c:v>
                </c:pt>
                <c:pt idx="539">
                  <c:v>42346</c:v>
                </c:pt>
                <c:pt idx="540">
                  <c:v>42345</c:v>
                </c:pt>
                <c:pt idx="541">
                  <c:v>42342</c:v>
                </c:pt>
                <c:pt idx="542">
                  <c:v>42341</c:v>
                </c:pt>
                <c:pt idx="543">
                  <c:v>42340</c:v>
                </c:pt>
                <c:pt idx="544">
                  <c:v>42339</c:v>
                </c:pt>
                <c:pt idx="545">
                  <c:v>42338</c:v>
                </c:pt>
                <c:pt idx="546">
                  <c:v>42335</c:v>
                </c:pt>
                <c:pt idx="547">
                  <c:v>42333</c:v>
                </c:pt>
                <c:pt idx="548">
                  <c:v>42332</c:v>
                </c:pt>
                <c:pt idx="549">
                  <c:v>42331</c:v>
                </c:pt>
                <c:pt idx="550">
                  <c:v>42328</c:v>
                </c:pt>
                <c:pt idx="551">
                  <c:v>42327</c:v>
                </c:pt>
                <c:pt idx="552">
                  <c:v>42326</c:v>
                </c:pt>
                <c:pt idx="553">
                  <c:v>42325</c:v>
                </c:pt>
                <c:pt idx="554">
                  <c:v>42324</c:v>
                </c:pt>
                <c:pt idx="555">
                  <c:v>42321</c:v>
                </c:pt>
                <c:pt idx="556">
                  <c:v>42320</c:v>
                </c:pt>
                <c:pt idx="557">
                  <c:v>42318</c:v>
                </c:pt>
                <c:pt idx="558">
                  <c:v>42317</c:v>
                </c:pt>
                <c:pt idx="559">
                  <c:v>42314</c:v>
                </c:pt>
                <c:pt idx="560">
                  <c:v>42313</c:v>
                </c:pt>
                <c:pt idx="561">
                  <c:v>42312</c:v>
                </c:pt>
                <c:pt idx="562">
                  <c:v>42311</c:v>
                </c:pt>
                <c:pt idx="563">
                  <c:v>42310</c:v>
                </c:pt>
                <c:pt idx="564">
                  <c:v>42307</c:v>
                </c:pt>
                <c:pt idx="565">
                  <c:v>42306</c:v>
                </c:pt>
                <c:pt idx="566">
                  <c:v>42305</c:v>
                </c:pt>
                <c:pt idx="567">
                  <c:v>42304</c:v>
                </c:pt>
                <c:pt idx="568">
                  <c:v>42303</c:v>
                </c:pt>
                <c:pt idx="569">
                  <c:v>42300</c:v>
                </c:pt>
                <c:pt idx="570">
                  <c:v>42299</c:v>
                </c:pt>
                <c:pt idx="571">
                  <c:v>42298</c:v>
                </c:pt>
                <c:pt idx="572">
                  <c:v>42297</c:v>
                </c:pt>
                <c:pt idx="573">
                  <c:v>42296</c:v>
                </c:pt>
                <c:pt idx="574">
                  <c:v>42293</c:v>
                </c:pt>
                <c:pt idx="575">
                  <c:v>42292</c:v>
                </c:pt>
                <c:pt idx="576">
                  <c:v>42291</c:v>
                </c:pt>
                <c:pt idx="577">
                  <c:v>42290</c:v>
                </c:pt>
                <c:pt idx="578">
                  <c:v>42286</c:v>
                </c:pt>
                <c:pt idx="579">
                  <c:v>42285</c:v>
                </c:pt>
                <c:pt idx="580">
                  <c:v>42284</c:v>
                </c:pt>
                <c:pt idx="581">
                  <c:v>42283</c:v>
                </c:pt>
                <c:pt idx="582">
                  <c:v>42282</c:v>
                </c:pt>
                <c:pt idx="583">
                  <c:v>42279</c:v>
                </c:pt>
                <c:pt idx="584">
                  <c:v>42278</c:v>
                </c:pt>
                <c:pt idx="585">
                  <c:v>42277</c:v>
                </c:pt>
                <c:pt idx="586">
                  <c:v>42276</c:v>
                </c:pt>
                <c:pt idx="587">
                  <c:v>42275</c:v>
                </c:pt>
                <c:pt idx="588">
                  <c:v>42272</c:v>
                </c:pt>
                <c:pt idx="589">
                  <c:v>42271</c:v>
                </c:pt>
                <c:pt idx="590">
                  <c:v>42270</c:v>
                </c:pt>
                <c:pt idx="591">
                  <c:v>42269</c:v>
                </c:pt>
                <c:pt idx="592">
                  <c:v>42268</c:v>
                </c:pt>
                <c:pt idx="593">
                  <c:v>42265</c:v>
                </c:pt>
                <c:pt idx="594">
                  <c:v>42264</c:v>
                </c:pt>
                <c:pt idx="595">
                  <c:v>42263</c:v>
                </c:pt>
                <c:pt idx="596">
                  <c:v>42262</c:v>
                </c:pt>
                <c:pt idx="597">
                  <c:v>42261</c:v>
                </c:pt>
                <c:pt idx="598">
                  <c:v>42258</c:v>
                </c:pt>
                <c:pt idx="599">
                  <c:v>42257</c:v>
                </c:pt>
                <c:pt idx="600">
                  <c:v>42256</c:v>
                </c:pt>
                <c:pt idx="601">
                  <c:v>42255</c:v>
                </c:pt>
                <c:pt idx="602">
                  <c:v>42251</c:v>
                </c:pt>
                <c:pt idx="603">
                  <c:v>42250</c:v>
                </c:pt>
                <c:pt idx="604">
                  <c:v>42249</c:v>
                </c:pt>
                <c:pt idx="605">
                  <c:v>42248</c:v>
                </c:pt>
                <c:pt idx="606">
                  <c:v>42247</c:v>
                </c:pt>
                <c:pt idx="607">
                  <c:v>42244</c:v>
                </c:pt>
                <c:pt idx="608">
                  <c:v>42243</c:v>
                </c:pt>
                <c:pt idx="609">
                  <c:v>42242</c:v>
                </c:pt>
                <c:pt idx="610">
                  <c:v>42241</c:v>
                </c:pt>
                <c:pt idx="611">
                  <c:v>42240</c:v>
                </c:pt>
                <c:pt idx="612">
                  <c:v>42237</c:v>
                </c:pt>
                <c:pt idx="613">
                  <c:v>42236</c:v>
                </c:pt>
                <c:pt idx="614">
                  <c:v>42235</c:v>
                </c:pt>
                <c:pt idx="615">
                  <c:v>42234</c:v>
                </c:pt>
                <c:pt idx="616">
                  <c:v>42233</c:v>
                </c:pt>
                <c:pt idx="617">
                  <c:v>42230</c:v>
                </c:pt>
                <c:pt idx="618">
                  <c:v>42229</c:v>
                </c:pt>
                <c:pt idx="619">
                  <c:v>42228</c:v>
                </c:pt>
                <c:pt idx="620">
                  <c:v>42227</c:v>
                </c:pt>
                <c:pt idx="621">
                  <c:v>42226</c:v>
                </c:pt>
                <c:pt idx="622">
                  <c:v>42223</c:v>
                </c:pt>
                <c:pt idx="623">
                  <c:v>42222</c:v>
                </c:pt>
                <c:pt idx="624">
                  <c:v>42221</c:v>
                </c:pt>
                <c:pt idx="625">
                  <c:v>42220</c:v>
                </c:pt>
                <c:pt idx="626">
                  <c:v>42219</c:v>
                </c:pt>
                <c:pt idx="627">
                  <c:v>42216</c:v>
                </c:pt>
                <c:pt idx="628">
                  <c:v>42215</c:v>
                </c:pt>
                <c:pt idx="629">
                  <c:v>42214</c:v>
                </c:pt>
                <c:pt idx="630">
                  <c:v>42213</c:v>
                </c:pt>
                <c:pt idx="631">
                  <c:v>42212</c:v>
                </c:pt>
                <c:pt idx="632">
                  <c:v>42209</c:v>
                </c:pt>
                <c:pt idx="633">
                  <c:v>42208</c:v>
                </c:pt>
                <c:pt idx="634">
                  <c:v>42207</c:v>
                </c:pt>
                <c:pt idx="635">
                  <c:v>42206</c:v>
                </c:pt>
                <c:pt idx="636">
                  <c:v>42205</c:v>
                </c:pt>
                <c:pt idx="637">
                  <c:v>42202</c:v>
                </c:pt>
                <c:pt idx="638">
                  <c:v>42201</c:v>
                </c:pt>
                <c:pt idx="639">
                  <c:v>42200</c:v>
                </c:pt>
                <c:pt idx="640">
                  <c:v>42199</c:v>
                </c:pt>
                <c:pt idx="641">
                  <c:v>42198</c:v>
                </c:pt>
                <c:pt idx="642">
                  <c:v>42195</c:v>
                </c:pt>
                <c:pt idx="643">
                  <c:v>42194</c:v>
                </c:pt>
                <c:pt idx="644">
                  <c:v>42193</c:v>
                </c:pt>
                <c:pt idx="645">
                  <c:v>42192</c:v>
                </c:pt>
                <c:pt idx="646">
                  <c:v>42191</c:v>
                </c:pt>
                <c:pt idx="647">
                  <c:v>42187</c:v>
                </c:pt>
                <c:pt idx="648">
                  <c:v>42186</c:v>
                </c:pt>
                <c:pt idx="649">
                  <c:v>42185</c:v>
                </c:pt>
                <c:pt idx="650">
                  <c:v>42184</c:v>
                </c:pt>
                <c:pt idx="651">
                  <c:v>42181</c:v>
                </c:pt>
                <c:pt idx="652">
                  <c:v>42180</c:v>
                </c:pt>
                <c:pt idx="653">
                  <c:v>42179</c:v>
                </c:pt>
                <c:pt idx="654">
                  <c:v>42178</c:v>
                </c:pt>
                <c:pt idx="655">
                  <c:v>42177</c:v>
                </c:pt>
                <c:pt idx="656">
                  <c:v>42174</c:v>
                </c:pt>
                <c:pt idx="657">
                  <c:v>42173</c:v>
                </c:pt>
                <c:pt idx="658">
                  <c:v>42172</c:v>
                </c:pt>
                <c:pt idx="659">
                  <c:v>42171</c:v>
                </c:pt>
                <c:pt idx="660">
                  <c:v>42170</c:v>
                </c:pt>
                <c:pt idx="661">
                  <c:v>42167</c:v>
                </c:pt>
                <c:pt idx="662">
                  <c:v>42166</c:v>
                </c:pt>
                <c:pt idx="663">
                  <c:v>42165</c:v>
                </c:pt>
                <c:pt idx="664">
                  <c:v>42164</c:v>
                </c:pt>
                <c:pt idx="665">
                  <c:v>42163</c:v>
                </c:pt>
                <c:pt idx="666">
                  <c:v>42160</c:v>
                </c:pt>
                <c:pt idx="667">
                  <c:v>42159</c:v>
                </c:pt>
                <c:pt idx="668">
                  <c:v>42158</c:v>
                </c:pt>
                <c:pt idx="669">
                  <c:v>42157</c:v>
                </c:pt>
                <c:pt idx="670">
                  <c:v>42156</c:v>
                </c:pt>
                <c:pt idx="671">
                  <c:v>42153</c:v>
                </c:pt>
                <c:pt idx="672">
                  <c:v>42152</c:v>
                </c:pt>
                <c:pt idx="673">
                  <c:v>42151</c:v>
                </c:pt>
                <c:pt idx="674">
                  <c:v>42150</c:v>
                </c:pt>
                <c:pt idx="675">
                  <c:v>42146</c:v>
                </c:pt>
                <c:pt idx="676">
                  <c:v>42145</c:v>
                </c:pt>
                <c:pt idx="677">
                  <c:v>42144</c:v>
                </c:pt>
                <c:pt idx="678">
                  <c:v>42143</c:v>
                </c:pt>
                <c:pt idx="679">
                  <c:v>42142</c:v>
                </c:pt>
                <c:pt idx="680">
                  <c:v>42139</c:v>
                </c:pt>
                <c:pt idx="681">
                  <c:v>42138</c:v>
                </c:pt>
                <c:pt idx="682">
                  <c:v>42137</c:v>
                </c:pt>
                <c:pt idx="683">
                  <c:v>42136</c:v>
                </c:pt>
                <c:pt idx="684">
                  <c:v>42135</c:v>
                </c:pt>
                <c:pt idx="685">
                  <c:v>42132</c:v>
                </c:pt>
                <c:pt idx="686">
                  <c:v>42131</c:v>
                </c:pt>
                <c:pt idx="687">
                  <c:v>42130</c:v>
                </c:pt>
                <c:pt idx="688">
                  <c:v>42129</c:v>
                </c:pt>
                <c:pt idx="689">
                  <c:v>42128</c:v>
                </c:pt>
                <c:pt idx="690">
                  <c:v>42125</c:v>
                </c:pt>
                <c:pt idx="691">
                  <c:v>42124</c:v>
                </c:pt>
                <c:pt idx="692">
                  <c:v>42123</c:v>
                </c:pt>
                <c:pt idx="693">
                  <c:v>42122</c:v>
                </c:pt>
                <c:pt idx="694">
                  <c:v>42121</c:v>
                </c:pt>
                <c:pt idx="695">
                  <c:v>42118</c:v>
                </c:pt>
                <c:pt idx="696">
                  <c:v>42117</c:v>
                </c:pt>
                <c:pt idx="697">
                  <c:v>42116</c:v>
                </c:pt>
                <c:pt idx="698">
                  <c:v>42115</c:v>
                </c:pt>
                <c:pt idx="699">
                  <c:v>42114</c:v>
                </c:pt>
                <c:pt idx="700">
                  <c:v>42111</c:v>
                </c:pt>
                <c:pt idx="701">
                  <c:v>42110</c:v>
                </c:pt>
                <c:pt idx="702">
                  <c:v>42109</c:v>
                </c:pt>
                <c:pt idx="703">
                  <c:v>42108</c:v>
                </c:pt>
                <c:pt idx="704">
                  <c:v>42107</c:v>
                </c:pt>
                <c:pt idx="705">
                  <c:v>42104</c:v>
                </c:pt>
                <c:pt idx="706">
                  <c:v>42103</c:v>
                </c:pt>
                <c:pt idx="707">
                  <c:v>42102</c:v>
                </c:pt>
                <c:pt idx="708">
                  <c:v>42101</c:v>
                </c:pt>
                <c:pt idx="709">
                  <c:v>42100</c:v>
                </c:pt>
                <c:pt idx="710">
                  <c:v>42096</c:v>
                </c:pt>
                <c:pt idx="711">
                  <c:v>42095</c:v>
                </c:pt>
                <c:pt idx="712">
                  <c:v>42094</c:v>
                </c:pt>
                <c:pt idx="713">
                  <c:v>42093</c:v>
                </c:pt>
                <c:pt idx="714">
                  <c:v>42090</c:v>
                </c:pt>
                <c:pt idx="715">
                  <c:v>42089</c:v>
                </c:pt>
                <c:pt idx="716">
                  <c:v>42088</c:v>
                </c:pt>
                <c:pt idx="717">
                  <c:v>42087</c:v>
                </c:pt>
                <c:pt idx="718">
                  <c:v>42086</c:v>
                </c:pt>
                <c:pt idx="719">
                  <c:v>42083</c:v>
                </c:pt>
                <c:pt idx="720">
                  <c:v>42082</c:v>
                </c:pt>
                <c:pt idx="721">
                  <c:v>42081</c:v>
                </c:pt>
                <c:pt idx="722">
                  <c:v>42080</c:v>
                </c:pt>
                <c:pt idx="723">
                  <c:v>42079</c:v>
                </c:pt>
                <c:pt idx="724">
                  <c:v>42076</c:v>
                </c:pt>
                <c:pt idx="725">
                  <c:v>42075</c:v>
                </c:pt>
                <c:pt idx="726">
                  <c:v>42074</c:v>
                </c:pt>
                <c:pt idx="727">
                  <c:v>42073</c:v>
                </c:pt>
                <c:pt idx="728">
                  <c:v>42072</c:v>
                </c:pt>
                <c:pt idx="729">
                  <c:v>42069</c:v>
                </c:pt>
                <c:pt idx="730">
                  <c:v>42068</c:v>
                </c:pt>
                <c:pt idx="731">
                  <c:v>42067</c:v>
                </c:pt>
                <c:pt idx="732">
                  <c:v>42066</c:v>
                </c:pt>
                <c:pt idx="733">
                  <c:v>42065</c:v>
                </c:pt>
                <c:pt idx="734">
                  <c:v>42062</c:v>
                </c:pt>
                <c:pt idx="735">
                  <c:v>42061</c:v>
                </c:pt>
                <c:pt idx="736">
                  <c:v>42060</c:v>
                </c:pt>
                <c:pt idx="737">
                  <c:v>42059</c:v>
                </c:pt>
                <c:pt idx="738">
                  <c:v>42058</c:v>
                </c:pt>
                <c:pt idx="739">
                  <c:v>42055</c:v>
                </c:pt>
                <c:pt idx="740">
                  <c:v>42054</c:v>
                </c:pt>
                <c:pt idx="741">
                  <c:v>42053</c:v>
                </c:pt>
                <c:pt idx="742">
                  <c:v>42052</c:v>
                </c:pt>
                <c:pt idx="743">
                  <c:v>42048</c:v>
                </c:pt>
                <c:pt idx="744">
                  <c:v>42047</c:v>
                </c:pt>
                <c:pt idx="745">
                  <c:v>42046</c:v>
                </c:pt>
                <c:pt idx="746">
                  <c:v>42045</c:v>
                </c:pt>
                <c:pt idx="747">
                  <c:v>42044</c:v>
                </c:pt>
                <c:pt idx="748">
                  <c:v>42041</c:v>
                </c:pt>
                <c:pt idx="749">
                  <c:v>42040</c:v>
                </c:pt>
                <c:pt idx="750">
                  <c:v>42039</c:v>
                </c:pt>
                <c:pt idx="751">
                  <c:v>42038</c:v>
                </c:pt>
                <c:pt idx="752">
                  <c:v>42037</c:v>
                </c:pt>
                <c:pt idx="753">
                  <c:v>42034</c:v>
                </c:pt>
                <c:pt idx="754">
                  <c:v>42033</c:v>
                </c:pt>
                <c:pt idx="755">
                  <c:v>42032</c:v>
                </c:pt>
                <c:pt idx="756">
                  <c:v>42031</c:v>
                </c:pt>
                <c:pt idx="757">
                  <c:v>42030</c:v>
                </c:pt>
                <c:pt idx="758">
                  <c:v>42027</c:v>
                </c:pt>
                <c:pt idx="759">
                  <c:v>42026</c:v>
                </c:pt>
                <c:pt idx="760">
                  <c:v>42025</c:v>
                </c:pt>
                <c:pt idx="761">
                  <c:v>42024</c:v>
                </c:pt>
                <c:pt idx="762">
                  <c:v>42020</c:v>
                </c:pt>
                <c:pt idx="763">
                  <c:v>42019</c:v>
                </c:pt>
                <c:pt idx="764">
                  <c:v>42018</c:v>
                </c:pt>
                <c:pt idx="765">
                  <c:v>42017</c:v>
                </c:pt>
                <c:pt idx="766">
                  <c:v>42016</c:v>
                </c:pt>
                <c:pt idx="767">
                  <c:v>42013</c:v>
                </c:pt>
                <c:pt idx="768">
                  <c:v>42012</c:v>
                </c:pt>
                <c:pt idx="769">
                  <c:v>42011</c:v>
                </c:pt>
                <c:pt idx="770">
                  <c:v>42010</c:v>
                </c:pt>
                <c:pt idx="771">
                  <c:v>42009</c:v>
                </c:pt>
                <c:pt idx="772">
                  <c:v>42006</c:v>
                </c:pt>
                <c:pt idx="773">
                  <c:v>42004</c:v>
                </c:pt>
                <c:pt idx="774">
                  <c:v>42003</c:v>
                </c:pt>
                <c:pt idx="775">
                  <c:v>42002</c:v>
                </c:pt>
                <c:pt idx="776">
                  <c:v>41999</c:v>
                </c:pt>
                <c:pt idx="777">
                  <c:v>41997</c:v>
                </c:pt>
                <c:pt idx="778">
                  <c:v>41996</c:v>
                </c:pt>
                <c:pt idx="779">
                  <c:v>41995</c:v>
                </c:pt>
                <c:pt idx="780">
                  <c:v>41992</c:v>
                </c:pt>
                <c:pt idx="781">
                  <c:v>41991</c:v>
                </c:pt>
                <c:pt idx="782">
                  <c:v>41990</c:v>
                </c:pt>
                <c:pt idx="783">
                  <c:v>41989</c:v>
                </c:pt>
                <c:pt idx="784">
                  <c:v>41988</c:v>
                </c:pt>
                <c:pt idx="785">
                  <c:v>41985</c:v>
                </c:pt>
                <c:pt idx="786">
                  <c:v>41984</c:v>
                </c:pt>
                <c:pt idx="787">
                  <c:v>41983</c:v>
                </c:pt>
                <c:pt idx="788">
                  <c:v>41982</c:v>
                </c:pt>
                <c:pt idx="789">
                  <c:v>41981</c:v>
                </c:pt>
                <c:pt idx="790">
                  <c:v>41978</c:v>
                </c:pt>
                <c:pt idx="791">
                  <c:v>41977</c:v>
                </c:pt>
                <c:pt idx="792">
                  <c:v>41976</c:v>
                </c:pt>
                <c:pt idx="793">
                  <c:v>41975</c:v>
                </c:pt>
                <c:pt idx="794">
                  <c:v>41974</c:v>
                </c:pt>
                <c:pt idx="795">
                  <c:v>41971</c:v>
                </c:pt>
                <c:pt idx="796">
                  <c:v>41969</c:v>
                </c:pt>
                <c:pt idx="797">
                  <c:v>41968</c:v>
                </c:pt>
                <c:pt idx="798">
                  <c:v>41967</c:v>
                </c:pt>
                <c:pt idx="799">
                  <c:v>41964</c:v>
                </c:pt>
                <c:pt idx="800">
                  <c:v>41963</c:v>
                </c:pt>
                <c:pt idx="801">
                  <c:v>41962</c:v>
                </c:pt>
                <c:pt idx="802">
                  <c:v>41961</c:v>
                </c:pt>
                <c:pt idx="803">
                  <c:v>41960</c:v>
                </c:pt>
                <c:pt idx="804">
                  <c:v>41957</c:v>
                </c:pt>
                <c:pt idx="805">
                  <c:v>41956</c:v>
                </c:pt>
                <c:pt idx="806">
                  <c:v>41955</c:v>
                </c:pt>
                <c:pt idx="807">
                  <c:v>41953</c:v>
                </c:pt>
                <c:pt idx="808">
                  <c:v>41950</c:v>
                </c:pt>
                <c:pt idx="809">
                  <c:v>41949</c:v>
                </c:pt>
                <c:pt idx="810">
                  <c:v>41948</c:v>
                </c:pt>
                <c:pt idx="811">
                  <c:v>41947</c:v>
                </c:pt>
                <c:pt idx="812">
                  <c:v>41946</c:v>
                </c:pt>
                <c:pt idx="813">
                  <c:v>41943</c:v>
                </c:pt>
                <c:pt idx="814">
                  <c:v>41942</c:v>
                </c:pt>
                <c:pt idx="815">
                  <c:v>41941</c:v>
                </c:pt>
                <c:pt idx="816">
                  <c:v>41940</c:v>
                </c:pt>
                <c:pt idx="817">
                  <c:v>41939</c:v>
                </c:pt>
                <c:pt idx="818">
                  <c:v>41936</c:v>
                </c:pt>
                <c:pt idx="819">
                  <c:v>41935</c:v>
                </c:pt>
                <c:pt idx="820">
                  <c:v>41934</c:v>
                </c:pt>
                <c:pt idx="821">
                  <c:v>41933</c:v>
                </c:pt>
                <c:pt idx="822">
                  <c:v>41932</c:v>
                </c:pt>
                <c:pt idx="823">
                  <c:v>41929</c:v>
                </c:pt>
                <c:pt idx="824">
                  <c:v>41928</c:v>
                </c:pt>
                <c:pt idx="825">
                  <c:v>41927</c:v>
                </c:pt>
                <c:pt idx="826">
                  <c:v>41926</c:v>
                </c:pt>
                <c:pt idx="827">
                  <c:v>41922</c:v>
                </c:pt>
                <c:pt idx="828">
                  <c:v>41921</c:v>
                </c:pt>
                <c:pt idx="829">
                  <c:v>41920</c:v>
                </c:pt>
                <c:pt idx="830">
                  <c:v>41919</c:v>
                </c:pt>
                <c:pt idx="831">
                  <c:v>41918</c:v>
                </c:pt>
                <c:pt idx="832">
                  <c:v>41915</c:v>
                </c:pt>
                <c:pt idx="833">
                  <c:v>41914</c:v>
                </c:pt>
                <c:pt idx="834">
                  <c:v>41913</c:v>
                </c:pt>
                <c:pt idx="835">
                  <c:v>41912</c:v>
                </c:pt>
                <c:pt idx="836">
                  <c:v>41911</c:v>
                </c:pt>
                <c:pt idx="837">
                  <c:v>41908</c:v>
                </c:pt>
                <c:pt idx="838">
                  <c:v>41907</c:v>
                </c:pt>
                <c:pt idx="839">
                  <c:v>41906</c:v>
                </c:pt>
                <c:pt idx="840">
                  <c:v>41905</c:v>
                </c:pt>
                <c:pt idx="841">
                  <c:v>41904</c:v>
                </c:pt>
                <c:pt idx="842">
                  <c:v>41901</c:v>
                </c:pt>
                <c:pt idx="843">
                  <c:v>41900</c:v>
                </c:pt>
                <c:pt idx="844">
                  <c:v>41899</c:v>
                </c:pt>
                <c:pt idx="845">
                  <c:v>41898</c:v>
                </c:pt>
                <c:pt idx="846">
                  <c:v>41897</c:v>
                </c:pt>
                <c:pt idx="847">
                  <c:v>41894</c:v>
                </c:pt>
                <c:pt idx="848">
                  <c:v>41893</c:v>
                </c:pt>
                <c:pt idx="849">
                  <c:v>41892</c:v>
                </c:pt>
                <c:pt idx="850">
                  <c:v>41891</c:v>
                </c:pt>
                <c:pt idx="851">
                  <c:v>41890</c:v>
                </c:pt>
                <c:pt idx="852">
                  <c:v>41887</c:v>
                </c:pt>
                <c:pt idx="853">
                  <c:v>41886</c:v>
                </c:pt>
                <c:pt idx="854">
                  <c:v>41885</c:v>
                </c:pt>
                <c:pt idx="855">
                  <c:v>41884</c:v>
                </c:pt>
                <c:pt idx="856">
                  <c:v>41880</c:v>
                </c:pt>
                <c:pt idx="857">
                  <c:v>41879</c:v>
                </c:pt>
                <c:pt idx="858">
                  <c:v>41878</c:v>
                </c:pt>
                <c:pt idx="859">
                  <c:v>41877</c:v>
                </c:pt>
                <c:pt idx="860">
                  <c:v>41876</c:v>
                </c:pt>
                <c:pt idx="861">
                  <c:v>41873</c:v>
                </c:pt>
                <c:pt idx="862">
                  <c:v>41872</c:v>
                </c:pt>
                <c:pt idx="863">
                  <c:v>41871</c:v>
                </c:pt>
                <c:pt idx="864">
                  <c:v>41870</c:v>
                </c:pt>
                <c:pt idx="865">
                  <c:v>41869</c:v>
                </c:pt>
                <c:pt idx="866">
                  <c:v>41866</c:v>
                </c:pt>
                <c:pt idx="867">
                  <c:v>41865</c:v>
                </c:pt>
                <c:pt idx="868">
                  <c:v>41864</c:v>
                </c:pt>
                <c:pt idx="869">
                  <c:v>41863</c:v>
                </c:pt>
                <c:pt idx="870">
                  <c:v>41862</c:v>
                </c:pt>
                <c:pt idx="871">
                  <c:v>41859</c:v>
                </c:pt>
                <c:pt idx="872">
                  <c:v>41858</c:v>
                </c:pt>
                <c:pt idx="873">
                  <c:v>41857</c:v>
                </c:pt>
                <c:pt idx="874">
                  <c:v>41856</c:v>
                </c:pt>
                <c:pt idx="875">
                  <c:v>41855</c:v>
                </c:pt>
                <c:pt idx="876">
                  <c:v>41852</c:v>
                </c:pt>
                <c:pt idx="877">
                  <c:v>41851</c:v>
                </c:pt>
                <c:pt idx="878">
                  <c:v>41850</c:v>
                </c:pt>
                <c:pt idx="879">
                  <c:v>41849</c:v>
                </c:pt>
                <c:pt idx="880">
                  <c:v>41848</c:v>
                </c:pt>
                <c:pt idx="881">
                  <c:v>41845</c:v>
                </c:pt>
                <c:pt idx="882">
                  <c:v>41844</c:v>
                </c:pt>
                <c:pt idx="883">
                  <c:v>41843</c:v>
                </c:pt>
                <c:pt idx="884">
                  <c:v>41842</c:v>
                </c:pt>
                <c:pt idx="885">
                  <c:v>41841</c:v>
                </c:pt>
                <c:pt idx="886">
                  <c:v>41838</c:v>
                </c:pt>
                <c:pt idx="887">
                  <c:v>41837</c:v>
                </c:pt>
                <c:pt idx="888">
                  <c:v>41836</c:v>
                </c:pt>
                <c:pt idx="889">
                  <c:v>41835</c:v>
                </c:pt>
                <c:pt idx="890">
                  <c:v>41834</c:v>
                </c:pt>
                <c:pt idx="891">
                  <c:v>41831</c:v>
                </c:pt>
                <c:pt idx="892">
                  <c:v>41830</c:v>
                </c:pt>
                <c:pt idx="893">
                  <c:v>41829</c:v>
                </c:pt>
                <c:pt idx="894">
                  <c:v>41828</c:v>
                </c:pt>
                <c:pt idx="895">
                  <c:v>41827</c:v>
                </c:pt>
                <c:pt idx="896">
                  <c:v>41823</c:v>
                </c:pt>
                <c:pt idx="897">
                  <c:v>41822</c:v>
                </c:pt>
                <c:pt idx="898">
                  <c:v>41821</c:v>
                </c:pt>
                <c:pt idx="899">
                  <c:v>41820</c:v>
                </c:pt>
                <c:pt idx="900">
                  <c:v>41817</c:v>
                </c:pt>
                <c:pt idx="901">
                  <c:v>41816</c:v>
                </c:pt>
                <c:pt idx="902">
                  <c:v>41815</c:v>
                </c:pt>
                <c:pt idx="903">
                  <c:v>41814</c:v>
                </c:pt>
                <c:pt idx="904">
                  <c:v>41813</c:v>
                </c:pt>
                <c:pt idx="905">
                  <c:v>41810</c:v>
                </c:pt>
                <c:pt idx="906">
                  <c:v>41809</c:v>
                </c:pt>
                <c:pt idx="907">
                  <c:v>41808</c:v>
                </c:pt>
                <c:pt idx="908">
                  <c:v>41807</c:v>
                </c:pt>
                <c:pt idx="909">
                  <c:v>41806</c:v>
                </c:pt>
                <c:pt idx="910">
                  <c:v>41803</c:v>
                </c:pt>
                <c:pt idx="911">
                  <c:v>41802</c:v>
                </c:pt>
                <c:pt idx="912">
                  <c:v>41801</c:v>
                </c:pt>
                <c:pt idx="913">
                  <c:v>41800</c:v>
                </c:pt>
                <c:pt idx="914">
                  <c:v>41799</c:v>
                </c:pt>
                <c:pt idx="915">
                  <c:v>41796</c:v>
                </c:pt>
                <c:pt idx="916">
                  <c:v>41795</c:v>
                </c:pt>
                <c:pt idx="917">
                  <c:v>41794</c:v>
                </c:pt>
                <c:pt idx="918">
                  <c:v>41793</c:v>
                </c:pt>
                <c:pt idx="919">
                  <c:v>41792</c:v>
                </c:pt>
                <c:pt idx="920">
                  <c:v>41789</c:v>
                </c:pt>
                <c:pt idx="921">
                  <c:v>41788</c:v>
                </c:pt>
                <c:pt idx="922">
                  <c:v>41787</c:v>
                </c:pt>
                <c:pt idx="923">
                  <c:v>41786</c:v>
                </c:pt>
                <c:pt idx="924">
                  <c:v>41782</c:v>
                </c:pt>
                <c:pt idx="925">
                  <c:v>41781</c:v>
                </c:pt>
                <c:pt idx="926">
                  <c:v>41780</c:v>
                </c:pt>
                <c:pt idx="927">
                  <c:v>41779</c:v>
                </c:pt>
                <c:pt idx="928">
                  <c:v>41778</c:v>
                </c:pt>
                <c:pt idx="929">
                  <c:v>41775</c:v>
                </c:pt>
                <c:pt idx="930">
                  <c:v>41774</c:v>
                </c:pt>
                <c:pt idx="931">
                  <c:v>41773</c:v>
                </c:pt>
                <c:pt idx="932">
                  <c:v>41772</c:v>
                </c:pt>
                <c:pt idx="933">
                  <c:v>41771</c:v>
                </c:pt>
                <c:pt idx="934">
                  <c:v>41768</c:v>
                </c:pt>
                <c:pt idx="935">
                  <c:v>41767</c:v>
                </c:pt>
                <c:pt idx="936">
                  <c:v>41766</c:v>
                </c:pt>
                <c:pt idx="937">
                  <c:v>41765</c:v>
                </c:pt>
                <c:pt idx="938">
                  <c:v>41764</c:v>
                </c:pt>
                <c:pt idx="939">
                  <c:v>41761</c:v>
                </c:pt>
                <c:pt idx="940">
                  <c:v>41760</c:v>
                </c:pt>
                <c:pt idx="941">
                  <c:v>41759</c:v>
                </c:pt>
                <c:pt idx="942">
                  <c:v>41758</c:v>
                </c:pt>
                <c:pt idx="943">
                  <c:v>41757</c:v>
                </c:pt>
                <c:pt idx="944">
                  <c:v>41754</c:v>
                </c:pt>
                <c:pt idx="945">
                  <c:v>41753</c:v>
                </c:pt>
                <c:pt idx="946">
                  <c:v>41752</c:v>
                </c:pt>
                <c:pt idx="947">
                  <c:v>41751</c:v>
                </c:pt>
                <c:pt idx="948">
                  <c:v>41750</c:v>
                </c:pt>
                <c:pt idx="949">
                  <c:v>41746</c:v>
                </c:pt>
                <c:pt idx="950">
                  <c:v>41745</c:v>
                </c:pt>
                <c:pt idx="951">
                  <c:v>41744</c:v>
                </c:pt>
                <c:pt idx="952">
                  <c:v>41743</c:v>
                </c:pt>
                <c:pt idx="953">
                  <c:v>41740</c:v>
                </c:pt>
                <c:pt idx="954">
                  <c:v>41739</c:v>
                </c:pt>
                <c:pt idx="955">
                  <c:v>41738</c:v>
                </c:pt>
                <c:pt idx="956">
                  <c:v>41737</c:v>
                </c:pt>
                <c:pt idx="957">
                  <c:v>41736</c:v>
                </c:pt>
                <c:pt idx="958">
                  <c:v>41733</c:v>
                </c:pt>
                <c:pt idx="959">
                  <c:v>41732</c:v>
                </c:pt>
                <c:pt idx="960">
                  <c:v>41731</c:v>
                </c:pt>
                <c:pt idx="961">
                  <c:v>41730</c:v>
                </c:pt>
                <c:pt idx="962">
                  <c:v>41729</c:v>
                </c:pt>
                <c:pt idx="963">
                  <c:v>41726</c:v>
                </c:pt>
                <c:pt idx="964">
                  <c:v>41725</c:v>
                </c:pt>
                <c:pt idx="965">
                  <c:v>41724</c:v>
                </c:pt>
                <c:pt idx="966">
                  <c:v>41723</c:v>
                </c:pt>
                <c:pt idx="967">
                  <c:v>41722</c:v>
                </c:pt>
                <c:pt idx="968">
                  <c:v>41719</c:v>
                </c:pt>
                <c:pt idx="969">
                  <c:v>41718</c:v>
                </c:pt>
                <c:pt idx="970">
                  <c:v>41717</c:v>
                </c:pt>
                <c:pt idx="971">
                  <c:v>41716</c:v>
                </c:pt>
                <c:pt idx="972">
                  <c:v>41715</c:v>
                </c:pt>
                <c:pt idx="973">
                  <c:v>41712</c:v>
                </c:pt>
                <c:pt idx="974">
                  <c:v>41711</c:v>
                </c:pt>
                <c:pt idx="975">
                  <c:v>41710</c:v>
                </c:pt>
                <c:pt idx="976">
                  <c:v>41709</c:v>
                </c:pt>
                <c:pt idx="977">
                  <c:v>41708</c:v>
                </c:pt>
                <c:pt idx="978">
                  <c:v>41705</c:v>
                </c:pt>
                <c:pt idx="979">
                  <c:v>41704</c:v>
                </c:pt>
                <c:pt idx="980">
                  <c:v>41703</c:v>
                </c:pt>
                <c:pt idx="981">
                  <c:v>41702</c:v>
                </c:pt>
                <c:pt idx="982">
                  <c:v>41701</c:v>
                </c:pt>
                <c:pt idx="983">
                  <c:v>41698</c:v>
                </c:pt>
                <c:pt idx="984">
                  <c:v>41697</c:v>
                </c:pt>
                <c:pt idx="985">
                  <c:v>41696</c:v>
                </c:pt>
                <c:pt idx="986">
                  <c:v>41695</c:v>
                </c:pt>
                <c:pt idx="987">
                  <c:v>41694</c:v>
                </c:pt>
                <c:pt idx="988">
                  <c:v>41691</c:v>
                </c:pt>
                <c:pt idx="989">
                  <c:v>41690</c:v>
                </c:pt>
                <c:pt idx="990">
                  <c:v>41689</c:v>
                </c:pt>
                <c:pt idx="991">
                  <c:v>41688</c:v>
                </c:pt>
                <c:pt idx="992">
                  <c:v>41684</c:v>
                </c:pt>
                <c:pt idx="993">
                  <c:v>41683</c:v>
                </c:pt>
                <c:pt idx="994">
                  <c:v>41682</c:v>
                </c:pt>
                <c:pt idx="995">
                  <c:v>41681</c:v>
                </c:pt>
                <c:pt idx="996">
                  <c:v>41680</c:v>
                </c:pt>
                <c:pt idx="997">
                  <c:v>41677</c:v>
                </c:pt>
                <c:pt idx="998">
                  <c:v>41676</c:v>
                </c:pt>
                <c:pt idx="999">
                  <c:v>41675</c:v>
                </c:pt>
                <c:pt idx="1000">
                  <c:v>41674</c:v>
                </c:pt>
                <c:pt idx="1001">
                  <c:v>41673</c:v>
                </c:pt>
                <c:pt idx="1002">
                  <c:v>41670</c:v>
                </c:pt>
                <c:pt idx="1003">
                  <c:v>41669</c:v>
                </c:pt>
                <c:pt idx="1004">
                  <c:v>41668</c:v>
                </c:pt>
                <c:pt idx="1005">
                  <c:v>41667</c:v>
                </c:pt>
                <c:pt idx="1006">
                  <c:v>41666</c:v>
                </c:pt>
                <c:pt idx="1007">
                  <c:v>41663</c:v>
                </c:pt>
                <c:pt idx="1008">
                  <c:v>41662</c:v>
                </c:pt>
                <c:pt idx="1009">
                  <c:v>41661</c:v>
                </c:pt>
                <c:pt idx="1010">
                  <c:v>41660</c:v>
                </c:pt>
                <c:pt idx="1011">
                  <c:v>41656</c:v>
                </c:pt>
                <c:pt idx="1012">
                  <c:v>41655</c:v>
                </c:pt>
                <c:pt idx="1013">
                  <c:v>41654</c:v>
                </c:pt>
                <c:pt idx="1014">
                  <c:v>41653</c:v>
                </c:pt>
                <c:pt idx="1015">
                  <c:v>41652</c:v>
                </c:pt>
                <c:pt idx="1016">
                  <c:v>41649</c:v>
                </c:pt>
                <c:pt idx="1017">
                  <c:v>41648</c:v>
                </c:pt>
                <c:pt idx="1018">
                  <c:v>41647</c:v>
                </c:pt>
                <c:pt idx="1019">
                  <c:v>41646</c:v>
                </c:pt>
                <c:pt idx="1020">
                  <c:v>41645</c:v>
                </c:pt>
                <c:pt idx="1021">
                  <c:v>41642</c:v>
                </c:pt>
                <c:pt idx="1022">
                  <c:v>41641</c:v>
                </c:pt>
                <c:pt idx="1023">
                  <c:v>41639</c:v>
                </c:pt>
                <c:pt idx="1024">
                  <c:v>41638</c:v>
                </c:pt>
                <c:pt idx="1025">
                  <c:v>41635</c:v>
                </c:pt>
                <c:pt idx="1026">
                  <c:v>41634</c:v>
                </c:pt>
                <c:pt idx="1027">
                  <c:v>41632</c:v>
                </c:pt>
                <c:pt idx="1028">
                  <c:v>41631</c:v>
                </c:pt>
                <c:pt idx="1029">
                  <c:v>41628</c:v>
                </c:pt>
                <c:pt idx="1030">
                  <c:v>41627</c:v>
                </c:pt>
                <c:pt idx="1031">
                  <c:v>41626</c:v>
                </c:pt>
                <c:pt idx="1032">
                  <c:v>41625</c:v>
                </c:pt>
                <c:pt idx="1033">
                  <c:v>41624</c:v>
                </c:pt>
                <c:pt idx="1034">
                  <c:v>41621</c:v>
                </c:pt>
                <c:pt idx="1035">
                  <c:v>41620</c:v>
                </c:pt>
                <c:pt idx="1036">
                  <c:v>41619</c:v>
                </c:pt>
                <c:pt idx="1037">
                  <c:v>41618</c:v>
                </c:pt>
                <c:pt idx="1038">
                  <c:v>41617</c:v>
                </c:pt>
                <c:pt idx="1039">
                  <c:v>41614</c:v>
                </c:pt>
                <c:pt idx="1040">
                  <c:v>41613</c:v>
                </c:pt>
                <c:pt idx="1041">
                  <c:v>41612</c:v>
                </c:pt>
                <c:pt idx="1042">
                  <c:v>41611</c:v>
                </c:pt>
                <c:pt idx="1043">
                  <c:v>41610</c:v>
                </c:pt>
                <c:pt idx="1044">
                  <c:v>41607</c:v>
                </c:pt>
                <c:pt idx="1045">
                  <c:v>41605</c:v>
                </c:pt>
                <c:pt idx="1046">
                  <c:v>41604</c:v>
                </c:pt>
                <c:pt idx="1047">
                  <c:v>41603</c:v>
                </c:pt>
                <c:pt idx="1048">
                  <c:v>41600</c:v>
                </c:pt>
                <c:pt idx="1049">
                  <c:v>41599</c:v>
                </c:pt>
                <c:pt idx="1050">
                  <c:v>41598</c:v>
                </c:pt>
                <c:pt idx="1051">
                  <c:v>41597</c:v>
                </c:pt>
                <c:pt idx="1052">
                  <c:v>41596</c:v>
                </c:pt>
                <c:pt idx="1053">
                  <c:v>41593</c:v>
                </c:pt>
                <c:pt idx="1054">
                  <c:v>41592</c:v>
                </c:pt>
                <c:pt idx="1055">
                  <c:v>41591</c:v>
                </c:pt>
                <c:pt idx="1056">
                  <c:v>41590</c:v>
                </c:pt>
                <c:pt idx="1057">
                  <c:v>41586</c:v>
                </c:pt>
                <c:pt idx="1058">
                  <c:v>41585</c:v>
                </c:pt>
                <c:pt idx="1059">
                  <c:v>41584</c:v>
                </c:pt>
                <c:pt idx="1060">
                  <c:v>41583</c:v>
                </c:pt>
                <c:pt idx="1061">
                  <c:v>41582</c:v>
                </c:pt>
                <c:pt idx="1062">
                  <c:v>41579</c:v>
                </c:pt>
                <c:pt idx="1063">
                  <c:v>41578</c:v>
                </c:pt>
                <c:pt idx="1064">
                  <c:v>41577</c:v>
                </c:pt>
                <c:pt idx="1065">
                  <c:v>41576</c:v>
                </c:pt>
                <c:pt idx="1066">
                  <c:v>41575</c:v>
                </c:pt>
                <c:pt idx="1067">
                  <c:v>41572</c:v>
                </c:pt>
                <c:pt idx="1068">
                  <c:v>41571</c:v>
                </c:pt>
                <c:pt idx="1069">
                  <c:v>41570</c:v>
                </c:pt>
                <c:pt idx="1070">
                  <c:v>41569</c:v>
                </c:pt>
                <c:pt idx="1071">
                  <c:v>41568</c:v>
                </c:pt>
                <c:pt idx="1072">
                  <c:v>41565</c:v>
                </c:pt>
                <c:pt idx="1073">
                  <c:v>41564</c:v>
                </c:pt>
                <c:pt idx="1074">
                  <c:v>41563</c:v>
                </c:pt>
                <c:pt idx="1075">
                  <c:v>41562</c:v>
                </c:pt>
                <c:pt idx="1076">
                  <c:v>41558</c:v>
                </c:pt>
                <c:pt idx="1077">
                  <c:v>41557</c:v>
                </c:pt>
                <c:pt idx="1078">
                  <c:v>41556</c:v>
                </c:pt>
                <c:pt idx="1079">
                  <c:v>41555</c:v>
                </c:pt>
                <c:pt idx="1080">
                  <c:v>41554</c:v>
                </c:pt>
                <c:pt idx="1081">
                  <c:v>41551</c:v>
                </c:pt>
                <c:pt idx="1082">
                  <c:v>41550</c:v>
                </c:pt>
                <c:pt idx="1083">
                  <c:v>41549</c:v>
                </c:pt>
                <c:pt idx="1084">
                  <c:v>41548</c:v>
                </c:pt>
                <c:pt idx="1085">
                  <c:v>41547</c:v>
                </c:pt>
                <c:pt idx="1086">
                  <c:v>41544</c:v>
                </c:pt>
                <c:pt idx="1087">
                  <c:v>41543</c:v>
                </c:pt>
                <c:pt idx="1088">
                  <c:v>41542</c:v>
                </c:pt>
                <c:pt idx="1089">
                  <c:v>41541</c:v>
                </c:pt>
                <c:pt idx="1090">
                  <c:v>41540</c:v>
                </c:pt>
                <c:pt idx="1091">
                  <c:v>41537</c:v>
                </c:pt>
                <c:pt idx="1092">
                  <c:v>41536</c:v>
                </c:pt>
                <c:pt idx="1093">
                  <c:v>41535</c:v>
                </c:pt>
                <c:pt idx="1094">
                  <c:v>41534</c:v>
                </c:pt>
                <c:pt idx="1095">
                  <c:v>41533</c:v>
                </c:pt>
                <c:pt idx="1096">
                  <c:v>41530</c:v>
                </c:pt>
                <c:pt idx="1097">
                  <c:v>41529</c:v>
                </c:pt>
                <c:pt idx="1098">
                  <c:v>41528</c:v>
                </c:pt>
                <c:pt idx="1099">
                  <c:v>41527</c:v>
                </c:pt>
                <c:pt idx="1100">
                  <c:v>41526</c:v>
                </c:pt>
                <c:pt idx="1101">
                  <c:v>41523</c:v>
                </c:pt>
                <c:pt idx="1102">
                  <c:v>41522</c:v>
                </c:pt>
                <c:pt idx="1103">
                  <c:v>41521</c:v>
                </c:pt>
                <c:pt idx="1104">
                  <c:v>41520</c:v>
                </c:pt>
                <c:pt idx="1105">
                  <c:v>41516</c:v>
                </c:pt>
                <c:pt idx="1106">
                  <c:v>41515</c:v>
                </c:pt>
                <c:pt idx="1107">
                  <c:v>41514</c:v>
                </c:pt>
                <c:pt idx="1108">
                  <c:v>41513</c:v>
                </c:pt>
                <c:pt idx="1109">
                  <c:v>41512</c:v>
                </c:pt>
                <c:pt idx="1110">
                  <c:v>41509</c:v>
                </c:pt>
                <c:pt idx="1111">
                  <c:v>41508</c:v>
                </c:pt>
                <c:pt idx="1112">
                  <c:v>41507</c:v>
                </c:pt>
                <c:pt idx="1113">
                  <c:v>41506</c:v>
                </c:pt>
                <c:pt idx="1114">
                  <c:v>41505</c:v>
                </c:pt>
                <c:pt idx="1115">
                  <c:v>41502</c:v>
                </c:pt>
                <c:pt idx="1116">
                  <c:v>41501</c:v>
                </c:pt>
                <c:pt idx="1117">
                  <c:v>41500</c:v>
                </c:pt>
                <c:pt idx="1118">
                  <c:v>41499</c:v>
                </c:pt>
                <c:pt idx="1119">
                  <c:v>41498</c:v>
                </c:pt>
                <c:pt idx="1120">
                  <c:v>41495</c:v>
                </c:pt>
                <c:pt idx="1121">
                  <c:v>41494</c:v>
                </c:pt>
                <c:pt idx="1122">
                  <c:v>41493</c:v>
                </c:pt>
                <c:pt idx="1123">
                  <c:v>41492</c:v>
                </c:pt>
                <c:pt idx="1124">
                  <c:v>41491</c:v>
                </c:pt>
                <c:pt idx="1125">
                  <c:v>41488</c:v>
                </c:pt>
                <c:pt idx="1126">
                  <c:v>41487</c:v>
                </c:pt>
                <c:pt idx="1127">
                  <c:v>41486</c:v>
                </c:pt>
                <c:pt idx="1128">
                  <c:v>41485</c:v>
                </c:pt>
                <c:pt idx="1129">
                  <c:v>41484</c:v>
                </c:pt>
                <c:pt idx="1130">
                  <c:v>41481</c:v>
                </c:pt>
                <c:pt idx="1131">
                  <c:v>41480</c:v>
                </c:pt>
                <c:pt idx="1132">
                  <c:v>41479</c:v>
                </c:pt>
                <c:pt idx="1133">
                  <c:v>41478</c:v>
                </c:pt>
                <c:pt idx="1134">
                  <c:v>41477</c:v>
                </c:pt>
                <c:pt idx="1135">
                  <c:v>41474</c:v>
                </c:pt>
                <c:pt idx="1136">
                  <c:v>41473</c:v>
                </c:pt>
                <c:pt idx="1137">
                  <c:v>41472</c:v>
                </c:pt>
                <c:pt idx="1138">
                  <c:v>41471</c:v>
                </c:pt>
                <c:pt idx="1139">
                  <c:v>41470</c:v>
                </c:pt>
                <c:pt idx="1140">
                  <c:v>41467</c:v>
                </c:pt>
                <c:pt idx="1141">
                  <c:v>41466</c:v>
                </c:pt>
                <c:pt idx="1142">
                  <c:v>41465</c:v>
                </c:pt>
                <c:pt idx="1143">
                  <c:v>41464</c:v>
                </c:pt>
                <c:pt idx="1144">
                  <c:v>41463</c:v>
                </c:pt>
                <c:pt idx="1145">
                  <c:v>41460</c:v>
                </c:pt>
                <c:pt idx="1146">
                  <c:v>41458</c:v>
                </c:pt>
                <c:pt idx="1147">
                  <c:v>41457</c:v>
                </c:pt>
                <c:pt idx="1148">
                  <c:v>41456</c:v>
                </c:pt>
                <c:pt idx="1149">
                  <c:v>41453</c:v>
                </c:pt>
                <c:pt idx="1150">
                  <c:v>41452</c:v>
                </c:pt>
                <c:pt idx="1151">
                  <c:v>41451</c:v>
                </c:pt>
                <c:pt idx="1152">
                  <c:v>41450</c:v>
                </c:pt>
                <c:pt idx="1153">
                  <c:v>41449</c:v>
                </c:pt>
                <c:pt idx="1154">
                  <c:v>41446</c:v>
                </c:pt>
                <c:pt idx="1155">
                  <c:v>41445</c:v>
                </c:pt>
                <c:pt idx="1156">
                  <c:v>41444</c:v>
                </c:pt>
                <c:pt idx="1157">
                  <c:v>41443</c:v>
                </c:pt>
                <c:pt idx="1158">
                  <c:v>41442</c:v>
                </c:pt>
                <c:pt idx="1159">
                  <c:v>41439</c:v>
                </c:pt>
                <c:pt idx="1160">
                  <c:v>41438</c:v>
                </c:pt>
                <c:pt idx="1161">
                  <c:v>41437</c:v>
                </c:pt>
                <c:pt idx="1162">
                  <c:v>41436</c:v>
                </c:pt>
                <c:pt idx="1163">
                  <c:v>41435</c:v>
                </c:pt>
                <c:pt idx="1164">
                  <c:v>41432</c:v>
                </c:pt>
                <c:pt idx="1165">
                  <c:v>41431</c:v>
                </c:pt>
                <c:pt idx="1166">
                  <c:v>41430</c:v>
                </c:pt>
                <c:pt idx="1167">
                  <c:v>41429</c:v>
                </c:pt>
                <c:pt idx="1168">
                  <c:v>41428</c:v>
                </c:pt>
                <c:pt idx="1169">
                  <c:v>41425</c:v>
                </c:pt>
                <c:pt idx="1170">
                  <c:v>41424</c:v>
                </c:pt>
                <c:pt idx="1171">
                  <c:v>41423</c:v>
                </c:pt>
                <c:pt idx="1172">
                  <c:v>41422</c:v>
                </c:pt>
                <c:pt idx="1173">
                  <c:v>41418</c:v>
                </c:pt>
                <c:pt idx="1174">
                  <c:v>41417</c:v>
                </c:pt>
                <c:pt idx="1175">
                  <c:v>41416</c:v>
                </c:pt>
                <c:pt idx="1176">
                  <c:v>41415</c:v>
                </c:pt>
                <c:pt idx="1177">
                  <c:v>41414</c:v>
                </c:pt>
                <c:pt idx="1178">
                  <c:v>41411</c:v>
                </c:pt>
                <c:pt idx="1179">
                  <c:v>41410</c:v>
                </c:pt>
                <c:pt idx="1180">
                  <c:v>41409</c:v>
                </c:pt>
                <c:pt idx="1181">
                  <c:v>41408</c:v>
                </c:pt>
                <c:pt idx="1182">
                  <c:v>41407</c:v>
                </c:pt>
                <c:pt idx="1183">
                  <c:v>41404</c:v>
                </c:pt>
                <c:pt idx="1184">
                  <c:v>41403</c:v>
                </c:pt>
                <c:pt idx="1185">
                  <c:v>41402</c:v>
                </c:pt>
                <c:pt idx="1186">
                  <c:v>41401</c:v>
                </c:pt>
                <c:pt idx="1187">
                  <c:v>41400</c:v>
                </c:pt>
                <c:pt idx="1188">
                  <c:v>41397</c:v>
                </c:pt>
                <c:pt idx="1189">
                  <c:v>41396</c:v>
                </c:pt>
                <c:pt idx="1190">
                  <c:v>41395</c:v>
                </c:pt>
                <c:pt idx="1191">
                  <c:v>41394</c:v>
                </c:pt>
                <c:pt idx="1192">
                  <c:v>41393</c:v>
                </c:pt>
                <c:pt idx="1193">
                  <c:v>41390</c:v>
                </c:pt>
                <c:pt idx="1194">
                  <c:v>41389</c:v>
                </c:pt>
                <c:pt idx="1195">
                  <c:v>41388</c:v>
                </c:pt>
                <c:pt idx="1196">
                  <c:v>41387</c:v>
                </c:pt>
                <c:pt idx="1197">
                  <c:v>41386</c:v>
                </c:pt>
                <c:pt idx="1198">
                  <c:v>41383</c:v>
                </c:pt>
                <c:pt idx="1199">
                  <c:v>41382</c:v>
                </c:pt>
                <c:pt idx="1200">
                  <c:v>41381</c:v>
                </c:pt>
                <c:pt idx="1201">
                  <c:v>41380</c:v>
                </c:pt>
                <c:pt idx="1202">
                  <c:v>41379</c:v>
                </c:pt>
                <c:pt idx="1203">
                  <c:v>41376</c:v>
                </c:pt>
                <c:pt idx="1204">
                  <c:v>41375</c:v>
                </c:pt>
                <c:pt idx="1205">
                  <c:v>41374</c:v>
                </c:pt>
                <c:pt idx="1206">
                  <c:v>41373</c:v>
                </c:pt>
                <c:pt idx="1207">
                  <c:v>41372</c:v>
                </c:pt>
                <c:pt idx="1208">
                  <c:v>41369</c:v>
                </c:pt>
                <c:pt idx="1209">
                  <c:v>41368</c:v>
                </c:pt>
                <c:pt idx="1210">
                  <c:v>41367</c:v>
                </c:pt>
                <c:pt idx="1211">
                  <c:v>41366</c:v>
                </c:pt>
                <c:pt idx="1212">
                  <c:v>41365</c:v>
                </c:pt>
                <c:pt idx="1213">
                  <c:v>41361</c:v>
                </c:pt>
                <c:pt idx="1214">
                  <c:v>41360</c:v>
                </c:pt>
                <c:pt idx="1215">
                  <c:v>41359</c:v>
                </c:pt>
                <c:pt idx="1216">
                  <c:v>41358</c:v>
                </c:pt>
                <c:pt idx="1217">
                  <c:v>41355</c:v>
                </c:pt>
                <c:pt idx="1218">
                  <c:v>41354</c:v>
                </c:pt>
                <c:pt idx="1219">
                  <c:v>41353</c:v>
                </c:pt>
                <c:pt idx="1220">
                  <c:v>41352</c:v>
                </c:pt>
                <c:pt idx="1221">
                  <c:v>41351</c:v>
                </c:pt>
                <c:pt idx="1222">
                  <c:v>41348</c:v>
                </c:pt>
                <c:pt idx="1223">
                  <c:v>41347</c:v>
                </c:pt>
                <c:pt idx="1224">
                  <c:v>41346</c:v>
                </c:pt>
                <c:pt idx="1225">
                  <c:v>41345</c:v>
                </c:pt>
                <c:pt idx="1226">
                  <c:v>41344</c:v>
                </c:pt>
                <c:pt idx="1227">
                  <c:v>41341</c:v>
                </c:pt>
                <c:pt idx="1228">
                  <c:v>41340</c:v>
                </c:pt>
                <c:pt idx="1229">
                  <c:v>41339</c:v>
                </c:pt>
                <c:pt idx="1230">
                  <c:v>41338</c:v>
                </c:pt>
                <c:pt idx="1231">
                  <c:v>41337</c:v>
                </c:pt>
                <c:pt idx="1232">
                  <c:v>41334</c:v>
                </c:pt>
                <c:pt idx="1233">
                  <c:v>41333</c:v>
                </c:pt>
                <c:pt idx="1234">
                  <c:v>41332</c:v>
                </c:pt>
                <c:pt idx="1235">
                  <c:v>41331</c:v>
                </c:pt>
                <c:pt idx="1236">
                  <c:v>41330</c:v>
                </c:pt>
                <c:pt idx="1237">
                  <c:v>41327</c:v>
                </c:pt>
                <c:pt idx="1238">
                  <c:v>41326</c:v>
                </c:pt>
                <c:pt idx="1239">
                  <c:v>41325</c:v>
                </c:pt>
                <c:pt idx="1240">
                  <c:v>41324</c:v>
                </c:pt>
                <c:pt idx="1241">
                  <c:v>41320</c:v>
                </c:pt>
                <c:pt idx="1242">
                  <c:v>41319</c:v>
                </c:pt>
                <c:pt idx="1243">
                  <c:v>41318</c:v>
                </c:pt>
                <c:pt idx="1244">
                  <c:v>41317</c:v>
                </c:pt>
                <c:pt idx="1245">
                  <c:v>41316</c:v>
                </c:pt>
                <c:pt idx="1246">
                  <c:v>41313</c:v>
                </c:pt>
                <c:pt idx="1247">
                  <c:v>41312</c:v>
                </c:pt>
                <c:pt idx="1248">
                  <c:v>41311</c:v>
                </c:pt>
                <c:pt idx="1249">
                  <c:v>41310</c:v>
                </c:pt>
                <c:pt idx="1250">
                  <c:v>41309</c:v>
                </c:pt>
                <c:pt idx="1251">
                  <c:v>41306</c:v>
                </c:pt>
                <c:pt idx="1252">
                  <c:v>41305</c:v>
                </c:pt>
                <c:pt idx="1253">
                  <c:v>41304</c:v>
                </c:pt>
                <c:pt idx="1254">
                  <c:v>41303</c:v>
                </c:pt>
                <c:pt idx="1255">
                  <c:v>41302</c:v>
                </c:pt>
                <c:pt idx="1256">
                  <c:v>41299</c:v>
                </c:pt>
                <c:pt idx="1257">
                  <c:v>41298</c:v>
                </c:pt>
                <c:pt idx="1258">
                  <c:v>41297</c:v>
                </c:pt>
                <c:pt idx="1259">
                  <c:v>41296</c:v>
                </c:pt>
                <c:pt idx="1260">
                  <c:v>41292</c:v>
                </c:pt>
                <c:pt idx="1261">
                  <c:v>41291</c:v>
                </c:pt>
                <c:pt idx="1262">
                  <c:v>41290</c:v>
                </c:pt>
                <c:pt idx="1263">
                  <c:v>41289</c:v>
                </c:pt>
                <c:pt idx="1264">
                  <c:v>41288</c:v>
                </c:pt>
                <c:pt idx="1265">
                  <c:v>41285</c:v>
                </c:pt>
                <c:pt idx="1266">
                  <c:v>41284</c:v>
                </c:pt>
                <c:pt idx="1267">
                  <c:v>41283</c:v>
                </c:pt>
                <c:pt idx="1268">
                  <c:v>41282</c:v>
                </c:pt>
                <c:pt idx="1269">
                  <c:v>41281</c:v>
                </c:pt>
                <c:pt idx="1270">
                  <c:v>41278</c:v>
                </c:pt>
                <c:pt idx="1271">
                  <c:v>41277</c:v>
                </c:pt>
                <c:pt idx="1272">
                  <c:v>41276</c:v>
                </c:pt>
                <c:pt idx="1273">
                  <c:v>41274</c:v>
                </c:pt>
                <c:pt idx="1274">
                  <c:v>41271</c:v>
                </c:pt>
                <c:pt idx="1275">
                  <c:v>41270</c:v>
                </c:pt>
                <c:pt idx="1276">
                  <c:v>41269</c:v>
                </c:pt>
                <c:pt idx="1277">
                  <c:v>41267</c:v>
                </c:pt>
                <c:pt idx="1278">
                  <c:v>41264</c:v>
                </c:pt>
                <c:pt idx="1279">
                  <c:v>41263</c:v>
                </c:pt>
                <c:pt idx="1280">
                  <c:v>41262</c:v>
                </c:pt>
                <c:pt idx="1281">
                  <c:v>41261</c:v>
                </c:pt>
                <c:pt idx="1282">
                  <c:v>41260</c:v>
                </c:pt>
                <c:pt idx="1283">
                  <c:v>41257</c:v>
                </c:pt>
                <c:pt idx="1284">
                  <c:v>41256</c:v>
                </c:pt>
                <c:pt idx="1285">
                  <c:v>41255</c:v>
                </c:pt>
                <c:pt idx="1286">
                  <c:v>41254</c:v>
                </c:pt>
                <c:pt idx="1287">
                  <c:v>41253</c:v>
                </c:pt>
                <c:pt idx="1288">
                  <c:v>41250</c:v>
                </c:pt>
                <c:pt idx="1289">
                  <c:v>41249</c:v>
                </c:pt>
                <c:pt idx="1290">
                  <c:v>41248</c:v>
                </c:pt>
                <c:pt idx="1291">
                  <c:v>41247</c:v>
                </c:pt>
                <c:pt idx="1292">
                  <c:v>41246</c:v>
                </c:pt>
                <c:pt idx="1293">
                  <c:v>41243</c:v>
                </c:pt>
                <c:pt idx="1294">
                  <c:v>41242</c:v>
                </c:pt>
                <c:pt idx="1295">
                  <c:v>41241</c:v>
                </c:pt>
                <c:pt idx="1296">
                  <c:v>41240</c:v>
                </c:pt>
                <c:pt idx="1297">
                  <c:v>41239</c:v>
                </c:pt>
                <c:pt idx="1298">
                  <c:v>41236</c:v>
                </c:pt>
                <c:pt idx="1299">
                  <c:v>41234</c:v>
                </c:pt>
                <c:pt idx="1300">
                  <c:v>41233</c:v>
                </c:pt>
                <c:pt idx="1301">
                  <c:v>41232</c:v>
                </c:pt>
                <c:pt idx="1302">
                  <c:v>41229</c:v>
                </c:pt>
                <c:pt idx="1303">
                  <c:v>41228</c:v>
                </c:pt>
                <c:pt idx="1304">
                  <c:v>41227</c:v>
                </c:pt>
                <c:pt idx="1305">
                  <c:v>41226</c:v>
                </c:pt>
                <c:pt idx="1306">
                  <c:v>41222</c:v>
                </c:pt>
                <c:pt idx="1307">
                  <c:v>41221</c:v>
                </c:pt>
                <c:pt idx="1308">
                  <c:v>41220</c:v>
                </c:pt>
                <c:pt idx="1309">
                  <c:v>41219</c:v>
                </c:pt>
                <c:pt idx="1310">
                  <c:v>41218</c:v>
                </c:pt>
                <c:pt idx="1311">
                  <c:v>41215</c:v>
                </c:pt>
                <c:pt idx="1312">
                  <c:v>41214</c:v>
                </c:pt>
                <c:pt idx="1313">
                  <c:v>41213</c:v>
                </c:pt>
                <c:pt idx="1314">
                  <c:v>41208</c:v>
                </c:pt>
                <c:pt idx="1315">
                  <c:v>41207</c:v>
                </c:pt>
                <c:pt idx="1316">
                  <c:v>41206</c:v>
                </c:pt>
                <c:pt idx="1317">
                  <c:v>41205</c:v>
                </c:pt>
                <c:pt idx="1318">
                  <c:v>41204</c:v>
                </c:pt>
                <c:pt idx="1319">
                  <c:v>41201</c:v>
                </c:pt>
                <c:pt idx="1320">
                  <c:v>41200</c:v>
                </c:pt>
                <c:pt idx="1321">
                  <c:v>41199</c:v>
                </c:pt>
                <c:pt idx="1322">
                  <c:v>41198</c:v>
                </c:pt>
                <c:pt idx="1323">
                  <c:v>41197</c:v>
                </c:pt>
                <c:pt idx="1324">
                  <c:v>41194</c:v>
                </c:pt>
                <c:pt idx="1325">
                  <c:v>41193</c:v>
                </c:pt>
                <c:pt idx="1326">
                  <c:v>41192</c:v>
                </c:pt>
                <c:pt idx="1327">
                  <c:v>41191</c:v>
                </c:pt>
                <c:pt idx="1328">
                  <c:v>41187</c:v>
                </c:pt>
                <c:pt idx="1329">
                  <c:v>41186</c:v>
                </c:pt>
                <c:pt idx="1330">
                  <c:v>41185</c:v>
                </c:pt>
                <c:pt idx="1331">
                  <c:v>41184</c:v>
                </c:pt>
                <c:pt idx="1332">
                  <c:v>41183</c:v>
                </c:pt>
                <c:pt idx="1333">
                  <c:v>41180</c:v>
                </c:pt>
                <c:pt idx="1334">
                  <c:v>41179</c:v>
                </c:pt>
                <c:pt idx="1335">
                  <c:v>41178</c:v>
                </c:pt>
                <c:pt idx="1336">
                  <c:v>41177</c:v>
                </c:pt>
                <c:pt idx="1337">
                  <c:v>41176</c:v>
                </c:pt>
                <c:pt idx="1338">
                  <c:v>41173</c:v>
                </c:pt>
                <c:pt idx="1339">
                  <c:v>41172</c:v>
                </c:pt>
                <c:pt idx="1340">
                  <c:v>41171</c:v>
                </c:pt>
                <c:pt idx="1341">
                  <c:v>41170</c:v>
                </c:pt>
                <c:pt idx="1342">
                  <c:v>41169</c:v>
                </c:pt>
                <c:pt idx="1343">
                  <c:v>41166</c:v>
                </c:pt>
                <c:pt idx="1344">
                  <c:v>41165</c:v>
                </c:pt>
                <c:pt idx="1345">
                  <c:v>41164</c:v>
                </c:pt>
                <c:pt idx="1346">
                  <c:v>41163</c:v>
                </c:pt>
                <c:pt idx="1347">
                  <c:v>41162</c:v>
                </c:pt>
                <c:pt idx="1348">
                  <c:v>41159</c:v>
                </c:pt>
                <c:pt idx="1349">
                  <c:v>41158</c:v>
                </c:pt>
                <c:pt idx="1350">
                  <c:v>41157</c:v>
                </c:pt>
                <c:pt idx="1351">
                  <c:v>41156</c:v>
                </c:pt>
                <c:pt idx="1352">
                  <c:v>41152</c:v>
                </c:pt>
                <c:pt idx="1353">
                  <c:v>41151</c:v>
                </c:pt>
                <c:pt idx="1354">
                  <c:v>41150</c:v>
                </c:pt>
                <c:pt idx="1355">
                  <c:v>41149</c:v>
                </c:pt>
                <c:pt idx="1356">
                  <c:v>41148</c:v>
                </c:pt>
                <c:pt idx="1357">
                  <c:v>41145</c:v>
                </c:pt>
                <c:pt idx="1358">
                  <c:v>41144</c:v>
                </c:pt>
                <c:pt idx="1359">
                  <c:v>41143</c:v>
                </c:pt>
                <c:pt idx="1360">
                  <c:v>41142</c:v>
                </c:pt>
                <c:pt idx="1361">
                  <c:v>41141</c:v>
                </c:pt>
                <c:pt idx="1362">
                  <c:v>41138</c:v>
                </c:pt>
                <c:pt idx="1363">
                  <c:v>41137</c:v>
                </c:pt>
                <c:pt idx="1364">
                  <c:v>41136</c:v>
                </c:pt>
                <c:pt idx="1365">
                  <c:v>41135</c:v>
                </c:pt>
                <c:pt idx="1366">
                  <c:v>41134</c:v>
                </c:pt>
                <c:pt idx="1367">
                  <c:v>41131</c:v>
                </c:pt>
                <c:pt idx="1368">
                  <c:v>41130</c:v>
                </c:pt>
                <c:pt idx="1369">
                  <c:v>41129</c:v>
                </c:pt>
                <c:pt idx="1370">
                  <c:v>41128</c:v>
                </c:pt>
                <c:pt idx="1371">
                  <c:v>41127</c:v>
                </c:pt>
                <c:pt idx="1372">
                  <c:v>41124</c:v>
                </c:pt>
                <c:pt idx="1373">
                  <c:v>41123</c:v>
                </c:pt>
                <c:pt idx="1374">
                  <c:v>41122</c:v>
                </c:pt>
                <c:pt idx="1375">
                  <c:v>41121</c:v>
                </c:pt>
                <c:pt idx="1376">
                  <c:v>41120</c:v>
                </c:pt>
                <c:pt idx="1377">
                  <c:v>41117</c:v>
                </c:pt>
                <c:pt idx="1378">
                  <c:v>41116</c:v>
                </c:pt>
                <c:pt idx="1379">
                  <c:v>41115</c:v>
                </c:pt>
                <c:pt idx="1380">
                  <c:v>41114</c:v>
                </c:pt>
                <c:pt idx="1381">
                  <c:v>41113</c:v>
                </c:pt>
                <c:pt idx="1382">
                  <c:v>41110</c:v>
                </c:pt>
                <c:pt idx="1383">
                  <c:v>41109</c:v>
                </c:pt>
                <c:pt idx="1384">
                  <c:v>41108</c:v>
                </c:pt>
                <c:pt idx="1385">
                  <c:v>41107</c:v>
                </c:pt>
                <c:pt idx="1386">
                  <c:v>41106</c:v>
                </c:pt>
                <c:pt idx="1387">
                  <c:v>41103</c:v>
                </c:pt>
                <c:pt idx="1388">
                  <c:v>41102</c:v>
                </c:pt>
                <c:pt idx="1389">
                  <c:v>41101</c:v>
                </c:pt>
                <c:pt idx="1390">
                  <c:v>41100</c:v>
                </c:pt>
                <c:pt idx="1391">
                  <c:v>41099</c:v>
                </c:pt>
                <c:pt idx="1392">
                  <c:v>41096</c:v>
                </c:pt>
                <c:pt idx="1393">
                  <c:v>41095</c:v>
                </c:pt>
                <c:pt idx="1394">
                  <c:v>41093</c:v>
                </c:pt>
                <c:pt idx="1395">
                  <c:v>41092</c:v>
                </c:pt>
                <c:pt idx="1396">
                  <c:v>41089</c:v>
                </c:pt>
                <c:pt idx="1397">
                  <c:v>41088</c:v>
                </c:pt>
                <c:pt idx="1398">
                  <c:v>41087</c:v>
                </c:pt>
                <c:pt idx="1399">
                  <c:v>41086</c:v>
                </c:pt>
                <c:pt idx="1400">
                  <c:v>41085</c:v>
                </c:pt>
                <c:pt idx="1401">
                  <c:v>41082</c:v>
                </c:pt>
                <c:pt idx="1402">
                  <c:v>41081</c:v>
                </c:pt>
                <c:pt idx="1403">
                  <c:v>41080</c:v>
                </c:pt>
                <c:pt idx="1404">
                  <c:v>41079</c:v>
                </c:pt>
                <c:pt idx="1405">
                  <c:v>41078</c:v>
                </c:pt>
                <c:pt idx="1406">
                  <c:v>41075</c:v>
                </c:pt>
                <c:pt idx="1407">
                  <c:v>41074</c:v>
                </c:pt>
                <c:pt idx="1408">
                  <c:v>41073</c:v>
                </c:pt>
                <c:pt idx="1409">
                  <c:v>41072</c:v>
                </c:pt>
                <c:pt idx="1410">
                  <c:v>41071</c:v>
                </c:pt>
                <c:pt idx="1411">
                  <c:v>41068</c:v>
                </c:pt>
                <c:pt idx="1412">
                  <c:v>41067</c:v>
                </c:pt>
                <c:pt idx="1413">
                  <c:v>41066</c:v>
                </c:pt>
                <c:pt idx="1414">
                  <c:v>41065</c:v>
                </c:pt>
                <c:pt idx="1415">
                  <c:v>41064</c:v>
                </c:pt>
                <c:pt idx="1416">
                  <c:v>41061</c:v>
                </c:pt>
                <c:pt idx="1417">
                  <c:v>41060</c:v>
                </c:pt>
                <c:pt idx="1418">
                  <c:v>41059</c:v>
                </c:pt>
                <c:pt idx="1419">
                  <c:v>41058</c:v>
                </c:pt>
                <c:pt idx="1420">
                  <c:v>41054</c:v>
                </c:pt>
                <c:pt idx="1421">
                  <c:v>41053</c:v>
                </c:pt>
                <c:pt idx="1422">
                  <c:v>41052</c:v>
                </c:pt>
                <c:pt idx="1423">
                  <c:v>41051</c:v>
                </c:pt>
                <c:pt idx="1424">
                  <c:v>41050</c:v>
                </c:pt>
                <c:pt idx="1425">
                  <c:v>41047</c:v>
                </c:pt>
                <c:pt idx="1426">
                  <c:v>41046</c:v>
                </c:pt>
                <c:pt idx="1427">
                  <c:v>41045</c:v>
                </c:pt>
                <c:pt idx="1428">
                  <c:v>41044</c:v>
                </c:pt>
                <c:pt idx="1429">
                  <c:v>41043</c:v>
                </c:pt>
                <c:pt idx="1430">
                  <c:v>41040</c:v>
                </c:pt>
                <c:pt idx="1431">
                  <c:v>41039</c:v>
                </c:pt>
                <c:pt idx="1432">
                  <c:v>41038</c:v>
                </c:pt>
                <c:pt idx="1433">
                  <c:v>41037</c:v>
                </c:pt>
                <c:pt idx="1434">
                  <c:v>41036</c:v>
                </c:pt>
                <c:pt idx="1435">
                  <c:v>41033</c:v>
                </c:pt>
                <c:pt idx="1436">
                  <c:v>41032</c:v>
                </c:pt>
                <c:pt idx="1437">
                  <c:v>41031</c:v>
                </c:pt>
                <c:pt idx="1438">
                  <c:v>41030</c:v>
                </c:pt>
                <c:pt idx="1439">
                  <c:v>41029</c:v>
                </c:pt>
                <c:pt idx="1440">
                  <c:v>41026</c:v>
                </c:pt>
                <c:pt idx="1441">
                  <c:v>41025</c:v>
                </c:pt>
                <c:pt idx="1442">
                  <c:v>41024</c:v>
                </c:pt>
                <c:pt idx="1443">
                  <c:v>41023</c:v>
                </c:pt>
                <c:pt idx="1444">
                  <c:v>41022</c:v>
                </c:pt>
                <c:pt idx="1445">
                  <c:v>41019</c:v>
                </c:pt>
                <c:pt idx="1446">
                  <c:v>41018</c:v>
                </c:pt>
                <c:pt idx="1447">
                  <c:v>41017</c:v>
                </c:pt>
                <c:pt idx="1448">
                  <c:v>41016</c:v>
                </c:pt>
                <c:pt idx="1449">
                  <c:v>41015</c:v>
                </c:pt>
                <c:pt idx="1450">
                  <c:v>41012</c:v>
                </c:pt>
                <c:pt idx="1451">
                  <c:v>41011</c:v>
                </c:pt>
                <c:pt idx="1452">
                  <c:v>41010</c:v>
                </c:pt>
                <c:pt idx="1453">
                  <c:v>41009</c:v>
                </c:pt>
                <c:pt idx="1454">
                  <c:v>41008</c:v>
                </c:pt>
                <c:pt idx="1455">
                  <c:v>41004</c:v>
                </c:pt>
                <c:pt idx="1456">
                  <c:v>41003</c:v>
                </c:pt>
                <c:pt idx="1457">
                  <c:v>41002</c:v>
                </c:pt>
                <c:pt idx="1458">
                  <c:v>41001</c:v>
                </c:pt>
                <c:pt idx="1459">
                  <c:v>40998</c:v>
                </c:pt>
                <c:pt idx="1460">
                  <c:v>40997</c:v>
                </c:pt>
                <c:pt idx="1461">
                  <c:v>40996</c:v>
                </c:pt>
                <c:pt idx="1462">
                  <c:v>40995</c:v>
                </c:pt>
                <c:pt idx="1463">
                  <c:v>40994</c:v>
                </c:pt>
                <c:pt idx="1464">
                  <c:v>40991</c:v>
                </c:pt>
                <c:pt idx="1465">
                  <c:v>40990</c:v>
                </c:pt>
                <c:pt idx="1466">
                  <c:v>40989</c:v>
                </c:pt>
                <c:pt idx="1467">
                  <c:v>40988</c:v>
                </c:pt>
                <c:pt idx="1468">
                  <c:v>40987</c:v>
                </c:pt>
                <c:pt idx="1469">
                  <c:v>40984</c:v>
                </c:pt>
                <c:pt idx="1470">
                  <c:v>40983</c:v>
                </c:pt>
                <c:pt idx="1471">
                  <c:v>40982</c:v>
                </c:pt>
                <c:pt idx="1472">
                  <c:v>40981</c:v>
                </c:pt>
                <c:pt idx="1473">
                  <c:v>40980</c:v>
                </c:pt>
                <c:pt idx="1474">
                  <c:v>40977</c:v>
                </c:pt>
                <c:pt idx="1475">
                  <c:v>40976</c:v>
                </c:pt>
                <c:pt idx="1476">
                  <c:v>40975</c:v>
                </c:pt>
                <c:pt idx="1477">
                  <c:v>40974</c:v>
                </c:pt>
                <c:pt idx="1478">
                  <c:v>40973</c:v>
                </c:pt>
                <c:pt idx="1479">
                  <c:v>40970</c:v>
                </c:pt>
                <c:pt idx="1480">
                  <c:v>40969</c:v>
                </c:pt>
                <c:pt idx="1481">
                  <c:v>40968</c:v>
                </c:pt>
                <c:pt idx="1482">
                  <c:v>40967</c:v>
                </c:pt>
                <c:pt idx="1483">
                  <c:v>40966</c:v>
                </c:pt>
                <c:pt idx="1484">
                  <c:v>40963</c:v>
                </c:pt>
                <c:pt idx="1485">
                  <c:v>40962</c:v>
                </c:pt>
                <c:pt idx="1486">
                  <c:v>40961</c:v>
                </c:pt>
                <c:pt idx="1487">
                  <c:v>40960</c:v>
                </c:pt>
                <c:pt idx="1488">
                  <c:v>40956</c:v>
                </c:pt>
                <c:pt idx="1489">
                  <c:v>40955</c:v>
                </c:pt>
                <c:pt idx="1490">
                  <c:v>40954</c:v>
                </c:pt>
                <c:pt idx="1491">
                  <c:v>40953</c:v>
                </c:pt>
                <c:pt idx="1492">
                  <c:v>40952</c:v>
                </c:pt>
                <c:pt idx="1493">
                  <c:v>40949</c:v>
                </c:pt>
                <c:pt idx="1494">
                  <c:v>40948</c:v>
                </c:pt>
                <c:pt idx="1495">
                  <c:v>40947</c:v>
                </c:pt>
                <c:pt idx="1496">
                  <c:v>40946</c:v>
                </c:pt>
                <c:pt idx="1497">
                  <c:v>40945</c:v>
                </c:pt>
                <c:pt idx="1498">
                  <c:v>40942</c:v>
                </c:pt>
                <c:pt idx="1499">
                  <c:v>40941</c:v>
                </c:pt>
                <c:pt idx="1500">
                  <c:v>40940</c:v>
                </c:pt>
                <c:pt idx="1501">
                  <c:v>40939</c:v>
                </c:pt>
                <c:pt idx="1502">
                  <c:v>40938</c:v>
                </c:pt>
                <c:pt idx="1503">
                  <c:v>40935</c:v>
                </c:pt>
                <c:pt idx="1504">
                  <c:v>40934</c:v>
                </c:pt>
                <c:pt idx="1505">
                  <c:v>40933</c:v>
                </c:pt>
                <c:pt idx="1506">
                  <c:v>40932</c:v>
                </c:pt>
                <c:pt idx="1507">
                  <c:v>40931</c:v>
                </c:pt>
                <c:pt idx="1508">
                  <c:v>40928</c:v>
                </c:pt>
                <c:pt idx="1509">
                  <c:v>40927</c:v>
                </c:pt>
                <c:pt idx="1510">
                  <c:v>40926</c:v>
                </c:pt>
                <c:pt idx="1511">
                  <c:v>40925</c:v>
                </c:pt>
                <c:pt idx="1512">
                  <c:v>40921</c:v>
                </c:pt>
                <c:pt idx="1513">
                  <c:v>40920</c:v>
                </c:pt>
                <c:pt idx="1514">
                  <c:v>40919</c:v>
                </c:pt>
                <c:pt idx="1515">
                  <c:v>40918</c:v>
                </c:pt>
                <c:pt idx="1516">
                  <c:v>40917</c:v>
                </c:pt>
                <c:pt idx="1517">
                  <c:v>40914</c:v>
                </c:pt>
                <c:pt idx="1518">
                  <c:v>40913</c:v>
                </c:pt>
                <c:pt idx="1519">
                  <c:v>40912</c:v>
                </c:pt>
                <c:pt idx="1520">
                  <c:v>40911</c:v>
                </c:pt>
                <c:pt idx="1521">
                  <c:v>40907</c:v>
                </c:pt>
                <c:pt idx="1522">
                  <c:v>40906</c:v>
                </c:pt>
                <c:pt idx="1523">
                  <c:v>40905</c:v>
                </c:pt>
                <c:pt idx="1524">
                  <c:v>40904</c:v>
                </c:pt>
                <c:pt idx="1525">
                  <c:v>40900</c:v>
                </c:pt>
                <c:pt idx="1526">
                  <c:v>40899</c:v>
                </c:pt>
                <c:pt idx="1527">
                  <c:v>40898</c:v>
                </c:pt>
                <c:pt idx="1528">
                  <c:v>40897</c:v>
                </c:pt>
                <c:pt idx="1529">
                  <c:v>40896</c:v>
                </c:pt>
                <c:pt idx="1530">
                  <c:v>40893</c:v>
                </c:pt>
                <c:pt idx="1531">
                  <c:v>40892</c:v>
                </c:pt>
                <c:pt idx="1532">
                  <c:v>40891</c:v>
                </c:pt>
                <c:pt idx="1533">
                  <c:v>40890</c:v>
                </c:pt>
                <c:pt idx="1534">
                  <c:v>40889</c:v>
                </c:pt>
                <c:pt idx="1535">
                  <c:v>40886</c:v>
                </c:pt>
                <c:pt idx="1536">
                  <c:v>40885</c:v>
                </c:pt>
                <c:pt idx="1537">
                  <c:v>40884</c:v>
                </c:pt>
                <c:pt idx="1538">
                  <c:v>40883</c:v>
                </c:pt>
                <c:pt idx="1539">
                  <c:v>40882</c:v>
                </c:pt>
                <c:pt idx="1540">
                  <c:v>40879</c:v>
                </c:pt>
                <c:pt idx="1541">
                  <c:v>40878</c:v>
                </c:pt>
                <c:pt idx="1542">
                  <c:v>40877</c:v>
                </c:pt>
                <c:pt idx="1543">
                  <c:v>40876</c:v>
                </c:pt>
                <c:pt idx="1544">
                  <c:v>40875</c:v>
                </c:pt>
                <c:pt idx="1545">
                  <c:v>40872</c:v>
                </c:pt>
                <c:pt idx="1546">
                  <c:v>40870</c:v>
                </c:pt>
                <c:pt idx="1547">
                  <c:v>40869</c:v>
                </c:pt>
                <c:pt idx="1548">
                  <c:v>40868</c:v>
                </c:pt>
                <c:pt idx="1549">
                  <c:v>40865</c:v>
                </c:pt>
                <c:pt idx="1550">
                  <c:v>40864</c:v>
                </c:pt>
                <c:pt idx="1551">
                  <c:v>40863</c:v>
                </c:pt>
                <c:pt idx="1552">
                  <c:v>40862</c:v>
                </c:pt>
                <c:pt idx="1553">
                  <c:v>40861</c:v>
                </c:pt>
                <c:pt idx="1554">
                  <c:v>40857</c:v>
                </c:pt>
                <c:pt idx="1555">
                  <c:v>40856</c:v>
                </c:pt>
                <c:pt idx="1556">
                  <c:v>40855</c:v>
                </c:pt>
                <c:pt idx="1557">
                  <c:v>40854</c:v>
                </c:pt>
                <c:pt idx="1558">
                  <c:v>40851</c:v>
                </c:pt>
                <c:pt idx="1559">
                  <c:v>40850</c:v>
                </c:pt>
                <c:pt idx="1560">
                  <c:v>40849</c:v>
                </c:pt>
                <c:pt idx="1561">
                  <c:v>40848</c:v>
                </c:pt>
                <c:pt idx="1562">
                  <c:v>40847</c:v>
                </c:pt>
                <c:pt idx="1563">
                  <c:v>40844</c:v>
                </c:pt>
                <c:pt idx="1564">
                  <c:v>40843</c:v>
                </c:pt>
                <c:pt idx="1565">
                  <c:v>40842</c:v>
                </c:pt>
                <c:pt idx="1566">
                  <c:v>40841</c:v>
                </c:pt>
                <c:pt idx="1567">
                  <c:v>40840</c:v>
                </c:pt>
                <c:pt idx="1568">
                  <c:v>40837</c:v>
                </c:pt>
                <c:pt idx="1569">
                  <c:v>40836</c:v>
                </c:pt>
                <c:pt idx="1570">
                  <c:v>40835</c:v>
                </c:pt>
                <c:pt idx="1571">
                  <c:v>40834</c:v>
                </c:pt>
                <c:pt idx="1572">
                  <c:v>40833</c:v>
                </c:pt>
                <c:pt idx="1573">
                  <c:v>40830</c:v>
                </c:pt>
                <c:pt idx="1574">
                  <c:v>40829</c:v>
                </c:pt>
                <c:pt idx="1575">
                  <c:v>40828</c:v>
                </c:pt>
                <c:pt idx="1576">
                  <c:v>40827</c:v>
                </c:pt>
                <c:pt idx="1577">
                  <c:v>40823</c:v>
                </c:pt>
                <c:pt idx="1578">
                  <c:v>40822</c:v>
                </c:pt>
                <c:pt idx="1579">
                  <c:v>40821</c:v>
                </c:pt>
                <c:pt idx="1580">
                  <c:v>40820</c:v>
                </c:pt>
                <c:pt idx="1581">
                  <c:v>40819</c:v>
                </c:pt>
                <c:pt idx="1582">
                  <c:v>40816</c:v>
                </c:pt>
                <c:pt idx="1583">
                  <c:v>40815</c:v>
                </c:pt>
                <c:pt idx="1584">
                  <c:v>40814</c:v>
                </c:pt>
                <c:pt idx="1585">
                  <c:v>40813</c:v>
                </c:pt>
                <c:pt idx="1586">
                  <c:v>40812</c:v>
                </c:pt>
                <c:pt idx="1587">
                  <c:v>40809</c:v>
                </c:pt>
                <c:pt idx="1588">
                  <c:v>40808</c:v>
                </c:pt>
                <c:pt idx="1589">
                  <c:v>40807</c:v>
                </c:pt>
                <c:pt idx="1590">
                  <c:v>40806</c:v>
                </c:pt>
                <c:pt idx="1591">
                  <c:v>40805</c:v>
                </c:pt>
                <c:pt idx="1592">
                  <c:v>40802</c:v>
                </c:pt>
                <c:pt idx="1593">
                  <c:v>40801</c:v>
                </c:pt>
                <c:pt idx="1594">
                  <c:v>40800</c:v>
                </c:pt>
                <c:pt idx="1595">
                  <c:v>40799</c:v>
                </c:pt>
                <c:pt idx="1596">
                  <c:v>40798</c:v>
                </c:pt>
                <c:pt idx="1597">
                  <c:v>40795</c:v>
                </c:pt>
                <c:pt idx="1598">
                  <c:v>40794</c:v>
                </c:pt>
                <c:pt idx="1599">
                  <c:v>40793</c:v>
                </c:pt>
                <c:pt idx="1600">
                  <c:v>40792</c:v>
                </c:pt>
                <c:pt idx="1601">
                  <c:v>40788</c:v>
                </c:pt>
                <c:pt idx="1602">
                  <c:v>40787</c:v>
                </c:pt>
                <c:pt idx="1603">
                  <c:v>40786</c:v>
                </c:pt>
                <c:pt idx="1604">
                  <c:v>40785</c:v>
                </c:pt>
                <c:pt idx="1605">
                  <c:v>40784</c:v>
                </c:pt>
                <c:pt idx="1606">
                  <c:v>40781</c:v>
                </c:pt>
                <c:pt idx="1607">
                  <c:v>40780</c:v>
                </c:pt>
                <c:pt idx="1608">
                  <c:v>40779</c:v>
                </c:pt>
                <c:pt idx="1609">
                  <c:v>40778</c:v>
                </c:pt>
                <c:pt idx="1610">
                  <c:v>40777</c:v>
                </c:pt>
                <c:pt idx="1611">
                  <c:v>40774</c:v>
                </c:pt>
                <c:pt idx="1612">
                  <c:v>40773</c:v>
                </c:pt>
                <c:pt idx="1613">
                  <c:v>40772</c:v>
                </c:pt>
                <c:pt idx="1614">
                  <c:v>40771</c:v>
                </c:pt>
                <c:pt idx="1615">
                  <c:v>40770</c:v>
                </c:pt>
                <c:pt idx="1616">
                  <c:v>40767</c:v>
                </c:pt>
                <c:pt idx="1617">
                  <c:v>40766</c:v>
                </c:pt>
                <c:pt idx="1618">
                  <c:v>40765</c:v>
                </c:pt>
                <c:pt idx="1619">
                  <c:v>40764</c:v>
                </c:pt>
                <c:pt idx="1620">
                  <c:v>40763</c:v>
                </c:pt>
                <c:pt idx="1621">
                  <c:v>40760</c:v>
                </c:pt>
                <c:pt idx="1622">
                  <c:v>40759</c:v>
                </c:pt>
                <c:pt idx="1623">
                  <c:v>40758</c:v>
                </c:pt>
                <c:pt idx="1624">
                  <c:v>40757</c:v>
                </c:pt>
                <c:pt idx="1625">
                  <c:v>40756</c:v>
                </c:pt>
                <c:pt idx="1626">
                  <c:v>40753</c:v>
                </c:pt>
                <c:pt idx="1627">
                  <c:v>40752</c:v>
                </c:pt>
                <c:pt idx="1628">
                  <c:v>40751</c:v>
                </c:pt>
                <c:pt idx="1629">
                  <c:v>40750</c:v>
                </c:pt>
                <c:pt idx="1630">
                  <c:v>40749</c:v>
                </c:pt>
                <c:pt idx="1631">
                  <c:v>40746</c:v>
                </c:pt>
                <c:pt idx="1632">
                  <c:v>40745</c:v>
                </c:pt>
                <c:pt idx="1633">
                  <c:v>40744</c:v>
                </c:pt>
                <c:pt idx="1634">
                  <c:v>40743</c:v>
                </c:pt>
                <c:pt idx="1635">
                  <c:v>40742</c:v>
                </c:pt>
                <c:pt idx="1636">
                  <c:v>40739</c:v>
                </c:pt>
                <c:pt idx="1637">
                  <c:v>40738</c:v>
                </c:pt>
                <c:pt idx="1638">
                  <c:v>40737</c:v>
                </c:pt>
                <c:pt idx="1639">
                  <c:v>40736</c:v>
                </c:pt>
                <c:pt idx="1640">
                  <c:v>40735</c:v>
                </c:pt>
                <c:pt idx="1641">
                  <c:v>40732</c:v>
                </c:pt>
                <c:pt idx="1642">
                  <c:v>40731</c:v>
                </c:pt>
                <c:pt idx="1643">
                  <c:v>40730</c:v>
                </c:pt>
                <c:pt idx="1644">
                  <c:v>40729</c:v>
                </c:pt>
                <c:pt idx="1645">
                  <c:v>40725</c:v>
                </c:pt>
                <c:pt idx="1646">
                  <c:v>40724</c:v>
                </c:pt>
                <c:pt idx="1647">
                  <c:v>40723</c:v>
                </c:pt>
                <c:pt idx="1648">
                  <c:v>40722</c:v>
                </c:pt>
                <c:pt idx="1649">
                  <c:v>40721</c:v>
                </c:pt>
                <c:pt idx="1650">
                  <c:v>40718</c:v>
                </c:pt>
                <c:pt idx="1651">
                  <c:v>40717</c:v>
                </c:pt>
                <c:pt idx="1652">
                  <c:v>40716</c:v>
                </c:pt>
                <c:pt idx="1653">
                  <c:v>40715</c:v>
                </c:pt>
                <c:pt idx="1654">
                  <c:v>40714</c:v>
                </c:pt>
                <c:pt idx="1655">
                  <c:v>40711</c:v>
                </c:pt>
                <c:pt idx="1656">
                  <c:v>40710</c:v>
                </c:pt>
                <c:pt idx="1657">
                  <c:v>40709</c:v>
                </c:pt>
                <c:pt idx="1658">
                  <c:v>40708</c:v>
                </c:pt>
                <c:pt idx="1659">
                  <c:v>40707</c:v>
                </c:pt>
                <c:pt idx="1660">
                  <c:v>40704</c:v>
                </c:pt>
                <c:pt idx="1661">
                  <c:v>40703</c:v>
                </c:pt>
                <c:pt idx="1662">
                  <c:v>40702</c:v>
                </c:pt>
                <c:pt idx="1663">
                  <c:v>40701</c:v>
                </c:pt>
                <c:pt idx="1664">
                  <c:v>40700</c:v>
                </c:pt>
                <c:pt idx="1665">
                  <c:v>40697</c:v>
                </c:pt>
                <c:pt idx="1666">
                  <c:v>40696</c:v>
                </c:pt>
                <c:pt idx="1667">
                  <c:v>40695</c:v>
                </c:pt>
                <c:pt idx="1668">
                  <c:v>40694</c:v>
                </c:pt>
                <c:pt idx="1669">
                  <c:v>40690</c:v>
                </c:pt>
                <c:pt idx="1670">
                  <c:v>40689</c:v>
                </c:pt>
                <c:pt idx="1671">
                  <c:v>40688</c:v>
                </c:pt>
                <c:pt idx="1672">
                  <c:v>40687</c:v>
                </c:pt>
                <c:pt idx="1673">
                  <c:v>40686</c:v>
                </c:pt>
                <c:pt idx="1674">
                  <c:v>40683</c:v>
                </c:pt>
                <c:pt idx="1675">
                  <c:v>40682</c:v>
                </c:pt>
                <c:pt idx="1676">
                  <c:v>40681</c:v>
                </c:pt>
                <c:pt idx="1677">
                  <c:v>40680</c:v>
                </c:pt>
                <c:pt idx="1678">
                  <c:v>40679</c:v>
                </c:pt>
                <c:pt idx="1679">
                  <c:v>40676</c:v>
                </c:pt>
                <c:pt idx="1680">
                  <c:v>40675</c:v>
                </c:pt>
                <c:pt idx="1681">
                  <c:v>40674</c:v>
                </c:pt>
                <c:pt idx="1682">
                  <c:v>40673</c:v>
                </c:pt>
                <c:pt idx="1683">
                  <c:v>40672</c:v>
                </c:pt>
                <c:pt idx="1684">
                  <c:v>40669</c:v>
                </c:pt>
                <c:pt idx="1685">
                  <c:v>40668</c:v>
                </c:pt>
                <c:pt idx="1686">
                  <c:v>40667</c:v>
                </c:pt>
                <c:pt idx="1687">
                  <c:v>40666</c:v>
                </c:pt>
                <c:pt idx="1688">
                  <c:v>40665</c:v>
                </c:pt>
                <c:pt idx="1689">
                  <c:v>40662</c:v>
                </c:pt>
                <c:pt idx="1690">
                  <c:v>40661</c:v>
                </c:pt>
                <c:pt idx="1691">
                  <c:v>40660</c:v>
                </c:pt>
                <c:pt idx="1692">
                  <c:v>40659</c:v>
                </c:pt>
                <c:pt idx="1693">
                  <c:v>40658</c:v>
                </c:pt>
                <c:pt idx="1694">
                  <c:v>40654</c:v>
                </c:pt>
                <c:pt idx="1695">
                  <c:v>40653</c:v>
                </c:pt>
                <c:pt idx="1696">
                  <c:v>40652</c:v>
                </c:pt>
                <c:pt idx="1697">
                  <c:v>40651</c:v>
                </c:pt>
                <c:pt idx="1698">
                  <c:v>40648</c:v>
                </c:pt>
                <c:pt idx="1699">
                  <c:v>40647</c:v>
                </c:pt>
                <c:pt idx="1700">
                  <c:v>40646</c:v>
                </c:pt>
                <c:pt idx="1701">
                  <c:v>40645</c:v>
                </c:pt>
                <c:pt idx="1702">
                  <c:v>40644</c:v>
                </c:pt>
                <c:pt idx="1703">
                  <c:v>40641</c:v>
                </c:pt>
                <c:pt idx="1704">
                  <c:v>40640</c:v>
                </c:pt>
                <c:pt idx="1705">
                  <c:v>40639</c:v>
                </c:pt>
                <c:pt idx="1706">
                  <c:v>40638</c:v>
                </c:pt>
                <c:pt idx="1707">
                  <c:v>40637</c:v>
                </c:pt>
                <c:pt idx="1708">
                  <c:v>40634</c:v>
                </c:pt>
                <c:pt idx="1709">
                  <c:v>40633</c:v>
                </c:pt>
                <c:pt idx="1710">
                  <c:v>40632</c:v>
                </c:pt>
                <c:pt idx="1711">
                  <c:v>40631</c:v>
                </c:pt>
                <c:pt idx="1712">
                  <c:v>40630</c:v>
                </c:pt>
                <c:pt idx="1713">
                  <c:v>40627</c:v>
                </c:pt>
                <c:pt idx="1714">
                  <c:v>40626</c:v>
                </c:pt>
                <c:pt idx="1715">
                  <c:v>40625</c:v>
                </c:pt>
                <c:pt idx="1716">
                  <c:v>40624</c:v>
                </c:pt>
                <c:pt idx="1717">
                  <c:v>40623</c:v>
                </c:pt>
                <c:pt idx="1718">
                  <c:v>40620</c:v>
                </c:pt>
                <c:pt idx="1719">
                  <c:v>40619</c:v>
                </c:pt>
                <c:pt idx="1720">
                  <c:v>40618</c:v>
                </c:pt>
                <c:pt idx="1721">
                  <c:v>40617</c:v>
                </c:pt>
                <c:pt idx="1722">
                  <c:v>40616</c:v>
                </c:pt>
                <c:pt idx="1723">
                  <c:v>40613</c:v>
                </c:pt>
                <c:pt idx="1724">
                  <c:v>40612</c:v>
                </c:pt>
                <c:pt idx="1725">
                  <c:v>40611</c:v>
                </c:pt>
                <c:pt idx="1726">
                  <c:v>40610</c:v>
                </c:pt>
                <c:pt idx="1727">
                  <c:v>40609</c:v>
                </c:pt>
                <c:pt idx="1728">
                  <c:v>40606</c:v>
                </c:pt>
                <c:pt idx="1729">
                  <c:v>40605</c:v>
                </c:pt>
                <c:pt idx="1730">
                  <c:v>40604</c:v>
                </c:pt>
                <c:pt idx="1731">
                  <c:v>40603</c:v>
                </c:pt>
                <c:pt idx="1732">
                  <c:v>40602</c:v>
                </c:pt>
                <c:pt idx="1733">
                  <c:v>40599</c:v>
                </c:pt>
                <c:pt idx="1734">
                  <c:v>40598</c:v>
                </c:pt>
                <c:pt idx="1735">
                  <c:v>40597</c:v>
                </c:pt>
                <c:pt idx="1736">
                  <c:v>40596</c:v>
                </c:pt>
                <c:pt idx="1737">
                  <c:v>40592</c:v>
                </c:pt>
                <c:pt idx="1738">
                  <c:v>40591</c:v>
                </c:pt>
                <c:pt idx="1739">
                  <c:v>40590</c:v>
                </c:pt>
                <c:pt idx="1740">
                  <c:v>40589</c:v>
                </c:pt>
                <c:pt idx="1741">
                  <c:v>40588</c:v>
                </c:pt>
                <c:pt idx="1742">
                  <c:v>40585</c:v>
                </c:pt>
                <c:pt idx="1743">
                  <c:v>40584</c:v>
                </c:pt>
                <c:pt idx="1744">
                  <c:v>40583</c:v>
                </c:pt>
                <c:pt idx="1745">
                  <c:v>40582</c:v>
                </c:pt>
                <c:pt idx="1746">
                  <c:v>40581</c:v>
                </c:pt>
                <c:pt idx="1747">
                  <c:v>40578</c:v>
                </c:pt>
                <c:pt idx="1748">
                  <c:v>40577</c:v>
                </c:pt>
                <c:pt idx="1749">
                  <c:v>40576</c:v>
                </c:pt>
                <c:pt idx="1750">
                  <c:v>40575</c:v>
                </c:pt>
                <c:pt idx="1751">
                  <c:v>40574</c:v>
                </c:pt>
                <c:pt idx="1752">
                  <c:v>40571</c:v>
                </c:pt>
                <c:pt idx="1753">
                  <c:v>40570</c:v>
                </c:pt>
                <c:pt idx="1754">
                  <c:v>40569</c:v>
                </c:pt>
                <c:pt idx="1755">
                  <c:v>40568</c:v>
                </c:pt>
                <c:pt idx="1756">
                  <c:v>40567</c:v>
                </c:pt>
                <c:pt idx="1757">
                  <c:v>40564</c:v>
                </c:pt>
                <c:pt idx="1758">
                  <c:v>40563</c:v>
                </c:pt>
                <c:pt idx="1759">
                  <c:v>40562</c:v>
                </c:pt>
                <c:pt idx="1760">
                  <c:v>40561</c:v>
                </c:pt>
                <c:pt idx="1761">
                  <c:v>40557</c:v>
                </c:pt>
                <c:pt idx="1762">
                  <c:v>40556</c:v>
                </c:pt>
                <c:pt idx="1763">
                  <c:v>40555</c:v>
                </c:pt>
                <c:pt idx="1764">
                  <c:v>40554</c:v>
                </c:pt>
                <c:pt idx="1765">
                  <c:v>40553</c:v>
                </c:pt>
                <c:pt idx="1766">
                  <c:v>40550</c:v>
                </c:pt>
                <c:pt idx="1767">
                  <c:v>40549</c:v>
                </c:pt>
                <c:pt idx="1768">
                  <c:v>40548</c:v>
                </c:pt>
                <c:pt idx="1769">
                  <c:v>40547</c:v>
                </c:pt>
                <c:pt idx="1770">
                  <c:v>40546</c:v>
                </c:pt>
                <c:pt idx="1771">
                  <c:v>40543</c:v>
                </c:pt>
                <c:pt idx="1772">
                  <c:v>40542</c:v>
                </c:pt>
                <c:pt idx="1773">
                  <c:v>40541</c:v>
                </c:pt>
                <c:pt idx="1774">
                  <c:v>40540</c:v>
                </c:pt>
                <c:pt idx="1775">
                  <c:v>40539</c:v>
                </c:pt>
                <c:pt idx="1776">
                  <c:v>40535</c:v>
                </c:pt>
                <c:pt idx="1777">
                  <c:v>40534</c:v>
                </c:pt>
                <c:pt idx="1778">
                  <c:v>40533</c:v>
                </c:pt>
                <c:pt idx="1779">
                  <c:v>40532</c:v>
                </c:pt>
                <c:pt idx="1780">
                  <c:v>40529</c:v>
                </c:pt>
                <c:pt idx="1781">
                  <c:v>40528</c:v>
                </c:pt>
                <c:pt idx="1782">
                  <c:v>40527</c:v>
                </c:pt>
                <c:pt idx="1783">
                  <c:v>40526</c:v>
                </c:pt>
                <c:pt idx="1784">
                  <c:v>40525</c:v>
                </c:pt>
                <c:pt idx="1785">
                  <c:v>40522</c:v>
                </c:pt>
                <c:pt idx="1786">
                  <c:v>40521</c:v>
                </c:pt>
                <c:pt idx="1787">
                  <c:v>40520</c:v>
                </c:pt>
                <c:pt idx="1788">
                  <c:v>40519</c:v>
                </c:pt>
                <c:pt idx="1789">
                  <c:v>40518</c:v>
                </c:pt>
                <c:pt idx="1790">
                  <c:v>40515</c:v>
                </c:pt>
                <c:pt idx="1791">
                  <c:v>40514</c:v>
                </c:pt>
                <c:pt idx="1792">
                  <c:v>40513</c:v>
                </c:pt>
                <c:pt idx="1793">
                  <c:v>40512</c:v>
                </c:pt>
                <c:pt idx="1794">
                  <c:v>40511</c:v>
                </c:pt>
                <c:pt idx="1795">
                  <c:v>40508</c:v>
                </c:pt>
                <c:pt idx="1796">
                  <c:v>40506</c:v>
                </c:pt>
                <c:pt idx="1797">
                  <c:v>40505</c:v>
                </c:pt>
                <c:pt idx="1798">
                  <c:v>40504</c:v>
                </c:pt>
                <c:pt idx="1799">
                  <c:v>40501</c:v>
                </c:pt>
                <c:pt idx="1800">
                  <c:v>40500</c:v>
                </c:pt>
                <c:pt idx="1801">
                  <c:v>40499</c:v>
                </c:pt>
                <c:pt idx="1802">
                  <c:v>40498</c:v>
                </c:pt>
                <c:pt idx="1803">
                  <c:v>40497</c:v>
                </c:pt>
                <c:pt idx="1804">
                  <c:v>40494</c:v>
                </c:pt>
                <c:pt idx="1805">
                  <c:v>40492</c:v>
                </c:pt>
                <c:pt idx="1806">
                  <c:v>40491</c:v>
                </c:pt>
                <c:pt idx="1807">
                  <c:v>40490</c:v>
                </c:pt>
                <c:pt idx="1808">
                  <c:v>40487</c:v>
                </c:pt>
                <c:pt idx="1809">
                  <c:v>40486</c:v>
                </c:pt>
                <c:pt idx="1810">
                  <c:v>40485</c:v>
                </c:pt>
                <c:pt idx="1811">
                  <c:v>40484</c:v>
                </c:pt>
                <c:pt idx="1812">
                  <c:v>40483</c:v>
                </c:pt>
                <c:pt idx="1813">
                  <c:v>40480</c:v>
                </c:pt>
                <c:pt idx="1814">
                  <c:v>40479</c:v>
                </c:pt>
                <c:pt idx="1815">
                  <c:v>40478</c:v>
                </c:pt>
                <c:pt idx="1816">
                  <c:v>40477</c:v>
                </c:pt>
                <c:pt idx="1817">
                  <c:v>40476</c:v>
                </c:pt>
                <c:pt idx="1818">
                  <c:v>40473</c:v>
                </c:pt>
                <c:pt idx="1819">
                  <c:v>40472</c:v>
                </c:pt>
                <c:pt idx="1820">
                  <c:v>40471</c:v>
                </c:pt>
                <c:pt idx="1821">
                  <c:v>40470</c:v>
                </c:pt>
                <c:pt idx="1822">
                  <c:v>40469</c:v>
                </c:pt>
                <c:pt idx="1823">
                  <c:v>40466</c:v>
                </c:pt>
                <c:pt idx="1824">
                  <c:v>40465</c:v>
                </c:pt>
                <c:pt idx="1825">
                  <c:v>40464</c:v>
                </c:pt>
                <c:pt idx="1826">
                  <c:v>40463</c:v>
                </c:pt>
                <c:pt idx="1827">
                  <c:v>40459</c:v>
                </c:pt>
                <c:pt idx="1828">
                  <c:v>40458</c:v>
                </c:pt>
                <c:pt idx="1829">
                  <c:v>40457</c:v>
                </c:pt>
                <c:pt idx="1830">
                  <c:v>40456</c:v>
                </c:pt>
                <c:pt idx="1831">
                  <c:v>40455</c:v>
                </c:pt>
                <c:pt idx="1832">
                  <c:v>40452</c:v>
                </c:pt>
                <c:pt idx="1833">
                  <c:v>40451</c:v>
                </c:pt>
                <c:pt idx="1834">
                  <c:v>40450</c:v>
                </c:pt>
                <c:pt idx="1835">
                  <c:v>40449</c:v>
                </c:pt>
                <c:pt idx="1836">
                  <c:v>40448</c:v>
                </c:pt>
                <c:pt idx="1837">
                  <c:v>40445</c:v>
                </c:pt>
                <c:pt idx="1838">
                  <c:v>40444</c:v>
                </c:pt>
                <c:pt idx="1839">
                  <c:v>40443</c:v>
                </c:pt>
                <c:pt idx="1840">
                  <c:v>40442</c:v>
                </c:pt>
                <c:pt idx="1841">
                  <c:v>40441</c:v>
                </c:pt>
                <c:pt idx="1842">
                  <c:v>40438</c:v>
                </c:pt>
                <c:pt idx="1843">
                  <c:v>40437</c:v>
                </c:pt>
                <c:pt idx="1844">
                  <c:v>40436</c:v>
                </c:pt>
                <c:pt idx="1845">
                  <c:v>40435</c:v>
                </c:pt>
                <c:pt idx="1846">
                  <c:v>40434</c:v>
                </c:pt>
                <c:pt idx="1847">
                  <c:v>40431</c:v>
                </c:pt>
                <c:pt idx="1848">
                  <c:v>40430</c:v>
                </c:pt>
                <c:pt idx="1849">
                  <c:v>40429</c:v>
                </c:pt>
                <c:pt idx="1850">
                  <c:v>40428</c:v>
                </c:pt>
                <c:pt idx="1851">
                  <c:v>40424</c:v>
                </c:pt>
                <c:pt idx="1852">
                  <c:v>40423</c:v>
                </c:pt>
                <c:pt idx="1853">
                  <c:v>40422</c:v>
                </c:pt>
                <c:pt idx="1854">
                  <c:v>40421</c:v>
                </c:pt>
                <c:pt idx="1855">
                  <c:v>40420</c:v>
                </c:pt>
                <c:pt idx="1856">
                  <c:v>40417</c:v>
                </c:pt>
                <c:pt idx="1857">
                  <c:v>40416</c:v>
                </c:pt>
                <c:pt idx="1858">
                  <c:v>40415</c:v>
                </c:pt>
                <c:pt idx="1859">
                  <c:v>40414</c:v>
                </c:pt>
                <c:pt idx="1860">
                  <c:v>40413</c:v>
                </c:pt>
                <c:pt idx="1861">
                  <c:v>40410</c:v>
                </c:pt>
                <c:pt idx="1862">
                  <c:v>40409</c:v>
                </c:pt>
                <c:pt idx="1863">
                  <c:v>40408</c:v>
                </c:pt>
                <c:pt idx="1864">
                  <c:v>40407</c:v>
                </c:pt>
                <c:pt idx="1865">
                  <c:v>40406</c:v>
                </c:pt>
                <c:pt idx="1866">
                  <c:v>40403</c:v>
                </c:pt>
                <c:pt idx="1867">
                  <c:v>40402</c:v>
                </c:pt>
                <c:pt idx="1868">
                  <c:v>40401</c:v>
                </c:pt>
                <c:pt idx="1869">
                  <c:v>40400</c:v>
                </c:pt>
                <c:pt idx="1870">
                  <c:v>40399</c:v>
                </c:pt>
                <c:pt idx="1871">
                  <c:v>40396</c:v>
                </c:pt>
                <c:pt idx="1872">
                  <c:v>40395</c:v>
                </c:pt>
                <c:pt idx="1873">
                  <c:v>40394</c:v>
                </c:pt>
                <c:pt idx="1874">
                  <c:v>40393</c:v>
                </c:pt>
                <c:pt idx="1875">
                  <c:v>40392</c:v>
                </c:pt>
                <c:pt idx="1876">
                  <c:v>40389</c:v>
                </c:pt>
                <c:pt idx="1877">
                  <c:v>40388</c:v>
                </c:pt>
                <c:pt idx="1878">
                  <c:v>40387</c:v>
                </c:pt>
                <c:pt idx="1879">
                  <c:v>40386</c:v>
                </c:pt>
                <c:pt idx="1880">
                  <c:v>40385</c:v>
                </c:pt>
                <c:pt idx="1881">
                  <c:v>40382</c:v>
                </c:pt>
                <c:pt idx="1882">
                  <c:v>40381</c:v>
                </c:pt>
                <c:pt idx="1883">
                  <c:v>40380</c:v>
                </c:pt>
                <c:pt idx="1884">
                  <c:v>40379</c:v>
                </c:pt>
                <c:pt idx="1885">
                  <c:v>40378</c:v>
                </c:pt>
                <c:pt idx="1886">
                  <c:v>40375</c:v>
                </c:pt>
                <c:pt idx="1887">
                  <c:v>40374</c:v>
                </c:pt>
                <c:pt idx="1888">
                  <c:v>40373</c:v>
                </c:pt>
                <c:pt idx="1889">
                  <c:v>40372</c:v>
                </c:pt>
                <c:pt idx="1890">
                  <c:v>40371</c:v>
                </c:pt>
                <c:pt idx="1891">
                  <c:v>40368</c:v>
                </c:pt>
                <c:pt idx="1892">
                  <c:v>40367</c:v>
                </c:pt>
                <c:pt idx="1893">
                  <c:v>40366</c:v>
                </c:pt>
                <c:pt idx="1894">
                  <c:v>40365</c:v>
                </c:pt>
                <c:pt idx="1895">
                  <c:v>40361</c:v>
                </c:pt>
                <c:pt idx="1896">
                  <c:v>40360</c:v>
                </c:pt>
                <c:pt idx="1897">
                  <c:v>40359</c:v>
                </c:pt>
                <c:pt idx="1898">
                  <c:v>40358</c:v>
                </c:pt>
                <c:pt idx="1899">
                  <c:v>40357</c:v>
                </c:pt>
                <c:pt idx="1900">
                  <c:v>40354</c:v>
                </c:pt>
                <c:pt idx="1901">
                  <c:v>40353</c:v>
                </c:pt>
                <c:pt idx="1902">
                  <c:v>40352</c:v>
                </c:pt>
                <c:pt idx="1903">
                  <c:v>40351</c:v>
                </c:pt>
                <c:pt idx="1904">
                  <c:v>40350</c:v>
                </c:pt>
                <c:pt idx="1905">
                  <c:v>40347</c:v>
                </c:pt>
                <c:pt idx="1906">
                  <c:v>40346</c:v>
                </c:pt>
                <c:pt idx="1907">
                  <c:v>40345</c:v>
                </c:pt>
                <c:pt idx="1908">
                  <c:v>40344</c:v>
                </c:pt>
                <c:pt idx="1909">
                  <c:v>40343</c:v>
                </c:pt>
                <c:pt idx="1910">
                  <c:v>40340</c:v>
                </c:pt>
                <c:pt idx="1911">
                  <c:v>40339</c:v>
                </c:pt>
                <c:pt idx="1912">
                  <c:v>40338</c:v>
                </c:pt>
                <c:pt idx="1913">
                  <c:v>40337</c:v>
                </c:pt>
                <c:pt idx="1914">
                  <c:v>40336</c:v>
                </c:pt>
                <c:pt idx="1915">
                  <c:v>40333</c:v>
                </c:pt>
                <c:pt idx="1916">
                  <c:v>40332</c:v>
                </c:pt>
                <c:pt idx="1917">
                  <c:v>40331</c:v>
                </c:pt>
                <c:pt idx="1918">
                  <c:v>40330</c:v>
                </c:pt>
                <c:pt idx="1919">
                  <c:v>40326</c:v>
                </c:pt>
                <c:pt idx="1920">
                  <c:v>40325</c:v>
                </c:pt>
                <c:pt idx="1921">
                  <c:v>40324</c:v>
                </c:pt>
                <c:pt idx="1922">
                  <c:v>40323</c:v>
                </c:pt>
                <c:pt idx="1923">
                  <c:v>40322</c:v>
                </c:pt>
                <c:pt idx="1924">
                  <c:v>40319</c:v>
                </c:pt>
                <c:pt idx="1925">
                  <c:v>40318</c:v>
                </c:pt>
                <c:pt idx="1926">
                  <c:v>40317</c:v>
                </c:pt>
                <c:pt idx="1927">
                  <c:v>40316</c:v>
                </c:pt>
                <c:pt idx="1928">
                  <c:v>40315</c:v>
                </c:pt>
                <c:pt idx="1929">
                  <c:v>40312</c:v>
                </c:pt>
                <c:pt idx="1930">
                  <c:v>40311</c:v>
                </c:pt>
                <c:pt idx="1931">
                  <c:v>40310</c:v>
                </c:pt>
                <c:pt idx="1932">
                  <c:v>40309</c:v>
                </c:pt>
                <c:pt idx="1933">
                  <c:v>40308</c:v>
                </c:pt>
                <c:pt idx="1934">
                  <c:v>40305</c:v>
                </c:pt>
                <c:pt idx="1935">
                  <c:v>40304</c:v>
                </c:pt>
                <c:pt idx="1936">
                  <c:v>40303</c:v>
                </c:pt>
                <c:pt idx="1937">
                  <c:v>40302</c:v>
                </c:pt>
                <c:pt idx="1938">
                  <c:v>40301</c:v>
                </c:pt>
                <c:pt idx="1939">
                  <c:v>40298</c:v>
                </c:pt>
                <c:pt idx="1940">
                  <c:v>40297</c:v>
                </c:pt>
                <c:pt idx="1941">
                  <c:v>40296</c:v>
                </c:pt>
                <c:pt idx="1942">
                  <c:v>40295</c:v>
                </c:pt>
                <c:pt idx="1943">
                  <c:v>40294</c:v>
                </c:pt>
                <c:pt idx="1944">
                  <c:v>40291</c:v>
                </c:pt>
                <c:pt idx="1945">
                  <c:v>40290</c:v>
                </c:pt>
                <c:pt idx="1946">
                  <c:v>40289</c:v>
                </c:pt>
                <c:pt idx="1947">
                  <c:v>40288</c:v>
                </c:pt>
                <c:pt idx="1948">
                  <c:v>40287</c:v>
                </c:pt>
                <c:pt idx="1949">
                  <c:v>40284</c:v>
                </c:pt>
                <c:pt idx="1950">
                  <c:v>40283</c:v>
                </c:pt>
                <c:pt idx="1951">
                  <c:v>40282</c:v>
                </c:pt>
                <c:pt idx="1952">
                  <c:v>40281</c:v>
                </c:pt>
                <c:pt idx="1953">
                  <c:v>40280</c:v>
                </c:pt>
                <c:pt idx="1954">
                  <c:v>40277</c:v>
                </c:pt>
                <c:pt idx="1955">
                  <c:v>40276</c:v>
                </c:pt>
                <c:pt idx="1956">
                  <c:v>40275</c:v>
                </c:pt>
                <c:pt idx="1957">
                  <c:v>40274</c:v>
                </c:pt>
                <c:pt idx="1958">
                  <c:v>40273</c:v>
                </c:pt>
                <c:pt idx="1959">
                  <c:v>40269</c:v>
                </c:pt>
                <c:pt idx="1960">
                  <c:v>40268</c:v>
                </c:pt>
                <c:pt idx="1961">
                  <c:v>40267</c:v>
                </c:pt>
                <c:pt idx="1962">
                  <c:v>40266</c:v>
                </c:pt>
                <c:pt idx="1963">
                  <c:v>40263</c:v>
                </c:pt>
                <c:pt idx="1964">
                  <c:v>40262</c:v>
                </c:pt>
                <c:pt idx="1965">
                  <c:v>40261</c:v>
                </c:pt>
                <c:pt idx="1966">
                  <c:v>40260</c:v>
                </c:pt>
                <c:pt idx="1967">
                  <c:v>40259</c:v>
                </c:pt>
                <c:pt idx="1968">
                  <c:v>40256</c:v>
                </c:pt>
                <c:pt idx="1969">
                  <c:v>40255</c:v>
                </c:pt>
                <c:pt idx="1970">
                  <c:v>40254</c:v>
                </c:pt>
                <c:pt idx="1971">
                  <c:v>40253</c:v>
                </c:pt>
                <c:pt idx="1972">
                  <c:v>40252</c:v>
                </c:pt>
                <c:pt idx="1973">
                  <c:v>40249</c:v>
                </c:pt>
                <c:pt idx="1974">
                  <c:v>40248</c:v>
                </c:pt>
                <c:pt idx="1975">
                  <c:v>40247</c:v>
                </c:pt>
                <c:pt idx="1976">
                  <c:v>40246</c:v>
                </c:pt>
                <c:pt idx="1977">
                  <c:v>40245</c:v>
                </c:pt>
                <c:pt idx="1978">
                  <c:v>40242</c:v>
                </c:pt>
                <c:pt idx="1979">
                  <c:v>40241</c:v>
                </c:pt>
                <c:pt idx="1980">
                  <c:v>40240</c:v>
                </c:pt>
                <c:pt idx="1981">
                  <c:v>40239</c:v>
                </c:pt>
                <c:pt idx="1982">
                  <c:v>40238</c:v>
                </c:pt>
                <c:pt idx="1983">
                  <c:v>40235</c:v>
                </c:pt>
                <c:pt idx="1984">
                  <c:v>40234</c:v>
                </c:pt>
                <c:pt idx="1985">
                  <c:v>40233</c:v>
                </c:pt>
                <c:pt idx="1986">
                  <c:v>40232</c:v>
                </c:pt>
                <c:pt idx="1987">
                  <c:v>40231</c:v>
                </c:pt>
                <c:pt idx="1988">
                  <c:v>40228</c:v>
                </c:pt>
                <c:pt idx="1989">
                  <c:v>40227</c:v>
                </c:pt>
                <c:pt idx="1990">
                  <c:v>40226</c:v>
                </c:pt>
                <c:pt idx="1991">
                  <c:v>40225</c:v>
                </c:pt>
                <c:pt idx="1992">
                  <c:v>40221</c:v>
                </c:pt>
                <c:pt idx="1993">
                  <c:v>40220</c:v>
                </c:pt>
                <c:pt idx="1994">
                  <c:v>40219</c:v>
                </c:pt>
                <c:pt idx="1995">
                  <c:v>40218</c:v>
                </c:pt>
                <c:pt idx="1996">
                  <c:v>40217</c:v>
                </c:pt>
                <c:pt idx="1997">
                  <c:v>40214</c:v>
                </c:pt>
                <c:pt idx="1998">
                  <c:v>40213</c:v>
                </c:pt>
                <c:pt idx="1999">
                  <c:v>40212</c:v>
                </c:pt>
                <c:pt idx="2000">
                  <c:v>40211</c:v>
                </c:pt>
                <c:pt idx="2001">
                  <c:v>40210</c:v>
                </c:pt>
                <c:pt idx="2002">
                  <c:v>40207</c:v>
                </c:pt>
                <c:pt idx="2003">
                  <c:v>40206</c:v>
                </c:pt>
                <c:pt idx="2004">
                  <c:v>40205</c:v>
                </c:pt>
                <c:pt idx="2005">
                  <c:v>40204</c:v>
                </c:pt>
                <c:pt idx="2006">
                  <c:v>40203</c:v>
                </c:pt>
                <c:pt idx="2007">
                  <c:v>40200</c:v>
                </c:pt>
                <c:pt idx="2008">
                  <c:v>40199</c:v>
                </c:pt>
                <c:pt idx="2009">
                  <c:v>40198</c:v>
                </c:pt>
                <c:pt idx="2010">
                  <c:v>40197</c:v>
                </c:pt>
                <c:pt idx="2011">
                  <c:v>40193</c:v>
                </c:pt>
                <c:pt idx="2012">
                  <c:v>40192</c:v>
                </c:pt>
                <c:pt idx="2013">
                  <c:v>40191</c:v>
                </c:pt>
                <c:pt idx="2014">
                  <c:v>40190</c:v>
                </c:pt>
                <c:pt idx="2015">
                  <c:v>40189</c:v>
                </c:pt>
                <c:pt idx="2016">
                  <c:v>40186</c:v>
                </c:pt>
                <c:pt idx="2017">
                  <c:v>40185</c:v>
                </c:pt>
                <c:pt idx="2018">
                  <c:v>40184</c:v>
                </c:pt>
                <c:pt idx="2019">
                  <c:v>40183</c:v>
                </c:pt>
                <c:pt idx="2020">
                  <c:v>40182</c:v>
                </c:pt>
                <c:pt idx="2021">
                  <c:v>40178</c:v>
                </c:pt>
                <c:pt idx="2022">
                  <c:v>40177</c:v>
                </c:pt>
                <c:pt idx="2023">
                  <c:v>40176</c:v>
                </c:pt>
                <c:pt idx="2024">
                  <c:v>40175</c:v>
                </c:pt>
                <c:pt idx="2025">
                  <c:v>40171</c:v>
                </c:pt>
                <c:pt idx="2026">
                  <c:v>40170</c:v>
                </c:pt>
                <c:pt idx="2027">
                  <c:v>40169</c:v>
                </c:pt>
                <c:pt idx="2028">
                  <c:v>40168</c:v>
                </c:pt>
                <c:pt idx="2029">
                  <c:v>40165</c:v>
                </c:pt>
                <c:pt idx="2030">
                  <c:v>40164</c:v>
                </c:pt>
                <c:pt idx="2031">
                  <c:v>40163</c:v>
                </c:pt>
                <c:pt idx="2032">
                  <c:v>40162</c:v>
                </c:pt>
                <c:pt idx="2033">
                  <c:v>40161</c:v>
                </c:pt>
                <c:pt idx="2034">
                  <c:v>40158</c:v>
                </c:pt>
                <c:pt idx="2035">
                  <c:v>40157</c:v>
                </c:pt>
                <c:pt idx="2036">
                  <c:v>40156</c:v>
                </c:pt>
                <c:pt idx="2037">
                  <c:v>40155</c:v>
                </c:pt>
                <c:pt idx="2038">
                  <c:v>40154</c:v>
                </c:pt>
                <c:pt idx="2039">
                  <c:v>40151</c:v>
                </c:pt>
                <c:pt idx="2040">
                  <c:v>40150</c:v>
                </c:pt>
                <c:pt idx="2041">
                  <c:v>40149</c:v>
                </c:pt>
                <c:pt idx="2042">
                  <c:v>40148</c:v>
                </c:pt>
                <c:pt idx="2043">
                  <c:v>40147</c:v>
                </c:pt>
                <c:pt idx="2044">
                  <c:v>40144</c:v>
                </c:pt>
                <c:pt idx="2045">
                  <c:v>40142</c:v>
                </c:pt>
                <c:pt idx="2046">
                  <c:v>40141</c:v>
                </c:pt>
                <c:pt idx="2047">
                  <c:v>40140</c:v>
                </c:pt>
                <c:pt idx="2048">
                  <c:v>40137</c:v>
                </c:pt>
                <c:pt idx="2049">
                  <c:v>40136</c:v>
                </c:pt>
                <c:pt idx="2050">
                  <c:v>40135</c:v>
                </c:pt>
                <c:pt idx="2051">
                  <c:v>40134</c:v>
                </c:pt>
                <c:pt idx="2052">
                  <c:v>40133</c:v>
                </c:pt>
                <c:pt idx="2053">
                  <c:v>40130</c:v>
                </c:pt>
                <c:pt idx="2054">
                  <c:v>40129</c:v>
                </c:pt>
                <c:pt idx="2055">
                  <c:v>40127</c:v>
                </c:pt>
                <c:pt idx="2056">
                  <c:v>40126</c:v>
                </c:pt>
                <c:pt idx="2057">
                  <c:v>40123</c:v>
                </c:pt>
                <c:pt idx="2058">
                  <c:v>40122</c:v>
                </c:pt>
                <c:pt idx="2059">
                  <c:v>40121</c:v>
                </c:pt>
                <c:pt idx="2060">
                  <c:v>40120</c:v>
                </c:pt>
                <c:pt idx="2061">
                  <c:v>40119</c:v>
                </c:pt>
                <c:pt idx="2062">
                  <c:v>40116</c:v>
                </c:pt>
                <c:pt idx="2063">
                  <c:v>40115</c:v>
                </c:pt>
                <c:pt idx="2064">
                  <c:v>40114</c:v>
                </c:pt>
                <c:pt idx="2065">
                  <c:v>40113</c:v>
                </c:pt>
                <c:pt idx="2066">
                  <c:v>40112</c:v>
                </c:pt>
                <c:pt idx="2067">
                  <c:v>40109</c:v>
                </c:pt>
                <c:pt idx="2068">
                  <c:v>40108</c:v>
                </c:pt>
                <c:pt idx="2069">
                  <c:v>40107</c:v>
                </c:pt>
                <c:pt idx="2070">
                  <c:v>40106</c:v>
                </c:pt>
                <c:pt idx="2071">
                  <c:v>40105</c:v>
                </c:pt>
                <c:pt idx="2072">
                  <c:v>40102</c:v>
                </c:pt>
                <c:pt idx="2073">
                  <c:v>40101</c:v>
                </c:pt>
                <c:pt idx="2074">
                  <c:v>40100</c:v>
                </c:pt>
                <c:pt idx="2075">
                  <c:v>40099</c:v>
                </c:pt>
                <c:pt idx="2076">
                  <c:v>40095</c:v>
                </c:pt>
                <c:pt idx="2077">
                  <c:v>40094</c:v>
                </c:pt>
                <c:pt idx="2078">
                  <c:v>40093</c:v>
                </c:pt>
                <c:pt idx="2079">
                  <c:v>40092</c:v>
                </c:pt>
                <c:pt idx="2080">
                  <c:v>40091</c:v>
                </c:pt>
                <c:pt idx="2081">
                  <c:v>40088</c:v>
                </c:pt>
                <c:pt idx="2082">
                  <c:v>40087</c:v>
                </c:pt>
                <c:pt idx="2083">
                  <c:v>40086</c:v>
                </c:pt>
                <c:pt idx="2084">
                  <c:v>40085</c:v>
                </c:pt>
                <c:pt idx="2085">
                  <c:v>40084</c:v>
                </c:pt>
                <c:pt idx="2086">
                  <c:v>40081</c:v>
                </c:pt>
                <c:pt idx="2087">
                  <c:v>40080</c:v>
                </c:pt>
                <c:pt idx="2088">
                  <c:v>40079</c:v>
                </c:pt>
                <c:pt idx="2089">
                  <c:v>40078</c:v>
                </c:pt>
                <c:pt idx="2090">
                  <c:v>40077</c:v>
                </c:pt>
                <c:pt idx="2091">
                  <c:v>40074</c:v>
                </c:pt>
                <c:pt idx="2092">
                  <c:v>40073</c:v>
                </c:pt>
                <c:pt idx="2093">
                  <c:v>40072</c:v>
                </c:pt>
                <c:pt idx="2094">
                  <c:v>40071</c:v>
                </c:pt>
                <c:pt idx="2095">
                  <c:v>40070</c:v>
                </c:pt>
                <c:pt idx="2096">
                  <c:v>40067</c:v>
                </c:pt>
                <c:pt idx="2097">
                  <c:v>40066</c:v>
                </c:pt>
                <c:pt idx="2098">
                  <c:v>40065</c:v>
                </c:pt>
                <c:pt idx="2099">
                  <c:v>40064</c:v>
                </c:pt>
                <c:pt idx="2100">
                  <c:v>40060</c:v>
                </c:pt>
                <c:pt idx="2101">
                  <c:v>40059</c:v>
                </c:pt>
                <c:pt idx="2102">
                  <c:v>40058</c:v>
                </c:pt>
                <c:pt idx="2103">
                  <c:v>40057</c:v>
                </c:pt>
                <c:pt idx="2104">
                  <c:v>40056</c:v>
                </c:pt>
                <c:pt idx="2105">
                  <c:v>40053</c:v>
                </c:pt>
                <c:pt idx="2106">
                  <c:v>40052</c:v>
                </c:pt>
                <c:pt idx="2107">
                  <c:v>40051</c:v>
                </c:pt>
                <c:pt idx="2108">
                  <c:v>40050</c:v>
                </c:pt>
                <c:pt idx="2109">
                  <c:v>40049</c:v>
                </c:pt>
                <c:pt idx="2110">
                  <c:v>40046</c:v>
                </c:pt>
                <c:pt idx="2111">
                  <c:v>40045</c:v>
                </c:pt>
                <c:pt idx="2112">
                  <c:v>40044</c:v>
                </c:pt>
                <c:pt idx="2113">
                  <c:v>40043</c:v>
                </c:pt>
                <c:pt idx="2114">
                  <c:v>40042</c:v>
                </c:pt>
                <c:pt idx="2115">
                  <c:v>40039</c:v>
                </c:pt>
                <c:pt idx="2116">
                  <c:v>40038</c:v>
                </c:pt>
                <c:pt idx="2117">
                  <c:v>40037</c:v>
                </c:pt>
                <c:pt idx="2118">
                  <c:v>40036</c:v>
                </c:pt>
                <c:pt idx="2119">
                  <c:v>40035</c:v>
                </c:pt>
                <c:pt idx="2120">
                  <c:v>40032</c:v>
                </c:pt>
                <c:pt idx="2121">
                  <c:v>40031</c:v>
                </c:pt>
                <c:pt idx="2122">
                  <c:v>40030</c:v>
                </c:pt>
                <c:pt idx="2123">
                  <c:v>40029</c:v>
                </c:pt>
                <c:pt idx="2124">
                  <c:v>40028</c:v>
                </c:pt>
                <c:pt idx="2125">
                  <c:v>40025</c:v>
                </c:pt>
                <c:pt idx="2126">
                  <c:v>40024</c:v>
                </c:pt>
                <c:pt idx="2127">
                  <c:v>40023</c:v>
                </c:pt>
                <c:pt idx="2128">
                  <c:v>40022</c:v>
                </c:pt>
                <c:pt idx="2129">
                  <c:v>40021</c:v>
                </c:pt>
                <c:pt idx="2130">
                  <c:v>40018</c:v>
                </c:pt>
                <c:pt idx="2131">
                  <c:v>40017</c:v>
                </c:pt>
                <c:pt idx="2132">
                  <c:v>40016</c:v>
                </c:pt>
                <c:pt idx="2133">
                  <c:v>40015</c:v>
                </c:pt>
                <c:pt idx="2134">
                  <c:v>40014</c:v>
                </c:pt>
                <c:pt idx="2135">
                  <c:v>40011</c:v>
                </c:pt>
                <c:pt idx="2136">
                  <c:v>40010</c:v>
                </c:pt>
                <c:pt idx="2137">
                  <c:v>40009</c:v>
                </c:pt>
                <c:pt idx="2138">
                  <c:v>40008</c:v>
                </c:pt>
                <c:pt idx="2139">
                  <c:v>40007</c:v>
                </c:pt>
                <c:pt idx="2140">
                  <c:v>40004</c:v>
                </c:pt>
                <c:pt idx="2141">
                  <c:v>40003</c:v>
                </c:pt>
                <c:pt idx="2142">
                  <c:v>40002</c:v>
                </c:pt>
                <c:pt idx="2143">
                  <c:v>40001</c:v>
                </c:pt>
                <c:pt idx="2144">
                  <c:v>40000</c:v>
                </c:pt>
                <c:pt idx="2145">
                  <c:v>39996</c:v>
                </c:pt>
                <c:pt idx="2146">
                  <c:v>39995</c:v>
                </c:pt>
                <c:pt idx="2147">
                  <c:v>39994</c:v>
                </c:pt>
                <c:pt idx="2148">
                  <c:v>39993</c:v>
                </c:pt>
                <c:pt idx="2149">
                  <c:v>39990</c:v>
                </c:pt>
                <c:pt idx="2150">
                  <c:v>39989</c:v>
                </c:pt>
                <c:pt idx="2151">
                  <c:v>39988</c:v>
                </c:pt>
                <c:pt idx="2152">
                  <c:v>39987</c:v>
                </c:pt>
                <c:pt idx="2153">
                  <c:v>39986</c:v>
                </c:pt>
                <c:pt idx="2154">
                  <c:v>39983</c:v>
                </c:pt>
                <c:pt idx="2155">
                  <c:v>39982</c:v>
                </c:pt>
                <c:pt idx="2156">
                  <c:v>39981</c:v>
                </c:pt>
                <c:pt idx="2157">
                  <c:v>39980</c:v>
                </c:pt>
                <c:pt idx="2158">
                  <c:v>39979</c:v>
                </c:pt>
                <c:pt idx="2159">
                  <c:v>39976</c:v>
                </c:pt>
                <c:pt idx="2160">
                  <c:v>39975</c:v>
                </c:pt>
                <c:pt idx="2161">
                  <c:v>39974</c:v>
                </c:pt>
                <c:pt idx="2162">
                  <c:v>39973</c:v>
                </c:pt>
                <c:pt idx="2163">
                  <c:v>39972</c:v>
                </c:pt>
                <c:pt idx="2164">
                  <c:v>39969</c:v>
                </c:pt>
                <c:pt idx="2165">
                  <c:v>39968</c:v>
                </c:pt>
                <c:pt idx="2166">
                  <c:v>39967</c:v>
                </c:pt>
                <c:pt idx="2167">
                  <c:v>39966</c:v>
                </c:pt>
                <c:pt idx="2168">
                  <c:v>39965</c:v>
                </c:pt>
                <c:pt idx="2169">
                  <c:v>39962</c:v>
                </c:pt>
                <c:pt idx="2170">
                  <c:v>39961</c:v>
                </c:pt>
                <c:pt idx="2171">
                  <c:v>39960</c:v>
                </c:pt>
                <c:pt idx="2172">
                  <c:v>39959</c:v>
                </c:pt>
                <c:pt idx="2173">
                  <c:v>39955</c:v>
                </c:pt>
                <c:pt idx="2174">
                  <c:v>39954</c:v>
                </c:pt>
                <c:pt idx="2175">
                  <c:v>39953</c:v>
                </c:pt>
                <c:pt idx="2176">
                  <c:v>39952</c:v>
                </c:pt>
                <c:pt idx="2177">
                  <c:v>39951</c:v>
                </c:pt>
                <c:pt idx="2178">
                  <c:v>39948</c:v>
                </c:pt>
                <c:pt idx="2179">
                  <c:v>39947</c:v>
                </c:pt>
                <c:pt idx="2180">
                  <c:v>39946</c:v>
                </c:pt>
                <c:pt idx="2181">
                  <c:v>39945</c:v>
                </c:pt>
                <c:pt idx="2182">
                  <c:v>39944</c:v>
                </c:pt>
                <c:pt idx="2183">
                  <c:v>39941</c:v>
                </c:pt>
                <c:pt idx="2184">
                  <c:v>39940</c:v>
                </c:pt>
                <c:pt idx="2185">
                  <c:v>39939</c:v>
                </c:pt>
                <c:pt idx="2186">
                  <c:v>39938</c:v>
                </c:pt>
                <c:pt idx="2187">
                  <c:v>39937</c:v>
                </c:pt>
                <c:pt idx="2188">
                  <c:v>39934</c:v>
                </c:pt>
                <c:pt idx="2189">
                  <c:v>39933</c:v>
                </c:pt>
                <c:pt idx="2190">
                  <c:v>39932</c:v>
                </c:pt>
                <c:pt idx="2191">
                  <c:v>39931</c:v>
                </c:pt>
                <c:pt idx="2192">
                  <c:v>39930</c:v>
                </c:pt>
                <c:pt idx="2193">
                  <c:v>39927</c:v>
                </c:pt>
                <c:pt idx="2194">
                  <c:v>39926</c:v>
                </c:pt>
                <c:pt idx="2195">
                  <c:v>39925</c:v>
                </c:pt>
                <c:pt idx="2196">
                  <c:v>39924</c:v>
                </c:pt>
                <c:pt idx="2197">
                  <c:v>39923</c:v>
                </c:pt>
                <c:pt idx="2198">
                  <c:v>39920</c:v>
                </c:pt>
                <c:pt idx="2199">
                  <c:v>39919</c:v>
                </c:pt>
                <c:pt idx="2200">
                  <c:v>39918</c:v>
                </c:pt>
                <c:pt idx="2201">
                  <c:v>39917</c:v>
                </c:pt>
                <c:pt idx="2202">
                  <c:v>39916</c:v>
                </c:pt>
                <c:pt idx="2203">
                  <c:v>39912</c:v>
                </c:pt>
                <c:pt idx="2204">
                  <c:v>39911</c:v>
                </c:pt>
                <c:pt idx="2205">
                  <c:v>39910</c:v>
                </c:pt>
                <c:pt idx="2206">
                  <c:v>39909</c:v>
                </c:pt>
                <c:pt idx="2207">
                  <c:v>39906</c:v>
                </c:pt>
                <c:pt idx="2208">
                  <c:v>39905</c:v>
                </c:pt>
                <c:pt idx="2209">
                  <c:v>39904</c:v>
                </c:pt>
                <c:pt idx="2210">
                  <c:v>39903</c:v>
                </c:pt>
                <c:pt idx="2211">
                  <c:v>39902</c:v>
                </c:pt>
                <c:pt idx="2212">
                  <c:v>39899</c:v>
                </c:pt>
                <c:pt idx="2213">
                  <c:v>39898</c:v>
                </c:pt>
                <c:pt idx="2214">
                  <c:v>39897</c:v>
                </c:pt>
                <c:pt idx="2215">
                  <c:v>39896</c:v>
                </c:pt>
                <c:pt idx="2216">
                  <c:v>39895</c:v>
                </c:pt>
                <c:pt idx="2217">
                  <c:v>39892</c:v>
                </c:pt>
                <c:pt idx="2218">
                  <c:v>39891</c:v>
                </c:pt>
                <c:pt idx="2219">
                  <c:v>39890</c:v>
                </c:pt>
                <c:pt idx="2220">
                  <c:v>39889</c:v>
                </c:pt>
                <c:pt idx="2221">
                  <c:v>39888</c:v>
                </c:pt>
                <c:pt idx="2222">
                  <c:v>39885</c:v>
                </c:pt>
                <c:pt idx="2223">
                  <c:v>39884</c:v>
                </c:pt>
                <c:pt idx="2224">
                  <c:v>39883</c:v>
                </c:pt>
                <c:pt idx="2225">
                  <c:v>39882</c:v>
                </c:pt>
                <c:pt idx="2226">
                  <c:v>39881</c:v>
                </c:pt>
                <c:pt idx="2227">
                  <c:v>39878</c:v>
                </c:pt>
                <c:pt idx="2228">
                  <c:v>39877</c:v>
                </c:pt>
                <c:pt idx="2229">
                  <c:v>39876</c:v>
                </c:pt>
                <c:pt idx="2230">
                  <c:v>39875</c:v>
                </c:pt>
                <c:pt idx="2231">
                  <c:v>39874</c:v>
                </c:pt>
                <c:pt idx="2232">
                  <c:v>39871</c:v>
                </c:pt>
                <c:pt idx="2233">
                  <c:v>39870</c:v>
                </c:pt>
                <c:pt idx="2234">
                  <c:v>39869</c:v>
                </c:pt>
                <c:pt idx="2235">
                  <c:v>39868</c:v>
                </c:pt>
                <c:pt idx="2236">
                  <c:v>39867</c:v>
                </c:pt>
                <c:pt idx="2237">
                  <c:v>39864</c:v>
                </c:pt>
                <c:pt idx="2238">
                  <c:v>39863</c:v>
                </c:pt>
                <c:pt idx="2239">
                  <c:v>39862</c:v>
                </c:pt>
                <c:pt idx="2240">
                  <c:v>39861</c:v>
                </c:pt>
                <c:pt idx="2241">
                  <c:v>39857</c:v>
                </c:pt>
                <c:pt idx="2242">
                  <c:v>39856</c:v>
                </c:pt>
                <c:pt idx="2243">
                  <c:v>39855</c:v>
                </c:pt>
                <c:pt idx="2244">
                  <c:v>39854</c:v>
                </c:pt>
                <c:pt idx="2245">
                  <c:v>39853</c:v>
                </c:pt>
                <c:pt idx="2246">
                  <c:v>39850</c:v>
                </c:pt>
                <c:pt idx="2247">
                  <c:v>39849</c:v>
                </c:pt>
                <c:pt idx="2248">
                  <c:v>39848</c:v>
                </c:pt>
                <c:pt idx="2249">
                  <c:v>39847</c:v>
                </c:pt>
                <c:pt idx="2250">
                  <c:v>39846</c:v>
                </c:pt>
                <c:pt idx="2251">
                  <c:v>39843</c:v>
                </c:pt>
                <c:pt idx="2252">
                  <c:v>39842</c:v>
                </c:pt>
                <c:pt idx="2253">
                  <c:v>39841</c:v>
                </c:pt>
                <c:pt idx="2254">
                  <c:v>39840</c:v>
                </c:pt>
                <c:pt idx="2255">
                  <c:v>39839</c:v>
                </c:pt>
                <c:pt idx="2256">
                  <c:v>39836</c:v>
                </c:pt>
                <c:pt idx="2257">
                  <c:v>39835</c:v>
                </c:pt>
                <c:pt idx="2258">
                  <c:v>39834</c:v>
                </c:pt>
                <c:pt idx="2259">
                  <c:v>39833</c:v>
                </c:pt>
                <c:pt idx="2260">
                  <c:v>39829</c:v>
                </c:pt>
                <c:pt idx="2261">
                  <c:v>39828</c:v>
                </c:pt>
                <c:pt idx="2262">
                  <c:v>39827</c:v>
                </c:pt>
                <c:pt idx="2263">
                  <c:v>39826</c:v>
                </c:pt>
                <c:pt idx="2264">
                  <c:v>39825</c:v>
                </c:pt>
                <c:pt idx="2265">
                  <c:v>39822</c:v>
                </c:pt>
                <c:pt idx="2266">
                  <c:v>39821</c:v>
                </c:pt>
                <c:pt idx="2267">
                  <c:v>39820</c:v>
                </c:pt>
                <c:pt idx="2268">
                  <c:v>39819</c:v>
                </c:pt>
                <c:pt idx="2269">
                  <c:v>39818</c:v>
                </c:pt>
                <c:pt idx="2270">
                  <c:v>39815</c:v>
                </c:pt>
                <c:pt idx="2271">
                  <c:v>39813</c:v>
                </c:pt>
                <c:pt idx="2272">
                  <c:v>39812</c:v>
                </c:pt>
                <c:pt idx="2273">
                  <c:v>39811</c:v>
                </c:pt>
                <c:pt idx="2274">
                  <c:v>39808</c:v>
                </c:pt>
                <c:pt idx="2275">
                  <c:v>39806</c:v>
                </c:pt>
                <c:pt idx="2276">
                  <c:v>39805</c:v>
                </c:pt>
                <c:pt idx="2277">
                  <c:v>39804</c:v>
                </c:pt>
                <c:pt idx="2278">
                  <c:v>39801</c:v>
                </c:pt>
                <c:pt idx="2279">
                  <c:v>39800</c:v>
                </c:pt>
                <c:pt idx="2280">
                  <c:v>39799</c:v>
                </c:pt>
                <c:pt idx="2281">
                  <c:v>39798</c:v>
                </c:pt>
                <c:pt idx="2282">
                  <c:v>39797</c:v>
                </c:pt>
                <c:pt idx="2283">
                  <c:v>39794</c:v>
                </c:pt>
                <c:pt idx="2284">
                  <c:v>39793</c:v>
                </c:pt>
                <c:pt idx="2285">
                  <c:v>39792</c:v>
                </c:pt>
                <c:pt idx="2286">
                  <c:v>39791</c:v>
                </c:pt>
                <c:pt idx="2287">
                  <c:v>39790</c:v>
                </c:pt>
                <c:pt idx="2288">
                  <c:v>39787</c:v>
                </c:pt>
                <c:pt idx="2289">
                  <c:v>39786</c:v>
                </c:pt>
                <c:pt idx="2290">
                  <c:v>39785</c:v>
                </c:pt>
                <c:pt idx="2291">
                  <c:v>39784</c:v>
                </c:pt>
                <c:pt idx="2292">
                  <c:v>39783</c:v>
                </c:pt>
                <c:pt idx="2293">
                  <c:v>39780</c:v>
                </c:pt>
                <c:pt idx="2294">
                  <c:v>39778</c:v>
                </c:pt>
                <c:pt idx="2295">
                  <c:v>39777</c:v>
                </c:pt>
                <c:pt idx="2296">
                  <c:v>39776</c:v>
                </c:pt>
                <c:pt idx="2297">
                  <c:v>39773</c:v>
                </c:pt>
                <c:pt idx="2298">
                  <c:v>39772</c:v>
                </c:pt>
                <c:pt idx="2299">
                  <c:v>39771</c:v>
                </c:pt>
                <c:pt idx="2300">
                  <c:v>39770</c:v>
                </c:pt>
                <c:pt idx="2301">
                  <c:v>39769</c:v>
                </c:pt>
                <c:pt idx="2302">
                  <c:v>39766</c:v>
                </c:pt>
                <c:pt idx="2303">
                  <c:v>39765</c:v>
                </c:pt>
                <c:pt idx="2304">
                  <c:v>39764</c:v>
                </c:pt>
                <c:pt idx="2305">
                  <c:v>39762</c:v>
                </c:pt>
                <c:pt idx="2306">
                  <c:v>39759</c:v>
                </c:pt>
                <c:pt idx="2307">
                  <c:v>39758</c:v>
                </c:pt>
                <c:pt idx="2308">
                  <c:v>39757</c:v>
                </c:pt>
                <c:pt idx="2309">
                  <c:v>39756</c:v>
                </c:pt>
                <c:pt idx="2310">
                  <c:v>39755</c:v>
                </c:pt>
                <c:pt idx="2311">
                  <c:v>39752</c:v>
                </c:pt>
                <c:pt idx="2312">
                  <c:v>39751</c:v>
                </c:pt>
                <c:pt idx="2313">
                  <c:v>39750</c:v>
                </c:pt>
                <c:pt idx="2314">
                  <c:v>39749</c:v>
                </c:pt>
                <c:pt idx="2315">
                  <c:v>39748</c:v>
                </c:pt>
                <c:pt idx="2316">
                  <c:v>39745</c:v>
                </c:pt>
                <c:pt idx="2317">
                  <c:v>39744</c:v>
                </c:pt>
                <c:pt idx="2318">
                  <c:v>39743</c:v>
                </c:pt>
                <c:pt idx="2319">
                  <c:v>39742</c:v>
                </c:pt>
                <c:pt idx="2320">
                  <c:v>39741</c:v>
                </c:pt>
                <c:pt idx="2321">
                  <c:v>39738</c:v>
                </c:pt>
                <c:pt idx="2322">
                  <c:v>39737</c:v>
                </c:pt>
                <c:pt idx="2323">
                  <c:v>39736</c:v>
                </c:pt>
                <c:pt idx="2324">
                  <c:v>39735</c:v>
                </c:pt>
                <c:pt idx="2325">
                  <c:v>39731</c:v>
                </c:pt>
                <c:pt idx="2326">
                  <c:v>39730</c:v>
                </c:pt>
                <c:pt idx="2327">
                  <c:v>39729</c:v>
                </c:pt>
                <c:pt idx="2328">
                  <c:v>39728</c:v>
                </c:pt>
                <c:pt idx="2329">
                  <c:v>39727</c:v>
                </c:pt>
                <c:pt idx="2330">
                  <c:v>39724</c:v>
                </c:pt>
                <c:pt idx="2331">
                  <c:v>39723</c:v>
                </c:pt>
                <c:pt idx="2332">
                  <c:v>39722</c:v>
                </c:pt>
                <c:pt idx="2333">
                  <c:v>39721</c:v>
                </c:pt>
                <c:pt idx="2334">
                  <c:v>39720</c:v>
                </c:pt>
                <c:pt idx="2335">
                  <c:v>39717</c:v>
                </c:pt>
                <c:pt idx="2336">
                  <c:v>39716</c:v>
                </c:pt>
                <c:pt idx="2337">
                  <c:v>39715</c:v>
                </c:pt>
                <c:pt idx="2338">
                  <c:v>39714</c:v>
                </c:pt>
                <c:pt idx="2339">
                  <c:v>39713</c:v>
                </c:pt>
                <c:pt idx="2340">
                  <c:v>39710</c:v>
                </c:pt>
                <c:pt idx="2341">
                  <c:v>39709</c:v>
                </c:pt>
                <c:pt idx="2342">
                  <c:v>39708</c:v>
                </c:pt>
                <c:pt idx="2343">
                  <c:v>39707</c:v>
                </c:pt>
                <c:pt idx="2344">
                  <c:v>39706</c:v>
                </c:pt>
                <c:pt idx="2345">
                  <c:v>39703</c:v>
                </c:pt>
                <c:pt idx="2346">
                  <c:v>39702</c:v>
                </c:pt>
                <c:pt idx="2347">
                  <c:v>39701</c:v>
                </c:pt>
                <c:pt idx="2348">
                  <c:v>39700</c:v>
                </c:pt>
                <c:pt idx="2349">
                  <c:v>39699</c:v>
                </c:pt>
                <c:pt idx="2350">
                  <c:v>39696</c:v>
                </c:pt>
                <c:pt idx="2351">
                  <c:v>39695</c:v>
                </c:pt>
                <c:pt idx="2352">
                  <c:v>39694</c:v>
                </c:pt>
                <c:pt idx="2353">
                  <c:v>39693</c:v>
                </c:pt>
                <c:pt idx="2354">
                  <c:v>39689</c:v>
                </c:pt>
                <c:pt idx="2355">
                  <c:v>39688</c:v>
                </c:pt>
                <c:pt idx="2356">
                  <c:v>39687</c:v>
                </c:pt>
                <c:pt idx="2357">
                  <c:v>39686</c:v>
                </c:pt>
                <c:pt idx="2358">
                  <c:v>39685</c:v>
                </c:pt>
                <c:pt idx="2359">
                  <c:v>39682</c:v>
                </c:pt>
                <c:pt idx="2360">
                  <c:v>39681</c:v>
                </c:pt>
                <c:pt idx="2361">
                  <c:v>39680</c:v>
                </c:pt>
                <c:pt idx="2362">
                  <c:v>39679</c:v>
                </c:pt>
                <c:pt idx="2363">
                  <c:v>39678</c:v>
                </c:pt>
                <c:pt idx="2364">
                  <c:v>39675</c:v>
                </c:pt>
                <c:pt idx="2365">
                  <c:v>39674</c:v>
                </c:pt>
                <c:pt idx="2366">
                  <c:v>39673</c:v>
                </c:pt>
                <c:pt idx="2367">
                  <c:v>39672</c:v>
                </c:pt>
                <c:pt idx="2368">
                  <c:v>39671</c:v>
                </c:pt>
                <c:pt idx="2369">
                  <c:v>39668</c:v>
                </c:pt>
                <c:pt idx="2370">
                  <c:v>39667</c:v>
                </c:pt>
                <c:pt idx="2371">
                  <c:v>39666</c:v>
                </c:pt>
                <c:pt idx="2372">
                  <c:v>39665</c:v>
                </c:pt>
                <c:pt idx="2373">
                  <c:v>39664</c:v>
                </c:pt>
                <c:pt idx="2374">
                  <c:v>39661</c:v>
                </c:pt>
                <c:pt idx="2375">
                  <c:v>39660</c:v>
                </c:pt>
                <c:pt idx="2376">
                  <c:v>39659</c:v>
                </c:pt>
                <c:pt idx="2377">
                  <c:v>39658</c:v>
                </c:pt>
                <c:pt idx="2378">
                  <c:v>39657</c:v>
                </c:pt>
                <c:pt idx="2379">
                  <c:v>39654</c:v>
                </c:pt>
                <c:pt idx="2380">
                  <c:v>39653</c:v>
                </c:pt>
                <c:pt idx="2381">
                  <c:v>39652</c:v>
                </c:pt>
                <c:pt idx="2382">
                  <c:v>39651</c:v>
                </c:pt>
                <c:pt idx="2383">
                  <c:v>39650</c:v>
                </c:pt>
                <c:pt idx="2384">
                  <c:v>39647</c:v>
                </c:pt>
                <c:pt idx="2385">
                  <c:v>39646</c:v>
                </c:pt>
                <c:pt idx="2386">
                  <c:v>39645</c:v>
                </c:pt>
                <c:pt idx="2387">
                  <c:v>39644</c:v>
                </c:pt>
                <c:pt idx="2388">
                  <c:v>39643</c:v>
                </c:pt>
                <c:pt idx="2389">
                  <c:v>39640</c:v>
                </c:pt>
                <c:pt idx="2390">
                  <c:v>39639</c:v>
                </c:pt>
                <c:pt idx="2391">
                  <c:v>39638</c:v>
                </c:pt>
                <c:pt idx="2392">
                  <c:v>39637</c:v>
                </c:pt>
                <c:pt idx="2393">
                  <c:v>39636</c:v>
                </c:pt>
                <c:pt idx="2394">
                  <c:v>39632</c:v>
                </c:pt>
                <c:pt idx="2395">
                  <c:v>39631</c:v>
                </c:pt>
                <c:pt idx="2396">
                  <c:v>39630</c:v>
                </c:pt>
                <c:pt idx="2397">
                  <c:v>39629</c:v>
                </c:pt>
                <c:pt idx="2398">
                  <c:v>39626</c:v>
                </c:pt>
                <c:pt idx="2399">
                  <c:v>39625</c:v>
                </c:pt>
                <c:pt idx="2400">
                  <c:v>39624</c:v>
                </c:pt>
                <c:pt idx="2401">
                  <c:v>39623</c:v>
                </c:pt>
                <c:pt idx="2402">
                  <c:v>39622</c:v>
                </c:pt>
                <c:pt idx="2403">
                  <c:v>39619</c:v>
                </c:pt>
                <c:pt idx="2404">
                  <c:v>39618</c:v>
                </c:pt>
                <c:pt idx="2405">
                  <c:v>39617</c:v>
                </c:pt>
                <c:pt idx="2406">
                  <c:v>39616</c:v>
                </c:pt>
                <c:pt idx="2407">
                  <c:v>39615</c:v>
                </c:pt>
                <c:pt idx="2408">
                  <c:v>39612</c:v>
                </c:pt>
                <c:pt idx="2409">
                  <c:v>39611</c:v>
                </c:pt>
                <c:pt idx="2410">
                  <c:v>39610</c:v>
                </c:pt>
                <c:pt idx="2411">
                  <c:v>39609</c:v>
                </c:pt>
                <c:pt idx="2412">
                  <c:v>39608</c:v>
                </c:pt>
                <c:pt idx="2413">
                  <c:v>39605</c:v>
                </c:pt>
                <c:pt idx="2414">
                  <c:v>39604</c:v>
                </c:pt>
                <c:pt idx="2415">
                  <c:v>39603</c:v>
                </c:pt>
                <c:pt idx="2416">
                  <c:v>39602</c:v>
                </c:pt>
                <c:pt idx="2417">
                  <c:v>39601</c:v>
                </c:pt>
                <c:pt idx="2418">
                  <c:v>39598</c:v>
                </c:pt>
                <c:pt idx="2419">
                  <c:v>39597</c:v>
                </c:pt>
                <c:pt idx="2420">
                  <c:v>39596</c:v>
                </c:pt>
                <c:pt idx="2421">
                  <c:v>39595</c:v>
                </c:pt>
                <c:pt idx="2422">
                  <c:v>39591</c:v>
                </c:pt>
                <c:pt idx="2423">
                  <c:v>39590</c:v>
                </c:pt>
                <c:pt idx="2424">
                  <c:v>39589</c:v>
                </c:pt>
                <c:pt idx="2425">
                  <c:v>39588</c:v>
                </c:pt>
                <c:pt idx="2426">
                  <c:v>39587</c:v>
                </c:pt>
                <c:pt idx="2427">
                  <c:v>39584</c:v>
                </c:pt>
                <c:pt idx="2428">
                  <c:v>39583</c:v>
                </c:pt>
                <c:pt idx="2429">
                  <c:v>39582</c:v>
                </c:pt>
                <c:pt idx="2430">
                  <c:v>39581</c:v>
                </c:pt>
                <c:pt idx="2431">
                  <c:v>39580</c:v>
                </c:pt>
                <c:pt idx="2432">
                  <c:v>39577</c:v>
                </c:pt>
                <c:pt idx="2433">
                  <c:v>39576</c:v>
                </c:pt>
                <c:pt idx="2434">
                  <c:v>39575</c:v>
                </c:pt>
                <c:pt idx="2435">
                  <c:v>39574</c:v>
                </c:pt>
                <c:pt idx="2436">
                  <c:v>39573</c:v>
                </c:pt>
                <c:pt idx="2437">
                  <c:v>39570</c:v>
                </c:pt>
                <c:pt idx="2438">
                  <c:v>39569</c:v>
                </c:pt>
                <c:pt idx="2439">
                  <c:v>39568</c:v>
                </c:pt>
                <c:pt idx="2440">
                  <c:v>39567</c:v>
                </c:pt>
                <c:pt idx="2441">
                  <c:v>39566</c:v>
                </c:pt>
                <c:pt idx="2442">
                  <c:v>39563</c:v>
                </c:pt>
                <c:pt idx="2443">
                  <c:v>39562</c:v>
                </c:pt>
                <c:pt idx="2444">
                  <c:v>39561</c:v>
                </c:pt>
                <c:pt idx="2445">
                  <c:v>39560</c:v>
                </c:pt>
                <c:pt idx="2446">
                  <c:v>39559</c:v>
                </c:pt>
                <c:pt idx="2447">
                  <c:v>39556</c:v>
                </c:pt>
                <c:pt idx="2448">
                  <c:v>39555</c:v>
                </c:pt>
                <c:pt idx="2449">
                  <c:v>39554</c:v>
                </c:pt>
                <c:pt idx="2450">
                  <c:v>39553</c:v>
                </c:pt>
                <c:pt idx="2451">
                  <c:v>39552</c:v>
                </c:pt>
                <c:pt idx="2452">
                  <c:v>39549</c:v>
                </c:pt>
                <c:pt idx="2453">
                  <c:v>39548</c:v>
                </c:pt>
                <c:pt idx="2454">
                  <c:v>39547</c:v>
                </c:pt>
                <c:pt idx="2455">
                  <c:v>39546</c:v>
                </c:pt>
                <c:pt idx="2456">
                  <c:v>39545</c:v>
                </c:pt>
                <c:pt idx="2457">
                  <c:v>39542</c:v>
                </c:pt>
                <c:pt idx="2458">
                  <c:v>39541</c:v>
                </c:pt>
                <c:pt idx="2459">
                  <c:v>39540</c:v>
                </c:pt>
                <c:pt idx="2460">
                  <c:v>39539</c:v>
                </c:pt>
                <c:pt idx="2461">
                  <c:v>39538</c:v>
                </c:pt>
                <c:pt idx="2462">
                  <c:v>39535</c:v>
                </c:pt>
                <c:pt idx="2463">
                  <c:v>39534</c:v>
                </c:pt>
                <c:pt idx="2464">
                  <c:v>39533</c:v>
                </c:pt>
                <c:pt idx="2465">
                  <c:v>39532</c:v>
                </c:pt>
                <c:pt idx="2466">
                  <c:v>39531</c:v>
                </c:pt>
                <c:pt idx="2467">
                  <c:v>39527</c:v>
                </c:pt>
                <c:pt idx="2468">
                  <c:v>39526</c:v>
                </c:pt>
                <c:pt idx="2469">
                  <c:v>39525</c:v>
                </c:pt>
                <c:pt idx="2470">
                  <c:v>39524</c:v>
                </c:pt>
                <c:pt idx="2471">
                  <c:v>39521</c:v>
                </c:pt>
                <c:pt idx="2472">
                  <c:v>39520</c:v>
                </c:pt>
                <c:pt idx="2473">
                  <c:v>39519</c:v>
                </c:pt>
                <c:pt idx="2474">
                  <c:v>39518</c:v>
                </c:pt>
                <c:pt idx="2475">
                  <c:v>39517</c:v>
                </c:pt>
                <c:pt idx="2476">
                  <c:v>39514</c:v>
                </c:pt>
                <c:pt idx="2477">
                  <c:v>39513</c:v>
                </c:pt>
                <c:pt idx="2478">
                  <c:v>39512</c:v>
                </c:pt>
                <c:pt idx="2479">
                  <c:v>39511</c:v>
                </c:pt>
                <c:pt idx="2480">
                  <c:v>39510</c:v>
                </c:pt>
                <c:pt idx="2481">
                  <c:v>39507</c:v>
                </c:pt>
                <c:pt idx="2482">
                  <c:v>39506</c:v>
                </c:pt>
                <c:pt idx="2483">
                  <c:v>39505</c:v>
                </c:pt>
                <c:pt idx="2484">
                  <c:v>39504</c:v>
                </c:pt>
                <c:pt idx="2485">
                  <c:v>39503</c:v>
                </c:pt>
                <c:pt idx="2486">
                  <c:v>39500</c:v>
                </c:pt>
                <c:pt idx="2487">
                  <c:v>39499</c:v>
                </c:pt>
                <c:pt idx="2488">
                  <c:v>39498</c:v>
                </c:pt>
                <c:pt idx="2489">
                  <c:v>39497</c:v>
                </c:pt>
                <c:pt idx="2490">
                  <c:v>39493</c:v>
                </c:pt>
                <c:pt idx="2491">
                  <c:v>39492</c:v>
                </c:pt>
                <c:pt idx="2492">
                  <c:v>39491</c:v>
                </c:pt>
                <c:pt idx="2493">
                  <c:v>39490</c:v>
                </c:pt>
                <c:pt idx="2494">
                  <c:v>39489</c:v>
                </c:pt>
                <c:pt idx="2495">
                  <c:v>39486</c:v>
                </c:pt>
                <c:pt idx="2496">
                  <c:v>39485</c:v>
                </c:pt>
                <c:pt idx="2497">
                  <c:v>39484</c:v>
                </c:pt>
                <c:pt idx="2498">
                  <c:v>39483</c:v>
                </c:pt>
                <c:pt idx="2499">
                  <c:v>39482</c:v>
                </c:pt>
                <c:pt idx="2500">
                  <c:v>39479</c:v>
                </c:pt>
                <c:pt idx="2501">
                  <c:v>39478</c:v>
                </c:pt>
                <c:pt idx="2502">
                  <c:v>39477</c:v>
                </c:pt>
                <c:pt idx="2503">
                  <c:v>39476</c:v>
                </c:pt>
                <c:pt idx="2504">
                  <c:v>39475</c:v>
                </c:pt>
                <c:pt idx="2505">
                  <c:v>39472</c:v>
                </c:pt>
                <c:pt idx="2506">
                  <c:v>39471</c:v>
                </c:pt>
                <c:pt idx="2507">
                  <c:v>39470</c:v>
                </c:pt>
                <c:pt idx="2508">
                  <c:v>39469</c:v>
                </c:pt>
                <c:pt idx="2509">
                  <c:v>39465</c:v>
                </c:pt>
                <c:pt idx="2510">
                  <c:v>39464</c:v>
                </c:pt>
                <c:pt idx="2511">
                  <c:v>39463</c:v>
                </c:pt>
                <c:pt idx="2512">
                  <c:v>39462</c:v>
                </c:pt>
                <c:pt idx="2513">
                  <c:v>39461</c:v>
                </c:pt>
                <c:pt idx="2514">
                  <c:v>39458</c:v>
                </c:pt>
                <c:pt idx="2515">
                  <c:v>39457</c:v>
                </c:pt>
                <c:pt idx="2516">
                  <c:v>39456</c:v>
                </c:pt>
                <c:pt idx="2517">
                  <c:v>39455</c:v>
                </c:pt>
                <c:pt idx="2518">
                  <c:v>39454</c:v>
                </c:pt>
                <c:pt idx="2519">
                  <c:v>39451</c:v>
                </c:pt>
                <c:pt idx="2520">
                  <c:v>39450</c:v>
                </c:pt>
                <c:pt idx="2521">
                  <c:v>39449</c:v>
                </c:pt>
                <c:pt idx="2522">
                  <c:v>39447</c:v>
                </c:pt>
                <c:pt idx="2523">
                  <c:v>39444</c:v>
                </c:pt>
                <c:pt idx="2524">
                  <c:v>39443</c:v>
                </c:pt>
                <c:pt idx="2525">
                  <c:v>39442</c:v>
                </c:pt>
                <c:pt idx="2526">
                  <c:v>39440</c:v>
                </c:pt>
                <c:pt idx="2527">
                  <c:v>39437</c:v>
                </c:pt>
                <c:pt idx="2528">
                  <c:v>39436</c:v>
                </c:pt>
                <c:pt idx="2529">
                  <c:v>39435</c:v>
                </c:pt>
                <c:pt idx="2530">
                  <c:v>39434</c:v>
                </c:pt>
                <c:pt idx="2531">
                  <c:v>39433</c:v>
                </c:pt>
                <c:pt idx="2532">
                  <c:v>39430</c:v>
                </c:pt>
                <c:pt idx="2533">
                  <c:v>39429</c:v>
                </c:pt>
                <c:pt idx="2534">
                  <c:v>39428</c:v>
                </c:pt>
                <c:pt idx="2535">
                  <c:v>39427</c:v>
                </c:pt>
                <c:pt idx="2536">
                  <c:v>39426</c:v>
                </c:pt>
                <c:pt idx="2537">
                  <c:v>39423</c:v>
                </c:pt>
                <c:pt idx="2538">
                  <c:v>39422</c:v>
                </c:pt>
                <c:pt idx="2539">
                  <c:v>39421</c:v>
                </c:pt>
                <c:pt idx="2540">
                  <c:v>39420</c:v>
                </c:pt>
                <c:pt idx="2541">
                  <c:v>39419</c:v>
                </c:pt>
                <c:pt idx="2542">
                  <c:v>39416</c:v>
                </c:pt>
                <c:pt idx="2543">
                  <c:v>39415</c:v>
                </c:pt>
                <c:pt idx="2544">
                  <c:v>39414</c:v>
                </c:pt>
                <c:pt idx="2545">
                  <c:v>39413</c:v>
                </c:pt>
                <c:pt idx="2546">
                  <c:v>39412</c:v>
                </c:pt>
                <c:pt idx="2547">
                  <c:v>39409</c:v>
                </c:pt>
                <c:pt idx="2548">
                  <c:v>39407</c:v>
                </c:pt>
                <c:pt idx="2549">
                  <c:v>39406</c:v>
                </c:pt>
                <c:pt idx="2550">
                  <c:v>39405</c:v>
                </c:pt>
                <c:pt idx="2551">
                  <c:v>39402</c:v>
                </c:pt>
                <c:pt idx="2552">
                  <c:v>39401</c:v>
                </c:pt>
                <c:pt idx="2553">
                  <c:v>39400</c:v>
                </c:pt>
                <c:pt idx="2554">
                  <c:v>39399</c:v>
                </c:pt>
                <c:pt idx="2555">
                  <c:v>39395</c:v>
                </c:pt>
                <c:pt idx="2556">
                  <c:v>39394</c:v>
                </c:pt>
                <c:pt idx="2557">
                  <c:v>39393</c:v>
                </c:pt>
                <c:pt idx="2558">
                  <c:v>39392</c:v>
                </c:pt>
                <c:pt idx="2559">
                  <c:v>39391</c:v>
                </c:pt>
                <c:pt idx="2560">
                  <c:v>39388</c:v>
                </c:pt>
                <c:pt idx="2561">
                  <c:v>39387</c:v>
                </c:pt>
                <c:pt idx="2562">
                  <c:v>39386</c:v>
                </c:pt>
                <c:pt idx="2563">
                  <c:v>39385</c:v>
                </c:pt>
                <c:pt idx="2564">
                  <c:v>39384</c:v>
                </c:pt>
                <c:pt idx="2565">
                  <c:v>39381</c:v>
                </c:pt>
                <c:pt idx="2566">
                  <c:v>39380</c:v>
                </c:pt>
                <c:pt idx="2567">
                  <c:v>39379</c:v>
                </c:pt>
                <c:pt idx="2568">
                  <c:v>39378</c:v>
                </c:pt>
                <c:pt idx="2569">
                  <c:v>39377</c:v>
                </c:pt>
                <c:pt idx="2570">
                  <c:v>39374</c:v>
                </c:pt>
                <c:pt idx="2571">
                  <c:v>39373</c:v>
                </c:pt>
                <c:pt idx="2572">
                  <c:v>39372</c:v>
                </c:pt>
                <c:pt idx="2573">
                  <c:v>39371</c:v>
                </c:pt>
                <c:pt idx="2574">
                  <c:v>39370</c:v>
                </c:pt>
                <c:pt idx="2575">
                  <c:v>39367</c:v>
                </c:pt>
                <c:pt idx="2576">
                  <c:v>39366</c:v>
                </c:pt>
                <c:pt idx="2577">
                  <c:v>39365</c:v>
                </c:pt>
                <c:pt idx="2578">
                  <c:v>39364</c:v>
                </c:pt>
                <c:pt idx="2579">
                  <c:v>39360</c:v>
                </c:pt>
                <c:pt idx="2580">
                  <c:v>39359</c:v>
                </c:pt>
                <c:pt idx="2581">
                  <c:v>39358</c:v>
                </c:pt>
                <c:pt idx="2582">
                  <c:v>39357</c:v>
                </c:pt>
                <c:pt idx="2583">
                  <c:v>39356</c:v>
                </c:pt>
                <c:pt idx="2584">
                  <c:v>39353</c:v>
                </c:pt>
                <c:pt idx="2585">
                  <c:v>39352</c:v>
                </c:pt>
                <c:pt idx="2586">
                  <c:v>39351</c:v>
                </c:pt>
                <c:pt idx="2587">
                  <c:v>39350</c:v>
                </c:pt>
                <c:pt idx="2588">
                  <c:v>39349</c:v>
                </c:pt>
                <c:pt idx="2589">
                  <c:v>39346</c:v>
                </c:pt>
                <c:pt idx="2590">
                  <c:v>39345</c:v>
                </c:pt>
                <c:pt idx="2591">
                  <c:v>39344</c:v>
                </c:pt>
                <c:pt idx="2592">
                  <c:v>39343</c:v>
                </c:pt>
                <c:pt idx="2593">
                  <c:v>39342</c:v>
                </c:pt>
                <c:pt idx="2594">
                  <c:v>39339</c:v>
                </c:pt>
                <c:pt idx="2595">
                  <c:v>39338</c:v>
                </c:pt>
                <c:pt idx="2596">
                  <c:v>39337</c:v>
                </c:pt>
                <c:pt idx="2597">
                  <c:v>39336</c:v>
                </c:pt>
                <c:pt idx="2598">
                  <c:v>39335</c:v>
                </c:pt>
                <c:pt idx="2599">
                  <c:v>39332</c:v>
                </c:pt>
                <c:pt idx="2600">
                  <c:v>39331</c:v>
                </c:pt>
                <c:pt idx="2601">
                  <c:v>39330</c:v>
                </c:pt>
                <c:pt idx="2602">
                  <c:v>39329</c:v>
                </c:pt>
                <c:pt idx="2603">
                  <c:v>39325</c:v>
                </c:pt>
                <c:pt idx="2604">
                  <c:v>39324</c:v>
                </c:pt>
                <c:pt idx="2605">
                  <c:v>39323</c:v>
                </c:pt>
                <c:pt idx="2606">
                  <c:v>39322</c:v>
                </c:pt>
                <c:pt idx="2607">
                  <c:v>39321</c:v>
                </c:pt>
                <c:pt idx="2608">
                  <c:v>39318</c:v>
                </c:pt>
                <c:pt idx="2609">
                  <c:v>39317</c:v>
                </c:pt>
                <c:pt idx="2610">
                  <c:v>39316</c:v>
                </c:pt>
                <c:pt idx="2611">
                  <c:v>39315</c:v>
                </c:pt>
                <c:pt idx="2612">
                  <c:v>39314</c:v>
                </c:pt>
                <c:pt idx="2613">
                  <c:v>39311</c:v>
                </c:pt>
                <c:pt idx="2614">
                  <c:v>39310</c:v>
                </c:pt>
                <c:pt idx="2615">
                  <c:v>39309</c:v>
                </c:pt>
                <c:pt idx="2616">
                  <c:v>39308</c:v>
                </c:pt>
                <c:pt idx="2617">
                  <c:v>39307</c:v>
                </c:pt>
                <c:pt idx="2618">
                  <c:v>39304</c:v>
                </c:pt>
                <c:pt idx="2619">
                  <c:v>39303</c:v>
                </c:pt>
                <c:pt idx="2620">
                  <c:v>39302</c:v>
                </c:pt>
                <c:pt idx="2621">
                  <c:v>39301</c:v>
                </c:pt>
                <c:pt idx="2622">
                  <c:v>39300</c:v>
                </c:pt>
                <c:pt idx="2623">
                  <c:v>39297</c:v>
                </c:pt>
                <c:pt idx="2624">
                  <c:v>39296</c:v>
                </c:pt>
                <c:pt idx="2625">
                  <c:v>39295</c:v>
                </c:pt>
                <c:pt idx="2626">
                  <c:v>39294</c:v>
                </c:pt>
                <c:pt idx="2627">
                  <c:v>39293</c:v>
                </c:pt>
                <c:pt idx="2628">
                  <c:v>39290</c:v>
                </c:pt>
                <c:pt idx="2629">
                  <c:v>39289</c:v>
                </c:pt>
                <c:pt idx="2630">
                  <c:v>39288</c:v>
                </c:pt>
                <c:pt idx="2631">
                  <c:v>39287</c:v>
                </c:pt>
                <c:pt idx="2632">
                  <c:v>39286</c:v>
                </c:pt>
                <c:pt idx="2633">
                  <c:v>39283</c:v>
                </c:pt>
                <c:pt idx="2634">
                  <c:v>39282</c:v>
                </c:pt>
                <c:pt idx="2635">
                  <c:v>39281</c:v>
                </c:pt>
                <c:pt idx="2636">
                  <c:v>39280</c:v>
                </c:pt>
                <c:pt idx="2637">
                  <c:v>39279</c:v>
                </c:pt>
                <c:pt idx="2638">
                  <c:v>39276</c:v>
                </c:pt>
                <c:pt idx="2639">
                  <c:v>39275</c:v>
                </c:pt>
                <c:pt idx="2640">
                  <c:v>39274</c:v>
                </c:pt>
                <c:pt idx="2641">
                  <c:v>39273</c:v>
                </c:pt>
                <c:pt idx="2642">
                  <c:v>39272</c:v>
                </c:pt>
                <c:pt idx="2643">
                  <c:v>39269</c:v>
                </c:pt>
                <c:pt idx="2644">
                  <c:v>39268</c:v>
                </c:pt>
                <c:pt idx="2645">
                  <c:v>39266</c:v>
                </c:pt>
                <c:pt idx="2646">
                  <c:v>39265</c:v>
                </c:pt>
                <c:pt idx="2647">
                  <c:v>39262</c:v>
                </c:pt>
                <c:pt idx="2648">
                  <c:v>39261</c:v>
                </c:pt>
                <c:pt idx="2649">
                  <c:v>39260</c:v>
                </c:pt>
                <c:pt idx="2650">
                  <c:v>39259</c:v>
                </c:pt>
                <c:pt idx="2651">
                  <c:v>39258</c:v>
                </c:pt>
                <c:pt idx="2652">
                  <c:v>39255</c:v>
                </c:pt>
                <c:pt idx="2653">
                  <c:v>39254</c:v>
                </c:pt>
                <c:pt idx="2654">
                  <c:v>39253</c:v>
                </c:pt>
                <c:pt idx="2655">
                  <c:v>39252</c:v>
                </c:pt>
                <c:pt idx="2656">
                  <c:v>39251</c:v>
                </c:pt>
                <c:pt idx="2657">
                  <c:v>39248</c:v>
                </c:pt>
                <c:pt idx="2658">
                  <c:v>39247</c:v>
                </c:pt>
                <c:pt idx="2659">
                  <c:v>39246</c:v>
                </c:pt>
                <c:pt idx="2660">
                  <c:v>39245</c:v>
                </c:pt>
                <c:pt idx="2661">
                  <c:v>39244</c:v>
                </c:pt>
                <c:pt idx="2662">
                  <c:v>39241</c:v>
                </c:pt>
                <c:pt idx="2663">
                  <c:v>39240</c:v>
                </c:pt>
                <c:pt idx="2664">
                  <c:v>39239</c:v>
                </c:pt>
                <c:pt idx="2665">
                  <c:v>39238</c:v>
                </c:pt>
                <c:pt idx="2666">
                  <c:v>39237</c:v>
                </c:pt>
                <c:pt idx="2667">
                  <c:v>39234</c:v>
                </c:pt>
                <c:pt idx="2668">
                  <c:v>39233</c:v>
                </c:pt>
                <c:pt idx="2669">
                  <c:v>39232</c:v>
                </c:pt>
                <c:pt idx="2670">
                  <c:v>39231</c:v>
                </c:pt>
                <c:pt idx="2671">
                  <c:v>39227</c:v>
                </c:pt>
                <c:pt idx="2672">
                  <c:v>39226</c:v>
                </c:pt>
                <c:pt idx="2673">
                  <c:v>39225</c:v>
                </c:pt>
                <c:pt idx="2674">
                  <c:v>39224</c:v>
                </c:pt>
                <c:pt idx="2675">
                  <c:v>39223</c:v>
                </c:pt>
                <c:pt idx="2676">
                  <c:v>39220</c:v>
                </c:pt>
                <c:pt idx="2677">
                  <c:v>39219</c:v>
                </c:pt>
                <c:pt idx="2678">
                  <c:v>39218</c:v>
                </c:pt>
                <c:pt idx="2679">
                  <c:v>39217</c:v>
                </c:pt>
                <c:pt idx="2680">
                  <c:v>39216</c:v>
                </c:pt>
                <c:pt idx="2681">
                  <c:v>39213</c:v>
                </c:pt>
                <c:pt idx="2682">
                  <c:v>39212</c:v>
                </c:pt>
                <c:pt idx="2683">
                  <c:v>39211</c:v>
                </c:pt>
                <c:pt idx="2684">
                  <c:v>39210</c:v>
                </c:pt>
                <c:pt idx="2685">
                  <c:v>39209</c:v>
                </c:pt>
                <c:pt idx="2686">
                  <c:v>39206</c:v>
                </c:pt>
                <c:pt idx="2687">
                  <c:v>39205</c:v>
                </c:pt>
                <c:pt idx="2688">
                  <c:v>39204</c:v>
                </c:pt>
                <c:pt idx="2689">
                  <c:v>39203</c:v>
                </c:pt>
                <c:pt idx="2690">
                  <c:v>39202</c:v>
                </c:pt>
                <c:pt idx="2691">
                  <c:v>39199</c:v>
                </c:pt>
                <c:pt idx="2692">
                  <c:v>39198</c:v>
                </c:pt>
                <c:pt idx="2693">
                  <c:v>39197</c:v>
                </c:pt>
                <c:pt idx="2694">
                  <c:v>39196</c:v>
                </c:pt>
                <c:pt idx="2695">
                  <c:v>39195</c:v>
                </c:pt>
                <c:pt idx="2696">
                  <c:v>39192</c:v>
                </c:pt>
                <c:pt idx="2697">
                  <c:v>39191</c:v>
                </c:pt>
                <c:pt idx="2698">
                  <c:v>39190</c:v>
                </c:pt>
                <c:pt idx="2699">
                  <c:v>39189</c:v>
                </c:pt>
                <c:pt idx="2700">
                  <c:v>39188</c:v>
                </c:pt>
                <c:pt idx="2701">
                  <c:v>39185</c:v>
                </c:pt>
                <c:pt idx="2702">
                  <c:v>39184</c:v>
                </c:pt>
                <c:pt idx="2703">
                  <c:v>39183</c:v>
                </c:pt>
                <c:pt idx="2704">
                  <c:v>39182</c:v>
                </c:pt>
                <c:pt idx="2705">
                  <c:v>39181</c:v>
                </c:pt>
                <c:pt idx="2706">
                  <c:v>39177</c:v>
                </c:pt>
                <c:pt idx="2707">
                  <c:v>39176</c:v>
                </c:pt>
                <c:pt idx="2708">
                  <c:v>39175</c:v>
                </c:pt>
                <c:pt idx="2709">
                  <c:v>39174</c:v>
                </c:pt>
                <c:pt idx="2710">
                  <c:v>39171</c:v>
                </c:pt>
                <c:pt idx="2711">
                  <c:v>39170</c:v>
                </c:pt>
                <c:pt idx="2712">
                  <c:v>39169</c:v>
                </c:pt>
                <c:pt idx="2713">
                  <c:v>39168</c:v>
                </c:pt>
                <c:pt idx="2714">
                  <c:v>39167</c:v>
                </c:pt>
                <c:pt idx="2715">
                  <c:v>39164</c:v>
                </c:pt>
                <c:pt idx="2716">
                  <c:v>39163</c:v>
                </c:pt>
                <c:pt idx="2717">
                  <c:v>39162</c:v>
                </c:pt>
                <c:pt idx="2718">
                  <c:v>39161</c:v>
                </c:pt>
                <c:pt idx="2719">
                  <c:v>39160</c:v>
                </c:pt>
                <c:pt idx="2720">
                  <c:v>39157</c:v>
                </c:pt>
                <c:pt idx="2721">
                  <c:v>39156</c:v>
                </c:pt>
                <c:pt idx="2722">
                  <c:v>39155</c:v>
                </c:pt>
                <c:pt idx="2723">
                  <c:v>39154</c:v>
                </c:pt>
                <c:pt idx="2724">
                  <c:v>39153</c:v>
                </c:pt>
                <c:pt idx="2725">
                  <c:v>39150</c:v>
                </c:pt>
                <c:pt idx="2726">
                  <c:v>39149</c:v>
                </c:pt>
                <c:pt idx="2727">
                  <c:v>39148</c:v>
                </c:pt>
                <c:pt idx="2728">
                  <c:v>39147</c:v>
                </c:pt>
                <c:pt idx="2729">
                  <c:v>39146</c:v>
                </c:pt>
                <c:pt idx="2730">
                  <c:v>39143</c:v>
                </c:pt>
                <c:pt idx="2731">
                  <c:v>39142</c:v>
                </c:pt>
                <c:pt idx="2732">
                  <c:v>39141</c:v>
                </c:pt>
                <c:pt idx="2733">
                  <c:v>39140</c:v>
                </c:pt>
                <c:pt idx="2734">
                  <c:v>39139</c:v>
                </c:pt>
                <c:pt idx="2735">
                  <c:v>39136</c:v>
                </c:pt>
                <c:pt idx="2736">
                  <c:v>39135</c:v>
                </c:pt>
                <c:pt idx="2737">
                  <c:v>39134</c:v>
                </c:pt>
                <c:pt idx="2738">
                  <c:v>39133</c:v>
                </c:pt>
                <c:pt idx="2739">
                  <c:v>39129</c:v>
                </c:pt>
                <c:pt idx="2740">
                  <c:v>39128</c:v>
                </c:pt>
                <c:pt idx="2741">
                  <c:v>39127</c:v>
                </c:pt>
                <c:pt idx="2742">
                  <c:v>39126</c:v>
                </c:pt>
                <c:pt idx="2743">
                  <c:v>39125</c:v>
                </c:pt>
                <c:pt idx="2744">
                  <c:v>39122</c:v>
                </c:pt>
                <c:pt idx="2745">
                  <c:v>39121</c:v>
                </c:pt>
                <c:pt idx="2746">
                  <c:v>39120</c:v>
                </c:pt>
                <c:pt idx="2747">
                  <c:v>39119</c:v>
                </c:pt>
                <c:pt idx="2748">
                  <c:v>39118</c:v>
                </c:pt>
                <c:pt idx="2749">
                  <c:v>39115</c:v>
                </c:pt>
                <c:pt idx="2750">
                  <c:v>39114</c:v>
                </c:pt>
                <c:pt idx="2751">
                  <c:v>39113</c:v>
                </c:pt>
                <c:pt idx="2752">
                  <c:v>39112</c:v>
                </c:pt>
                <c:pt idx="2753">
                  <c:v>39111</c:v>
                </c:pt>
                <c:pt idx="2754">
                  <c:v>39108</c:v>
                </c:pt>
                <c:pt idx="2755">
                  <c:v>39107</c:v>
                </c:pt>
                <c:pt idx="2756">
                  <c:v>39106</c:v>
                </c:pt>
                <c:pt idx="2757">
                  <c:v>39105</c:v>
                </c:pt>
                <c:pt idx="2758">
                  <c:v>39104</c:v>
                </c:pt>
                <c:pt idx="2759">
                  <c:v>39101</c:v>
                </c:pt>
                <c:pt idx="2760">
                  <c:v>39100</c:v>
                </c:pt>
                <c:pt idx="2761">
                  <c:v>39099</c:v>
                </c:pt>
                <c:pt idx="2762">
                  <c:v>39098</c:v>
                </c:pt>
                <c:pt idx="2763">
                  <c:v>39094</c:v>
                </c:pt>
                <c:pt idx="2764">
                  <c:v>39093</c:v>
                </c:pt>
                <c:pt idx="2765">
                  <c:v>39092</c:v>
                </c:pt>
                <c:pt idx="2766">
                  <c:v>39091</c:v>
                </c:pt>
                <c:pt idx="2767">
                  <c:v>39090</c:v>
                </c:pt>
                <c:pt idx="2768">
                  <c:v>39087</c:v>
                </c:pt>
                <c:pt idx="2769">
                  <c:v>39086</c:v>
                </c:pt>
                <c:pt idx="2770">
                  <c:v>39085</c:v>
                </c:pt>
                <c:pt idx="2771">
                  <c:v>39080</c:v>
                </c:pt>
                <c:pt idx="2772">
                  <c:v>39079</c:v>
                </c:pt>
                <c:pt idx="2773">
                  <c:v>39078</c:v>
                </c:pt>
                <c:pt idx="2774">
                  <c:v>39077</c:v>
                </c:pt>
                <c:pt idx="2775">
                  <c:v>39073</c:v>
                </c:pt>
                <c:pt idx="2776">
                  <c:v>39072</c:v>
                </c:pt>
                <c:pt idx="2777">
                  <c:v>39071</c:v>
                </c:pt>
                <c:pt idx="2778">
                  <c:v>39070</c:v>
                </c:pt>
                <c:pt idx="2779">
                  <c:v>39069</c:v>
                </c:pt>
                <c:pt idx="2780">
                  <c:v>39066</c:v>
                </c:pt>
                <c:pt idx="2781">
                  <c:v>39065</c:v>
                </c:pt>
                <c:pt idx="2782">
                  <c:v>39064</c:v>
                </c:pt>
                <c:pt idx="2783">
                  <c:v>39063</c:v>
                </c:pt>
                <c:pt idx="2784">
                  <c:v>39062</c:v>
                </c:pt>
                <c:pt idx="2785">
                  <c:v>39059</c:v>
                </c:pt>
                <c:pt idx="2786">
                  <c:v>39058</c:v>
                </c:pt>
                <c:pt idx="2787">
                  <c:v>39057</c:v>
                </c:pt>
                <c:pt idx="2788">
                  <c:v>39056</c:v>
                </c:pt>
                <c:pt idx="2789">
                  <c:v>39055</c:v>
                </c:pt>
                <c:pt idx="2790">
                  <c:v>39052</c:v>
                </c:pt>
                <c:pt idx="2791">
                  <c:v>39051</c:v>
                </c:pt>
                <c:pt idx="2792">
                  <c:v>39050</c:v>
                </c:pt>
                <c:pt idx="2793">
                  <c:v>39049</c:v>
                </c:pt>
                <c:pt idx="2794">
                  <c:v>39048</c:v>
                </c:pt>
                <c:pt idx="2795">
                  <c:v>39045</c:v>
                </c:pt>
                <c:pt idx="2796">
                  <c:v>39043</c:v>
                </c:pt>
                <c:pt idx="2797">
                  <c:v>39042</c:v>
                </c:pt>
                <c:pt idx="2798">
                  <c:v>39041</c:v>
                </c:pt>
                <c:pt idx="2799">
                  <c:v>39038</c:v>
                </c:pt>
                <c:pt idx="2800">
                  <c:v>39037</c:v>
                </c:pt>
                <c:pt idx="2801">
                  <c:v>39036</c:v>
                </c:pt>
                <c:pt idx="2802">
                  <c:v>39035</c:v>
                </c:pt>
                <c:pt idx="2803">
                  <c:v>39034</c:v>
                </c:pt>
                <c:pt idx="2804">
                  <c:v>39031</c:v>
                </c:pt>
                <c:pt idx="2805">
                  <c:v>39030</c:v>
                </c:pt>
                <c:pt idx="2806">
                  <c:v>39029</c:v>
                </c:pt>
                <c:pt idx="2807">
                  <c:v>39028</c:v>
                </c:pt>
                <c:pt idx="2808">
                  <c:v>39027</c:v>
                </c:pt>
                <c:pt idx="2809">
                  <c:v>39024</c:v>
                </c:pt>
                <c:pt idx="2810">
                  <c:v>39023</c:v>
                </c:pt>
                <c:pt idx="2811">
                  <c:v>39022</c:v>
                </c:pt>
                <c:pt idx="2812">
                  <c:v>39021</c:v>
                </c:pt>
                <c:pt idx="2813">
                  <c:v>39020</c:v>
                </c:pt>
                <c:pt idx="2814">
                  <c:v>39017</c:v>
                </c:pt>
                <c:pt idx="2815">
                  <c:v>39016</c:v>
                </c:pt>
                <c:pt idx="2816">
                  <c:v>39015</c:v>
                </c:pt>
                <c:pt idx="2817">
                  <c:v>39014</c:v>
                </c:pt>
                <c:pt idx="2818">
                  <c:v>39013</c:v>
                </c:pt>
                <c:pt idx="2819">
                  <c:v>39010</c:v>
                </c:pt>
                <c:pt idx="2820">
                  <c:v>39009</c:v>
                </c:pt>
                <c:pt idx="2821">
                  <c:v>39008</c:v>
                </c:pt>
                <c:pt idx="2822">
                  <c:v>39007</c:v>
                </c:pt>
                <c:pt idx="2823">
                  <c:v>39006</c:v>
                </c:pt>
                <c:pt idx="2824">
                  <c:v>39003</c:v>
                </c:pt>
                <c:pt idx="2825">
                  <c:v>39002</c:v>
                </c:pt>
                <c:pt idx="2826">
                  <c:v>39001</c:v>
                </c:pt>
                <c:pt idx="2827">
                  <c:v>39000</c:v>
                </c:pt>
                <c:pt idx="2828">
                  <c:v>38996</c:v>
                </c:pt>
                <c:pt idx="2829">
                  <c:v>38995</c:v>
                </c:pt>
                <c:pt idx="2830">
                  <c:v>38994</c:v>
                </c:pt>
                <c:pt idx="2831">
                  <c:v>38993</c:v>
                </c:pt>
                <c:pt idx="2832">
                  <c:v>38992</c:v>
                </c:pt>
                <c:pt idx="2833">
                  <c:v>38989</c:v>
                </c:pt>
                <c:pt idx="2834">
                  <c:v>38988</c:v>
                </c:pt>
                <c:pt idx="2835">
                  <c:v>38987</c:v>
                </c:pt>
                <c:pt idx="2836">
                  <c:v>38986</c:v>
                </c:pt>
                <c:pt idx="2837">
                  <c:v>38985</c:v>
                </c:pt>
                <c:pt idx="2838">
                  <c:v>38982</c:v>
                </c:pt>
                <c:pt idx="2839">
                  <c:v>38981</c:v>
                </c:pt>
                <c:pt idx="2840">
                  <c:v>38980</c:v>
                </c:pt>
                <c:pt idx="2841">
                  <c:v>38979</c:v>
                </c:pt>
                <c:pt idx="2842">
                  <c:v>38978</c:v>
                </c:pt>
                <c:pt idx="2843">
                  <c:v>38975</c:v>
                </c:pt>
                <c:pt idx="2844">
                  <c:v>38974</c:v>
                </c:pt>
                <c:pt idx="2845">
                  <c:v>38973</c:v>
                </c:pt>
                <c:pt idx="2846">
                  <c:v>38972</c:v>
                </c:pt>
                <c:pt idx="2847">
                  <c:v>38971</c:v>
                </c:pt>
                <c:pt idx="2848">
                  <c:v>38968</c:v>
                </c:pt>
                <c:pt idx="2849">
                  <c:v>38967</c:v>
                </c:pt>
                <c:pt idx="2850">
                  <c:v>38966</c:v>
                </c:pt>
                <c:pt idx="2851">
                  <c:v>38965</c:v>
                </c:pt>
                <c:pt idx="2852">
                  <c:v>38961</c:v>
                </c:pt>
                <c:pt idx="2853">
                  <c:v>38960</c:v>
                </c:pt>
                <c:pt idx="2854">
                  <c:v>38959</c:v>
                </c:pt>
                <c:pt idx="2855">
                  <c:v>38958</c:v>
                </c:pt>
                <c:pt idx="2856">
                  <c:v>38957</c:v>
                </c:pt>
                <c:pt idx="2857">
                  <c:v>38954</c:v>
                </c:pt>
                <c:pt idx="2858">
                  <c:v>38953</c:v>
                </c:pt>
                <c:pt idx="2859">
                  <c:v>38952</c:v>
                </c:pt>
                <c:pt idx="2860">
                  <c:v>38951</c:v>
                </c:pt>
                <c:pt idx="2861">
                  <c:v>38950</c:v>
                </c:pt>
                <c:pt idx="2862">
                  <c:v>38947</c:v>
                </c:pt>
                <c:pt idx="2863">
                  <c:v>38946</c:v>
                </c:pt>
                <c:pt idx="2864">
                  <c:v>38945</c:v>
                </c:pt>
                <c:pt idx="2865">
                  <c:v>38944</c:v>
                </c:pt>
                <c:pt idx="2866">
                  <c:v>38943</c:v>
                </c:pt>
                <c:pt idx="2867">
                  <c:v>38940</c:v>
                </c:pt>
                <c:pt idx="2868">
                  <c:v>38939</c:v>
                </c:pt>
                <c:pt idx="2869">
                  <c:v>38938</c:v>
                </c:pt>
                <c:pt idx="2870">
                  <c:v>38937</c:v>
                </c:pt>
                <c:pt idx="2871">
                  <c:v>38936</c:v>
                </c:pt>
                <c:pt idx="2872">
                  <c:v>38933</c:v>
                </c:pt>
                <c:pt idx="2873">
                  <c:v>38932</c:v>
                </c:pt>
                <c:pt idx="2874">
                  <c:v>38931</c:v>
                </c:pt>
                <c:pt idx="2875">
                  <c:v>38930</c:v>
                </c:pt>
                <c:pt idx="2876">
                  <c:v>38929</c:v>
                </c:pt>
                <c:pt idx="2877">
                  <c:v>38926</c:v>
                </c:pt>
                <c:pt idx="2878">
                  <c:v>38925</c:v>
                </c:pt>
                <c:pt idx="2879">
                  <c:v>38924</c:v>
                </c:pt>
                <c:pt idx="2880">
                  <c:v>38923</c:v>
                </c:pt>
                <c:pt idx="2881">
                  <c:v>38922</c:v>
                </c:pt>
                <c:pt idx="2882">
                  <c:v>38919</c:v>
                </c:pt>
                <c:pt idx="2883">
                  <c:v>38918</c:v>
                </c:pt>
                <c:pt idx="2884">
                  <c:v>38917</c:v>
                </c:pt>
                <c:pt idx="2885">
                  <c:v>38916</c:v>
                </c:pt>
                <c:pt idx="2886">
                  <c:v>38915</c:v>
                </c:pt>
                <c:pt idx="2887">
                  <c:v>38912</c:v>
                </c:pt>
                <c:pt idx="2888">
                  <c:v>38911</c:v>
                </c:pt>
                <c:pt idx="2889">
                  <c:v>38910</c:v>
                </c:pt>
                <c:pt idx="2890">
                  <c:v>38909</c:v>
                </c:pt>
                <c:pt idx="2891">
                  <c:v>38908</c:v>
                </c:pt>
                <c:pt idx="2892">
                  <c:v>38905</c:v>
                </c:pt>
                <c:pt idx="2893">
                  <c:v>38904</c:v>
                </c:pt>
                <c:pt idx="2894">
                  <c:v>38903</c:v>
                </c:pt>
                <c:pt idx="2895">
                  <c:v>38901</c:v>
                </c:pt>
                <c:pt idx="2896">
                  <c:v>38898</c:v>
                </c:pt>
                <c:pt idx="2897">
                  <c:v>38897</c:v>
                </c:pt>
                <c:pt idx="2898">
                  <c:v>38896</c:v>
                </c:pt>
                <c:pt idx="2899">
                  <c:v>38895</c:v>
                </c:pt>
                <c:pt idx="2900">
                  <c:v>38894</c:v>
                </c:pt>
                <c:pt idx="2901">
                  <c:v>38891</c:v>
                </c:pt>
                <c:pt idx="2902">
                  <c:v>38890</c:v>
                </c:pt>
                <c:pt idx="2903">
                  <c:v>38889</c:v>
                </c:pt>
                <c:pt idx="2904">
                  <c:v>38888</c:v>
                </c:pt>
                <c:pt idx="2905">
                  <c:v>38887</c:v>
                </c:pt>
                <c:pt idx="2906">
                  <c:v>38884</c:v>
                </c:pt>
                <c:pt idx="2907">
                  <c:v>38883</c:v>
                </c:pt>
                <c:pt idx="2908">
                  <c:v>38882</c:v>
                </c:pt>
                <c:pt idx="2909">
                  <c:v>38881</c:v>
                </c:pt>
                <c:pt idx="2910">
                  <c:v>38880</c:v>
                </c:pt>
                <c:pt idx="2911">
                  <c:v>38877</c:v>
                </c:pt>
                <c:pt idx="2912">
                  <c:v>38876</c:v>
                </c:pt>
                <c:pt idx="2913">
                  <c:v>38875</c:v>
                </c:pt>
                <c:pt idx="2914">
                  <c:v>38874</c:v>
                </c:pt>
                <c:pt idx="2915">
                  <c:v>38873</c:v>
                </c:pt>
                <c:pt idx="2916">
                  <c:v>38870</c:v>
                </c:pt>
                <c:pt idx="2917">
                  <c:v>38869</c:v>
                </c:pt>
                <c:pt idx="2918">
                  <c:v>38868</c:v>
                </c:pt>
                <c:pt idx="2919">
                  <c:v>38867</c:v>
                </c:pt>
                <c:pt idx="2920">
                  <c:v>38863</c:v>
                </c:pt>
                <c:pt idx="2921">
                  <c:v>38862</c:v>
                </c:pt>
                <c:pt idx="2922">
                  <c:v>38861</c:v>
                </c:pt>
                <c:pt idx="2923">
                  <c:v>38860</c:v>
                </c:pt>
                <c:pt idx="2924">
                  <c:v>38859</c:v>
                </c:pt>
                <c:pt idx="2925">
                  <c:v>38856</c:v>
                </c:pt>
                <c:pt idx="2926">
                  <c:v>38855</c:v>
                </c:pt>
                <c:pt idx="2927">
                  <c:v>38854</c:v>
                </c:pt>
                <c:pt idx="2928">
                  <c:v>38853</c:v>
                </c:pt>
                <c:pt idx="2929">
                  <c:v>38852</c:v>
                </c:pt>
                <c:pt idx="2930">
                  <c:v>38849</c:v>
                </c:pt>
                <c:pt idx="2931">
                  <c:v>38848</c:v>
                </c:pt>
                <c:pt idx="2932">
                  <c:v>38847</c:v>
                </c:pt>
                <c:pt idx="2933">
                  <c:v>38846</c:v>
                </c:pt>
                <c:pt idx="2934">
                  <c:v>38845</c:v>
                </c:pt>
                <c:pt idx="2935">
                  <c:v>38842</c:v>
                </c:pt>
                <c:pt idx="2936">
                  <c:v>38841</c:v>
                </c:pt>
                <c:pt idx="2937">
                  <c:v>38840</c:v>
                </c:pt>
                <c:pt idx="2938">
                  <c:v>38839</c:v>
                </c:pt>
                <c:pt idx="2939">
                  <c:v>38838</c:v>
                </c:pt>
                <c:pt idx="2940">
                  <c:v>38835</c:v>
                </c:pt>
                <c:pt idx="2941">
                  <c:v>38834</c:v>
                </c:pt>
                <c:pt idx="2942">
                  <c:v>38833</c:v>
                </c:pt>
                <c:pt idx="2943">
                  <c:v>38832</c:v>
                </c:pt>
                <c:pt idx="2944">
                  <c:v>38831</c:v>
                </c:pt>
                <c:pt idx="2945">
                  <c:v>38828</c:v>
                </c:pt>
                <c:pt idx="2946">
                  <c:v>38827</c:v>
                </c:pt>
                <c:pt idx="2947">
                  <c:v>38826</c:v>
                </c:pt>
                <c:pt idx="2948">
                  <c:v>38825</c:v>
                </c:pt>
                <c:pt idx="2949">
                  <c:v>38824</c:v>
                </c:pt>
                <c:pt idx="2950">
                  <c:v>38820</c:v>
                </c:pt>
                <c:pt idx="2951">
                  <c:v>38819</c:v>
                </c:pt>
                <c:pt idx="2952">
                  <c:v>38818</c:v>
                </c:pt>
                <c:pt idx="2953">
                  <c:v>38817</c:v>
                </c:pt>
                <c:pt idx="2954">
                  <c:v>38814</c:v>
                </c:pt>
                <c:pt idx="2955">
                  <c:v>38813</c:v>
                </c:pt>
                <c:pt idx="2956">
                  <c:v>38812</c:v>
                </c:pt>
                <c:pt idx="2957">
                  <c:v>38811</c:v>
                </c:pt>
                <c:pt idx="2958">
                  <c:v>38810</c:v>
                </c:pt>
                <c:pt idx="2959">
                  <c:v>38807</c:v>
                </c:pt>
                <c:pt idx="2960">
                  <c:v>38806</c:v>
                </c:pt>
                <c:pt idx="2961">
                  <c:v>38805</c:v>
                </c:pt>
                <c:pt idx="2962">
                  <c:v>38804</c:v>
                </c:pt>
                <c:pt idx="2963">
                  <c:v>38803</c:v>
                </c:pt>
                <c:pt idx="2964">
                  <c:v>38800</c:v>
                </c:pt>
                <c:pt idx="2965">
                  <c:v>38799</c:v>
                </c:pt>
                <c:pt idx="2966">
                  <c:v>38798</c:v>
                </c:pt>
                <c:pt idx="2967">
                  <c:v>38797</c:v>
                </c:pt>
                <c:pt idx="2968">
                  <c:v>38796</c:v>
                </c:pt>
                <c:pt idx="2969">
                  <c:v>38793</c:v>
                </c:pt>
                <c:pt idx="2970">
                  <c:v>38792</c:v>
                </c:pt>
                <c:pt idx="2971">
                  <c:v>38791</c:v>
                </c:pt>
                <c:pt idx="2972">
                  <c:v>38790</c:v>
                </c:pt>
                <c:pt idx="2973">
                  <c:v>38789</c:v>
                </c:pt>
                <c:pt idx="2974">
                  <c:v>38786</c:v>
                </c:pt>
                <c:pt idx="2975">
                  <c:v>38785</c:v>
                </c:pt>
                <c:pt idx="2976">
                  <c:v>38784</c:v>
                </c:pt>
                <c:pt idx="2977">
                  <c:v>38783</c:v>
                </c:pt>
                <c:pt idx="2978">
                  <c:v>38782</c:v>
                </c:pt>
                <c:pt idx="2979">
                  <c:v>38779</c:v>
                </c:pt>
                <c:pt idx="2980">
                  <c:v>38778</c:v>
                </c:pt>
                <c:pt idx="2981">
                  <c:v>38777</c:v>
                </c:pt>
                <c:pt idx="2982">
                  <c:v>38776</c:v>
                </c:pt>
                <c:pt idx="2983">
                  <c:v>38775</c:v>
                </c:pt>
                <c:pt idx="2984">
                  <c:v>38772</c:v>
                </c:pt>
                <c:pt idx="2985">
                  <c:v>38771</c:v>
                </c:pt>
                <c:pt idx="2986">
                  <c:v>38770</c:v>
                </c:pt>
                <c:pt idx="2987">
                  <c:v>38769</c:v>
                </c:pt>
                <c:pt idx="2988">
                  <c:v>38765</c:v>
                </c:pt>
                <c:pt idx="2989">
                  <c:v>38764</c:v>
                </c:pt>
                <c:pt idx="2990">
                  <c:v>38763</c:v>
                </c:pt>
                <c:pt idx="2991">
                  <c:v>38762</c:v>
                </c:pt>
                <c:pt idx="2992">
                  <c:v>38761</c:v>
                </c:pt>
                <c:pt idx="2993">
                  <c:v>38758</c:v>
                </c:pt>
                <c:pt idx="2994">
                  <c:v>38757</c:v>
                </c:pt>
                <c:pt idx="2995">
                  <c:v>38756</c:v>
                </c:pt>
                <c:pt idx="2996">
                  <c:v>38755</c:v>
                </c:pt>
                <c:pt idx="2997">
                  <c:v>38754</c:v>
                </c:pt>
                <c:pt idx="2998">
                  <c:v>38751</c:v>
                </c:pt>
                <c:pt idx="2999">
                  <c:v>38750</c:v>
                </c:pt>
                <c:pt idx="3000">
                  <c:v>38749</c:v>
                </c:pt>
                <c:pt idx="3001">
                  <c:v>38748</c:v>
                </c:pt>
                <c:pt idx="3002">
                  <c:v>38747</c:v>
                </c:pt>
                <c:pt idx="3003">
                  <c:v>38744</c:v>
                </c:pt>
                <c:pt idx="3004">
                  <c:v>38743</c:v>
                </c:pt>
                <c:pt idx="3005">
                  <c:v>38742</c:v>
                </c:pt>
                <c:pt idx="3006">
                  <c:v>38741</c:v>
                </c:pt>
                <c:pt idx="3007">
                  <c:v>38740</c:v>
                </c:pt>
                <c:pt idx="3008">
                  <c:v>38737</c:v>
                </c:pt>
                <c:pt idx="3009">
                  <c:v>38736</c:v>
                </c:pt>
                <c:pt idx="3010">
                  <c:v>38735</c:v>
                </c:pt>
                <c:pt idx="3011">
                  <c:v>38734</c:v>
                </c:pt>
                <c:pt idx="3012">
                  <c:v>38730</c:v>
                </c:pt>
                <c:pt idx="3013">
                  <c:v>38729</c:v>
                </c:pt>
                <c:pt idx="3014">
                  <c:v>38728</c:v>
                </c:pt>
                <c:pt idx="3015">
                  <c:v>38727</c:v>
                </c:pt>
                <c:pt idx="3016">
                  <c:v>38726</c:v>
                </c:pt>
                <c:pt idx="3017">
                  <c:v>38723</c:v>
                </c:pt>
                <c:pt idx="3018">
                  <c:v>38722</c:v>
                </c:pt>
                <c:pt idx="3019">
                  <c:v>38721</c:v>
                </c:pt>
                <c:pt idx="3020">
                  <c:v>38720</c:v>
                </c:pt>
                <c:pt idx="3021">
                  <c:v>38716</c:v>
                </c:pt>
                <c:pt idx="3022">
                  <c:v>38715</c:v>
                </c:pt>
                <c:pt idx="3023">
                  <c:v>38714</c:v>
                </c:pt>
                <c:pt idx="3024">
                  <c:v>38713</c:v>
                </c:pt>
                <c:pt idx="3025">
                  <c:v>38709</c:v>
                </c:pt>
                <c:pt idx="3026">
                  <c:v>38708</c:v>
                </c:pt>
                <c:pt idx="3027">
                  <c:v>38707</c:v>
                </c:pt>
                <c:pt idx="3028">
                  <c:v>38706</c:v>
                </c:pt>
                <c:pt idx="3029">
                  <c:v>38705</c:v>
                </c:pt>
                <c:pt idx="3030">
                  <c:v>38702</c:v>
                </c:pt>
                <c:pt idx="3031">
                  <c:v>38701</c:v>
                </c:pt>
                <c:pt idx="3032">
                  <c:v>38700</c:v>
                </c:pt>
                <c:pt idx="3033">
                  <c:v>38699</c:v>
                </c:pt>
                <c:pt idx="3034">
                  <c:v>38698</c:v>
                </c:pt>
                <c:pt idx="3035">
                  <c:v>38695</c:v>
                </c:pt>
                <c:pt idx="3036">
                  <c:v>38694</c:v>
                </c:pt>
                <c:pt idx="3037">
                  <c:v>38693</c:v>
                </c:pt>
                <c:pt idx="3038">
                  <c:v>38692</c:v>
                </c:pt>
                <c:pt idx="3039">
                  <c:v>38691</c:v>
                </c:pt>
                <c:pt idx="3040">
                  <c:v>38688</c:v>
                </c:pt>
                <c:pt idx="3041">
                  <c:v>38687</c:v>
                </c:pt>
                <c:pt idx="3042">
                  <c:v>38686</c:v>
                </c:pt>
                <c:pt idx="3043">
                  <c:v>38685</c:v>
                </c:pt>
                <c:pt idx="3044">
                  <c:v>38684</c:v>
                </c:pt>
                <c:pt idx="3045">
                  <c:v>38681</c:v>
                </c:pt>
                <c:pt idx="3046">
                  <c:v>38679</c:v>
                </c:pt>
                <c:pt idx="3047">
                  <c:v>38678</c:v>
                </c:pt>
                <c:pt idx="3048">
                  <c:v>38677</c:v>
                </c:pt>
                <c:pt idx="3049">
                  <c:v>38674</c:v>
                </c:pt>
                <c:pt idx="3050">
                  <c:v>38673</c:v>
                </c:pt>
                <c:pt idx="3051">
                  <c:v>38672</c:v>
                </c:pt>
                <c:pt idx="3052">
                  <c:v>38671</c:v>
                </c:pt>
                <c:pt idx="3053">
                  <c:v>38670</c:v>
                </c:pt>
                <c:pt idx="3054">
                  <c:v>38666</c:v>
                </c:pt>
                <c:pt idx="3055">
                  <c:v>38665</c:v>
                </c:pt>
                <c:pt idx="3056">
                  <c:v>38664</c:v>
                </c:pt>
                <c:pt idx="3057">
                  <c:v>38663</c:v>
                </c:pt>
                <c:pt idx="3058">
                  <c:v>38660</c:v>
                </c:pt>
                <c:pt idx="3059">
                  <c:v>38659</c:v>
                </c:pt>
                <c:pt idx="3060">
                  <c:v>38658</c:v>
                </c:pt>
                <c:pt idx="3061">
                  <c:v>38657</c:v>
                </c:pt>
                <c:pt idx="3062">
                  <c:v>38656</c:v>
                </c:pt>
                <c:pt idx="3063">
                  <c:v>38653</c:v>
                </c:pt>
                <c:pt idx="3064">
                  <c:v>38652</c:v>
                </c:pt>
                <c:pt idx="3065">
                  <c:v>38651</c:v>
                </c:pt>
                <c:pt idx="3066">
                  <c:v>38650</c:v>
                </c:pt>
                <c:pt idx="3067">
                  <c:v>38649</c:v>
                </c:pt>
                <c:pt idx="3068">
                  <c:v>38646</c:v>
                </c:pt>
                <c:pt idx="3069">
                  <c:v>38645</c:v>
                </c:pt>
                <c:pt idx="3070">
                  <c:v>38644</c:v>
                </c:pt>
                <c:pt idx="3071">
                  <c:v>38643</c:v>
                </c:pt>
                <c:pt idx="3072">
                  <c:v>38642</c:v>
                </c:pt>
                <c:pt idx="3073">
                  <c:v>38639</c:v>
                </c:pt>
                <c:pt idx="3074">
                  <c:v>38638</c:v>
                </c:pt>
                <c:pt idx="3075">
                  <c:v>38637</c:v>
                </c:pt>
                <c:pt idx="3076">
                  <c:v>38636</c:v>
                </c:pt>
                <c:pt idx="3077">
                  <c:v>38632</c:v>
                </c:pt>
                <c:pt idx="3078">
                  <c:v>38631</c:v>
                </c:pt>
                <c:pt idx="3079">
                  <c:v>38630</c:v>
                </c:pt>
                <c:pt idx="3080">
                  <c:v>38629</c:v>
                </c:pt>
                <c:pt idx="3081">
                  <c:v>38628</c:v>
                </c:pt>
                <c:pt idx="3082">
                  <c:v>38625</c:v>
                </c:pt>
                <c:pt idx="3083">
                  <c:v>38624</c:v>
                </c:pt>
                <c:pt idx="3084">
                  <c:v>38623</c:v>
                </c:pt>
                <c:pt idx="3085">
                  <c:v>38622</c:v>
                </c:pt>
                <c:pt idx="3086">
                  <c:v>38621</c:v>
                </c:pt>
                <c:pt idx="3087">
                  <c:v>38618</c:v>
                </c:pt>
                <c:pt idx="3088">
                  <c:v>38617</c:v>
                </c:pt>
                <c:pt idx="3089">
                  <c:v>38616</c:v>
                </c:pt>
                <c:pt idx="3090">
                  <c:v>38615</c:v>
                </c:pt>
                <c:pt idx="3091">
                  <c:v>38614</c:v>
                </c:pt>
                <c:pt idx="3092">
                  <c:v>38611</c:v>
                </c:pt>
                <c:pt idx="3093">
                  <c:v>38610</c:v>
                </c:pt>
                <c:pt idx="3094">
                  <c:v>38609</c:v>
                </c:pt>
                <c:pt idx="3095">
                  <c:v>38608</c:v>
                </c:pt>
                <c:pt idx="3096">
                  <c:v>38607</c:v>
                </c:pt>
                <c:pt idx="3097">
                  <c:v>38604</c:v>
                </c:pt>
                <c:pt idx="3098">
                  <c:v>38603</c:v>
                </c:pt>
                <c:pt idx="3099">
                  <c:v>38602</c:v>
                </c:pt>
                <c:pt idx="3100">
                  <c:v>38601</c:v>
                </c:pt>
                <c:pt idx="3101">
                  <c:v>38597</c:v>
                </c:pt>
                <c:pt idx="3102">
                  <c:v>38596</c:v>
                </c:pt>
                <c:pt idx="3103">
                  <c:v>38595</c:v>
                </c:pt>
                <c:pt idx="3104">
                  <c:v>38594</c:v>
                </c:pt>
                <c:pt idx="3105">
                  <c:v>38593</c:v>
                </c:pt>
                <c:pt idx="3106">
                  <c:v>38590</c:v>
                </c:pt>
                <c:pt idx="3107">
                  <c:v>38589</c:v>
                </c:pt>
                <c:pt idx="3108">
                  <c:v>38588</c:v>
                </c:pt>
                <c:pt idx="3109">
                  <c:v>38587</c:v>
                </c:pt>
                <c:pt idx="3110">
                  <c:v>38586</c:v>
                </c:pt>
                <c:pt idx="3111">
                  <c:v>38583</c:v>
                </c:pt>
                <c:pt idx="3112">
                  <c:v>38582</c:v>
                </c:pt>
                <c:pt idx="3113">
                  <c:v>38581</c:v>
                </c:pt>
                <c:pt idx="3114">
                  <c:v>38580</c:v>
                </c:pt>
                <c:pt idx="3115">
                  <c:v>38579</c:v>
                </c:pt>
                <c:pt idx="3116">
                  <c:v>38576</c:v>
                </c:pt>
                <c:pt idx="3117">
                  <c:v>38575</c:v>
                </c:pt>
                <c:pt idx="3118">
                  <c:v>38574</c:v>
                </c:pt>
                <c:pt idx="3119">
                  <c:v>38573</c:v>
                </c:pt>
                <c:pt idx="3120">
                  <c:v>38572</c:v>
                </c:pt>
                <c:pt idx="3121">
                  <c:v>38569</c:v>
                </c:pt>
                <c:pt idx="3122">
                  <c:v>38568</c:v>
                </c:pt>
                <c:pt idx="3123">
                  <c:v>38567</c:v>
                </c:pt>
                <c:pt idx="3124">
                  <c:v>38566</c:v>
                </c:pt>
                <c:pt idx="3125">
                  <c:v>38565</c:v>
                </c:pt>
                <c:pt idx="3126">
                  <c:v>38562</c:v>
                </c:pt>
                <c:pt idx="3127">
                  <c:v>38561</c:v>
                </c:pt>
                <c:pt idx="3128">
                  <c:v>38560</c:v>
                </c:pt>
                <c:pt idx="3129">
                  <c:v>38559</c:v>
                </c:pt>
                <c:pt idx="3130">
                  <c:v>38558</c:v>
                </c:pt>
                <c:pt idx="3131">
                  <c:v>38555</c:v>
                </c:pt>
                <c:pt idx="3132">
                  <c:v>38554</c:v>
                </c:pt>
                <c:pt idx="3133">
                  <c:v>38553</c:v>
                </c:pt>
                <c:pt idx="3134">
                  <c:v>38552</c:v>
                </c:pt>
                <c:pt idx="3135">
                  <c:v>38551</c:v>
                </c:pt>
                <c:pt idx="3136">
                  <c:v>38548</c:v>
                </c:pt>
                <c:pt idx="3137">
                  <c:v>38547</c:v>
                </c:pt>
                <c:pt idx="3138">
                  <c:v>38546</c:v>
                </c:pt>
                <c:pt idx="3139">
                  <c:v>38545</c:v>
                </c:pt>
                <c:pt idx="3140">
                  <c:v>38544</c:v>
                </c:pt>
                <c:pt idx="3141">
                  <c:v>38541</c:v>
                </c:pt>
                <c:pt idx="3142">
                  <c:v>38540</c:v>
                </c:pt>
                <c:pt idx="3143">
                  <c:v>38539</c:v>
                </c:pt>
                <c:pt idx="3144">
                  <c:v>38538</c:v>
                </c:pt>
                <c:pt idx="3145">
                  <c:v>38534</c:v>
                </c:pt>
                <c:pt idx="3146">
                  <c:v>38533</c:v>
                </c:pt>
                <c:pt idx="3147">
                  <c:v>38532</c:v>
                </c:pt>
                <c:pt idx="3148">
                  <c:v>38531</c:v>
                </c:pt>
                <c:pt idx="3149">
                  <c:v>38530</c:v>
                </c:pt>
                <c:pt idx="3150">
                  <c:v>38527</c:v>
                </c:pt>
                <c:pt idx="3151">
                  <c:v>38526</c:v>
                </c:pt>
                <c:pt idx="3152">
                  <c:v>38525</c:v>
                </c:pt>
                <c:pt idx="3153">
                  <c:v>38524</c:v>
                </c:pt>
                <c:pt idx="3154">
                  <c:v>38523</c:v>
                </c:pt>
                <c:pt idx="3155">
                  <c:v>38520</c:v>
                </c:pt>
                <c:pt idx="3156">
                  <c:v>38519</c:v>
                </c:pt>
                <c:pt idx="3157">
                  <c:v>38518</c:v>
                </c:pt>
                <c:pt idx="3158">
                  <c:v>38517</c:v>
                </c:pt>
                <c:pt idx="3159">
                  <c:v>38516</c:v>
                </c:pt>
                <c:pt idx="3160">
                  <c:v>38513</c:v>
                </c:pt>
                <c:pt idx="3161">
                  <c:v>38512</c:v>
                </c:pt>
                <c:pt idx="3162">
                  <c:v>38511</c:v>
                </c:pt>
                <c:pt idx="3163">
                  <c:v>38510</c:v>
                </c:pt>
                <c:pt idx="3164">
                  <c:v>38509</c:v>
                </c:pt>
                <c:pt idx="3165">
                  <c:v>38506</c:v>
                </c:pt>
                <c:pt idx="3166">
                  <c:v>38505</c:v>
                </c:pt>
                <c:pt idx="3167">
                  <c:v>38504</c:v>
                </c:pt>
                <c:pt idx="3168">
                  <c:v>38503</c:v>
                </c:pt>
                <c:pt idx="3169">
                  <c:v>38499</c:v>
                </c:pt>
                <c:pt idx="3170">
                  <c:v>38498</c:v>
                </c:pt>
                <c:pt idx="3171">
                  <c:v>38497</c:v>
                </c:pt>
                <c:pt idx="3172">
                  <c:v>38496</c:v>
                </c:pt>
                <c:pt idx="3173">
                  <c:v>38495</c:v>
                </c:pt>
                <c:pt idx="3174">
                  <c:v>38492</c:v>
                </c:pt>
                <c:pt idx="3175">
                  <c:v>38491</c:v>
                </c:pt>
                <c:pt idx="3176">
                  <c:v>38490</c:v>
                </c:pt>
                <c:pt idx="3177">
                  <c:v>38489</c:v>
                </c:pt>
                <c:pt idx="3178">
                  <c:v>38488</c:v>
                </c:pt>
                <c:pt idx="3179">
                  <c:v>38485</c:v>
                </c:pt>
                <c:pt idx="3180">
                  <c:v>38484</c:v>
                </c:pt>
                <c:pt idx="3181">
                  <c:v>38483</c:v>
                </c:pt>
                <c:pt idx="3182">
                  <c:v>38482</c:v>
                </c:pt>
                <c:pt idx="3183">
                  <c:v>38481</c:v>
                </c:pt>
                <c:pt idx="3184">
                  <c:v>38478</c:v>
                </c:pt>
                <c:pt idx="3185">
                  <c:v>38477</c:v>
                </c:pt>
                <c:pt idx="3186">
                  <c:v>38476</c:v>
                </c:pt>
                <c:pt idx="3187">
                  <c:v>38475</c:v>
                </c:pt>
                <c:pt idx="3188">
                  <c:v>38474</c:v>
                </c:pt>
                <c:pt idx="3189">
                  <c:v>38471</c:v>
                </c:pt>
                <c:pt idx="3190">
                  <c:v>38470</c:v>
                </c:pt>
                <c:pt idx="3191">
                  <c:v>38469</c:v>
                </c:pt>
                <c:pt idx="3192">
                  <c:v>38468</c:v>
                </c:pt>
                <c:pt idx="3193">
                  <c:v>38467</c:v>
                </c:pt>
                <c:pt idx="3194">
                  <c:v>38464</c:v>
                </c:pt>
                <c:pt idx="3195">
                  <c:v>38463</c:v>
                </c:pt>
                <c:pt idx="3196">
                  <c:v>38462</c:v>
                </c:pt>
                <c:pt idx="3197">
                  <c:v>38461</c:v>
                </c:pt>
                <c:pt idx="3198">
                  <c:v>38460</c:v>
                </c:pt>
                <c:pt idx="3199">
                  <c:v>38457</c:v>
                </c:pt>
                <c:pt idx="3200">
                  <c:v>38456</c:v>
                </c:pt>
                <c:pt idx="3201">
                  <c:v>38455</c:v>
                </c:pt>
                <c:pt idx="3202">
                  <c:v>38454</c:v>
                </c:pt>
                <c:pt idx="3203">
                  <c:v>38453</c:v>
                </c:pt>
                <c:pt idx="3204">
                  <c:v>38450</c:v>
                </c:pt>
                <c:pt idx="3205">
                  <c:v>38449</c:v>
                </c:pt>
                <c:pt idx="3206">
                  <c:v>38448</c:v>
                </c:pt>
                <c:pt idx="3207">
                  <c:v>38447</c:v>
                </c:pt>
                <c:pt idx="3208">
                  <c:v>38446</c:v>
                </c:pt>
                <c:pt idx="3209">
                  <c:v>38443</c:v>
                </c:pt>
                <c:pt idx="3210">
                  <c:v>38442</c:v>
                </c:pt>
                <c:pt idx="3211">
                  <c:v>38441</c:v>
                </c:pt>
                <c:pt idx="3212">
                  <c:v>38440</c:v>
                </c:pt>
                <c:pt idx="3213">
                  <c:v>38439</c:v>
                </c:pt>
                <c:pt idx="3214">
                  <c:v>38435</c:v>
                </c:pt>
                <c:pt idx="3215">
                  <c:v>38434</c:v>
                </c:pt>
                <c:pt idx="3216">
                  <c:v>38433</c:v>
                </c:pt>
                <c:pt idx="3217">
                  <c:v>38432</c:v>
                </c:pt>
                <c:pt idx="3218">
                  <c:v>38429</c:v>
                </c:pt>
                <c:pt idx="3219">
                  <c:v>38428</c:v>
                </c:pt>
                <c:pt idx="3220">
                  <c:v>38427</c:v>
                </c:pt>
                <c:pt idx="3221">
                  <c:v>38426</c:v>
                </c:pt>
                <c:pt idx="3222">
                  <c:v>38425</c:v>
                </c:pt>
                <c:pt idx="3223">
                  <c:v>38422</c:v>
                </c:pt>
                <c:pt idx="3224">
                  <c:v>38421</c:v>
                </c:pt>
                <c:pt idx="3225">
                  <c:v>38420</c:v>
                </c:pt>
                <c:pt idx="3226">
                  <c:v>38419</c:v>
                </c:pt>
                <c:pt idx="3227">
                  <c:v>38418</c:v>
                </c:pt>
                <c:pt idx="3228">
                  <c:v>38415</c:v>
                </c:pt>
                <c:pt idx="3229">
                  <c:v>38414</c:v>
                </c:pt>
                <c:pt idx="3230">
                  <c:v>38413</c:v>
                </c:pt>
                <c:pt idx="3231">
                  <c:v>38412</c:v>
                </c:pt>
                <c:pt idx="3232">
                  <c:v>38411</c:v>
                </c:pt>
                <c:pt idx="3233">
                  <c:v>38408</c:v>
                </c:pt>
                <c:pt idx="3234">
                  <c:v>38407</c:v>
                </c:pt>
                <c:pt idx="3235">
                  <c:v>38406</c:v>
                </c:pt>
                <c:pt idx="3236">
                  <c:v>38405</c:v>
                </c:pt>
                <c:pt idx="3237">
                  <c:v>38401</c:v>
                </c:pt>
                <c:pt idx="3238">
                  <c:v>38400</c:v>
                </c:pt>
                <c:pt idx="3239">
                  <c:v>38399</c:v>
                </c:pt>
                <c:pt idx="3240">
                  <c:v>38398</c:v>
                </c:pt>
                <c:pt idx="3241">
                  <c:v>38397</c:v>
                </c:pt>
                <c:pt idx="3242">
                  <c:v>38394</c:v>
                </c:pt>
                <c:pt idx="3243">
                  <c:v>38393</c:v>
                </c:pt>
                <c:pt idx="3244">
                  <c:v>38392</c:v>
                </c:pt>
                <c:pt idx="3245">
                  <c:v>38391</c:v>
                </c:pt>
                <c:pt idx="3246">
                  <c:v>38390</c:v>
                </c:pt>
                <c:pt idx="3247">
                  <c:v>38387</c:v>
                </c:pt>
                <c:pt idx="3248">
                  <c:v>38386</c:v>
                </c:pt>
                <c:pt idx="3249">
                  <c:v>38385</c:v>
                </c:pt>
                <c:pt idx="3250">
                  <c:v>38384</c:v>
                </c:pt>
                <c:pt idx="3251">
                  <c:v>38383</c:v>
                </c:pt>
                <c:pt idx="3252">
                  <c:v>38380</c:v>
                </c:pt>
                <c:pt idx="3253">
                  <c:v>38379</c:v>
                </c:pt>
                <c:pt idx="3254">
                  <c:v>38378</c:v>
                </c:pt>
                <c:pt idx="3255">
                  <c:v>38377</c:v>
                </c:pt>
                <c:pt idx="3256">
                  <c:v>38376</c:v>
                </c:pt>
                <c:pt idx="3257">
                  <c:v>38373</c:v>
                </c:pt>
                <c:pt idx="3258">
                  <c:v>38372</c:v>
                </c:pt>
                <c:pt idx="3259">
                  <c:v>38371</c:v>
                </c:pt>
                <c:pt idx="3260">
                  <c:v>38370</c:v>
                </c:pt>
                <c:pt idx="3261">
                  <c:v>38366</c:v>
                </c:pt>
                <c:pt idx="3262">
                  <c:v>38365</c:v>
                </c:pt>
                <c:pt idx="3263">
                  <c:v>38364</c:v>
                </c:pt>
                <c:pt idx="3264">
                  <c:v>38363</c:v>
                </c:pt>
                <c:pt idx="3265">
                  <c:v>38362</c:v>
                </c:pt>
                <c:pt idx="3266">
                  <c:v>38359</c:v>
                </c:pt>
                <c:pt idx="3267">
                  <c:v>38358</c:v>
                </c:pt>
                <c:pt idx="3268">
                  <c:v>38357</c:v>
                </c:pt>
                <c:pt idx="3269">
                  <c:v>38356</c:v>
                </c:pt>
                <c:pt idx="3270">
                  <c:v>38355</c:v>
                </c:pt>
                <c:pt idx="3271">
                  <c:v>38352</c:v>
                </c:pt>
                <c:pt idx="3272">
                  <c:v>38351</c:v>
                </c:pt>
                <c:pt idx="3273">
                  <c:v>38350</c:v>
                </c:pt>
                <c:pt idx="3274">
                  <c:v>38349</c:v>
                </c:pt>
                <c:pt idx="3275">
                  <c:v>38348</c:v>
                </c:pt>
                <c:pt idx="3276">
                  <c:v>38344</c:v>
                </c:pt>
                <c:pt idx="3277">
                  <c:v>38343</c:v>
                </c:pt>
                <c:pt idx="3278">
                  <c:v>38342</c:v>
                </c:pt>
                <c:pt idx="3279">
                  <c:v>38341</c:v>
                </c:pt>
                <c:pt idx="3280">
                  <c:v>38338</c:v>
                </c:pt>
                <c:pt idx="3281">
                  <c:v>38337</c:v>
                </c:pt>
                <c:pt idx="3282">
                  <c:v>38336</c:v>
                </c:pt>
                <c:pt idx="3283">
                  <c:v>38335</c:v>
                </c:pt>
                <c:pt idx="3284">
                  <c:v>38334</c:v>
                </c:pt>
                <c:pt idx="3285">
                  <c:v>38331</c:v>
                </c:pt>
                <c:pt idx="3286">
                  <c:v>38330</c:v>
                </c:pt>
                <c:pt idx="3287">
                  <c:v>38329</c:v>
                </c:pt>
                <c:pt idx="3288">
                  <c:v>38328</c:v>
                </c:pt>
                <c:pt idx="3289">
                  <c:v>38327</c:v>
                </c:pt>
                <c:pt idx="3290">
                  <c:v>38324</c:v>
                </c:pt>
                <c:pt idx="3291">
                  <c:v>38323</c:v>
                </c:pt>
                <c:pt idx="3292">
                  <c:v>38322</c:v>
                </c:pt>
                <c:pt idx="3293">
                  <c:v>38321</c:v>
                </c:pt>
                <c:pt idx="3294">
                  <c:v>38320</c:v>
                </c:pt>
                <c:pt idx="3295">
                  <c:v>38317</c:v>
                </c:pt>
                <c:pt idx="3296">
                  <c:v>38315</c:v>
                </c:pt>
                <c:pt idx="3297">
                  <c:v>38314</c:v>
                </c:pt>
                <c:pt idx="3298">
                  <c:v>38313</c:v>
                </c:pt>
                <c:pt idx="3299">
                  <c:v>38310</c:v>
                </c:pt>
                <c:pt idx="3300">
                  <c:v>38309</c:v>
                </c:pt>
                <c:pt idx="3301">
                  <c:v>38308</c:v>
                </c:pt>
                <c:pt idx="3302">
                  <c:v>38307</c:v>
                </c:pt>
                <c:pt idx="3303">
                  <c:v>38306</c:v>
                </c:pt>
                <c:pt idx="3304">
                  <c:v>38303</c:v>
                </c:pt>
                <c:pt idx="3305">
                  <c:v>38301</c:v>
                </c:pt>
                <c:pt idx="3306">
                  <c:v>38300</c:v>
                </c:pt>
                <c:pt idx="3307">
                  <c:v>38299</c:v>
                </c:pt>
                <c:pt idx="3308">
                  <c:v>38296</c:v>
                </c:pt>
                <c:pt idx="3309">
                  <c:v>38295</c:v>
                </c:pt>
                <c:pt idx="3310">
                  <c:v>38294</c:v>
                </c:pt>
                <c:pt idx="3311">
                  <c:v>38293</c:v>
                </c:pt>
                <c:pt idx="3312">
                  <c:v>38292</c:v>
                </c:pt>
                <c:pt idx="3313">
                  <c:v>38289</c:v>
                </c:pt>
                <c:pt idx="3314">
                  <c:v>38288</c:v>
                </c:pt>
                <c:pt idx="3315">
                  <c:v>38287</c:v>
                </c:pt>
                <c:pt idx="3316">
                  <c:v>38286</c:v>
                </c:pt>
                <c:pt idx="3317">
                  <c:v>38285</c:v>
                </c:pt>
                <c:pt idx="3318">
                  <c:v>38282</c:v>
                </c:pt>
                <c:pt idx="3319">
                  <c:v>38281</c:v>
                </c:pt>
                <c:pt idx="3320">
                  <c:v>38280</c:v>
                </c:pt>
                <c:pt idx="3321">
                  <c:v>38279</c:v>
                </c:pt>
                <c:pt idx="3322">
                  <c:v>38278</c:v>
                </c:pt>
                <c:pt idx="3323">
                  <c:v>38275</c:v>
                </c:pt>
                <c:pt idx="3324">
                  <c:v>38274</c:v>
                </c:pt>
                <c:pt idx="3325">
                  <c:v>38273</c:v>
                </c:pt>
                <c:pt idx="3326">
                  <c:v>38272</c:v>
                </c:pt>
                <c:pt idx="3327">
                  <c:v>38268</c:v>
                </c:pt>
                <c:pt idx="3328">
                  <c:v>38267</c:v>
                </c:pt>
                <c:pt idx="3329">
                  <c:v>38266</c:v>
                </c:pt>
                <c:pt idx="3330">
                  <c:v>38265</c:v>
                </c:pt>
                <c:pt idx="3331">
                  <c:v>38264</c:v>
                </c:pt>
                <c:pt idx="3332">
                  <c:v>38261</c:v>
                </c:pt>
                <c:pt idx="3333">
                  <c:v>38260</c:v>
                </c:pt>
                <c:pt idx="3334">
                  <c:v>38259</c:v>
                </c:pt>
                <c:pt idx="3335">
                  <c:v>38258</c:v>
                </c:pt>
                <c:pt idx="3336">
                  <c:v>38257</c:v>
                </c:pt>
                <c:pt idx="3337">
                  <c:v>38254</c:v>
                </c:pt>
                <c:pt idx="3338">
                  <c:v>38253</c:v>
                </c:pt>
                <c:pt idx="3339">
                  <c:v>38252</c:v>
                </c:pt>
                <c:pt idx="3340">
                  <c:v>38251</c:v>
                </c:pt>
                <c:pt idx="3341">
                  <c:v>38250</c:v>
                </c:pt>
                <c:pt idx="3342">
                  <c:v>38247</c:v>
                </c:pt>
                <c:pt idx="3343">
                  <c:v>38246</c:v>
                </c:pt>
                <c:pt idx="3344">
                  <c:v>38245</c:v>
                </c:pt>
                <c:pt idx="3345">
                  <c:v>38244</c:v>
                </c:pt>
                <c:pt idx="3346">
                  <c:v>38243</c:v>
                </c:pt>
                <c:pt idx="3347">
                  <c:v>38240</c:v>
                </c:pt>
                <c:pt idx="3348">
                  <c:v>38239</c:v>
                </c:pt>
                <c:pt idx="3349">
                  <c:v>38238</c:v>
                </c:pt>
                <c:pt idx="3350">
                  <c:v>38237</c:v>
                </c:pt>
                <c:pt idx="3351">
                  <c:v>38233</c:v>
                </c:pt>
                <c:pt idx="3352">
                  <c:v>38232</c:v>
                </c:pt>
                <c:pt idx="3353">
                  <c:v>38231</c:v>
                </c:pt>
                <c:pt idx="3354">
                  <c:v>38230</c:v>
                </c:pt>
                <c:pt idx="3355">
                  <c:v>38229</c:v>
                </c:pt>
                <c:pt idx="3356">
                  <c:v>38226</c:v>
                </c:pt>
                <c:pt idx="3357">
                  <c:v>38225</c:v>
                </c:pt>
                <c:pt idx="3358">
                  <c:v>38224</c:v>
                </c:pt>
                <c:pt idx="3359">
                  <c:v>38223</c:v>
                </c:pt>
                <c:pt idx="3360">
                  <c:v>38222</c:v>
                </c:pt>
                <c:pt idx="3361">
                  <c:v>38219</c:v>
                </c:pt>
                <c:pt idx="3362">
                  <c:v>38218</c:v>
                </c:pt>
                <c:pt idx="3363">
                  <c:v>38217</c:v>
                </c:pt>
                <c:pt idx="3364">
                  <c:v>38216</c:v>
                </c:pt>
                <c:pt idx="3365">
                  <c:v>38215</c:v>
                </c:pt>
                <c:pt idx="3366">
                  <c:v>38212</c:v>
                </c:pt>
                <c:pt idx="3367">
                  <c:v>38211</c:v>
                </c:pt>
                <c:pt idx="3368">
                  <c:v>38210</c:v>
                </c:pt>
                <c:pt idx="3369">
                  <c:v>38209</c:v>
                </c:pt>
                <c:pt idx="3370">
                  <c:v>38208</c:v>
                </c:pt>
                <c:pt idx="3371">
                  <c:v>38205</c:v>
                </c:pt>
                <c:pt idx="3372">
                  <c:v>38204</c:v>
                </c:pt>
                <c:pt idx="3373">
                  <c:v>38203</c:v>
                </c:pt>
                <c:pt idx="3374">
                  <c:v>38202</c:v>
                </c:pt>
                <c:pt idx="3375">
                  <c:v>38201</c:v>
                </c:pt>
                <c:pt idx="3376">
                  <c:v>38198</c:v>
                </c:pt>
                <c:pt idx="3377">
                  <c:v>38197</c:v>
                </c:pt>
                <c:pt idx="3378">
                  <c:v>38196</c:v>
                </c:pt>
                <c:pt idx="3379">
                  <c:v>38195</c:v>
                </c:pt>
                <c:pt idx="3380">
                  <c:v>38194</c:v>
                </c:pt>
                <c:pt idx="3381">
                  <c:v>38191</c:v>
                </c:pt>
                <c:pt idx="3382">
                  <c:v>38190</c:v>
                </c:pt>
                <c:pt idx="3383">
                  <c:v>38189</c:v>
                </c:pt>
                <c:pt idx="3384">
                  <c:v>38188</c:v>
                </c:pt>
                <c:pt idx="3385">
                  <c:v>38187</c:v>
                </c:pt>
                <c:pt idx="3386">
                  <c:v>38184</c:v>
                </c:pt>
                <c:pt idx="3387">
                  <c:v>38183</c:v>
                </c:pt>
                <c:pt idx="3388">
                  <c:v>38182</c:v>
                </c:pt>
                <c:pt idx="3389">
                  <c:v>38181</c:v>
                </c:pt>
                <c:pt idx="3390">
                  <c:v>38180</c:v>
                </c:pt>
                <c:pt idx="3391">
                  <c:v>38177</c:v>
                </c:pt>
                <c:pt idx="3392">
                  <c:v>38176</c:v>
                </c:pt>
                <c:pt idx="3393">
                  <c:v>38175</c:v>
                </c:pt>
                <c:pt idx="3394">
                  <c:v>38174</c:v>
                </c:pt>
                <c:pt idx="3395">
                  <c:v>38170</c:v>
                </c:pt>
                <c:pt idx="3396">
                  <c:v>38169</c:v>
                </c:pt>
                <c:pt idx="3397">
                  <c:v>38168</c:v>
                </c:pt>
                <c:pt idx="3398">
                  <c:v>38167</c:v>
                </c:pt>
                <c:pt idx="3399">
                  <c:v>38166</c:v>
                </c:pt>
                <c:pt idx="3400">
                  <c:v>38163</c:v>
                </c:pt>
                <c:pt idx="3401">
                  <c:v>38162</c:v>
                </c:pt>
                <c:pt idx="3402">
                  <c:v>38161</c:v>
                </c:pt>
                <c:pt idx="3403">
                  <c:v>38160</c:v>
                </c:pt>
                <c:pt idx="3404">
                  <c:v>38159</c:v>
                </c:pt>
                <c:pt idx="3405">
                  <c:v>38156</c:v>
                </c:pt>
                <c:pt idx="3406">
                  <c:v>38155</c:v>
                </c:pt>
                <c:pt idx="3407">
                  <c:v>38154</c:v>
                </c:pt>
                <c:pt idx="3408">
                  <c:v>38153</c:v>
                </c:pt>
                <c:pt idx="3409">
                  <c:v>38152</c:v>
                </c:pt>
                <c:pt idx="3410">
                  <c:v>38148</c:v>
                </c:pt>
                <c:pt idx="3411">
                  <c:v>38147</c:v>
                </c:pt>
                <c:pt idx="3412">
                  <c:v>38146</c:v>
                </c:pt>
                <c:pt idx="3413">
                  <c:v>38145</c:v>
                </c:pt>
                <c:pt idx="3414">
                  <c:v>38142</c:v>
                </c:pt>
                <c:pt idx="3415">
                  <c:v>38141</c:v>
                </c:pt>
                <c:pt idx="3416">
                  <c:v>38140</c:v>
                </c:pt>
                <c:pt idx="3417">
                  <c:v>38139</c:v>
                </c:pt>
                <c:pt idx="3418">
                  <c:v>38135</c:v>
                </c:pt>
                <c:pt idx="3419">
                  <c:v>38134</c:v>
                </c:pt>
                <c:pt idx="3420">
                  <c:v>38133</c:v>
                </c:pt>
                <c:pt idx="3421">
                  <c:v>38132</c:v>
                </c:pt>
                <c:pt idx="3422">
                  <c:v>38131</c:v>
                </c:pt>
                <c:pt idx="3423">
                  <c:v>38128</c:v>
                </c:pt>
                <c:pt idx="3424">
                  <c:v>38127</c:v>
                </c:pt>
                <c:pt idx="3425">
                  <c:v>38126</c:v>
                </c:pt>
                <c:pt idx="3426">
                  <c:v>38125</c:v>
                </c:pt>
                <c:pt idx="3427">
                  <c:v>38124</c:v>
                </c:pt>
                <c:pt idx="3428">
                  <c:v>38121</c:v>
                </c:pt>
                <c:pt idx="3429">
                  <c:v>38120</c:v>
                </c:pt>
                <c:pt idx="3430">
                  <c:v>38119</c:v>
                </c:pt>
                <c:pt idx="3431">
                  <c:v>38118</c:v>
                </c:pt>
                <c:pt idx="3432">
                  <c:v>38117</c:v>
                </c:pt>
                <c:pt idx="3433">
                  <c:v>38114</c:v>
                </c:pt>
                <c:pt idx="3434">
                  <c:v>38113</c:v>
                </c:pt>
                <c:pt idx="3435">
                  <c:v>38112</c:v>
                </c:pt>
                <c:pt idx="3436">
                  <c:v>38111</c:v>
                </c:pt>
                <c:pt idx="3437">
                  <c:v>38110</c:v>
                </c:pt>
                <c:pt idx="3438">
                  <c:v>38107</c:v>
                </c:pt>
                <c:pt idx="3439">
                  <c:v>38106</c:v>
                </c:pt>
                <c:pt idx="3440">
                  <c:v>38105</c:v>
                </c:pt>
                <c:pt idx="3441">
                  <c:v>38104</c:v>
                </c:pt>
                <c:pt idx="3442">
                  <c:v>38103</c:v>
                </c:pt>
                <c:pt idx="3443">
                  <c:v>38100</c:v>
                </c:pt>
                <c:pt idx="3444">
                  <c:v>38099</c:v>
                </c:pt>
                <c:pt idx="3445">
                  <c:v>38098</c:v>
                </c:pt>
                <c:pt idx="3446">
                  <c:v>38097</c:v>
                </c:pt>
                <c:pt idx="3447">
                  <c:v>38096</c:v>
                </c:pt>
                <c:pt idx="3448">
                  <c:v>38093</c:v>
                </c:pt>
                <c:pt idx="3449">
                  <c:v>38092</c:v>
                </c:pt>
                <c:pt idx="3450">
                  <c:v>38091</c:v>
                </c:pt>
                <c:pt idx="3451">
                  <c:v>38089</c:v>
                </c:pt>
                <c:pt idx="3452">
                  <c:v>38085</c:v>
                </c:pt>
                <c:pt idx="3453">
                  <c:v>38084</c:v>
                </c:pt>
                <c:pt idx="3454">
                  <c:v>38083</c:v>
                </c:pt>
                <c:pt idx="3455">
                  <c:v>38082</c:v>
                </c:pt>
                <c:pt idx="3456">
                  <c:v>38079</c:v>
                </c:pt>
                <c:pt idx="3457">
                  <c:v>38078</c:v>
                </c:pt>
                <c:pt idx="3458">
                  <c:v>38077</c:v>
                </c:pt>
                <c:pt idx="3459">
                  <c:v>38076</c:v>
                </c:pt>
                <c:pt idx="3460">
                  <c:v>38075</c:v>
                </c:pt>
                <c:pt idx="3461">
                  <c:v>38072</c:v>
                </c:pt>
                <c:pt idx="3462">
                  <c:v>38071</c:v>
                </c:pt>
                <c:pt idx="3463">
                  <c:v>38070</c:v>
                </c:pt>
                <c:pt idx="3464">
                  <c:v>38069</c:v>
                </c:pt>
                <c:pt idx="3465">
                  <c:v>38068</c:v>
                </c:pt>
                <c:pt idx="3466">
                  <c:v>38065</c:v>
                </c:pt>
                <c:pt idx="3467">
                  <c:v>38064</c:v>
                </c:pt>
                <c:pt idx="3468">
                  <c:v>38063</c:v>
                </c:pt>
                <c:pt idx="3469">
                  <c:v>38062</c:v>
                </c:pt>
                <c:pt idx="3470">
                  <c:v>38061</c:v>
                </c:pt>
                <c:pt idx="3471">
                  <c:v>38058</c:v>
                </c:pt>
                <c:pt idx="3472">
                  <c:v>38057</c:v>
                </c:pt>
                <c:pt idx="3473">
                  <c:v>38056</c:v>
                </c:pt>
                <c:pt idx="3474">
                  <c:v>38055</c:v>
                </c:pt>
                <c:pt idx="3475">
                  <c:v>38054</c:v>
                </c:pt>
                <c:pt idx="3476">
                  <c:v>38051</c:v>
                </c:pt>
                <c:pt idx="3477">
                  <c:v>38050</c:v>
                </c:pt>
                <c:pt idx="3478">
                  <c:v>38049</c:v>
                </c:pt>
                <c:pt idx="3479">
                  <c:v>38048</c:v>
                </c:pt>
                <c:pt idx="3480">
                  <c:v>38047</c:v>
                </c:pt>
                <c:pt idx="3481">
                  <c:v>38044</c:v>
                </c:pt>
                <c:pt idx="3482">
                  <c:v>38043</c:v>
                </c:pt>
                <c:pt idx="3483">
                  <c:v>38042</c:v>
                </c:pt>
                <c:pt idx="3484">
                  <c:v>38041</c:v>
                </c:pt>
                <c:pt idx="3485">
                  <c:v>38040</c:v>
                </c:pt>
                <c:pt idx="3486">
                  <c:v>38037</c:v>
                </c:pt>
                <c:pt idx="3487">
                  <c:v>38036</c:v>
                </c:pt>
                <c:pt idx="3488">
                  <c:v>38035</c:v>
                </c:pt>
                <c:pt idx="3489">
                  <c:v>38034</c:v>
                </c:pt>
                <c:pt idx="3490">
                  <c:v>38030</c:v>
                </c:pt>
                <c:pt idx="3491">
                  <c:v>38029</c:v>
                </c:pt>
                <c:pt idx="3492">
                  <c:v>38028</c:v>
                </c:pt>
                <c:pt idx="3493">
                  <c:v>38027</c:v>
                </c:pt>
                <c:pt idx="3494">
                  <c:v>38026</c:v>
                </c:pt>
                <c:pt idx="3495">
                  <c:v>38023</c:v>
                </c:pt>
                <c:pt idx="3496">
                  <c:v>38022</c:v>
                </c:pt>
                <c:pt idx="3497">
                  <c:v>38021</c:v>
                </c:pt>
                <c:pt idx="3498">
                  <c:v>38020</c:v>
                </c:pt>
                <c:pt idx="3499">
                  <c:v>38019</c:v>
                </c:pt>
                <c:pt idx="3500">
                  <c:v>38016</c:v>
                </c:pt>
                <c:pt idx="3501">
                  <c:v>38015</c:v>
                </c:pt>
                <c:pt idx="3502">
                  <c:v>38014</c:v>
                </c:pt>
                <c:pt idx="3503">
                  <c:v>38013</c:v>
                </c:pt>
                <c:pt idx="3504">
                  <c:v>38012</c:v>
                </c:pt>
                <c:pt idx="3505">
                  <c:v>38009</c:v>
                </c:pt>
                <c:pt idx="3506">
                  <c:v>38008</c:v>
                </c:pt>
                <c:pt idx="3507">
                  <c:v>38007</c:v>
                </c:pt>
                <c:pt idx="3508">
                  <c:v>38006</c:v>
                </c:pt>
                <c:pt idx="3509">
                  <c:v>38002</c:v>
                </c:pt>
                <c:pt idx="3510">
                  <c:v>38001</c:v>
                </c:pt>
                <c:pt idx="3511">
                  <c:v>38000</c:v>
                </c:pt>
                <c:pt idx="3512">
                  <c:v>37999</c:v>
                </c:pt>
                <c:pt idx="3513">
                  <c:v>37998</c:v>
                </c:pt>
                <c:pt idx="3514">
                  <c:v>37995</c:v>
                </c:pt>
                <c:pt idx="3515">
                  <c:v>37994</c:v>
                </c:pt>
                <c:pt idx="3516">
                  <c:v>37993</c:v>
                </c:pt>
                <c:pt idx="3517">
                  <c:v>37992</c:v>
                </c:pt>
                <c:pt idx="3518">
                  <c:v>37991</c:v>
                </c:pt>
                <c:pt idx="3519">
                  <c:v>37988</c:v>
                </c:pt>
                <c:pt idx="3520">
                  <c:v>37986</c:v>
                </c:pt>
                <c:pt idx="3521">
                  <c:v>37985</c:v>
                </c:pt>
                <c:pt idx="3522">
                  <c:v>37984</c:v>
                </c:pt>
                <c:pt idx="3523">
                  <c:v>37981</c:v>
                </c:pt>
                <c:pt idx="3524">
                  <c:v>37979</c:v>
                </c:pt>
                <c:pt idx="3525">
                  <c:v>37978</c:v>
                </c:pt>
                <c:pt idx="3526">
                  <c:v>37977</c:v>
                </c:pt>
                <c:pt idx="3527">
                  <c:v>37974</c:v>
                </c:pt>
                <c:pt idx="3528">
                  <c:v>37973</c:v>
                </c:pt>
                <c:pt idx="3529">
                  <c:v>37972</c:v>
                </c:pt>
                <c:pt idx="3530">
                  <c:v>37971</c:v>
                </c:pt>
                <c:pt idx="3531">
                  <c:v>37970</c:v>
                </c:pt>
                <c:pt idx="3532">
                  <c:v>37967</c:v>
                </c:pt>
                <c:pt idx="3533">
                  <c:v>37966</c:v>
                </c:pt>
                <c:pt idx="3534">
                  <c:v>37965</c:v>
                </c:pt>
                <c:pt idx="3535">
                  <c:v>37964</c:v>
                </c:pt>
                <c:pt idx="3536">
                  <c:v>37963</c:v>
                </c:pt>
                <c:pt idx="3537">
                  <c:v>37960</c:v>
                </c:pt>
                <c:pt idx="3538">
                  <c:v>37959</c:v>
                </c:pt>
                <c:pt idx="3539">
                  <c:v>37958</c:v>
                </c:pt>
                <c:pt idx="3540">
                  <c:v>37957</c:v>
                </c:pt>
                <c:pt idx="3541">
                  <c:v>37956</c:v>
                </c:pt>
                <c:pt idx="3542">
                  <c:v>37953</c:v>
                </c:pt>
                <c:pt idx="3543">
                  <c:v>37951</c:v>
                </c:pt>
                <c:pt idx="3544">
                  <c:v>37950</c:v>
                </c:pt>
                <c:pt idx="3545">
                  <c:v>37949</c:v>
                </c:pt>
                <c:pt idx="3546">
                  <c:v>37946</c:v>
                </c:pt>
                <c:pt idx="3547">
                  <c:v>37945</c:v>
                </c:pt>
                <c:pt idx="3548">
                  <c:v>37944</c:v>
                </c:pt>
                <c:pt idx="3549">
                  <c:v>37943</c:v>
                </c:pt>
                <c:pt idx="3550">
                  <c:v>37942</c:v>
                </c:pt>
                <c:pt idx="3551">
                  <c:v>37939</c:v>
                </c:pt>
                <c:pt idx="3552">
                  <c:v>37938</c:v>
                </c:pt>
                <c:pt idx="3553">
                  <c:v>37937</c:v>
                </c:pt>
                <c:pt idx="3554">
                  <c:v>37935</c:v>
                </c:pt>
                <c:pt idx="3555">
                  <c:v>37932</c:v>
                </c:pt>
                <c:pt idx="3556">
                  <c:v>37931</c:v>
                </c:pt>
                <c:pt idx="3557">
                  <c:v>37930</c:v>
                </c:pt>
                <c:pt idx="3558">
                  <c:v>37929</c:v>
                </c:pt>
                <c:pt idx="3559">
                  <c:v>37928</c:v>
                </c:pt>
                <c:pt idx="3560">
                  <c:v>37925</c:v>
                </c:pt>
                <c:pt idx="3561">
                  <c:v>37924</c:v>
                </c:pt>
                <c:pt idx="3562">
                  <c:v>37923</c:v>
                </c:pt>
                <c:pt idx="3563">
                  <c:v>37922</c:v>
                </c:pt>
                <c:pt idx="3564">
                  <c:v>37921</c:v>
                </c:pt>
                <c:pt idx="3565">
                  <c:v>37918</c:v>
                </c:pt>
                <c:pt idx="3566">
                  <c:v>37917</c:v>
                </c:pt>
                <c:pt idx="3567">
                  <c:v>37916</c:v>
                </c:pt>
                <c:pt idx="3568">
                  <c:v>37915</c:v>
                </c:pt>
                <c:pt idx="3569">
                  <c:v>37914</c:v>
                </c:pt>
                <c:pt idx="3570">
                  <c:v>37911</c:v>
                </c:pt>
                <c:pt idx="3571">
                  <c:v>37910</c:v>
                </c:pt>
                <c:pt idx="3572">
                  <c:v>37909</c:v>
                </c:pt>
                <c:pt idx="3573">
                  <c:v>37908</c:v>
                </c:pt>
                <c:pt idx="3574">
                  <c:v>37904</c:v>
                </c:pt>
                <c:pt idx="3575">
                  <c:v>37903</c:v>
                </c:pt>
                <c:pt idx="3576">
                  <c:v>37902</c:v>
                </c:pt>
                <c:pt idx="3577">
                  <c:v>37901</c:v>
                </c:pt>
                <c:pt idx="3578">
                  <c:v>37900</c:v>
                </c:pt>
                <c:pt idx="3579">
                  <c:v>37897</c:v>
                </c:pt>
                <c:pt idx="3580">
                  <c:v>37896</c:v>
                </c:pt>
                <c:pt idx="3581">
                  <c:v>37895</c:v>
                </c:pt>
                <c:pt idx="3582">
                  <c:v>37894</c:v>
                </c:pt>
                <c:pt idx="3583">
                  <c:v>37893</c:v>
                </c:pt>
                <c:pt idx="3584">
                  <c:v>37890</c:v>
                </c:pt>
                <c:pt idx="3585">
                  <c:v>37889</c:v>
                </c:pt>
                <c:pt idx="3586">
                  <c:v>37888</c:v>
                </c:pt>
                <c:pt idx="3587">
                  <c:v>37887</c:v>
                </c:pt>
                <c:pt idx="3588">
                  <c:v>37886</c:v>
                </c:pt>
                <c:pt idx="3589">
                  <c:v>37883</c:v>
                </c:pt>
                <c:pt idx="3590">
                  <c:v>37882</c:v>
                </c:pt>
                <c:pt idx="3591">
                  <c:v>37881</c:v>
                </c:pt>
                <c:pt idx="3592">
                  <c:v>37880</c:v>
                </c:pt>
                <c:pt idx="3593">
                  <c:v>37879</c:v>
                </c:pt>
                <c:pt idx="3594">
                  <c:v>37876</c:v>
                </c:pt>
                <c:pt idx="3595">
                  <c:v>37875</c:v>
                </c:pt>
                <c:pt idx="3596">
                  <c:v>37874</c:v>
                </c:pt>
                <c:pt idx="3597">
                  <c:v>37873</c:v>
                </c:pt>
                <c:pt idx="3598">
                  <c:v>37872</c:v>
                </c:pt>
                <c:pt idx="3599">
                  <c:v>37869</c:v>
                </c:pt>
                <c:pt idx="3600">
                  <c:v>37868</c:v>
                </c:pt>
                <c:pt idx="3601">
                  <c:v>37867</c:v>
                </c:pt>
                <c:pt idx="3602">
                  <c:v>37866</c:v>
                </c:pt>
                <c:pt idx="3603">
                  <c:v>37862</c:v>
                </c:pt>
                <c:pt idx="3604">
                  <c:v>37861</c:v>
                </c:pt>
                <c:pt idx="3605">
                  <c:v>37860</c:v>
                </c:pt>
                <c:pt idx="3606">
                  <c:v>37859</c:v>
                </c:pt>
                <c:pt idx="3607">
                  <c:v>37858</c:v>
                </c:pt>
                <c:pt idx="3608">
                  <c:v>37855</c:v>
                </c:pt>
                <c:pt idx="3609">
                  <c:v>37854</c:v>
                </c:pt>
                <c:pt idx="3610">
                  <c:v>37853</c:v>
                </c:pt>
                <c:pt idx="3611">
                  <c:v>37852</c:v>
                </c:pt>
                <c:pt idx="3612">
                  <c:v>37851</c:v>
                </c:pt>
                <c:pt idx="3613">
                  <c:v>37848</c:v>
                </c:pt>
                <c:pt idx="3614">
                  <c:v>37847</c:v>
                </c:pt>
                <c:pt idx="3615">
                  <c:v>37846</c:v>
                </c:pt>
                <c:pt idx="3616">
                  <c:v>37845</c:v>
                </c:pt>
                <c:pt idx="3617">
                  <c:v>37844</c:v>
                </c:pt>
                <c:pt idx="3618">
                  <c:v>37841</c:v>
                </c:pt>
                <c:pt idx="3619">
                  <c:v>37840</c:v>
                </c:pt>
                <c:pt idx="3620">
                  <c:v>37839</c:v>
                </c:pt>
                <c:pt idx="3621">
                  <c:v>37838</c:v>
                </c:pt>
                <c:pt idx="3622">
                  <c:v>37837</c:v>
                </c:pt>
                <c:pt idx="3623">
                  <c:v>37834</c:v>
                </c:pt>
                <c:pt idx="3624">
                  <c:v>37833</c:v>
                </c:pt>
                <c:pt idx="3625">
                  <c:v>37832</c:v>
                </c:pt>
                <c:pt idx="3626">
                  <c:v>37831</c:v>
                </c:pt>
                <c:pt idx="3627">
                  <c:v>37830</c:v>
                </c:pt>
                <c:pt idx="3628">
                  <c:v>37827</c:v>
                </c:pt>
                <c:pt idx="3629">
                  <c:v>37826</c:v>
                </c:pt>
                <c:pt idx="3630">
                  <c:v>37825</c:v>
                </c:pt>
                <c:pt idx="3631">
                  <c:v>37824</c:v>
                </c:pt>
                <c:pt idx="3632">
                  <c:v>37823</c:v>
                </c:pt>
                <c:pt idx="3633">
                  <c:v>37820</c:v>
                </c:pt>
                <c:pt idx="3634">
                  <c:v>37819</c:v>
                </c:pt>
                <c:pt idx="3635">
                  <c:v>37818</c:v>
                </c:pt>
                <c:pt idx="3636">
                  <c:v>37817</c:v>
                </c:pt>
                <c:pt idx="3637">
                  <c:v>37816</c:v>
                </c:pt>
                <c:pt idx="3638">
                  <c:v>37813</c:v>
                </c:pt>
                <c:pt idx="3639">
                  <c:v>37812</c:v>
                </c:pt>
                <c:pt idx="3640">
                  <c:v>37811</c:v>
                </c:pt>
                <c:pt idx="3641">
                  <c:v>37810</c:v>
                </c:pt>
                <c:pt idx="3642">
                  <c:v>37809</c:v>
                </c:pt>
                <c:pt idx="3643">
                  <c:v>37805</c:v>
                </c:pt>
                <c:pt idx="3644">
                  <c:v>37804</c:v>
                </c:pt>
                <c:pt idx="3645">
                  <c:v>37803</c:v>
                </c:pt>
                <c:pt idx="3646">
                  <c:v>37802</c:v>
                </c:pt>
                <c:pt idx="3647">
                  <c:v>37799</c:v>
                </c:pt>
                <c:pt idx="3648">
                  <c:v>37798</c:v>
                </c:pt>
                <c:pt idx="3649">
                  <c:v>37797</c:v>
                </c:pt>
                <c:pt idx="3650">
                  <c:v>37796</c:v>
                </c:pt>
                <c:pt idx="3651">
                  <c:v>37795</c:v>
                </c:pt>
                <c:pt idx="3652">
                  <c:v>37792</c:v>
                </c:pt>
                <c:pt idx="3653">
                  <c:v>37791</c:v>
                </c:pt>
                <c:pt idx="3654">
                  <c:v>37790</c:v>
                </c:pt>
                <c:pt idx="3655">
                  <c:v>37789</c:v>
                </c:pt>
                <c:pt idx="3656">
                  <c:v>37788</c:v>
                </c:pt>
                <c:pt idx="3657">
                  <c:v>37785</c:v>
                </c:pt>
                <c:pt idx="3658">
                  <c:v>37784</c:v>
                </c:pt>
                <c:pt idx="3659">
                  <c:v>37783</c:v>
                </c:pt>
                <c:pt idx="3660">
                  <c:v>37782</c:v>
                </c:pt>
                <c:pt idx="3661">
                  <c:v>37781</c:v>
                </c:pt>
                <c:pt idx="3662">
                  <c:v>37778</c:v>
                </c:pt>
                <c:pt idx="3663">
                  <c:v>37777</c:v>
                </c:pt>
                <c:pt idx="3664">
                  <c:v>37776</c:v>
                </c:pt>
                <c:pt idx="3665">
                  <c:v>37775</c:v>
                </c:pt>
                <c:pt idx="3666">
                  <c:v>37774</c:v>
                </c:pt>
                <c:pt idx="3667">
                  <c:v>37771</c:v>
                </c:pt>
                <c:pt idx="3668">
                  <c:v>37770</c:v>
                </c:pt>
                <c:pt idx="3669">
                  <c:v>37769</c:v>
                </c:pt>
                <c:pt idx="3670">
                  <c:v>37768</c:v>
                </c:pt>
                <c:pt idx="3671">
                  <c:v>37764</c:v>
                </c:pt>
                <c:pt idx="3672">
                  <c:v>37763</c:v>
                </c:pt>
                <c:pt idx="3673">
                  <c:v>37762</c:v>
                </c:pt>
                <c:pt idx="3674">
                  <c:v>37761</c:v>
                </c:pt>
                <c:pt idx="3675">
                  <c:v>37760</c:v>
                </c:pt>
                <c:pt idx="3676">
                  <c:v>37757</c:v>
                </c:pt>
                <c:pt idx="3677">
                  <c:v>37756</c:v>
                </c:pt>
                <c:pt idx="3678">
                  <c:v>37755</c:v>
                </c:pt>
                <c:pt idx="3679">
                  <c:v>37754</c:v>
                </c:pt>
                <c:pt idx="3680">
                  <c:v>37753</c:v>
                </c:pt>
                <c:pt idx="3681">
                  <c:v>37750</c:v>
                </c:pt>
                <c:pt idx="3682">
                  <c:v>37749</c:v>
                </c:pt>
                <c:pt idx="3683">
                  <c:v>37748</c:v>
                </c:pt>
                <c:pt idx="3684">
                  <c:v>37747</c:v>
                </c:pt>
                <c:pt idx="3685">
                  <c:v>37746</c:v>
                </c:pt>
                <c:pt idx="3686">
                  <c:v>37743</c:v>
                </c:pt>
                <c:pt idx="3687">
                  <c:v>37742</c:v>
                </c:pt>
                <c:pt idx="3688">
                  <c:v>37741</c:v>
                </c:pt>
                <c:pt idx="3689">
                  <c:v>37740</c:v>
                </c:pt>
                <c:pt idx="3690">
                  <c:v>37739</c:v>
                </c:pt>
                <c:pt idx="3691">
                  <c:v>37736</c:v>
                </c:pt>
                <c:pt idx="3692">
                  <c:v>37735</c:v>
                </c:pt>
                <c:pt idx="3693">
                  <c:v>37734</c:v>
                </c:pt>
                <c:pt idx="3694">
                  <c:v>37733</c:v>
                </c:pt>
                <c:pt idx="3695">
                  <c:v>37732</c:v>
                </c:pt>
                <c:pt idx="3696">
                  <c:v>37728</c:v>
                </c:pt>
                <c:pt idx="3697">
                  <c:v>37727</c:v>
                </c:pt>
                <c:pt idx="3698">
                  <c:v>37726</c:v>
                </c:pt>
                <c:pt idx="3699">
                  <c:v>37725</c:v>
                </c:pt>
                <c:pt idx="3700">
                  <c:v>37722</c:v>
                </c:pt>
                <c:pt idx="3701">
                  <c:v>37721</c:v>
                </c:pt>
                <c:pt idx="3702">
                  <c:v>37720</c:v>
                </c:pt>
                <c:pt idx="3703">
                  <c:v>37719</c:v>
                </c:pt>
                <c:pt idx="3704">
                  <c:v>37718</c:v>
                </c:pt>
                <c:pt idx="3705">
                  <c:v>37715</c:v>
                </c:pt>
                <c:pt idx="3706">
                  <c:v>37714</c:v>
                </c:pt>
                <c:pt idx="3707">
                  <c:v>37713</c:v>
                </c:pt>
                <c:pt idx="3708">
                  <c:v>37712</c:v>
                </c:pt>
                <c:pt idx="3709">
                  <c:v>37711</c:v>
                </c:pt>
                <c:pt idx="3710">
                  <c:v>37708</c:v>
                </c:pt>
                <c:pt idx="3711">
                  <c:v>37707</c:v>
                </c:pt>
                <c:pt idx="3712">
                  <c:v>37706</c:v>
                </c:pt>
                <c:pt idx="3713">
                  <c:v>37705</c:v>
                </c:pt>
                <c:pt idx="3714">
                  <c:v>37704</c:v>
                </c:pt>
                <c:pt idx="3715">
                  <c:v>37701</c:v>
                </c:pt>
                <c:pt idx="3716">
                  <c:v>37700</c:v>
                </c:pt>
                <c:pt idx="3717">
                  <c:v>37699</c:v>
                </c:pt>
                <c:pt idx="3718">
                  <c:v>37698</c:v>
                </c:pt>
                <c:pt idx="3719">
                  <c:v>37697</c:v>
                </c:pt>
                <c:pt idx="3720">
                  <c:v>37694</c:v>
                </c:pt>
                <c:pt idx="3721">
                  <c:v>37693</c:v>
                </c:pt>
                <c:pt idx="3722">
                  <c:v>37692</c:v>
                </c:pt>
                <c:pt idx="3723">
                  <c:v>37691</c:v>
                </c:pt>
                <c:pt idx="3724">
                  <c:v>37690</c:v>
                </c:pt>
                <c:pt idx="3725">
                  <c:v>37687</c:v>
                </c:pt>
                <c:pt idx="3726">
                  <c:v>37686</c:v>
                </c:pt>
                <c:pt idx="3727">
                  <c:v>37685</c:v>
                </c:pt>
                <c:pt idx="3728">
                  <c:v>37684</c:v>
                </c:pt>
                <c:pt idx="3729">
                  <c:v>37683</c:v>
                </c:pt>
                <c:pt idx="3730">
                  <c:v>37680</c:v>
                </c:pt>
                <c:pt idx="3731">
                  <c:v>37679</c:v>
                </c:pt>
                <c:pt idx="3732">
                  <c:v>37678</c:v>
                </c:pt>
                <c:pt idx="3733">
                  <c:v>37677</c:v>
                </c:pt>
                <c:pt idx="3734">
                  <c:v>37676</c:v>
                </c:pt>
                <c:pt idx="3735">
                  <c:v>37673</c:v>
                </c:pt>
                <c:pt idx="3736">
                  <c:v>37672</c:v>
                </c:pt>
                <c:pt idx="3737">
                  <c:v>37671</c:v>
                </c:pt>
                <c:pt idx="3738">
                  <c:v>37670</c:v>
                </c:pt>
                <c:pt idx="3739">
                  <c:v>37666</c:v>
                </c:pt>
                <c:pt idx="3740">
                  <c:v>37665</c:v>
                </c:pt>
                <c:pt idx="3741">
                  <c:v>37664</c:v>
                </c:pt>
                <c:pt idx="3742">
                  <c:v>37663</c:v>
                </c:pt>
                <c:pt idx="3743">
                  <c:v>37662</c:v>
                </c:pt>
                <c:pt idx="3744">
                  <c:v>37659</c:v>
                </c:pt>
                <c:pt idx="3745">
                  <c:v>37658</c:v>
                </c:pt>
                <c:pt idx="3746">
                  <c:v>37657</c:v>
                </c:pt>
                <c:pt idx="3747">
                  <c:v>37656</c:v>
                </c:pt>
                <c:pt idx="3748">
                  <c:v>37655</c:v>
                </c:pt>
                <c:pt idx="3749">
                  <c:v>37652</c:v>
                </c:pt>
                <c:pt idx="3750">
                  <c:v>37651</c:v>
                </c:pt>
                <c:pt idx="3751">
                  <c:v>37650</c:v>
                </c:pt>
                <c:pt idx="3752">
                  <c:v>37649</c:v>
                </c:pt>
                <c:pt idx="3753">
                  <c:v>37648</c:v>
                </c:pt>
                <c:pt idx="3754">
                  <c:v>37645</c:v>
                </c:pt>
                <c:pt idx="3755">
                  <c:v>37644</c:v>
                </c:pt>
                <c:pt idx="3756">
                  <c:v>37643</c:v>
                </c:pt>
                <c:pt idx="3757">
                  <c:v>37642</c:v>
                </c:pt>
                <c:pt idx="3758">
                  <c:v>37638</c:v>
                </c:pt>
                <c:pt idx="3759">
                  <c:v>37637</c:v>
                </c:pt>
                <c:pt idx="3760">
                  <c:v>37636</c:v>
                </c:pt>
                <c:pt idx="3761">
                  <c:v>37635</c:v>
                </c:pt>
                <c:pt idx="3762">
                  <c:v>37634</c:v>
                </c:pt>
                <c:pt idx="3763">
                  <c:v>37631</c:v>
                </c:pt>
                <c:pt idx="3764">
                  <c:v>37630</c:v>
                </c:pt>
                <c:pt idx="3765">
                  <c:v>37629</c:v>
                </c:pt>
                <c:pt idx="3766">
                  <c:v>37628</c:v>
                </c:pt>
                <c:pt idx="3767">
                  <c:v>37627</c:v>
                </c:pt>
                <c:pt idx="3768">
                  <c:v>37624</c:v>
                </c:pt>
                <c:pt idx="3769">
                  <c:v>37623</c:v>
                </c:pt>
                <c:pt idx="3770">
                  <c:v>37621</c:v>
                </c:pt>
                <c:pt idx="3771">
                  <c:v>37620</c:v>
                </c:pt>
                <c:pt idx="3772">
                  <c:v>37617</c:v>
                </c:pt>
                <c:pt idx="3773">
                  <c:v>37616</c:v>
                </c:pt>
                <c:pt idx="3774">
                  <c:v>37614</c:v>
                </c:pt>
                <c:pt idx="3775">
                  <c:v>37613</c:v>
                </c:pt>
                <c:pt idx="3776">
                  <c:v>37610</c:v>
                </c:pt>
                <c:pt idx="3777">
                  <c:v>37609</c:v>
                </c:pt>
                <c:pt idx="3778">
                  <c:v>37608</c:v>
                </c:pt>
                <c:pt idx="3779">
                  <c:v>37607</c:v>
                </c:pt>
                <c:pt idx="3780">
                  <c:v>37606</c:v>
                </c:pt>
                <c:pt idx="3781">
                  <c:v>37603</c:v>
                </c:pt>
                <c:pt idx="3782">
                  <c:v>37602</c:v>
                </c:pt>
                <c:pt idx="3783">
                  <c:v>37601</c:v>
                </c:pt>
                <c:pt idx="3784">
                  <c:v>37600</c:v>
                </c:pt>
                <c:pt idx="3785">
                  <c:v>37599</c:v>
                </c:pt>
                <c:pt idx="3786">
                  <c:v>37596</c:v>
                </c:pt>
                <c:pt idx="3787">
                  <c:v>37595</c:v>
                </c:pt>
                <c:pt idx="3788">
                  <c:v>37594</c:v>
                </c:pt>
                <c:pt idx="3789">
                  <c:v>37593</c:v>
                </c:pt>
                <c:pt idx="3790">
                  <c:v>37592</c:v>
                </c:pt>
                <c:pt idx="3791">
                  <c:v>37589</c:v>
                </c:pt>
                <c:pt idx="3792">
                  <c:v>37587</c:v>
                </c:pt>
                <c:pt idx="3793">
                  <c:v>37586</c:v>
                </c:pt>
                <c:pt idx="3794">
                  <c:v>37585</c:v>
                </c:pt>
                <c:pt idx="3795">
                  <c:v>37582</c:v>
                </c:pt>
                <c:pt idx="3796">
                  <c:v>37581</c:v>
                </c:pt>
                <c:pt idx="3797">
                  <c:v>37580</c:v>
                </c:pt>
                <c:pt idx="3798">
                  <c:v>37579</c:v>
                </c:pt>
                <c:pt idx="3799">
                  <c:v>37578</c:v>
                </c:pt>
                <c:pt idx="3800">
                  <c:v>37575</c:v>
                </c:pt>
                <c:pt idx="3801">
                  <c:v>37574</c:v>
                </c:pt>
                <c:pt idx="3802">
                  <c:v>37573</c:v>
                </c:pt>
                <c:pt idx="3803">
                  <c:v>37572</c:v>
                </c:pt>
                <c:pt idx="3804">
                  <c:v>37568</c:v>
                </c:pt>
                <c:pt idx="3805">
                  <c:v>37567</c:v>
                </c:pt>
                <c:pt idx="3806">
                  <c:v>37566</c:v>
                </c:pt>
                <c:pt idx="3807">
                  <c:v>37565</c:v>
                </c:pt>
                <c:pt idx="3808">
                  <c:v>37564</c:v>
                </c:pt>
                <c:pt idx="3809">
                  <c:v>37561</c:v>
                </c:pt>
                <c:pt idx="3810">
                  <c:v>37560</c:v>
                </c:pt>
                <c:pt idx="3811">
                  <c:v>37559</c:v>
                </c:pt>
                <c:pt idx="3812">
                  <c:v>37558</c:v>
                </c:pt>
                <c:pt idx="3813">
                  <c:v>37557</c:v>
                </c:pt>
                <c:pt idx="3814">
                  <c:v>37554</c:v>
                </c:pt>
                <c:pt idx="3815">
                  <c:v>37553</c:v>
                </c:pt>
                <c:pt idx="3816">
                  <c:v>37552</c:v>
                </c:pt>
                <c:pt idx="3817">
                  <c:v>37551</c:v>
                </c:pt>
                <c:pt idx="3818">
                  <c:v>37550</c:v>
                </c:pt>
                <c:pt idx="3819">
                  <c:v>37547</c:v>
                </c:pt>
                <c:pt idx="3820">
                  <c:v>37546</c:v>
                </c:pt>
                <c:pt idx="3821">
                  <c:v>37545</c:v>
                </c:pt>
                <c:pt idx="3822">
                  <c:v>37544</c:v>
                </c:pt>
                <c:pt idx="3823">
                  <c:v>37540</c:v>
                </c:pt>
                <c:pt idx="3824">
                  <c:v>37539</c:v>
                </c:pt>
                <c:pt idx="3825">
                  <c:v>37538</c:v>
                </c:pt>
                <c:pt idx="3826">
                  <c:v>37537</c:v>
                </c:pt>
                <c:pt idx="3827">
                  <c:v>37533</c:v>
                </c:pt>
                <c:pt idx="3828">
                  <c:v>37532</c:v>
                </c:pt>
                <c:pt idx="3829">
                  <c:v>37531</c:v>
                </c:pt>
                <c:pt idx="3830">
                  <c:v>37530</c:v>
                </c:pt>
                <c:pt idx="3831">
                  <c:v>37529</c:v>
                </c:pt>
                <c:pt idx="3832">
                  <c:v>37526</c:v>
                </c:pt>
                <c:pt idx="3833">
                  <c:v>37525</c:v>
                </c:pt>
                <c:pt idx="3834">
                  <c:v>37524</c:v>
                </c:pt>
                <c:pt idx="3835">
                  <c:v>37523</c:v>
                </c:pt>
                <c:pt idx="3836">
                  <c:v>37522</c:v>
                </c:pt>
                <c:pt idx="3837">
                  <c:v>37518</c:v>
                </c:pt>
                <c:pt idx="3838">
                  <c:v>37517</c:v>
                </c:pt>
                <c:pt idx="3839">
                  <c:v>37516</c:v>
                </c:pt>
                <c:pt idx="3840">
                  <c:v>37515</c:v>
                </c:pt>
                <c:pt idx="3841">
                  <c:v>37512</c:v>
                </c:pt>
                <c:pt idx="3842">
                  <c:v>37511</c:v>
                </c:pt>
                <c:pt idx="3843">
                  <c:v>37510</c:v>
                </c:pt>
                <c:pt idx="3844">
                  <c:v>37509</c:v>
                </c:pt>
                <c:pt idx="3845">
                  <c:v>37508</c:v>
                </c:pt>
                <c:pt idx="3846">
                  <c:v>37505</c:v>
                </c:pt>
                <c:pt idx="3847">
                  <c:v>37504</c:v>
                </c:pt>
                <c:pt idx="3848">
                  <c:v>37503</c:v>
                </c:pt>
                <c:pt idx="3849">
                  <c:v>37502</c:v>
                </c:pt>
                <c:pt idx="3850">
                  <c:v>37498</c:v>
                </c:pt>
                <c:pt idx="3851">
                  <c:v>37497</c:v>
                </c:pt>
                <c:pt idx="3852">
                  <c:v>37496</c:v>
                </c:pt>
                <c:pt idx="3853">
                  <c:v>37495</c:v>
                </c:pt>
                <c:pt idx="3854">
                  <c:v>37494</c:v>
                </c:pt>
                <c:pt idx="3855">
                  <c:v>37491</c:v>
                </c:pt>
                <c:pt idx="3856">
                  <c:v>37490</c:v>
                </c:pt>
                <c:pt idx="3857">
                  <c:v>37489</c:v>
                </c:pt>
                <c:pt idx="3858">
                  <c:v>37488</c:v>
                </c:pt>
                <c:pt idx="3859">
                  <c:v>37487</c:v>
                </c:pt>
                <c:pt idx="3860">
                  <c:v>37484</c:v>
                </c:pt>
                <c:pt idx="3861">
                  <c:v>37483</c:v>
                </c:pt>
                <c:pt idx="3862">
                  <c:v>37482</c:v>
                </c:pt>
                <c:pt idx="3863">
                  <c:v>37481</c:v>
                </c:pt>
                <c:pt idx="3864">
                  <c:v>37480</c:v>
                </c:pt>
                <c:pt idx="3865">
                  <c:v>37477</c:v>
                </c:pt>
                <c:pt idx="3866">
                  <c:v>37476</c:v>
                </c:pt>
                <c:pt idx="3867">
                  <c:v>37475</c:v>
                </c:pt>
                <c:pt idx="3868">
                  <c:v>37474</c:v>
                </c:pt>
                <c:pt idx="3869">
                  <c:v>37473</c:v>
                </c:pt>
                <c:pt idx="3870">
                  <c:v>37470</c:v>
                </c:pt>
                <c:pt idx="3871">
                  <c:v>37469</c:v>
                </c:pt>
                <c:pt idx="3872">
                  <c:v>37468</c:v>
                </c:pt>
                <c:pt idx="3873">
                  <c:v>37467</c:v>
                </c:pt>
                <c:pt idx="3874">
                  <c:v>37466</c:v>
                </c:pt>
                <c:pt idx="3875">
                  <c:v>37463</c:v>
                </c:pt>
                <c:pt idx="3876">
                  <c:v>37462</c:v>
                </c:pt>
                <c:pt idx="3877">
                  <c:v>37461</c:v>
                </c:pt>
                <c:pt idx="3878">
                  <c:v>37460</c:v>
                </c:pt>
                <c:pt idx="3879">
                  <c:v>37459</c:v>
                </c:pt>
                <c:pt idx="3880">
                  <c:v>37456</c:v>
                </c:pt>
                <c:pt idx="3881">
                  <c:v>37455</c:v>
                </c:pt>
                <c:pt idx="3882">
                  <c:v>37454</c:v>
                </c:pt>
                <c:pt idx="3883">
                  <c:v>37453</c:v>
                </c:pt>
                <c:pt idx="3884">
                  <c:v>37452</c:v>
                </c:pt>
                <c:pt idx="3885">
                  <c:v>37449</c:v>
                </c:pt>
                <c:pt idx="3886">
                  <c:v>37448</c:v>
                </c:pt>
                <c:pt idx="3887">
                  <c:v>37447</c:v>
                </c:pt>
                <c:pt idx="3888">
                  <c:v>37446</c:v>
                </c:pt>
                <c:pt idx="3889">
                  <c:v>37445</c:v>
                </c:pt>
                <c:pt idx="3890">
                  <c:v>37442</c:v>
                </c:pt>
                <c:pt idx="3891">
                  <c:v>37440</c:v>
                </c:pt>
                <c:pt idx="3892">
                  <c:v>37439</c:v>
                </c:pt>
                <c:pt idx="3893">
                  <c:v>37438</c:v>
                </c:pt>
                <c:pt idx="3894">
                  <c:v>37435</c:v>
                </c:pt>
                <c:pt idx="3895">
                  <c:v>37434</c:v>
                </c:pt>
                <c:pt idx="3896">
                  <c:v>37433</c:v>
                </c:pt>
                <c:pt idx="3897">
                  <c:v>37432</c:v>
                </c:pt>
                <c:pt idx="3898">
                  <c:v>37431</c:v>
                </c:pt>
                <c:pt idx="3899">
                  <c:v>37428</c:v>
                </c:pt>
                <c:pt idx="3900">
                  <c:v>37427</c:v>
                </c:pt>
                <c:pt idx="3901">
                  <c:v>37426</c:v>
                </c:pt>
                <c:pt idx="3902">
                  <c:v>37425</c:v>
                </c:pt>
                <c:pt idx="3903">
                  <c:v>37424</c:v>
                </c:pt>
                <c:pt idx="3904">
                  <c:v>37421</c:v>
                </c:pt>
                <c:pt idx="3905">
                  <c:v>37420</c:v>
                </c:pt>
                <c:pt idx="3906">
                  <c:v>37419</c:v>
                </c:pt>
                <c:pt idx="3907">
                  <c:v>37418</c:v>
                </c:pt>
                <c:pt idx="3908">
                  <c:v>37417</c:v>
                </c:pt>
                <c:pt idx="3909">
                  <c:v>37414</c:v>
                </c:pt>
                <c:pt idx="3910">
                  <c:v>37413</c:v>
                </c:pt>
                <c:pt idx="3911">
                  <c:v>37412</c:v>
                </c:pt>
                <c:pt idx="3912">
                  <c:v>37411</c:v>
                </c:pt>
                <c:pt idx="3913">
                  <c:v>37410</c:v>
                </c:pt>
                <c:pt idx="3914">
                  <c:v>37407</c:v>
                </c:pt>
                <c:pt idx="3915">
                  <c:v>37406</c:v>
                </c:pt>
                <c:pt idx="3916">
                  <c:v>37405</c:v>
                </c:pt>
                <c:pt idx="3917">
                  <c:v>37404</c:v>
                </c:pt>
                <c:pt idx="3918">
                  <c:v>37400</c:v>
                </c:pt>
                <c:pt idx="3919">
                  <c:v>37399</c:v>
                </c:pt>
                <c:pt idx="3920">
                  <c:v>37398</c:v>
                </c:pt>
                <c:pt idx="3921">
                  <c:v>37397</c:v>
                </c:pt>
                <c:pt idx="3922">
                  <c:v>37396</c:v>
                </c:pt>
                <c:pt idx="3923">
                  <c:v>37393</c:v>
                </c:pt>
                <c:pt idx="3924">
                  <c:v>37392</c:v>
                </c:pt>
                <c:pt idx="3925">
                  <c:v>37391</c:v>
                </c:pt>
                <c:pt idx="3926">
                  <c:v>37390</c:v>
                </c:pt>
                <c:pt idx="3927">
                  <c:v>37389</c:v>
                </c:pt>
                <c:pt idx="3928">
                  <c:v>37386</c:v>
                </c:pt>
                <c:pt idx="3929">
                  <c:v>37385</c:v>
                </c:pt>
                <c:pt idx="3930">
                  <c:v>37384</c:v>
                </c:pt>
                <c:pt idx="3931">
                  <c:v>37383</c:v>
                </c:pt>
                <c:pt idx="3932">
                  <c:v>37382</c:v>
                </c:pt>
                <c:pt idx="3933">
                  <c:v>37379</c:v>
                </c:pt>
                <c:pt idx="3934">
                  <c:v>37378</c:v>
                </c:pt>
                <c:pt idx="3935">
                  <c:v>37377</c:v>
                </c:pt>
                <c:pt idx="3936">
                  <c:v>37376</c:v>
                </c:pt>
                <c:pt idx="3937">
                  <c:v>37375</c:v>
                </c:pt>
                <c:pt idx="3938">
                  <c:v>37372</c:v>
                </c:pt>
                <c:pt idx="3939">
                  <c:v>37371</c:v>
                </c:pt>
                <c:pt idx="3940">
                  <c:v>37370</c:v>
                </c:pt>
                <c:pt idx="3941">
                  <c:v>37369</c:v>
                </c:pt>
                <c:pt idx="3942">
                  <c:v>37368</c:v>
                </c:pt>
                <c:pt idx="3943">
                  <c:v>37365</c:v>
                </c:pt>
                <c:pt idx="3944">
                  <c:v>37364</c:v>
                </c:pt>
                <c:pt idx="3945">
                  <c:v>37363</c:v>
                </c:pt>
                <c:pt idx="3946">
                  <c:v>37362</c:v>
                </c:pt>
                <c:pt idx="3947">
                  <c:v>37361</c:v>
                </c:pt>
                <c:pt idx="3948">
                  <c:v>37358</c:v>
                </c:pt>
                <c:pt idx="3949">
                  <c:v>37357</c:v>
                </c:pt>
                <c:pt idx="3950">
                  <c:v>37356</c:v>
                </c:pt>
                <c:pt idx="3951">
                  <c:v>37355</c:v>
                </c:pt>
                <c:pt idx="3952">
                  <c:v>37354</c:v>
                </c:pt>
                <c:pt idx="3953">
                  <c:v>37351</c:v>
                </c:pt>
                <c:pt idx="3954">
                  <c:v>37350</c:v>
                </c:pt>
                <c:pt idx="3955">
                  <c:v>37349</c:v>
                </c:pt>
                <c:pt idx="3956">
                  <c:v>37348</c:v>
                </c:pt>
                <c:pt idx="3957">
                  <c:v>37347</c:v>
                </c:pt>
                <c:pt idx="3958">
                  <c:v>37343</c:v>
                </c:pt>
                <c:pt idx="3959">
                  <c:v>37342</c:v>
                </c:pt>
                <c:pt idx="3960">
                  <c:v>37341</c:v>
                </c:pt>
                <c:pt idx="3961">
                  <c:v>37340</c:v>
                </c:pt>
                <c:pt idx="3962">
                  <c:v>37337</c:v>
                </c:pt>
                <c:pt idx="3963">
                  <c:v>37336</c:v>
                </c:pt>
                <c:pt idx="3964">
                  <c:v>37335</c:v>
                </c:pt>
                <c:pt idx="3965">
                  <c:v>37334</c:v>
                </c:pt>
                <c:pt idx="3966">
                  <c:v>37333</c:v>
                </c:pt>
                <c:pt idx="3967">
                  <c:v>37330</c:v>
                </c:pt>
                <c:pt idx="3968">
                  <c:v>37329</c:v>
                </c:pt>
                <c:pt idx="3969">
                  <c:v>37328</c:v>
                </c:pt>
                <c:pt idx="3970">
                  <c:v>37327</c:v>
                </c:pt>
                <c:pt idx="3971">
                  <c:v>37326</c:v>
                </c:pt>
                <c:pt idx="3972">
                  <c:v>37323</c:v>
                </c:pt>
                <c:pt idx="3973">
                  <c:v>37322</c:v>
                </c:pt>
                <c:pt idx="3974">
                  <c:v>37321</c:v>
                </c:pt>
                <c:pt idx="3975">
                  <c:v>37320</c:v>
                </c:pt>
                <c:pt idx="3976">
                  <c:v>37319</c:v>
                </c:pt>
                <c:pt idx="3977">
                  <c:v>37316</c:v>
                </c:pt>
                <c:pt idx="3978">
                  <c:v>37315</c:v>
                </c:pt>
                <c:pt idx="3979">
                  <c:v>37314</c:v>
                </c:pt>
                <c:pt idx="3980">
                  <c:v>37313</c:v>
                </c:pt>
                <c:pt idx="3981">
                  <c:v>37312</c:v>
                </c:pt>
                <c:pt idx="3982">
                  <c:v>37309</c:v>
                </c:pt>
                <c:pt idx="3983">
                  <c:v>37308</c:v>
                </c:pt>
                <c:pt idx="3984">
                  <c:v>37307</c:v>
                </c:pt>
                <c:pt idx="3985">
                  <c:v>37306</c:v>
                </c:pt>
                <c:pt idx="3986">
                  <c:v>37302</c:v>
                </c:pt>
                <c:pt idx="3987">
                  <c:v>37301</c:v>
                </c:pt>
                <c:pt idx="3988">
                  <c:v>37300</c:v>
                </c:pt>
                <c:pt idx="3989">
                  <c:v>37299</c:v>
                </c:pt>
                <c:pt idx="3990">
                  <c:v>37298</c:v>
                </c:pt>
                <c:pt idx="3991">
                  <c:v>37295</c:v>
                </c:pt>
                <c:pt idx="3992">
                  <c:v>37294</c:v>
                </c:pt>
                <c:pt idx="3993">
                  <c:v>37293</c:v>
                </c:pt>
                <c:pt idx="3994">
                  <c:v>37292</c:v>
                </c:pt>
                <c:pt idx="3995">
                  <c:v>37291</c:v>
                </c:pt>
                <c:pt idx="3996">
                  <c:v>37288</c:v>
                </c:pt>
                <c:pt idx="3997">
                  <c:v>37287</c:v>
                </c:pt>
                <c:pt idx="3998">
                  <c:v>37286</c:v>
                </c:pt>
                <c:pt idx="3999">
                  <c:v>37285</c:v>
                </c:pt>
                <c:pt idx="4000">
                  <c:v>37284</c:v>
                </c:pt>
                <c:pt idx="4001">
                  <c:v>37281</c:v>
                </c:pt>
                <c:pt idx="4002">
                  <c:v>37280</c:v>
                </c:pt>
                <c:pt idx="4003">
                  <c:v>37279</c:v>
                </c:pt>
                <c:pt idx="4004">
                  <c:v>37278</c:v>
                </c:pt>
                <c:pt idx="4005">
                  <c:v>37274</c:v>
                </c:pt>
                <c:pt idx="4006">
                  <c:v>37273</c:v>
                </c:pt>
                <c:pt idx="4007">
                  <c:v>37272</c:v>
                </c:pt>
                <c:pt idx="4008">
                  <c:v>37271</c:v>
                </c:pt>
                <c:pt idx="4009">
                  <c:v>37270</c:v>
                </c:pt>
                <c:pt idx="4010">
                  <c:v>37267</c:v>
                </c:pt>
                <c:pt idx="4011">
                  <c:v>37266</c:v>
                </c:pt>
                <c:pt idx="4012">
                  <c:v>37265</c:v>
                </c:pt>
                <c:pt idx="4013">
                  <c:v>37264</c:v>
                </c:pt>
                <c:pt idx="4014">
                  <c:v>37263</c:v>
                </c:pt>
                <c:pt idx="4015">
                  <c:v>37260</c:v>
                </c:pt>
                <c:pt idx="4016">
                  <c:v>37259</c:v>
                </c:pt>
                <c:pt idx="4017">
                  <c:v>37258</c:v>
                </c:pt>
                <c:pt idx="4018">
                  <c:v>37256</c:v>
                </c:pt>
                <c:pt idx="4019">
                  <c:v>37253</c:v>
                </c:pt>
                <c:pt idx="4020">
                  <c:v>37252</c:v>
                </c:pt>
                <c:pt idx="4021">
                  <c:v>37251</c:v>
                </c:pt>
                <c:pt idx="4022">
                  <c:v>37249</c:v>
                </c:pt>
                <c:pt idx="4023">
                  <c:v>37246</c:v>
                </c:pt>
                <c:pt idx="4024">
                  <c:v>37245</c:v>
                </c:pt>
                <c:pt idx="4025">
                  <c:v>37244</c:v>
                </c:pt>
                <c:pt idx="4026">
                  <c:v>37243</c:v>
                </c:pt>
                <c:pt idx="4027">
                  <c:v>37242</c:v>
                </c:pt>
                <c:pt idx="4028">
                  <c:v>37239</c:v>
                </c:pt>
                <c:pt idx="4029">
                  <c:v>37238</c:v>
                </c:pt>
                <c:pt idx="4030">
                  <c:v>37237</c:v>
                </c:pt>
                <c:pt idx="4031">
                  <c:v>37236</c:v>
                </c:pt>
                <c:pt idx="4032">
                  <c:v>37235</c:v>
                </c:pt>
                <c:pt idx="4033">
                  <c:v>37232</c:v>
                </c:pt>
                <c:pt idx="4034">
                  <c:v>37231</c:v>
                </c:pt>
                <c:pt idx="4035">
                  <c:v>37230</c:v>
                </c:pt>
                <c:pt idx="4036">
                  <c:v>37229</c:v>
                </c:pt>
                <c:pt idx="4037">
                  <c:v>37228</c:v>
                </c:pt>
                <c:pt idx="4038">
                  <c:v>37225</c:v>
                </c:pt>
                <c:pt idx="4039">
                  <c:v>37224</c:v>
                </c:pt>
                <c:pt idx="4040">
                  <c:v>37223</c:v>
                </c:pt>
                <c:pt idx="4041">
                  <c:v>37222</c:v>
                </c:pt>
                <c:pt idx="4042">
                  <c:v>37221</c:v>
                </c:pt>
                <c:pt idx="4043">
                  <c:v>37218</c:v>
                </c:pt>
                <c:pt idx="4044">
                  <c:v>37216</c:v>
                </c:pt>
                <c:pt idx="4045">
                  <c:v>37215</c:v>
                </c:pt>
                <c:pt idx="4046">
                  <c:v>37214</c:v>
                </c:pt>
                <c:pt idx="4047">
                  <c:v>37211</c:v>
                </c:pt>
                <c:pt idx="4048">
                  <c:v>37210</c:v>
                </c:pt>
                <c:pt idx="4049">
                  <c:v>37209</c:v>
                </c:pt>
                <c:pt idx="4050">
                  <c:v>37208</c:v>
                </c:pt>
                <c:pt idx="4051">
                  <c:v>37204</c:v>
                </c:pt>
                <c:pt idx="4052">
                  <c:v>37203</c:v>
                </c:pt>
                <c:pt idx="4053">
                  <c:v>37202</c:v>
                </c:pt>
                <c:pt idx="4054">
                  <c:v>37201</c:v>
                </c:pt>
                <c:pt idx="4055">
                  <c:v>37200</c:v>
                </c:pt>
                <c:pt idx="4056">
                  <c:v>37197</c:v>
                </c:pt>
                <c:pt idx="4057">
                  <c:v>37196</c:v>
                </c:pt>
                <c:pt idx="4058">
                  <c:v>37195</c:v>
                </c:pt>
                <c:pt idx="4059">
                  <c:v>37194</c:v>
                </c:pt>
                <c:pt idx="4060">
                  <c:v>37193</c:v>
                </c:pt>
                <c:pt idx="4061">
                  <c:v>37190</c:v>
                </c:pt>
                <c:pt idx="4062">
                  <c:v>37189</c:v>
                </c:pt>
                <c:pt idx="4063">
                  <c:v>37188</c:v>
                </c:pt>
                <c:pt idx="4064">
                  <c:v>37187</c:v>
                </c:pt>
                <c:pt idx="4065">
                  <c:v>37186</c:v>
                </c:pt>
                <c:pt idx="4066">
                  <c:v>37183</c:v>
                </c:pt>
                <c:pt idx="4067">
                  <c:v>37182</c:v>
                </c:pt>
                <c:pt idx="4068">
                  <c:v>37181</c:v>
                </c:pt>
                <c:pt idx="4069">
                  <c:v>37180</c:v>
                </c:pt>
                <c:pt idx="4070">
                  <c:v>37179</c:v>
                </c:pt>
                <c:pt idx="4071">
                  <c:v>37176</c:v>
                </c:pt>
                <c:pt idx="4072">
                  <c:v>37175</c:v>
                </c:pt>
                <c:pt idx="4073">
                  <c:v>37174</c:v>
                </c:pt>
                <c:pt idx="4074">
                  <c:v>37173</c:v>
                </c:pt>
                <c:pt idx="4075">
                  <c:v>37169</c:v>
                </c:pt>
                <c:pt idx="4076">
                  <c:v>37168</c:v>
                </c:pt>
                <c:pt idx="4077">
                  <c:v>37167</c:v>
                </c:pt>
                <c:pt idx="4078">
                  <c:v>37166</c:v>
                </c:pt>
                <c:pt idx="4079">
                  <c:v>37165</c:v>
                </c:pt>
                <c:pt idx="4080">
                  <c:v>37162</c:v>
                </c:pt>
                <c:pt idx="4081">
                  <c:v>37161</c:v>
                </c:pt>
                <c:pt idx="4082">
                  <c:v>37160</c:v>
                </c:pt>
                <c:pt idx="4083">
                  <c:v>37159</c:v>
                </c:pt>
                <c:pt idx="4084">
                  <c:v>37158</c:v>
                </c:pt>
                <c:pt idx="4085">
                  <c:v>37155</c:v>
                </c:pt>
                <c:pt idx="4086">
                  <c:v>37154</c:v>
                </c:pt>
                <c:pt idx="4087">
                  <c:v>37153</c:v>
                </c:pt>
                <c:pt idx="4088">
                  <c:v>37152</c:v>
                </c:pt>
                <c:pt idx="4089">
                  <c:v>37151</c:v>
                </c:pt>
                <c:pt idx="4090">
                  <c:v>37145</c:v>
                </c:pt>
                <c:pt idx="4091">
                  <c:v>37144</c:v>
                </c:pt>
                <c:pt idx="4092">
                  <c:v>37141</c:v>
                </c:pt>
                <c:pt idx="4093">
                  <c:v>37140</c:v>
                </c:pt>
                <c:pt idx="4094">
                  <c:v>37139</c:v>
                </c:pt>
                <c:pt idx="4095">
                  <c:v>37138</c:v>
                </c:pt>
                <c:pt idx="4096">
                  <c:v>37134</c:v>
                </c:pt>
                <c:pt idx="4097">
                  <c:v>37133</c:v>
                </c:pt>
                <c:pt idx="4098">
                  <c:v>37132</c:v>
                </c:pt>
                <c:pt idx="4099">
                  <c:v>37131</c:v>
                </c:pt>
                <c:pt idx="4100">
                  <c:v>37130</c:v>
                </c:pt>
                <c:pt idx="4101">
                  <c:v>37127</c:v>
                </c:pt>
                <c:pt idx="4102">
                  <c:v>37126</c:v>
                </c:pt>
                <c:pt idx="4103">
                  <c:v>37125</c:v>
                </c:pt>
                <c:pt idx="4104">
                  <c:v>37124</c:v>
                </c:pt>
                <c:pt idx="4105">
                  <c:v>37123</c:v>
                </c:pt>
                <c:pt idx="4106">
                  <c:v>37120</c:v>
                </c:pt>
                <c:pt idx="4107">
                  <c:v>37119</c:v>
                </c:pt>
                <c:pt idx="4108">
                  <c:v>37118</c:v>
                </c:pt>
                <c:pt idx="4109">
                  <c:v>37117</c:v>
                </c:pt>
                <c:pt idx="4110">
                  <c:v>37116</c:v>
                </c:pt>
                <c:pt idx="4111">
                  <c:v>37113</c:v>
                </c:pt>
                <c:pt idx="4112">
                  <c:v>37112</c:v>
                </c:pt>
                <c:pt idx="4113">
                  <c:v>37111</c:v>
                </c:pt>
                <c:pt idx="4114">
                  <c:v>37110</c:v>
                </c:pt>
                <c:pt idx="4115">
                  <c:v>37109</c:v>
                </c:pt>
                <c:pt idx="4116">
                  <c:v>37106</c:v>
                </c:pt>
                <c:pt idx="4117">
                  <c:v>37105</c:v>
                </c:pt>
                <c:pt idx="4118">
                  <c:v>37104</c:v>
                </c:pt>
                <c:pt idx="4119">
                  <c:v>37103</c:v>
                </c:pt>
                <c:pt idx="4120">
                  <c:v>37102</c:v>
                </c:pt>
                <c:pt idx="4121">
                  <c:v>37099</c:v>
                </c:pt>
                <c:pt idx="4122">
                  <c:v>37098</c:v>
                </c:pt>
                <c:pt idx="4123">
                  <c:v>37097</c:v>
                </c:pt>
                <c:pt idx="4124">
                  <c:v>37096</c:v>
                </c:pt>
                <c:pt idx="4125">
                  <c:v>37095</c:v>
                </c:pt>
                <c:pt idx="4126">
                  <c:v>37092</c:v>
                </c:pt>
                <c:pt idx="4127">
                  <c:v>37091</c:v>
                </c:pt>
                <c:pt idx="4128">
                  <c:v>37090</c:v>
                </c:pt>
                <c:pt idx="4129">
                  <c:v>37089</c:v>
                </c:pt>
                <c:pt idx="4130">
                  <c:v>37088</c:v>
                </c:pt>
                <c:pt idx="4131">
                  <c:v>37085</c:v>
                </c:pt>
                <c:pt idx="4132">
                  <c:v>37084</c:v>
                </c:pt>
                <c:pt idx="4133">
                  <c:v>37083</c:v>
                </c:pt>
                <c:pt idx="4134">
                  <c:v>37082</c:v>
                </c:pt>
                <c:pt idx="4135">
                  <c:v>37081</c:v>
                </c:pt>
                <c:pt idx="4136">
                  <c:v>37078</c:v>
                </c:pt>
                <c:pt idx="4137">
                  <c:v>37077</c:v>
                </c:pt>
                <c:pt idx="4138">
                  <c:v>37075</c:v>
                </c:pt>
                <c:pt idx="4139">
                  <c:v>37074</c:v>
                </c:pt>
                <c:pt idx="4140">
                  <c:v>37071</c:v>
                </c:pt>
                <c:pt idx="4141">
                  <c:v>37070</c:v>
                </c:pt>
                <c:pt idx="4142">
                  <c:v>37069</c:v>
                </c:pt>
                <c:pt idx="4143">
                  <c:v>37068</c:v>
                </c:pt>
                <c:pt idx="4144">
                  <c:v>37067</c:v>
                </c:pt>
                <c:pt idx="4145">
                  <c:v>37064</c:v>
                </c:pt>
                <c:pt idx="4146">
                  <c:v>37063</c:v>
                </c:pt>
                <c:pt idx="4147">
                  <c:v>37062</c:v>
                </c:pt>
                <c:pt idx="4148">
                  <c:v>37061</c:v>
                </c:pt>
                <c:pt idx="4149">
                  <c:v>37060</c:v>
                </c:pt>
                <c:pt idx="4150">
                  <c:v>37057</c:v>
                </c:pt>
                <c:pt idx="4151">
                  <c:v>37056</c:v>
                </c:pt>
                <c:pt idx="4152">
                  <c:v>37055</c:v>
                </c:pt>
                <c:pt idx="4153">
                  <c:v>37054</c:v>
                </c:pt>
                <c:pt idx="4154">
                  <c:v>37053</c:v>
                </c:pt>
                <c:pt idx="4155">
                  <c:v>37050</c:v>
                </c:pt>
                <c:pt idx="4156">
                  <c:v>37049</c:v>
                </c:pt>
                <c:pt idx="4157">
                  <c:v>37048</c:v>
                </c:pt>
                <c:pt idx="4158">
                  <c:v>37047</c:v>
                </c:pt>
                <c:pt idx="4159">
                  <c:v>37046</c:v>
                </c:pt>
                <c:pt idx="4160">
                  <c:v>37043</c:v>
                </c:pt>
                <c:pt idx="4161">
                  <c:v>37042</c:v>
                </c:pt>
                <c:pt idx="4162">
                  <c:v>37041</c:v>
                </c:pt>
                <c:pt idx="4163">
                  <c:v>37040</c:v>
                </c:pt>
                <c:pt idx="4164">
                  <c:v>37036</c:v>
                </c:pt>
                <c:pt idx="4165">
                  <c:v>37035</c:v>
                </c:pt>
                <c:pt idx="4166">
                  <c:v>37034</c:v>
                </c:pt>
                <c:pt idx="4167">
                  <c:v>37033</c:v>
                </c:pt>
                <c:pt idx="4168">
                  <c:v>37032</c:v>
                </c:pt>
                <c:pt idx="4169">
                  <c:v>37029</c:v>
                </c:pt>
                <c:pt idx="4170">
                  <c:v>37028</c:v>
                </c:pt>
                <c:pt idx="4171">
                  <c:v>37027</c:v>
                </c:pt>
                <c:pt idx="4172">
                  <c:v>37026</c:v>
                </c:pt>
                <c:pt idx="4173">
                  <c:v>37025</c:v>
                </c:pt>
                <c:pt idx="4174">
                  <c:v>37022</c:v>
                </c:pt>
                <c:pt idx="4175">
                  <c:v>37021</c:v>
                </c:pt>
                <c:pt idx="4176">
                  <c:v>37020</c:v>
                </c:pt>
                <c:pt idx="4177">
                  <c:v>37019</c:v>
                </c:pt>
                <c:pt idx="4178">
                  <c:v>37018</c:v>
                </c:pt>
                <c:pt idx="4179">
                  <c:v>37015</c:v>
                </c:pt>
                <c:pt idx="4180">
                  <c:v>37014</c:v>
                </c:pt>
                <c:pt idx="4181">
                  <c:v>37013</c:v>
                </c:pt>
                <c:pt idx="4182">
                  <c:v>37012</c:v>
                </c:pt>
                <c:pt idx="4183">
                  <c:v>37011</c:v>
                </c:pt>
                <c:pt idx="4184">
                  <c:v>37008</c:v>
                </c:pt>
                <c:pt idx="4185">
                  <c:v>37007</c:v>
                </c:pt>
                <c:pt idx="4186">
                  <c:v>37006</c:v>
                </c:pt>
                <c:pt idx="4187">
                  <c:v>37005</c:v>
                </c:pt>
                <c:pt idx="4188">
                  <c:v>37004</c:v>
                </c:pt>
                <c:pt idx="4189">
                  <c:v>37001</c:v>
                </c:pt>
                <c:pt idx="4190">
                  <c:v>37000</c:v>
                </c:pt>
                <c:pt idx="4191">
                  <c:v>36999</c:v>
                </c:pt>
                <c:pt idx="4192">
                  <c:v>36998</c:v>
                </c:pt>
                <c:pt idx="4193">
                  <c:v>36997</c:v>
                </c:pt>
                <c:pt idx="4194">
                  <c:v>36993</c:v>
                </c:pt>
                <c:pt idx="4195">
                  <c:v>36992</c:v>
                </c:pt>
                <c:pt idx="4196">
                  <c:v>36991</c:v>
                </c:pt>
                <c:pt idx="4197">
                  <c:v>36990</c:v>
                </c:pt>
                <c:pt idx="4198">
                  <c:v>36987</c:v>
                </c:pt>
                <c:pt idx="4199">
                  <c:v>36986</c:v>
                </c:pt>
                <c:pt idx="4200">
                  <c:v>36985</c:v>
                </c:pt>
                <c:pt idx="4201">
                  <c:v>36984</c:v>
                </c:pt>
                <c:pt idx="4202">
                  <c:v>36983</c:v>
                </c:pt>
                <c:pt idx="4203">
                  <c:v>36980</c:v>
                </c:pt>
                <c:pt idx="4204">
                  <c:v>36979</c:v>
                </c:pt>
                <c:pt idx="4205">
                  <c:v>36978</c:v>
                </c:pt>
                <c:pt idx="4206">
                  <c:v>36977</c:v>
                </c:pt>
                <c:pt idx="4207">
                  <c:v>36976</c:v>
                </c:pt>
                <c:pt idx="4208">
                  <c:v>36973</c:v>
                </c:pt>
                <c:pt idx="4209">
                  <c:v>36972</c:v>
                </c:pt>
                <c:pt idx="4210">
                  <c:v>36971</c:v>
                </c:pt>
                <c:pt idx="4211">
                  <c:v>36970</c:v>
                </c:pt>
                <c:pt idx="4212">
                  <c:v>36969</c:v>
                </c:pt>
                <c:pt idx="4213">
                  <c:v>36966</c:v>
                </c:pt>
                <c:pt idx="4214">
                  <c:v>36965</c:v>
                </c:pt>
                <c:pt idx="4215">
                  <c:v>36964</c:v>
                </c:pt>
                <c:pt idx="4216">
                  <c:v>36963</c:v>
                </c:pt>
                <c:pt idx="4217">
                  <c:v>36962</c:v>
                </c:pt>
                <c:pt idx="4218">
                  <c:v>36959</c:v>
                </c:pt>
                <c:pt idx="4219">
                  <c:v>36958</c:v>
                </c:pt>
                <c:pt idx="4220">
                  <c:v>36957</c:v>
                </c:pt>
                <c:pt idx="4221">
                  <c:v>36956</c:v>
                </c:pt>
                <c:pt idx="4222">
                  <c:v>36955</c:v>
                </c:pt>
                <c:pt idx="4223">
                  <c:v>36952</c:v>
                </c:pt>
                <c:pt idx="4224">
                  <c:v>36951</c:v>
                </c:pt>
                <c:pt idx="4225">
                  <c:v>36950</c:v>
                </c:pt>
                <c:pt idx="4226">
                  <c:v>36949</c:v>
                </c:pt>
                <c:pt idx="4227">
                  <c:v>36948</c:v>
                </c:pt>
                <c:pt idx="4228">
                  <c:v>36945</c:v>
                </c:pt>
                <c:pt idx="4229">
                  <c:v>36944</c:v>
                </c:pt>
                <c:pt idx="4230">
                  <c:v>36943</c:v>
                </c:pt>
                <c:pt idx="4231">
                  <c:v>36942</c:v>
                </c:pt>
                <c:pt idx="4232">
                  <c:v>36938</c:v>
                </c:pt>
                <c:pt idx="4233">
                  <c:v>36937</c:v>
                </c:pt>
                <c:pt idx="4234">
                  <c:v>36936</c:v>
                </c:pt>
                <c:pt idx="4235">
                  <c:v>36935</c:v>
                </c:pt>
                <c:pt idx="4236">
                  <c:v>36934</c:v>
                </c:pt>
                <c:pt idx="4237">
                  <c:v>36931</c:v>
                </c:pt>
                <c:pt idx="4238">
                  <c:v>36930</c:v>
                </c:pt>
                <c:pt idx="4239">
                  <c:v>36929</c:v>
                </c:pt>
                <c:pt idx="4240">
                  <c:v>36928</c:v>
                </c:pt>
                <c:pt idx="4241">
                  <c:v>36927</c:v>
                </c:pt>
                <c:pt idx="4242">
                  <c:v>36924</c:v>
                </c:pt>
                <c:pt idx="4243">
                  <c:v>36923</c:v>
                </c:pt>
                <c:pt idx="4244">
                  <c:v>36922</c:v>
                </c:pt>
                <c:pt idx="4245">
                  <c:v>36921</c:v>
                </c:pt>
                <c:pt idx="4246">
                  <c:v>36920</c:v>
                </c:pt>
                <c:pt idx="4247">
                  <c:v>36917</c:v>
                </c:pt>
                <c:pt idx="4248">
                  <c:v>36916</c:v>
                </c:pt>
                <c:pt idx="4249">
                  <c:v>36915</c:v>
                </c:pt>
                <c:pt idx="4250">
                  <c:v>36914</c:v>
                </c:pt>
                <c:pt idx="4251">
                  <c:v>36913</c:v>
                </c:pt>
                <c:pt idx="4252">
                  <c:v>36910</c:v>
                </c:pt>
                <c:pt idx="4253">
                  <c:v>36909</c:v>
                </c:pt>
                <c:pt idx="4254">
                  <c:v>36908</c:v>
                </c:pt>
                <c:pt idx="4255">
                  <c:v>36907</c:v>
                </c:pt>
                <c:pt idx="4256">
                  <c:v>36903</c:v>
                </c:pt>
                <c:pt idx="4257">
                  <c:v>36902</c:v>
                </c:pt>
                <c:pt idx="4258">
                  <c:v>36901</c:v>
                </c:pt>
                <c:pt idx="4259">
                  <c:v>36900</c:v>
                </c:pt>
                <c:pt idx="4260">
                  <c:v>36899</c:v>
                </c:pt>
                <c:pt idx="4261">
                  <c:v>36896</c:v>
                </c:pt>
                <c:pt idx="4262">
                  <c:v>36895</c:v>
                </c:pt>
                <c:pt idx="4263">
                  <c:v>36894</c:v>
                </c:pt>
                <c:pt idx="4264">
                  <c:v>36893</c:v>
                </c:pt>
                <c:pt idx="4265">
                  <c:v>36889</c:v>
                </c:pt>
                <c:pt idx="4266">
                  <c:v>36888</c:v>
                </c:pt>
                <c:pt idx="4267">
                  <c:v>36887</c:v>
                </c:pt>
                <c:pt idx="4268">
                  <c:v>36886</c:v>
                </c:pt>
                <c:pt idx="4269">
                  <c:v>36882</c:v>
                </c:pt>
                <c:pt idx="4270">
                  <c:v>36881</c:v>
                </c:pt>
                <c:pt idx="4271">
                  <c:v>36880</c:v>
                </c:pt>
                <c:pt idx="4272">
                  <c:v>36879</c:v>
                </c:pt>
                <c:pt idx="4273">
                  <c:v>36878</c:v>
                </c:pt>
                <c:pt idx="4274">
                  <c:v>36875</c:v>
                </c:pt>
                <c:pt idx="4275">
                  <c:v>36874</c:v>
                </c:pt>
                <c:pt idx="4276">
                  <c:v>36873</c:v>
                </c:pt>
                <c:pt idx="4277">
                  <c:v>36872</c:v>
                </c:pt>
                <c:pt idx="4278">
                  <c:v>36871</c:v>
                </c:pt>
                <c:pt idx="4279">
                  <c:v>36868</c:v>
                </c:pt>
                <c:pt idx="4280">
                  <c:v>36867</c:v>
                </c:pt>
                <c:pt idx="4281">
                  <c:v>36866</c:v>
                </c:pt>
                <c:pt idx="4282">
                  <c:v>36865</c:v>
                </c:pt>
                <c:pt idx="4283">
                  <c:v>36864</c:v>
                </c:pt>
                <c:pt idx="4284">
                  <c:v>36861</c:v>
                </c:pt>
                <c:pt idx="4285">
                  <c:v>36860</c:v>
                </c:pt>
                <c:pt idx="4286">
                  <c:v>36859</c:v>
                </c:pt>
                <c:pt idx="4287">
                  <c:v>36858</c:v>
                </c:pt>
                <c:pt idx="4288">
                  <c:v>36857</c:v>
                </c:pt>
                <c:pt idx="4289">
                  <c:v>36854</c:v>
                </c:pt>
                <c:pt idx="4290">
                  <c:v>36852</c:v>
                </c:pt>
                <c:pt idx="4291">
                  <c:v>36851</c:v>
                </c:pt>
                <c:pt idx="4292">
                  <c:v>36850</c:v>
                </c:pt>
                <c:pt idx="4293">
                  <c:v>36847</c:v>
                </c:pt>
                <c:pt idx="4294">
                  <c:v>36846</c:v>
                </c:pt>
                <c:pt idx="4295">
                  <c:v>36845</c:v>
                </c:pt>
                <c:pt idx="4296">
                  <c:v>36844</c:v>
                </c:pt>
                <c:pt idx="4297">
                  <c:v>36843</c:v>
                </c:pt>
                <c:pt idx="4298">
                  <c:v>36840</c:v>
                </c:pt>
                <c:pt idx="4299">
                  <c:v>36839</c:v>
                </c:pt>
                <c:pt idx="4300">
                  <c:v>36838</c:v>
                </c:pt>
                <c:pt idx="4301">
                  <c:v>36837</c:v>
                </c:pt>
                <c:pt idx="4302">
                  <c:v>36836</c:v>
                </c:pt>
                <c:pt idx="4303">
                  <c:v>36833</c:v>
                </c:pt>
                <c:pt idx="4304">
                  <c:v>36832</c:v>
                </c:pt>
                <c:pt idx="4305">
                  <c:v>36831</c:v>
                </c:pt>
                <c:pt idx="4306">
                  <c:v>36830</c:v>
                </c:pt>
                <c:pt idx="4307">
                  <c:v>36829</c:v>
                </c:pt>
                <c:pt idx="4308">
                  <c:v>36826</c:v>
                </c:pt>
                <c:pt idx="4309">
                  <c:v>36825</c:v>
                </c:pt>
                <c:pt idx="4310">
                  <c:v>36824</c:v>
                </c:pt>
                <c:pt idx="4311">
                  <c:v>36823</c:v>
                </c:pt>
                <c:pt idx="4312">
                  <c:v>36822</c:v>
                </c:pt>
                <c:pt idx="4313">
                  <c:v>36819</c:v>
                </c:pt>
                <c:pt idx="4314">
                  <c:v>36818</c:v>
                </c:pt>
                <c:pt idx="4315">
                  <c:v>36817</c:v>
                </c:pt>
                <c:pt idx="4316">
                  <c:v>36816</c:v>
                </c:pt>
                <c:pt idx="4317">
                  <c:v>36815</c:v>
                </c:pt>
                <c:pt idx="4318">
                  <c:v>36812</c:v>
                </c:pt>
                <c:pt idx="4319">
                  <c:v>36811</c:v>
                </c:pt>
                <c:pt idx="4320">
                  <c:v>36810</c:v>
                </c:pt>
                <c:pt idx="4321">
                  <c:v>36809</c:v>
                </c:pt>
                <c:pt idx="4322">
                  <c:v>36805</c:v>
                </c:pt>
                <c:pt idx="4323">
                  <c:v>36804</c:v>
                </c:pt>
                <c:pt idx="4324">
                  <c:v>36803</c:v>
                </c:pt>
                <c:pt idx="4325">
                  <c:v>36802</c:v>
                </c:pt>
                <c:pt idx="4326">
                  <c:v>36801</c:v>
                </c:pt>
                <c:pt idx="4327">
                  <c:v>36798</c:v>
                </c:pt>
                <c:pt idx="4328">
                  <c:v>36797</c:v>
                </c:pt>
                <c:pt idx="4329">
                  <c:v>36796</c:v>
                </c:pt>
                <c:pt idx="4330">
                  <c:v>36795</c:v>
                </c:pt>
                <c:pt idx="4331">
                  <c:v>36794</c:v>
                </c:pt>
                <c:pt idx="4332">
                  <c:v>36791</c:v>
                </c:pt>
                <c:pt idx="4333">
                  <c:v>36790</c:v>
                </c:pt>
                <c:pt idx="4334">
                  <c:v>36789</c:v>
                </c:pt>
                <c:pt idx="4335">
                  <c:v>36788</c:v>
                </c:pt>
                <c:pt idx="4336">
                  <c:v>36787</c:v>
                </c:pt>
                <c:pt idx="4337">
                  <c:v>36784</c:v>
                </c:pt>
                <c:pt idx="4338">
                  <c:v>36783</c:v>
                </c:pt>
                <c:pt idx="4339">
                  <c:v>36782</c:v>
                </c:pt>
                <c:pt idx="4340">
                  <c:v>36781</c:v>
                </c:pt>
                <c:pt idx="4341">
                  <c:v>36780</c:v>
                </c:pt>
                <c:pt idx="4342">
                  <c:v>36777</c:v>
                </c:pt>
                <c:pt idx="4343">
                  <c:v>36776</c:v>
                </c:pt>
                <c:pt idx="4344">
                  <c:v>36775</c:v>
                </c:pt>
                <c:pt idx="4345">
                  <c:v>36774</c:v>
                </c:pt>
                <c:pt idx="4346">
                  <c:v>36770</c:v>
                </c:pt>
                <c:pt idx="4347">
                  <c:v>36769</c:v>
                </c:pt>
                <c:pt idx="4348">
                  <c:v>36768</c:v>
                </c:pt>
                <c:pt idx="4349">
                  <c:v>36767</c:v>
                </c:pt>
                <c:pt idx="4350">
                  <c:v>36766</c:v>
                </c:pt>
                <c:pt idx="4351">
                  <c:v>36763</c:v>
                </c:pt>
                <c:pt idx="4352">
                  <c:v>36762</c:v>
                </c:pt>
                <c:pt idx="4353">
                  <c:v>36761</c:v>
                </c:pt>
                <c:pt idx="4354">
                  <c:v>36760</c:v>
                </c:pt>
                <c:pt idx="4355">
                  <c:v>36759</c:v>
                </c:pt>
                <c:pt idx="4356">
                  <c:v>36756</c:v>
                </c:pt>
                <c:pt idx="4357">
                  <c:v>36755</c:v>
                </c:pt>
                <c:pt idx="4358">
                  <c:v>36754</c:v>
                </c:pt>
                <c:pt idx="4359">
                  <c:v>36753</c:v>
                </c:pt>
                <c:pt idx="4360">
                  <c:v>36752</c:v>
                </c:pt>
                <c:pt idx="4361">
                  <c:v>36749</c:v>
                </c:pt>
                <c:pt idx="4362">
                  <c:v>36748</c:v>
                </c:pt>
                <c:pt idx="4363">
                  <c:v>36747</c:v>
                </c:pt>
                <c:pt idx="4364">
                  <c:v>36746</c:v>
                </c:pt>
                <c:pt idx="4365">
                  <c:v>36745</c:v>
                </c:pt>
                <c:pt idx="4366">
                  <c:v>36742</c:v>
                </c:pt>
                <c:pt idx="4367">
                  <c:v>36741</c:v>
                </c:pt>
                <c:pt idx="4368">
                  <c:v>36740</c:v>
                </c:pt>
                <c:pt idx="4369">
                  <c:v>36739</c:v>
                </c:pt>
                <c:pt idx="4370">
                  <c:v>36738</c:v>
                </c:pt>
                <c:pt idx="4371">
                  <c:v>36735</c:v>
                </c:pt>
                <c:pt idx="4372">
                  <c:v>36734</c:v>
                </c:pt>
                <c:pt idx="4373">
                  <c:v>36733</c:v>
                </c:pt>
                <c:pt idx="4374">
                  <c:v>36732</c:v>
                </c:pt>
                <c:pt idx="4375">
                  <c:v>36731</c:v>
                </c:pt>
                <c:pt idx="4376">
                  <c:v>36728</c:v>
                </c:pt>
                <c:pt idx="4377">
                  <c:v>36727</c:v>
                </c:pt>
                <c:pt idx="4378">
                  <c:v>36726</c:v>
                </c:pt>
                <c:pt idx="4379">
                  <c:v>36725</c:v>
                </c:pt>
                <c:pt idx="4380">
                  <c:v>36724</c:v>
                </c:pt>
                <c:pt idx="4381">
                  <c:v>36721</c:v>
                </c:pt>
                <c:pt idx="4382">
                  <c:v>36720</c:v>
                </c:pt>
                <c:pt idx="4383">
                  <c:v>36719</c:v>
                </c:pt>
                <c:pt idx="4384">
                  <c:v>36718</c:v>
                </c:pt>
                <c:pt idx="4385">
                  <c:v>36717</c:v>
                </c:pt>
                <c:pt idx="4386">
                  <c:v>36714</c:v>
                </c:pt>
                <c:pt idx="4387">
                  <c:v>36713</c:v>
                </c:pt>
                <c:pt idx="4388">
                  <c:v>36712</c:v>
                </c:pt>
                <c:pt idx="4389">
                  <c:v>36710</c:v>
                </c:pt>
                <c:pt idx="4390">
                  <c:v>36707</c:v>
                </c:pt>
                <c:pt idx="4391">
                  <c:v>36706</c:v>
                </c:pt>
                <c:pt idx="4392">
                  <c:v>36705</c:v>
                </c:pt>
                <c:pt idx="4393">
                  <c:v>36704</c:v>
                </c:pt>
                <c:pt idx="4394">
                  <c:v>36703</c:v>
                </c:pt>
                <c:pt idx="4395">
                  <c:v>36700</c:v>
                </c:pt>
                <c:pt idx="4396">
                  <c:v>36699</c:v>
                </c:pt>
                <c:pt idx="4397">
                  <c:v>36698</c:v>
                </c:pt>
                <c:pt idx="4398">
                  <c:v>36697</c:v>
                </c:pt>
                <c:pt idx="4399">
                  <c:v>36696</c:v>
                </c:pt>
                <c:pt idx="4400">
                  <c:v>36693</c:v>
                </c:pt>
                <c:pt idx="4401">
                  <c:v>36692</c:v>
                </c:pt>
                <c:pt idx="4402">
                  <c:v>36691</c:v>
                </c:pt>
                <c:pt idx="4403">
                  <c:v>36690</c:v>
                </c:pt>
                <c:pt idx="4404">
                  <c:v>36689</c:v>
                </c:pt>
                <c:pt idx="4405">
                  <c:v>36686</c:v>
                </c:pt>
                <c:pt idx="4406">
                  <c:v>36685</c:v>
                </c:pt>
                <c:pt idx="4407">
                  <c:v>36684</c:v>
                </c:pt>
                <c:pt idx="4408">
                  <c:v>36683</c:v>
                </c:pt>
                <c:pt idx="4409">
                  <c:v>36682</c:v>
                </c:pt>
                <c:pt idx="4410">
                  <c:v>36679</c:v>
                </c:pt>
                <c:pt idx="4411">
                  <c:v>36678</c:v>
                </c:pt>
                <c:pt idx="4412">
                  <c:v>36677</c:v>
                </c:pt>
                <c:pt idx="4413">
                  <c:v>36676</c:v>
                </c:pt>
                <c:pt idx="4414">
                  <c:v>36672</c:v>
                </c:pt>
                <c:pt idx="4415">
                  <c:v>36671</c:v>
                </c:pt>
                <c:pt idx="4416">
                  <c:v>36670</c:v>
                </c:pt>
                <c:pt idx="4417">
                  <c:v>36669</c:v>
                </c:pt>
                <c:pt idx="4418">
                  <c:v>36668</c:v>
                </c:pt>
                <c:pt idx="4419">
                  <c:v>36665</c:v>
                </c:pt>
                <c:pt idx="4420">
                  <c:v>36664</c:v>
                </c:pt>
                <c:pt idx="4421">
                  <c:v>36663</c:v>
                </c:pt>
                <c:pt idx="4422">
                  <c:v>36662</c:v>
                </c:pt>
                <c:pt idx="4423">
                  <c:v>36661</c:v>
                </c:pt>
                <c:pt idx="4424">
                  <c:v>36658</c:v>
                </c:pt>
                <c:pt idx="4425">
                  <c:v>36657</c:v>
                </c:pt>
                <c:pt idx="4426">
                  <c:v>36656</c:v>
                </c:pt>
                <c:pt idx="4427">
                  <c:v>36655</c:v>
                </c:pt>
                <c:pt idx="4428">
                  <c:v>36654</c:v>
                </c:pt>
                <c:pt idx="4429">
                  <c:v>36651</c:v>
                </c:pt>
                <c:pt idx="4430">
                  <c:v>36650</c:v>
                </c:pt>
                <c:pt idx="4431">
                  <c:v>36649</c:v>
                </c:pt>
                <c:pt idx="4432">
                  <c:v>36648</c:v>
                </c:pt>
                <c:pt idx="4433">
                  <c:v>36647</c:v>
                </c:pt>
                <c:pt idx="4434">
                  <c:v>36644</c:v>
                </c:pt>
                <c:pt idx="4435">
                  <c:v>36643</c:v>
                </c:pt>
                <c:pt idx="4436">
                  <c:v>36642</c:v>
                </c:pt>
                <c:pt idx="4437">
                  <c:v>36641</c:v>
                </c:pt>
                <c:pt idx="4438">
                  <c:v>36640</c:v>
                </c:pt>
                <c:pt idx="4439">
                  <c:v>36636</c:v>
                </c:pt>
                <c:pt idx="4440">
                  <c:v>36635</c:v>
                </c:pt>
                <c:pt idx="4441">
                  <c:v>36634</c:v>
                </c:pt>
                <c:pt idx="4442">
                  <c:v>36633</c:v>
                </c:pt>
                <c:pt idx="4443">
                  <c:v>36630</c:v>
                </c:pt>
                <c:pt idx="4444">
                  <c:v>36629</c:v>
                </c:pt>
                <c:pt idx="4445">
                  <c:v>36628</c:v>
                </c:pt>
                <c:pt idx="4446">
                  <c:v>36627</c:v>
                </c:pt>
                <c:pt idx="4447">
                  <c:v>36626</c:v>
                </c:pt>
                <c:pt idx="4448">
                  <c:v>36623</c:v>
                </c:pt>
                <c:pt idx="4449">
                  <c:v>36622</c:v>
                </c:pt>
                <c:pt idx="4450">
                  <c:v>36621</c:v>
                </c:pt>
                <c:pt idx="4451">
                  <c:v>36620</c:v>
                </c:pt>
                <c:pt idx="4452">
                  <c:v>36619</c:v>
                </c:pt>
                <c:pt idx="4453">
                  <c:v>36616</c:v>
                </c:pt>
                <c:pt idx="4454">
                  <c:v>36615</c:v>
                </c:pt>
                <c:pt idx="4455">
                  <c:v>36614</c:v>
                </c:pt>
                <c:pt idx="4456">
                  <c:v>36613</c:v>
                </c:pt>
                <c:pt idx="4457">
                  <c:v>36612</c:v>
                </c:pt>
                <c:pt idx="4458">
                  <c:v>36609</c:v>
                </c:pt>
                <c:pt idx="4459">
                  <c:v>36608</c:v>
                </c:pt>
                <c:pt idx="4460">
                  <c:v>36607</c:v>
                </c:pt>
                <c:pt idx="4461">
                  <c:v>36606</c:v>
                </c:pt>
                <c:pt idx="4462">
                  <c:v>36605</c:v>
                </c:pt>
                <c:pt idx="4463">
                  <c:v>36602</c:v>
                </c:pt>
                <c:pt idx="4464">
                  <c:v>36601</c:v>
                </c:pt>
                <c:pt idx="4465">
                  <c:v>36600</c:v>
                </c:pt>
                <c:pt idx="4466">
                  <c:v>36599</c:v>
                </c:pt>
                <c:pt idx="4467">
                  <c:v>36598</c:v>
                </c:pt>
                <c:pt idx="4468">
                  <c:v>36595</c:v>
                </c:pt>
                <c:pt idx="4469">
                  <c:v>36594</c:v>
                </c:pt>
                <c:pt idx="4470">
                  <c:v>36593</c:v>
                </c:pt>
                <c:pt idx="4471">
                  <c:v>36592</c:v>
                </c:pt>
                <c:pt idx="4472">
                  <c:v>36591</c:v>
                </c:pt>
                <c:pt idx="4473">
                  <c:v>36588</c:v>
                </c:pt>
                <c:pt idx="4474">
                  <c:v>36587</c:v>
                </c:pt>
                <c:pt idx="4475">
                  <c:v>36586</c:v>
                </c:pt>
                <c:pt idx="4476">
                  <c:v>36585</c:v>
                </c:pt>
                <c:pt idx="4477">
                  <c:v>36584</c:v>
                </c:pt>
                <c:pt idx="4478">
                  <c:v>36581</c:v>
                </c:pt>
                <c:pt idx="4479">
                  <c:v>36580</c:v>
                </c:pt>
                <c:pt idx="4480">
                  <c:v>36579</c:v>
                </c:pt>
                <c:pt idx="4481">
                  <c:v>36578</c:v>
                </c:pt>
                <c:pt idx="4482">
                  <c:v>36574</c:v>
                </c:pt>
                <c:pt idx="4483">
                  <c:v>36573</c:v>
                </c:pt>
                <c:pt idx="4484">
                  <c:v>36572</c:v>
                </c:pt>
                <c:pt idx="4485">
                  <c:v>36571</c:v>
                </c:pt>
                <c:pt idx="4486">
                  <c:v>36570</c:v>
                </c:pt>
                <c:pt idx="4487">
                  <c:v>36567</c:v>
                </c:pt>
                <c:pt idx="4488">
                  <c:v>36566</c:v>
                </c:pt>
                <c:pt idx="4489">
                  <c:v>36565</c:v>
                </c:pt>
                <c:pt idx="4490">
                  <c:v>36564</c:v>
                </c:pt>
                <c:pt idx="4491">
                  <c:v>36563</c:v>
                </c:pt>
                <c:pt idx="4492">
                  <c:v>36560</c:v>
                </c:pt>
                <c:pt idx="4493">
                  <c:v>36559</c:v>
                </c:pt>
                <c:pt idx="4494">
                  <c:v>36558</c:v>
                </c:pt>
                <c:pt idx="4495">
                  <c:v>36557</c:v>
                </c:pt>
                <c:pt idx="4496">
                  <c:v>36556</c:v>
                </c:pt>
                <c:pt idx="4497">
                  <c:v>36553</c:v>
                </c:pt>
                <c:pt idx="4498">
                  <c:v>36552</c:v>
                </c:pt>
                <c:pt idx="4499">
                  <c:v>36551</c:v>
                </c:pt>
                <c:pt idx="4500">
                  <c:v>36550</c:v>
                </c:pt>
                <c:pt idx="4501">
                  <c:v>36549</c:v>
                </c:pt>
                <c:pt idx="4502">
                  <c:v>36546</c:v>
                </c:pt>
                <c:pt idx="4503">
                  <c:v>36545</c:v>
                </c:pt>
                <c:pt idx="4504">
                  <c:v>36544</c:v>
                </c:pt>
                <c:pt idx="4505">
                  <c:v>36543</c:v>
                </c:pt>
                <c:pt idx="4506">
                  <c:v>36539</c:v>
                </c:pt>
                <c:pt idx="4507">
                  <c:v>36538</c:v>
                </c:pt>
                <c:pt idx="4508">
                  <c:v>36537</c:v>
                </c:pt>
                <c:pt idx="4509">
                  <c:v>36536</c:v>
                </c:pt>
                <c:pt idx="4510">
                  <c:v>36535</c:v>
                </c:pt>
                <c:pt idx="4511">
                  <c:v>36532</c:v>
                </c:pt>
                <c:pt idx="4512">
                  <c:v>36531</c:v>
                </c:pt>
                <c:pt idx="4513">
                  <c:v>36530</c:v>
                </c:pt>
                <c:pt idx="4514">
                  <c:v>36529</c:v>
                </c:pt>
                <c:pt idx="4515">
                  <c:v>36528</c:v>
                </c:pt>
                <c:pt idx="4516">
                  <c:v>36525</c:v>
                </c:pt>
                <c:pt idx="4517">
                  <c:v>36524</c:v>
                </c:pt>
                <c:pt idx="4518">
                  <c:v>36523</c:v>
                </c:pt>
                <c:pt idx="4519">
                  <c:v>36522</c:v>
                </c:pt>
                <c:pt idx="4520">
                  <c:v>36521</c:v>
                </c:pt>
                <c:pt idx="4521">
                  <c:v>36517</c:v>
                </c:pt>
                <c:pt idx="4522">
                  <c:v>36516</c:v>
                </c:pt>
                <c:pt idx="4523">
                  <c:v>36515</c:v>
                </c:pt>
                <c:pt idx="4524">
                  <c:v>36514</c:v>
                </c:pt>
                <c:pt idx="4525">
                  <c:v>36511</c:v>
                </c:pt>
                <c:pt idx="4526">
                  <c:v>36510</c:v>
                </c:pt>
                <c:pt idx="4527">
                  <c:v>36509</c:v>
                </c:pt>
                <c:pt idx="4528">
                  <c:v>36508</c:v>
                </c:pt>
                <c:pt idx="4529">
                  <c:v>36507</c:v>
                </c:pt>
                <c:pt idx="4530">
                  <c:v>36504</c:v>
                </c:pt>
                <c:pt idx="4531">
                  <c:v>36503</c:v>
                </c:pt>
                <c:pt idx="4532">
                  <c:v>36502</c:v>
                </c:pt>
                <c:pt idx="4533">
                  <c:v>36501</c:v>
                </c:pt>
                <c:pt idx="4534">
                  <c:v>36500</c:v>
                </c:pt>
                <c:pt idx="4535">
                  <c:v>36497</c:v>
                </c:pt>
                <c:pt idx="4536">
                  <c:v>36496</c:v>
                </c:pt>
                <c:pt idx="4537">
                  <c:v>36495</c:v>
                </c:pt>
                <c:pt idx="4538">
                  <c:v>36494</c:v>
                </c:pt>
                <c:pt idx="4539">
                  <c:v>36493</c:v>
                </c:pt>
                <c:pt idx="4540">
                  <c:v>36490</c:v>
                </c:pt>
                <c:pt idx="4541">
                  <c:v>36488</c:v>
                </c:pt>
                <c:pt idx="4542">
                  <c:v>36487</c:v>
                </c:pt>
                <c:pt idx="4543">
                  <c:v>36486</c:v>
                </c:pt>
                <c:pt idx="4544">
                  <c:v>36483</c:v>
                </c:pt>
                <c:pt idx="4545">
                  <c:v>36482</c:v>
                </c:pt>
                <c:pt idx="4546">
                  <c:v>36481</c:v>
                </c:pt>
                <c:pt idx="4547">
                  <c:v>36480</c:v>
                </c:pt>
                <c:pt idx="4548">
                  <c:v>36479</c:v>
                </c:pt>
                <c:pt idx="4549">
                  <c:v>36476</c:v>
                </c:pt>
                <c:pt idx="4550">
                  <c:v>36474</c:v>
                </c:pt>
                <c:pt idx="4551">
                  <c:v>36473</c:v>
                </c:pt>
                <c:pt idx="4552">
                  <c:v>36472</c:v>
                </c:pt>
                <c:pt idx="4553">
                  <c:v>36469</c:v>
                </c:pt>
                <c:pt idx="4554">
                  <c:v>36468</c:v>
                </c:pt>
                <c:pt idx="4555">
                  <c:v>36467</c:v>
                </c:pt>
                <c:pt idx="4556">
                  <c:v>36466</c:v>
                </c:pt>
                <c:pt idx="4557">
                  <c:v>36465</c:v>
                </c:pt>
                <c:pt idx="4558">
                  <c:v>36462</c:v>
                </c:pt>
                <c:pt idx="4559">
                  <c:v>36461</c:v>
                </c:pt>
                <c:pt idx="4560">
                  <c:v>36460</c:v>
                </c:pt>
                <c:pt idx="4561">
                  <c:v>36459</c:v>
                </c:pt>
                <c:pt idx="4562">
                  <c:v>36458</c:v>
                </c:pt>
                <c:pt idx="4563">
                  <c:v>36455</c:v>
                </c:pt>
                <c:pt idx="4564">
                  <c:v>36454</c:v>
                </c:pt>
                <c:pt idx="4565">
                  <c:v>36453</c:v>
                </c:pt>
                <c:pt idx="4566">
                  <c:v>36452</c:v>
                </c:pt>
                <c:pt idx="4567">
                  <c:v>36451</c:v>
                </c:pt>
                <c:pt idx="4568">
                  <c:v>36448</c:v>
                </c:pt>
                <c:pt idx="4569">
                  <c:v>36447</c:v>
                </c:pt>
                <c:pt idx="4570">
                  <c:v>36446</c:v>
                </c:pt>
                <c:pt idx="4571">
                  <c:v>36445</c:v>
                </c:pt>
                <c:pt idx="4572">
                  <c:v>36441</c:v>
                </c:pt>
                <c:pt idx="4573">
                  <c:v>36440</c:v>
                </c:pt>
                <c:pt idx="4574">
                  <c:v>36439</c:v>
                </c:pt>
                <c:pt idx="4575">
                  <c:v>36438</c:v>
                </c:pt>
                <c:pt idx="4576">
                  <c:v>36437</c:v>
                </c:pt>
                <c:pt idx="4577">
                  <c:v>36434</c:v>
                </c:pt>
                <c:pt idx="4578">
                  <c:v>36433</c:v>
                </c:pt>
                <c:pt idx="4579">
                  <c:v>36432</c:v>
                </c:pt>
                <c:pt idx="4580">
                  <c:v>36431</c:v>
                </c:pt>
                <c:pt idx="4581">
                  <c:v>36430</c:v>
                </c:pt>
                <c:pt idx="4582">
                  <c:v>36427</c:v>
                </c:pt>
                <c:pt idx="4583">
                  <c:v>36426</c:v>
                </c:pt>
                <c:pt idx="4584">
                  <c:v>36425</c:v>
                </c:pt>
                <c:pt idx="4585">
                  <c:v>36424</c:v>
                </c:pt>
                <c:pt idx="4586">
                  <c:v>36423</c:v>
                </c:pt>
                <c:pt idx="4587">
                  <c:v>36420</c:v>
                </c:pt>
                <c:pt idx="4588">
                  <c:v>36419</c:v>
                </c:pt>
                <c:pt idx="4589">
                  <c:v>36418</c:v>
                </c:pt>
                <c:pt idx="4590">
                  <c:v>36417</c:v>
                </c:pt>
                <c:pt idx="4591">
                  <c:v>36416</c:v>
                </c:pt>
                <c:pt idx="4592">
                  <c:v>36413</c:v>
                </c:pt>
                <c:pt idx="4593">
                  <c:v>36412</c:v>
                </c:pt>
                <c:pt idx="4594">
                  <c:v>36411</c:v>
                </c:pt>
                <c:pt idx="4595">
                  <c:v>36410</c:v>
                </c:pt>
                <c:pt idx="4596">
                  <c:v>36406</c:v>
                </c:pt>
                <c:pt idx="4597">
                  <c:v>36405</c:v>
                </c:pt>
                <c:pt idx="4598">
                  <c:v>36404</c:v>
                </c:pt>
                <c:pt idx="4599">
                  <c:v>36403</c:v>
                </c:pt>
                <c:pt idx="4600">
                  <c:v>36402</c:v>
                </c:pt>
                <c:pt idx="4601">
                  <c:v>36399</c:v>
                </c:pt>
                <c:pt idx="4602">
                  <c:v>36398</c:v>
                </c:pt>
                <c:pt idx="4603">
                  <c:v>36397</c:v>
                </c:pt>
                <c:pt idx="4604">
                  <c:v>36396</c:v>
                </c:pt>
                <c:pt idx="4605">
                  <c:v>36395</c:v>
                </c:pt>
                <c:pt idx="4606">
                  <c:v>36392</c:v>
                </c:pt>
                <c:pt idx="4607">
                  <c:v>36391</c:v>
                </c:pt>
                <c:pt idx="4608">
                  <c:v>36390</c:v>
                </c:pt>
                <c:pt idx="4609">
                  <c:v>36389</c:v>
                </c:pt>
                <c:pt idx="4610">
                  <c:v>36388</c:v>
                </c:pt>
                <c:pt idx="4611">
                  <c:v>36385</c:v>
                </c:pt>
                <c:pt idx="4612">
                  <c:v>36384</c:v>
                </c:pt>
                <c:pt idx="4613">
                  <c:v>36383</c:v>
                </c:pt>
                <c:pt idx="4614">
                  <c:v>36382</c:v>
                </c:pt>
                <c:pt idx="4615">
                  <c:v>36381</c:v>
                </c:pt>
                <c:pt idx="4616">
                  <c:v>36378</c:v>
                </c:pt>
                <c:pt idx="4617">
                  <c:v>36377</c:v>
                </c:pt>
                <c:pt idx="4618">
                  <c:v>36376</c:v>
                </c:pt>
                <c:pt idx="4619">
                  <c:v>36375</c:v>
                </c:pt>
                <c:pt idx="4620">
                  <c:v>36374</c:v>
                </c:pt>
                <c:pt idx="4621">
                  <c:v>36371</c:v>
                </c:pt>
                <c:pt idx="4622">
                  <c:v>36370</c:v>
                </c:pt>
                <c:pt idx="4623">
                  <c:v>36369</c:v>
                </c:pt>
                <c:pt idx="4624">
                  <c:v>36368</c:v>
                </c:pt>
                <c:pt idx="4625">
                  <c:v>36367</c:v>
                </c:pt>
                <c:pt idx="4626">
                  <c:v>36364</c:v>
                </c:pt>
                <c:pt idx="4627">
                  <c:v>36363</c:v>
                </c:pt>
                <c:pt idx="4628">
                  <c:v>36362</c:v>
                </c:pt>
                <c:pt idx="4629">
                  <c:v>36361</c:v>
                </c:pt>
                <c:pt idx="4630">
                  <c:v>36360</c:v>
                </c:pt>
                <c:pt idx="4631">
                  <c:v>36357</c:v>
                </c:pt>
                <c:pt idx="4632">
                  <c:v>36356</c:v>
                </c:pt>
                <c:pt idx="4633">
                  <c:v>36355</c:v>
                </c:pt>
                <c:pt idx="4634">
                  <c:v>36354</c:v>
                </c:pt>
                <c:pt idx="4635">
                  <c:v>36353</c:v>
                </c:pt>
                <c:pt idx="4636">
                  <c:v>36350</c:v>
                </c:pt>
                <c:pt idx="4637">
                  <c:v>36349</c:v>
                </c:pt>
                <c:pt idx="4638">
                  <c:v>36348</c:v>
                </c:pt>
                <c:pt idx="4639">
                  <c:v>36347</c:v>
                </c:pt>
                <c:pt idx="4640">
                  <c:v>36343</c:v>
                </c:pt>
                <c:pt idx="4641">
                  <c:v>36342</c:v>
                </c:pt>
                <c:pt idx="4642">
                  <c:v>36341</c:v>
                </c:pt>
                <c:pt idx="4643">
                  <c:v>36340</c:v>
                </c:pt>
                <c:pt idx="4644">
                  <c:v>36339</c:v>
                </c:pt>
                <c:pt idx="4645">
                  <c:v>36336</c:v>
                </c:pt>
                <c:pt idx="4646">
                  <c:v>36335</c:v>
                </c:pt>
                <c:pt idx="4647">
                  <c:v>36334</c:v>
                </c:pt>
                <c:pt idx="4648">
                  <c:v>36333</c:v>
                </c:pt>
                <c:pt idx="4649">
                  <c:v>36332</c:v>
                </c:pt>
                <c:pt idx="4650">
                  <c:v>36329</c:v>
                </c:pt>
                <c:pt idx="4651">
                  <c:v>36328</c:v>
                </c:pt>
                <c:pt idx="4652">
                  <c:v>36327</c:v>
                </c:pt>
                <c:pt idx="4653">
                  <c:v>36326</c:v>
                </c:pt>
                <c:pt idx="4654">
                  <c:v>36325</c:v>
                </c:pt>
                <c:pt idx="4655">
                  <c:v>36322</c:v>
                </c:pt>
                <c:pt idx="4656">
                  <c:v>36321</c:v>
                </c:pt>
                <c:pt idx="4657">
                  <c:v>36320</c:v>
                </c:pt>
                <c:pt idx="4658">
                  <c:v>36319</c:v>
                </c:pt>
                <c:pt idx="4659">
                  <c:v>36318</c:v>
                </c:pt>
                <c:pt idx="4660">
                  <c:v>36315</c:v>
                </c:pt>
                <c:pt idx="4661">
                  <c:v>36314</c:v>
                </c:pt>
                <c:pt idx="4662">
                  <c:v>36313</c:v>
                </c:pt>
                <c:pt idx="4663">
                  <c:v>36312</c:v>
                </c:pt>
                <c:pt idx="4664">
                  <c:v>36308</c:v>
                </c:pt>
                <c:pt idx="4665">
                  <c:v>36307</c:v>
                </c:pt>
                <c:pt idx="4666">
                  <c:v>36306</c:v>
                </c:pt>
                <c:pt idx="4667">
                  <c:v>36305</c:v>
                </c:pt>
                <c:pt idx="4668">
                  <c:v>36304</c:v>
                </c:pt>
                <c:pt idx="4669">
                  <c:v>36301</c:v>
                </c:pt>
                <c:pt idx="4670">
                  <c:v>36300</c:v>
                </c:pt>
                <c:pt idx="4671">
                  <c:v>36299</c:v>
                </c:pt>
                <c:pt idx="4672">
                  <c:v>36298</c:v>
                </c:pt>
                <c:pt idx="4673">
                  <c:v>36297</c:v>
                </c:pt>
                <c:pt idx="4674">
                  <c:v>36294</c:v>
                </c:pt>
                <c:pt idx="4675">
                  <c:v>36293</c:v>
                </c:pt>
                <c:pt idx="4676">
                  <c:v>36292</c:v>
                </c:pt>
                <c:pt idx="4677">
                  <c:v>36291</c:v>
                </c:pt>
                <c:pt idx="4678">
                  <c:v>36290</c:v>
                </c:pt>
                <c:pt idx="4679">
                  <c:v>36287</c:v>
                </c:pt>
                <c:pt idx="4680">
                  <c:v>36286</c:v>
                </c:pt>
                <c:pt idx="4681">
                  <c:v>36285</c:v>
                </c:pt>
                <c:pt idx="4682">
                  <c:v>36284</c:v>
                </c:pt>
                <c:pt idx="4683">
                  <c:v>36283</c:v>
                </c:pt>
                <c:pt idx="4684">
                  <c:v>36280</c:v>
                </c:pt>
                <c:pt idx="4685">
                  <c:v>36279</c:v>
                </c:pt>
                <c:pt idx="4686">
                  <c:v>36278</c:v>
                </c:pt>
                <c:pt idx="4687">
                  <c:v>36277</c:v>
                </c:pt>
                <c:pt idx="4688">
                  <c:v>36276</c:v>
                </c:pt>
                <c:pt idx="4689">
                  <c:v>36273</c:v>
                </c:pt>
                <c:pt idx="4690">
                  <c:v>36272</c:v>
                </c:pt>
                <c:pt idx="4691">
                  <c:v>36271</c:v>
                </c:pt>
                <c:pt idx="4692">
                  <c:v>36270</c:v>
                </c:pt>
                <c:pt idx="4693">
                  <c:v>36269</c:v>
                </c:pt>
                <c:pt idx="4694">
                  <c:v>36266</c:v>
                </c:pt>
                <c:pt idx="4695">
                  <c:v>36265</c:v>
                </c:pt>
                <c:pt idx="4696">
                  <c:v>36264</c:v>
                </c:pt>
                <c:pt idx="4697">
                  <c:v>36263</c:v>
                </c:pt>
                <c:pt idx="4698">
                  <c:v>36262</c:v>
                </c:pt>
                <c:pt idx="4699">
                  <c:v>36259</c:v>
                </c:pt>
                <c:pt idx="4700">
                  <c:v>36258</c:v>
                </c:pt>
                <c:pt idx="4701">
                  <c:v>36257</c:v>
                </c:pt>
                <c:pt idx="4702">
                  <c:v>36256</c:v>
                </c:pt>
                <c:pt idx="4703">
                  <c:v>36255</c:v>
                </c:pt>
                <c:pt idx="4704">
                  <c:v>36251</c:v>
                </c:pt>
                <c:pt idx="4705">
                  <c:v>36250</c:v>
                </c:pt>
                <c:pt idx="4706">
                  <c:v>36249</c:v>
                </c:pt>
                <c:pt idx="4707">
                  <c:v>36248</c:v>
                </c:pt>
                <c:pt idx="4708">
                  <c:v>36245</c:v>
                </c:pt>
                <c:pt idx="4709">
                  <c:v>36244</c:v>
                </c:pt>
                <c:pt idx="4710">
                  <c:v>36243</c:v>
                </c:pt>
                <c:pt idx="4711">
                  <c:v>36242</c:v>
                </c:pt>
                <c:pt idx="4712">
                  <c:v>36241</c:v>
                </c:pt>
                <c:pt idx="4713">
                  <c:v>36238</c:v>
                </c:pt>
                <c:pt idx="4714">
                  <c:v>36237</c:v>
                </c:pt>
                <c:pt idx="4715">
                  <c:v>36236</c:v>
                </c:pt>
                <c:pt idx="4716">
                  <c:v>36235</c:v>
                </c:pt>
                <c:pt idx="4717">
                  <c:v>36234</c:v>
                </c:pt>
                <c:pt idx="4718">
                  <c:v>36231</c:v>
                </c:pt>
                <c:pt idx="4719">
                  <c:v>36230</c:v>
                </c:pt>
                <c:pt idx="4720">
                  <c:v>36229</c:v>
                </c:pt>
                <c:pt idx="4721">
                  <c:v>36228</c:v>
                </c:pt>
                <c:pt idx="4722">
                  <c:v>36227</c:v>
                </c:pt>
                <c:pt idx="4723">
                  <c:v>36224</c:v>
                </c:pt>
                <c:pt idx="4724">
                  <c:v>36223</c:v>
                </c:pt>
                <c:pt idx="4725">
                  <c:v>36222</c:v>
                </c:pt>
                <c:pt idx="4726">
                  <c:v>36221</c:v>
                </c:pt>
                <c:pt idx="4727">
                  <c:v>36220</c:v>
                </c:pt>
                <c:pt idx="4728">
                  <c:v>36217</c:v>
                </c:pt>
                <c:pt idx="4729">
                  <c:v>36216</c:v>
                </c:pt>
                <c:pt idx="4730">
                  <c:v>36215</c:v>
                </c:pt>
                <c:pt idx="4731">
                  <c:v>36214</c:v>
                </c:pt>
                <c:pt idx="4732">
                  <c:v>36213</c:v>
                </c:pt>
                <c:pt idx="4733">
                  <c:v>36210</c:v>
                </c:pt>
                <c:pt idx="4734">
                  <c:v>36209</c:v>
                </c:pt>
                <c:pt idx="4735">
                  <c:v>36208</c:v>
                </c:pt>
                <c:pt idx="4736">
                  <c:v>36207</c:v>
                </c:pt>
                <c:pt idx="4737">
                  <c:v>36203</c:v>
                </c:pt>
                <c:pt idx="4738">
                  <c:v>36202</c:v>
                </c:pt>
                <c:pt idx="4739">
                  <c:v>36201</c:v>
                </c:pt>
                <c:pt idx="4740">
                  <c:v>36200</c:v>
                </c:pt>
                <c:pt idx="4741">
                  <c:v>36199</c:v>
                </c:pt>
                <c:pt idx="4742">
                  <c:v>36196</c:v>
                </c:pt>
                <c:pt idx="4743">
                  <c:v>36195</c:v>
                </c:pt>
                <c:pt idx="4744">
                  <c:v>36194</c:v>
                </c:pt>
                <c:pt idx="4745">
                  <c:v>36193</c:v>
                </c:pt>
                <c:pt idx="4746">
                  <c:v>36192</c:v>
                </c:pt>
                <c:pt idx="4747">
                  <c:v>36189</c:v>
                </c:pt>
                <c:pt idx="4748">
                  <c:v>36188</c:v>
                </c:pt>
                <c:pt idx="4749">
                  <c:v>36187</c:v>
                </c:pt>
                <c:pt idx="4750">
                  <c:v>36186</c:v>
                </c:pt>
                <c:pt idx="4751">
                  <c:v>36185</c:v>
                </c:pt>
                <c:pt idx="4752">
                  <c:v>36182</c:v>
                </c:pt>
                <c:pt idx="4753">
                  <c:v>36181</c:v>
                </c:pt>
                <c:pt idx="4754">
                  <c:v>36180</c:v>
                </c:pt>
                <c:pt idx="4755">
                  <c:v>36179</c:v>
                </c:pt>
                <c:pt idx="4756">
                  <c:v>36175</c:v>
                </c:pt>
                <c:pt idx="4757">
                  <c:v>36174</c:v>
                </c:pt>
                <c:pt idx="4758">
                  <c:v>36173</c:v>
                </c:pt>
                <c:pt idx="4759">
                  <c:v>36172</c:v>
                </c:pt>
                <c:pt idx="4760">
                  <c:v>36171</c:v>
                </c:pt>
                <c:pt idx="4761">
                  <c:v>36168</c:v>
                </c:pt>
                <c:pt idx="4762">
                  <c:v>36167</c:v>
                </c:pt>
                <c:pt idx="4763">
                  <c:v>36166</c:v>
                </c:pt>
                <c:pt idx="4764">
                  <c:v>36165</c:v>
                </c:pt>
                <c:pt idx="4765">
                  <c:v>36164</c:v>
                </c:pt>
                <c:pt idx="4766">
                  <c:v>36160</c:v>
                </c:pt>
                <c:pt idx="4767">
                  <c:v>36159</c:v>
                </c:pt>
                <c:pt idx="4768">
                  <c:v>36158</c:v>
                </c:pt>
                <c:pt idx="4769">
                  <c:v>36157</c:v>
                </c:pt>
                <c:pt idx="4770">
                  <c:v>36153</c:v>
                </c:pt>
                <c:pt idx="4771">
                  <c:v>36152</c:v>
                </c:pt>
                <c:pt idx="4772">
                  <c:v>36151</c:v>
                </c:pt>
                <c:pt idx="4773">
                  <c:v>36150</c:v>
                </c:pt>
                <c:pt idx="4774">
                  <c:v>36147</c:v>
                </c:pt>
                <c:pt idx="4775">
                  <c:v>36146</c:v>
                </c:pt>
                <c:pt idx="4776">
                  <c:v>36145</c:v>
                </c:pt>
                <c:pt idx="4777">
                  <c:v>36144</c:v>
                </c:pt>
                <c:pt idx="4778">
                  <c:v>36143</c:v>
                </c:pt>
                <c:pt idx="4779">
                  <c:v>36140</c:v>
                </c:pt>
                <c:pt idx="4780">
                  <c:v>36139</c:v>
                </c:pt>
                <c:pt idx="4781">
                  <c:v>36138</c:v>
                </c:pt>
                <c:pt idx="4782">
                  <c:v>36137</c:v>
                </c:pt>
                <c:pt idx="4783">
                  <c:v>36136</c:v>
                </c:pt>
                <c:pt idx="4784">
                  <c:v>36133</c:v>
                </c:pt>
                <c:pt idx="4785">
                  <c:v>36132</c:v>
                </c:pt>
                <c:pt idx="4786">
                  <c:v>36131</c:v>
                </c:pt>
                <c:pt idx="4787">
                  <c:v>36130</c:v>
                </c:pt>
                <c:pt idx="4788">
                  <c:v>36129</c:v>
                </c:pt>
                <c:pt idx="4789">
                  <c:v>36126</c:v>
                </c:pt>
                <c:pt idx="4790">
                  <c:v>36124</c:v>
                </c:pt>
                <c:pt idx="4791">
                  <c:v>36123</c:v>
                </c:pt>
                <c:pt idx="4792">
                  <c:v>36122</c:v>
                </c:pt>
                <c:pt idx="4793">
                  <c:v>36119</c:v>
                </c:pt>
                <c:pt idx="4794">
                  <c:v>36118</c:v>
                </c:pt>
                <c:pt idx="4795">
                  <c:v>36117</c:v>
                </c:pt>
                <c:pt idx="4796">
                  <c:v>36116</c:v>
                </c:pt>
                <c:pt idx="4797">
                  <c:v>36115</c:v>
                </c:pt>
                <c:pt idx="4798">
                  <c:v>36112</c:v>
                </c:pt>
                <c:pt idx="4799">
                  <c:v>36111</c:v>
                </c:pt>
                <c:pt idx="4800">
                  <c:v>36109</c:v>
                </c:pt>
                <c:pt idx="4801">
                  <c:v>36108</c:v>
                </c:pt>
                <c:pt idx="4802">
                  <c:v>36105</c:v>
                </c:pt>
                <c:pt idx="4803">
                  <c:v>36104</c:v>
                </c:pt>
                <c:pt idx="4804">
                  <c:v>36103</c:v>
                </c:pt>
                <c:pt idx="4805">
                  <c:v>36102</c:v>
                </c:pt>
                <c:pt idx="4806">
                  <c:v>36101</c:v>
                </c:pt>
                <c:pt idx="4807">
                  <c:v>36098</c:v>
                </c:pt>
                <c:pt idx="4808">
                  <c:v>36097</c:v>
                </c:pt>
                <c:pt idx="4809">
                  <c:v>36096</c:v>
                </c:pt>
                <c:pt idx="4810">
                  <c:v>36095</c:v>
                </c:pt>
                <c:pt idx="4811">
                  <c:v>36094</c:v>
                </c:pt>
                <c:pt idx="4812">
                  <c:v>36091</c:v>
                </c:pt>
                <c:pt idx="4813">
                  <c:v>36090</c:v>
                </c:pt>
                <c:pt idx="4814">
                  <c:v>36089</c:v>
                </c:pt>
                <c:pt idx="4815">
                  <c:v>36088</c:v>
                </c:pt>
                <c:pt idx="4816">
                  <c:v>36087</c:v>
                </c:pt>
                <c:pt idx="4817">
                  <c:v>36084</c:v>
                </c:pt>
                <c:pt idx="4818">
                  <c:v>36083</c:v>
                </c:pt>
                <c:pt idx="4819">
                  <c:v>36082</c:v>
                </c:pt>
                <c:pt idx="4820">
                  <c:v>36081</c:v>
                </c:pt>
                <c:pt idx="4821">
                  <c:v>36077</c:v>
                </c:pt>
                <c:pt idx="4822">
                  <c:v>36076</c:v>
                </c:pt>
                <c:pt idx="4823">
                  <c:v>36075</c:v>
                </c:pt>
                <c:pt idx="4824">
                  <c:v>36074</c:v>
                </c:pt>
                <c:pt idx="4825">
                  <c:v>36073</c:v>
                </c:pt>
                <c:pt idx="4826">
                  <c:v>36070</c:v>
                </c:pt>
                <c:pt idx="4827">
                  <c:v>36069</c:v>
                </c:pt>
                <c:pt idx="4828">
                  <c:v>36068</c:v>
                </c:pt>
                <c:pt idx="4829">
                  <c:v>36067</c:v>
                </c:pt>
                <c:pt idx="4830">
                  <c:v>36066</c:v>
                </c:pt>
                <c:pt idx="4831">
                  <c:v>36063</c:v>
                </c:pt>
                <c:pt idx="4832">
                  <c:v>36062</c:v>
                </c:pt>
                <c:pt idx="4833">
                  <c:v>36061</c:v>
                </c:pt>
                <c:pt idx="4834">
                  <c:v>36060</c:v>
                </c:pt>
                <c:pt idx="4835">
                  <c:v>36059</c:v>
                </c:pt>
                <c:pt idx="4836">
                  <c:v>36056</c:v>
                </c:pt>
                <c:pt idx="4837">
                  <c:v>36055</c:v>
                </c:pt>
                <c:pt idx="4838">
                  <c:v>36054</c:v>
                </c:pt>
                <c:pt idx="4839">
                  <c:v>36053</c:v>
                </c:pt>
                <c:pt idx="4840">
                  <c:v>36052</c:v>
                </c:pt>
                <c:pt idx="4841">
                  <c:v>36049</c:v>
                </c:pt>
                <c:pt idx="4842">
                  <c:v>36048</c:v>
                </c:pt>
                <c:pt idx="4843">
                  <c:v>36047</c:v>
                </c:pt>
                <c:pt idx="4844">
                  <c:v>36046</c:v>
                </c:pt>
                <c:pt idx="4845">
                  <c:v>36042</c:v>
                </c:pt>
                <c:pt idx="4846">
                  <c:v>36041</c:v>
                </c:pt>
                <c:pt idx="4847">
                  <c:v>36040</c:v>
                </c:pt>
                <c:pt idx="4848">
                  <c:v>36039</c:v>
                </c:pt>
                <c:pt idx="4849">
                  <c:v>36038</c:v>
                </c:pt>
                <c:pt idx="4850">
                  <c:v>36035</c:v>
                </c:pt>
                <c:pt idx="4851">
                  <c:v>36034</c:v>
                </c:pt>
                <c:pt idx="4852">
                  <c:v>36033</c:v>
                </c:pt>
                <c:pt idx="4853">
                  <c:v>36032</c:v>
                </c:pt>
                <c:pt idx="4854">
                  <c:v>36031</c:v>
                </c:pt>
                <c:pt idx="4855">
                  <c:v>36028</c:v>
                </c:pt>
                <c:pt idx="4856">
                  <c:v>36027</c:v>
                </c:pt>
                <c:pt idx="4857">
                  <c:v>36026</c:v>
                </c:pt>
                <c:pt idx="4858">
                  <c:v>36025</c:v>
                </c:pt>
                <c:pt idx="4859">
                  <c:v>36024</c:v>
                </c:pt>
                <c:pt idx="4860">
                  <c:v>36021</c:v>
                </c:pt>
                <c:pt idx="4861">
                  <c:v>36020</c:v>
                </c:pt>
                <c:pt idx="4862">
                  <c:v>36019</c:v>
                </c:pt>
                <c:pt idx="4863">
                  <c:v>36018</c:v>
                </c:pt>
                <c:pt idx="4864">
                  <c:v>36017</c:v>
                </c:pt>
                <c:pt idx="4865">
                  <c:v>36014</c:v>
                </c:pt>
                <c:pt idx="4866">
                  <c:v>36013</c:v>
                </c:pt>
                <c:pt idx="4867">
                  <c:v>36012</c:v>
                </c:pt>
                <c:pt idx="4868">
                  <c:v>36011</c:v>
                </c:pt>
                <c:pt idx="4869">
                  <c:v>36010</c:v>
                </c:pt>
                <c:pt idx="4870">
                  <c:v>36007</c:v>
                </c:pt>
                <c:pt idx="4871">
                  <c:v>36006</c:v>
                </c:pt>
                <c:pt idx="4872">
                  <c:v>36005</c:v>
                </c:pt>
                <c:pt idx="4873">
                  <c:v>36004</c:v>
                </c:pt>
                <c:pt idx="4874">
                  <c:v>36003</c:v>
                </c:pt>
                <c:pt idx="4875">
                  <c:v>36000</c:v>
                </c:pt>
                <c:pt idx="4876">
                  <c:v>35999</c:v>
                </c:pt>
                <c:pt idx="4877">
                  <c:v>35998</c:v>
                </c:pt>
                <c:pt idx="4878">
                  <c:v>35997</c:v>
                </c:pt>
                <c:pt idx="4879">
                  <c:v>35996</c:v>
                </c:pt>
                <c:pt idx="4880">
                  <c:v>35993</c:v>
                </c:pt>
                <c:pt idx="4881">
                  <c:v>35992</c:v>
                </c:pt>
                <c:pt idx="4882">
                  <c:v>35991</c:v>
                </c:pt>
                <c:pt idx="4883">
                  <c:v>35990</c:v>
                </c:pt>
                <c:pt idx="4884">
                  <c:v>35989</c:v>
                </c:pt>
                <c:pt idx="4885">
                  <c:v>35986</c:v>
                </c:pt>
                <c:pt idx="4886">
                  <c:v>35985</c:v>
                </c:pt>
                <c:pt idx="4887">
                  <c:v>35984</c:v>
                </c:pt>
                <c:pt idx="4888">
                  <c:v>35983</c:v>
                </c:pt>
                <c:pt idx="4889">
                  <c:v>35982</c:v>
                </c:pt>
                <c:pt idx="4890">
                  <c:v>35978</c:v>
                </c:pt>
                <c:pt idx="4891">
                  <c:v>35977</c:v>
                </c:pt>
                <c:pt idx="4892">
                  <c:v>35976</c:v>
                </c:pt>
                <c:pt idx="4893">
                  <c:v>35975</c:v>
                </c:pt>
                <c:pt idx="4894">
                  <c:v>35972</c:v>
                </c:pt>
                <c:pt idx="4895">
                  <c:v>35971</c:v>
                </c:pt>
                <c:pt idx="4896">
                  <c:v>35970</c:v>
                </c:pt>
                <c:pt idx="4897">
                  <c:v>35969</c:v>
                </c:pt>
                <c:pt idx="4898">
                  <c:v>35968</c:v>
                </c:pt>
                <c:pt idx="4899">
                  <c:v>35965</c:v>
                </c:pt>
                <c:pt idx="4900">
                  <c:v>35964</c:v>
                </c:pt>
                <c:pt idx="4901">
                  <c:v>35963</c:v>
                </c:pt>
                <c:pt idx="4902">
                  <c:v>35962</c:v>
                </c:pt>
                <c:pt idx="4903">
                  <c:v>35961</c:v>
                </c:pt>
                <c:pt idx="4904">
                  <c:v>35958</c:v>
                </c:pt>
                <c:pt idx="4905">
                  <c:v>35957</c:v>
                </c:pt>
                <c:pt idx="4906">
                  <c:v>35956</c:v>
                </c:pt>
                <c:pt idx="4907">
                  <c:v>35955</c:v>
                </c:pt>
                <c:pt idx="4908">
                  <c:v>35954</c:v>
                </c:pt>
                <c:pt idx="4909">
                  <c:v>35951</c:v>
                </c:pt>
                <c:pt idx="4910">
                  <c:v>35950</c:v>
                </c:pt>
                <c:pt idx="4911">
                  <c:v>35949</c:v>
                </c:pt>
                <c:pt idx="4912">
                  <c:v>35948</c:v>
                </c:pt>
                <c:pt idx="4913">
                  <c:v>35947</c:v>
                </c:pt>
                <c:pt idx="4914">
                  <c:v>35944</c:v>
                </c:pt>
                <c:pt idx="4915">
                  <c:v>35943</c:v>
                </c:pt>
                <c:pt idx="4916">
                  <c:v>35942</c:v>
                </c:pt>
                <c:pt idx="4917">
                  <c:v>35941</c:v>
                </c:pt>
                <c:pt idx="4918">
                  <c:v>35937</c:v>
                </c:pt>
                <c:pt idx="4919">
                  <c:v>35936</c:v>
                </c:pt>
                <c:pt idx="4920">
                  <c:v>35935</c:v>
                </c:pt>
                <c:pt idx="4921">
                  <c:v>35934</c:v>
                </c:pt>
                <c:pt idx="4922">
                  <c:v>35933</c:v>
                </c:pt>
                <c:pt idx="4923">
                  <c:v>35930</c:v>
                </c:pt>
                <c:pt idx="4924">
                  <c:v>35929</c:v>
                </c:pt>
                <c:pt idx="4925">
                  <c:v>35928</c:v>
                </c:pt>
                <c:pt idx="4926">
                  <c:v>35927</c:v>
                </c:pt>
                <c:pt idx="4927">
                  <c:v>35926</c:v>
                </c:pt>
                <c:pt idx="4928">
                  <c:v>35923</c:v>
                </c:pt>
                <c:pt idx="4929">
                  <c:v>35922</c:v>
                </c:pt>
                <c:pt idx="4930">
                  <c:v>35921</c:v>
                </c:pt>
                <c:pt idx="4931">
                  <c:v>35920</c:v>
                </c:pt>
                <c:pt idx="4932">
                  <c:v>35919</c:v>
                </c:pt>
                <c:pt idx="4933">
                  <c:v>35916</c:v>
                </c:pt>
                <c:pt idx="4934">
                  <c:v>35915</c:v>
                </c:pt>
                <c:pt idx="4935">
                  <c:v>35914</c:v>
                </c:pt>
                <c:pt idx="4936">
                  <c:v>35913</c:v>
                </c:pt>
                <c:pt idx="4937">
                  <c:v>35912</c:v>
                </c:pt>
                <c:pt idx="4938">
                  <c:v>35909</c:v>
                </c:pt>
                <c:pt idx="4939">
                  <c:v>35908</c:v>
                </c:pt>
                <c:pt idx="4940">
                  <c:v>35907</c:v>
                </c:pt>
                <c:pt idx="4941">
                  <c:v>35906</c:v>
                </c:pt>
                <c:pt idx="4942">
                  <c:v>35905</c:v>
                </c:pt>
                <c:pt idx="4943">
                  <c:v>35902</c:v>
                </c:pt>
                <c:pt idx="4944">
                  <c:v>35901</c:v>
                </c:pt>
                <c:pt idx="4945">
                  <c:v>35900</c:v>
                </c:pt>
                <c:pt idx="4946">
                  <c:v>35899</c:v>
                </c:pt>
                <c:pt idx="4947">
                  <c:v>35898</c:v>
                </c:pt>
                <c:pt idx="4948">
                  <c:v>35894</c:v>
                </c:pt>
                <c:pt idx="4949">
                  <c:v>35893</c:v>
                </c:pt>
                <c:pt idx="4950">
                  <c:v>35892</c:v>
                </c:pt>
                <c:pt idx="4951">
                  <c:v>35891</c:v>
                </c:pt>
                <c:pt idx="4952">
                  <c:v>35888</c:v>
                </c:pt>
                <c:pt idx="4953">
                  <c:v>35887</c:v>
                </c:pt>
                <c:pt idx="4954">
                  <c:v>35886</c:v>
                </c:pt>
                <c:pt idx="4955">
                  <c:v>35885</c:v>
                </c:pt>
                <c:pt idx="4956">
                  <c:v>35884</c:v>
                </c:pt>
                <c:pt idx="4957">
                  <c:v>35881</c:v>
                </c:pt>
                <c:pt idx="4958">
                  <c:v>35880</c:v>
                </c:pt>
                <c:pt idx="4959">
                  <c:v>35879</c:v>
                </c:pt>
                <c:pt idx="4960">
                  <c:v>35878</c:v>
                </c:pt>
                <c:pt idx="4961">
                  <c:v>35877</c:v>
                </c:pt>
                <c:pt idx="4962">
                  <c:v>35874</c:v>
                </c:pt>
                <c:pt idx="4963">
                  <c:v>35873</c:v>
                </c:pt>
                <c:pt idx="4964">
                  <c:v>35872</c:v>
                </c:pt>
                <c:pt idx="4965">
                  <c:v>35871</c:v>
                </c:pt>
                <c:pt idx="4966">
                  <c:v>35870</c:v>
                </c:pt>
                <c:pt idx="4967">
                  <c:v>35867</c:v>
                </c:pt>
                <c:pt idx="4968">
                  <c:v>35866</c:v>
                </c:pt>
                <c:pt idx="4969">
                  <c:v>35865</c:v>
                </c:pt>
                <c:pt idx="4970">
                  <c:v>35864</c:v>
                </c:pt>
                <c:pt idx="4971">
                  <c:v>35863</c:v>
                </c:pt>
                <c:pt idx="4972">
                  <c:v>35860</c:v>
                </c:pt>
                <c:pt idx="4973">
                  <c:v>35859</c:v>
                </c:pt>
                <c:pt idx="4974">
                  <c:v>35858</c:v>
                </c:pt>
                <c:pt idx="4975">
                  <c:v>35857</c:v>
                </c:pt>
                <c:pt idx="4976">
                  <c:v>35856</c:v>
                </c:pt>
                <c:pt idx="4977">
                  <c:v>35853</c:v>
                </c:pt>
                <c:pt idx="4978">
                  <c:v>35852</c:v>
                </c:pt>
                <c:pt idx="4979">
                  <c:v>35851</c:v>
                </c:pt>
                <c:pt idx="4980">
                  <c:v>35850</c:v>
                </c:pt>
                <c:pt idx="4981">
                  <c:v>35849</c:v>
                </c:pt>
                <c:pt idx="4982">
                  <c:v>35846</c:v>
                </c:pt>
                <c:pt idx="4983">
                  <c:v>35845</c:v>
                </c:pt>
                <c:pt idx="4984">
                  <c:v>35844</c:v>
                </c:pt>
                <c:pt idx="4985">
                  <c:v>35843</c:v>
                </c:pt>
                <c:pt idx="4986">
                  <c:v>35839</c:v>
                </c:pt>
                <c:pt idx="4987">
                  <c:v>35838</c:v>
                </c:pt>
                <c:pt idx="4988">
                  <c:v>35837</c:v>
                </c:pt>
                <c:pt idx="4989">
                  <c:v>35836</c:v>
                </c:pt>
                <c:pt idx="4990">
                  <c:v>35835</c:v>
                </c:pt>
                <c:pt idx="4991">
                  <c:v>35832</c:v>
                </c:pt>
                <c:pt idx="4992">
                  <c:v>35831</c:v>
                </c:pt>
                <c:pt idx="4993">
                  <c:v>35830</c:v>
                </c:pt>
                <c:pt idx="4994">
                  <c:v>35829</c:v>
                </c:pt>
                <c:pt idx="4995">
                  <c:v>35828</c:v>
                </c:pt>
                <c:pt idx="4996">
                  <c:v>35825</c:v>
                </c:pt>
                <c:pt idx="4997">
                  <c:v>35824</c:v>
                </c:pt>
                <c:pt idx="4998">
                  <c:v>35823</c:v>
                </c:pt>
                <c:pt idx="4999">
                  <c:v>35822</c:v>
                </c:pt>
                <c:pt idx="5000">
                  <c:v>35821</c:v>
                </c:pt>
                <c:pt idx="5001">
                  <c:v>35818</c:v>
                </c:pt>
                <c:pt idx="5002">
                  <c:v>35817</c:v>
                </c:pt>
                <c:pt idx="5003">
                  <c:v>35816</c:v>
                </c:pt>
                <c:pt idx="5004">
                  <c:v>35815</c:v>
                </c:pt>
                <c:pt idx="5005">
                  <c:v>35811</c:v>
                </c:pt>
                <c:pt idx="5006">
                  <c:v>35810</c:v>
                </c:pt>
                <c:pt idx="5007">
                  <c:v>35809</c:v>
                </c:pt>
                <c:pt idx="5008">
                  <c:v>35808</c:v>
                </c:pt>
                <c:pt idx="5009">
                  <c:v>35807</c:v>
                </c:pt>
                <c:pt idx="5010">
                  <c:v>35804</c:v>
                </c:pt>
                <c:pt idx="5011">
                  <c:v>35803</c:v>
                </c:pt>
                <c:pt idx="5012">
                  <c:v>35802</c:v>
                </c:pt>
                <c:pt idx="5013">
                  <c:v>35801</c:v>
                </c:pt>
                <c:pt idx="5014">
                  <c:v>35800</c:v>
                </c:pt>
                <c:pt idx="5015">
                  <c:v>35797</c:v>
                </c:pt>
                <c:pt idx="5016">
                  <c:v>35795</c:v>
                </c:pt>
                <c:pt idx="5017">
                  <c:v>35794</c:v>
                </c:pt>
                <c:pt idx="5018">
                  <c:v>35793</c:v>
                </c:pt>
                <c:pt idx="5019">
                  <c:v>35790</c:v>
                </c:pt>
                <c:pt idx="5020">
                  <c:v>35788</c:v>
                </c:pt>
                <c:pt idx="5021">
                  <c:v>35787</c:v>
                </c:pt>
                <c:pt idx="5022">
                  <c:v>35786</c:v>
                </c:pt>
                <c:pt idx="5023">
                  <c:v>35783</c:v>
                </c:pt>
                <c:pt idx="5024">
                  <c:v>35782</c:v>
                </c:pt>
                <c:pt idx="5025">
                  <c:v>35781</c:v>
                </c:pt>
                <c:pt idx="5026">
                  <c:v>35780</c:v>
                </c:pt>
                <c:pt idx="5027">
                  <c:v>35779</c:v>
                </c:pt>
                <c:pt idx="5028">
                  <c:v>35776</c:v>
                </c:pt>
                <c:pt idx="5029">
                  <c:v>35775</c:v>
                </c:pt>
                <c:pt idx="5030">
                  <c:v>35774</c:v>
                </c:pt>
                <c:pt idx="5031">
                  <c:v>35773</c:v>
                </c:pt>
                <c:pt idx="5032">
                  <c:v>35772</c:v>
                </c:pt>
                <c:pt idx="5033">
                  <c:v>35769</c:v>
                </c:pt>
                <c:pt idx="5034">
                  <c:v>35768</c:v>
                </c:pt>
                <c:pt idx="5035">
                  <c:v>35767</c:v>
                </c:pt>
                <c:pt idx="5036">
                  <c:v>35766</c:v>
                </c:pt>
                <c:pt idx="5037">
                  <c:v>35765</c:v>
                </c:pt>
                <c:pt idx="5038">
                  <c:v>35762</c:v>
                </c:pt>
                <c:pt idx="5039">
                  <c:v>35760</c:v>
                </c:pt>
                <c:pt idx="5040">
                  <c:v>35759</c:v>
                </c:pt>
                <c:pt idx="5041">
                  <c:v>35758</c:v>
                </c:pt>
                <c:pt idx="5042">
                  <c:v>35755</c:v>
                </c:pt>
                <c:pt idx="5043">
                  <c:v>35754</c:v>
                </c:pt>
                <c:pt idx="5044">
                  <c:v>35753</c:v>
                </c:pt>
                <c:pt idx="5045">
                  <c:v>35752</c:v>
                </c:pt>
                <c:pt idx="5046">
                  <c:v>35751</c:v>
                </c:pt>
                <c:pt idx="5047">
                  <c:v>35748</c:v>
                </c:pt>
                <c:pt idx="5048">
                  <c:v>35747</c:v>
                </c:pt>
                <c:pt idx="5049">
                  <c:v>35746</c:v>
                </c:pt>
                <c:pt idx="5050">
                  <c:v>35744</c:v>
                </c:pt>
                <c:pt idx="5051">
                  <c:v>35741</c:v>
                </c:pt>
                <c:pt idx="5052">
                  <c:v>35740</c:v>
                </c:pt>
                <c:pt idx="5053">
                  <c:v>35739</c:v>
                </c:pt>
                <c:pt idx="5054">
                  <c:v>35738</c:v>
                </c:pt>
                <c:pt idx="5055">
                  <c:v>35737</c:v>
                </c:pt>
                <c:pt idx="5056">
                  <c:v>35734</c:v>
                </c:pt>
                <c:pt idx="5057">
                  <c:v>35733</c:v>
                </c:pt>
                <c:pt idx="5058">
                  <c:v>35732</c:v>
                </c:pt>
                <c:pt idx="5059">
                  <c:v>35731</c:v>
                </c:pt>
                <c:pt idx="5060">
                  <c:v>35730</c:v>
                </c:pt>
                <c:pt idx="5061">
                  <c:v>35727</c:v>
                </c:pt>
                <c:pt idx="5062">
                  <c:v>35726</c:v>
                </c:pt>
                <c:pt idx="5063">
                  <c:v>35725</c:v>
                </c:pt>
                <c:pt idx="5064">
                  <c:v>35724</c:v>
                </c:pt>
                <c:pt idx="5065">
                  <c:v>35723</c:v>
                </c:pt>
                <c:pt idx="5066">
                  <c:v>35720</c:v>
                </c:pt>
                <c:pt idx="5067">
                  <c:v>35719</c:v>
                </c:pt>
                <c:pt idx="5068">
                  <c:v>35718</c:v>
                </c:pt>
                <c:pt idx="5069">
                  <c:v>35717</c:v>
                </c:pt>
                <c:pt idx="5070">
                  <c:v>35713</c:v>
                </c:pt>
                <c:pt idx="5071">
                  <c:v>35712</c:v>
                </c:pt>
                <c:pt idx="5072">
                  <c:v>35711</c:v>
                </c:pt>
                <c:pt idx="5073">
                  <c:v>35710</c:v>
                </c:pt>
                <c:pt idx="5074">
                  <c:v>35709</c:v>
                </c:pt>
                <c:pt idx="5075">
                  <c:v>35706</c:v>
                </c:pt>
                <c:pt idx="5076">
                  <c:v>35705</c:v>
                </c:pt>
                <c:pt idx="5077">
                  <c:v>35704</c:v>
                </c:pt>
                <c:pt idx="5078">
                  <c:v>35703</c:v>
                </c:pt>
                <c:pt idx="5079">
                  <c:v>35702</c:v>
                </c:pt>
                <c:pt idx="5080">
                  <c:v>35699</c:v>
                </c:pt>
                <c:pt idx="5081">
                  <c:v>35698</c:v>
                </c:pt>
                <c:pt idx="5082">
                  <c:v>35697</c:v>
                </c:pt>
                <c:pt idx="5083">
                  <c:v>35696</c:v>
                </c:pt>
                <c:pt idx="5084">
                  <c:v>35695</c:v>
                </c:pt>
                <c:pt idx="5085">
                  <c:v>35692</c:v>
                </c:pt>
                <c:pt idx="5086">
                  <c:v>35691</c:v>
                </c:pt>
                <c:pt idx="5087">
                  <c:v>35690</c:v>
                </c:pt>
                <c:pt idx="5088">
                  <c:v>35689</c:v>
                </c:pt>
                <c:pt idx="5089">
                  <c:v>35688</c:v>
                </c:pt>
                <c:pt idx="5090">
                  <c:v>35685</c:v>
                </c:pt>
                <c:pt idx="5091">
                  <c:v>35684</c:v>
                </c:pt>
                <c:pt idx="5092">
                  <c:v>35683</c:v>
                </c:pt>
                <c:pt idx="5093">
                  <c:v>35682</c:v>
                </c:pt>
                <c:pt idx="5094">
                  <c:v>35681</c:v>
                </c:pt>
                <c:pt idx="5095">
                  <c:v>35678</c:v>
                </c:pt>
                <c:pt idx="5096">
                  <c:v>35677</c:v>
                </c:pt>
                <c:pt idx="5097">
                  <c:v>35676</c:v>
                </c:pt>
                <c:pt idx="5098">
                  <c:v>35675</c:v>
                </c:pt>
                <c:pt idx="5099">
                  <c:v>35671</c:v>
                </c:pt>
                <c:pt idx="5100">
                  <c:v>35670</c:v>
                </c:pt>
                <c:pt idx="5101">
                  <c:v>35669</c:v>
                </c:pt>
                <c:pt idx="5102">
                  <c:v>35668</c:v>
                </c:pt>
                <c:pt idx="5103">
                  <c:v>35667</c:v>
                </c:pt>
                <c:pt idx="5104">
                  <c:v>35664</c:v>
                </c:pt>
                <c:pt idx="5105">
                  <c:v>35663</c:v>
                </c:pt>
                <c:pt idx="5106">
                  <c:v>35662</c:v>
                </c:pt>
                <c:pt idx="5107">
                  <c:v>35661</c:v>
                </c:pt>
                <c:pt idx="5108">
                  <c:v>35660</c:v>
                </c:pt>
                <c:pt idx="5109">
                  <c:v>35657</c:v>
                </c:pt>
                <c:pt idx="5110">
                  <c:v>35656</c:v>
                </c:pt>
                <c:pt idx="5111">
                  <c:v>35655</c:v>
                </c:pt>
                <c:pt idx="5112">
                  <c:v>35654</c:v>
                </c:pt>
                <c:pt idx="5113">
                  <c:v>35653</c:v>
                </c:pt>
                <c:pt idx="5114">
                  <c:v>35650</c:v>
                </c:pt>
                <c:pt idx="5115">
                  <c:v>35649</c:v>
                </c:pt>
                <c:pt idx="5116">
                  <c:v>35648</c:v>
                </c:pt>
                <c:pt idx="5117">
                  <c:v>35647</c:v>
                </c:pt>
                <c:pt idx="5118">
                  <c:v>35646</c:v>
                </c:pt>
                <c:pt idx="5119">
                  <c:v>35643</c:v>
                </c:pt>
                <c:pt idx="5120">
                  <c:v>35642</c:v>
                </c:pt>
                <c:pt idx="5121">
                  <c:v>35641</c:v>
                </c:pt>
                <c:pt idx="5122">
                  <c:v>35640</c:v>
                </c:pt>
                <c:pt idx="5123">
                  <c:v>35639</c:v>
                </c:pt>
                <c:pt idx="5124">
                  <c:v>35636</c:v>
                </c:pt>
                <c:pt idx="5125">
                  <c:v>35635</c:v>
                </c:pt>
                <c:pt idx="5126">
                  <c:v>35634</c:v>
                </c:pt>
                <c:pt idx="5127">
                  <c:v>35633</c:v>
                </c:pt>
                <c:pt idx="5128">
                  <c:v>35632</c:v>
                </c:pt>
                <c:pt idx="5129">
                  <c:v>35629</c:v>
                </c:pt>
                <c:pt idx="5130">
                  <c:v>35628</c:v>
                </c:pt>
                <c:pt idx="5131">
                  <c:v>35627</c:v>
                </c:pt>
                <c:pt idx="5132">
                  <c:v>35626</c:v>
                </c:pt>
                <c:pt idx="5133">
                  <c:v>35625</c:v>
                </c:pt>
                <c:pt idx="5134">
                  <c:v>35622</c:v>
                </c:pt>
                <c:pt idx="5135">
                  <c:v>35621</c:v>
                </c:pt>
                <c:pt idx="5136">
                  <c:v>35620</c:v>
                </c:pt>
                <c:pt idx="5137">
                  <c:v>35619</c:v>
                </c:pt>
                <c:pt idx="5138">
                  <c:v>35618</c:v>
                </c:pt>
                <c:pt idx="5139">
                  <c:v>35614</c:v>
                </c:pt>
                <c:pt idx="5140">
                  <c:v>35613</c:v>
                </c:pt>
                <c:pt idx="5141">
                  <c:v>35612</c:v>
                </c:pt>
                <c:pt idx="5142">
                  <c:v>35611</c:v>
                </c:pt>
                <c:pt idx="5143">
                  <c:v>35608</c:v>
                </c:pt>
                <c:pt idx="5144">
                  <c:v>35607</c:v>
                </c:pt>
                <c:pt idx="5145">
                  <c:v>35606</c:v>
                </c:pt>
                <c:pt idx="5146">
                  <c:v>35605</c:v>
                </c:pt>
                <c:pt idx="5147">
                  <c:v>35604</c:v>
                </c:pt>
                <c:pt idx="5148">
                  <c:v>35601</c:v>
                </c:pt>
                <c:pt idx="5149">
                  <c:v>35600</c:v>
                </c:pt>
                <c:pt idx="5150">
                  <c:v>35599</c:v>
                </c:pt>
                <c:pt idx="5151">
                  <c:v>35598</c:v>
                </c:pt>
                <c:pt idx="5152">
                  <c:v>35597</c:v>
                </c:pt>
                <c:pt idx="5153">
                  <c:v>35594</c:v>
                </c:pt>
                <c:pt idx="5154">
                  <c:v>35593</c:v>
                </c:pt>
                <c:pt idx="5155">
                  <c:v>35592</c:v>
                </c:pt>
                <c:pt idx="5156">
                  <c:v>35591</c:v>
                </c:pt>
                <c:pt idx="5157">
                  <c:v>35590</c:v>
                </c:pt>
                <c:pt idx="5158">
                  <c:v>35587</c:v>
                </c:pt>
                <c:pt idx="5159">
                  <c:v>35586</c:v>
                </c:pt>
                <c:pt idx="5160">
                  <c:v>35585</c:v>
                </c:pt>
                <c:pt idx="5161">
                  <c:v>35584</c:v>
                </c:pt>
                <c:pt idx="5162">
                  <c:v>35583</c:v>
                </c:pt>
                <c:pt idx="5163">
                  <c:v>35580</c:v>
                </c:pt>
                <c:pt idx="5164">
                  <c:v>35579</c:v>
                </c:pt>
                <c:pt idx="5165">
                  <c:v>35578</c:v>
                </c:pt>
                <c:pt idx="5166">
                  <c:v>35577</c:v>
                </c:pt>
                <c:pt idx="5167">
                  <c:v>35573</c:v>
                </c:pt>
                <c:pt idx="5168">
                  <c:v>35572</c:v>
                </c:pt>
                <c:pt idx="5169">
                  <c:v>35571</c:v>
                </c:pt>
                <c:pt idx="5170">
                  <c:v>35570</c:v>
                </c:pt>
                <c:pt idx="5171">
                  <c:v>35569</c:v>
                </c:pt>
                <c:pt idx="5172">
                  <c:v>35566</c:v>
                </c:pt>
                <c:pt idx="5173">
                  <c:v>35565</c:v>
                </c:pt>
                <c:pt idx="5174">
                  <c:v>35564</c:v>
                </c:pt>
                <c:pt idx="5175">
                  <c:v>35563</c:v>
                </c:pt>
                <c:pt idx="5176">
                  <c:v>35562</c:v>
                </c:pt>
                <c:pt idx="5177">
                  <c:v>35559</c:v>
                </c:pt>
                <c:pt idx="5178">
                  <c:v>35558</c:v>
                </c:pt>
                <c:pt idx="5179">
                  <c:v>35557</c:v>
                </c:pt>
                <c:pt idx="5180">
                  <c:v>35556</c:v>
                </c:pt>
                <c:pt idx="5181">
                  <c:v>35555</c:v>
                </c:pt>
                <c:pt idx="5182">
                  <c:v>35552</c:v>
                </c:pt>
                <c:pt idx="5183">
                  <c:v>35551</c:v>
                </c:pt>
                <c:pt idx="5184">
                  <c:v>35550</c:v>
                </c:pt>
                <c:pt idx="5185">
                  <c:v>35549</c:v>
                </c:pt>
                <c:pt idx="5186">
                  <c:v>35548</c:v>
                </c:pt>
                <c:pt idx="5187">
                  <c:v>35545</c:v>
                </c:pt>
                <c:pt idx="5188">
                  <c:v>35544</c:v>
                </c:pt>
                <c:pt idx="5189">
                  <c:v>35543</c:v>
                </c:pt>
                <c:pt idx="5190">
                  <c:v>35542</c:v>
                </c:pt>
                <c:pt idx="5191">
                  <c:v>35541</c:v>
                </c:pt>
                <c:pt idx="5192">
                  <c:v>35538</c:v>
                </c:pt>
                <c:pt idx="5193">
                  <c:v>35537</c:v>
                </c:pt>
                <c:pt idx="5194">
                  <c:v>35536</c:v>
                </c:pt>
                <c:pt idx="5195">
                  <c:v>35535</c:v>
                </c:pt>
                <c:pt idx="5196">
                  <c:v>35534</c:v>
                </c:pt>
                <c:pt idx="5197">
                  <c:v>35531</c:v>
                </c:pt>
                <c:pt idx="5198">
                  <c:v>35530</c:v>
                </c:pt>
                <c:pt idx="5199">
                  <c:v>35529</c:v>
                </c:pt>
                <c:pt idx="5200">
                  <c:v>35528</c:v>
                </c:pt>
                <c:pt idx="5201">
                  <c:v>35527</c:v>
                </c:pt>
                <c:pt idx="5202">
                  <c:v>35524</c:v>
                </c:pt>
                <c:pt idx="5203">
                  <c:v>35523</c:v>
                </c:pt>
                <c:pt idx="5204">
                  <c:v>35522</c:v>
                </c:pt>
                <c:pt idx="5205">
                  <c:v>35521</c:v>
                </c:pt>
                <c:pt idx="5206">
                  <c:v>35520</c:v>
                </c:pt>
                <c:pt idx="5207">
                  <c:v>35516</c:v>
                </c:pt>
                <c:pt idx="5208">
                  <c:v>35515</c:v>
                </c:pt>
                <c:pt idx="5209">
                  <c:v>35514</c:v>
                </c:pt>
                <c:pt idx="5210">
                  <c:v>35513</c:v>
                </c:pt>
                <c:pt idx="5211">
                  <c:v>35510</c:v>
                </c:pt>
                <c:pt idx="5212">
                  <c:v>35509</c:v>
                </c:pt>
                <c:pt idx="5213">
                  <c:v>35508</c:v>
                </c:pt>
                <c:pt idx="5214">
                  <c:v>35507</c:v>
                </c:pt>
                <c:pt idx="5215">
                  <c:v>35506</c:v>
                </c:pt>
                <c:pt idx="5216">
                  <c:v>35503</c:v>
                </c:pt>
                <c:pt idx="5217">
                  <c:v>35502</c:v>
                </c:pt>
                <c:pt idx="5218">
                  <c:v>35501</c:v>
                </c:pt>
                <c:pt idx="5219">
                  <c:v>35500</c:v>
                </c:pt>
                <c:pt idx="5220">
                  <c:v>35499</c:v>
                </c:pt>
                <c:pt idx="5221">
                  <c:v>35496</c:v>
                </c:pt>
                <c:pt idx="5222">
                  <c:v>35495</c:v>
                </c:pt>
                <c:pt idx="5223">
                  <c:v>35494</c:v>
                </c:pt>
                <c:pt idx="5224">
                  <c:v>35493</c:v>
                </c:pt>
                <c:pt idx="5225">
                  <c:v>35492</c:v>
                </c:pt>
                <c:pt idx="5226">
                  <c:v>35489</c:v>
                </c:pt>
                <c:pt idx="5227">
                  <c:v>35488</c:v>
                </c:pt>
                <c:pt idx="5228">
                  <c:v>35487</c:v>
                </c:pt>
                <c:pt idx="5229">
                  <c:v>35486</c:v>
                </c:pt>
                <c:pt idx="5230">
                  <c:v>35485</c:v>
                </c:pt>
                <c:pt idx="5231">
                  <c:v>35482</c:v>
                </c:pt>
                <c:pt idx="5232">
                  <c:v>35481</c:v>
                </c:pt>
                <c:pt idx="5233">
                  <c:v>35480</c:v>
                </c:pt>
                <c:pt idx="5234">
                  <c:v>35479</c:v>
                </c:pt>
                <c:pt idx="5235">
                  <c:v>35475</c:v>
                </c:pt>
                <c:pt idx="5236">
                  <c:v>35474</c:v>
                </c:pt>
                <c:pt idx="5237">
                  <c:v>35473</c:v>
                </c:pt>
                <c:pt idx="5238">
                  <c:v>35472</c:v>
                </c:pt>
                <c:pt idx="5239">
                  <c:v>35471</c:v>
                </c:pt>
                <c:pt idx="5240">
                  <c:v>35468</c:v>
                </c:pt>
                <c:pt idx="5241">
                  <c:v>35467</c:v>
                </c:pt>
                <c:pt idx="5242">
                  <c:v>35466</c:v>
                </c:pt>
                <c:pt idx="5243">
                  <c:v>35465</c:v>
                </c:pt>
                <c:pt idx="5244">
                  <c:v>35464</c:v>
                </c:pt>
                <c:pt idx="5245">
                  <c:v>35461</c:v>
                </c:pt>
                <c:pt idx="5246">
                  <c:v>35460</c:v>
                </c:pt>
                <c:pt idx="5247">
                  <c:v>35459</c:v>
                </c:pt>
                <c:pt idx="5248">
                  <c:v>35458</c:v>
                </c:pt>
                <c:pt idx="5249">
                  <c:v>35457</c:v>
                </c:pt>
                <c:pt idx="5250">
                  <c:v>35454</c:v>
                </c:pt>
                <c:pt idx="5251">
                  <c:v>35453</c:v>
                </c:pt>
                <c:pt idx="5252">
                  <c:v>35452</c:v>
                </c:pt>
                <c:pt idx="5253">
                  <c:v>35451</c:v>
                </c:pt>
                <c:pt idx="5254">
                  <c:v>35447</c:v>
                </c:pt>
                <c:pt idx="5255">
                  <c:v>35446</c:v>
                </c:pt>
                <c:pt idx="5256">
                  <c:v>35445</c:v>
                </c:pt>
                <c:pt idx="5257">
                  <c:v>35444</c:v>
                </c:pt>
                <c:pt idx="5258">
                  <c:v>35443</c:v>
                </c:pt>
                <c:pt idx="5259">
                  <c:v>35440</c:v>
                </c:pt>
                <c:pt idx="5260">
                  <c:v>35439</c:v>
                </c:pt>
                <c:pt idx="5261">
                  <c:v>35438</c:v>
                </c:pt>
                <c:pt idx="5262">
                  <c:v>35437</c:v>
                </c:pt>
                <c:pt idx="5263">
                  <c:v>35436</c:v>
                </c:pt>
                <c:pt idx="5264">
                  <c:v>35433</c:v>
                </c:pt>
                <c:pt idx="5265">
                  <c:v>35432</c:v>
                </c:pt>
                <c:pt idx="5266">
                  <c:v>35430</c:v>
                </c:pt>
                <c:pt idx="5267">
                  <c:v>35429</c:v>
                </c:pt>
                <c:pt idx="5268">
                  <c:v>35426</c:v>
                </c:pt>
                <c:pt idx="5269">
                  <c:v>35425</c:v>
                </c:pt>
                <c:pt idx="5270">
                  <c:v>35423</c:v>
                </c:pt>
                <c:pt idx="5271">
                  <c:v>35422</c:v>
                </c:pt>
                <c:pt idx="5272">
                  <c:v>35419</c:v>
                </c:pt>
                <c:pt idx="5273">
                  <c:v>35418</c:v>
                </c:pt>
                <c:pt idx="5274">
                  <c:v>35417</c:v>
                </c:pt>
                <c:pt idx="5275">
                  <c:v>35416</c:v>
                </c:pt>
                <c:pt idx="5276">
                  <c:v>35415</c:v>
                </c:pt>
                <c:pt idx="5277">
                  <c:v>35412</c:v>
                </c:pt>
                <c:pt idx="5278">
                  <c:v>35411</c:v>
                </c:pt>
                <c:pt idx="5279">
                  <c:v>35410</c:v>
                </c:pt>
                <c:pt idx="5280">
                  <c:v>35409</c:v>
                </c:pt>
                <c:pt idx="5281">
                  <c:v>35408</c:v>
                </c:pt>
                <c:pt idx="5282">
                  <c:v>35405</c:v>
                </c:pt>
                <c:pt idx="5283">
                  <c:v>35404</c:v>
                </c:pt>
                <c:pt idx="5284">
                  <c:v>35403</c:v>
                </c:pt>
                <c:pt idx="5285">
                  <c:v>35402</c:v>
                </c:pt>
                <c:pt idx="5286">
                  <c:v>35401</c:v>
                </c:pt>
                <c:pt idx="5287">
                  <c:v>35398</c:v>
                </c:pt>
                <c:pt idx="5288">
                  <c:v>35396</c:v>
                </c:pt>
                <c:pt idx="5289">
                  <c:v>35395</c:v>
                </c:pt>
                <c:pt idx="5290">
                  <c:v>35394</c:v>
                </c:pt>
                <c:pt idx="5291">
                  <c:v>35391</c:v>
                </c:pt>
                <c:pt idx="5292">
                  <c:v>35390</c:v>
                </c:pt>
                <c:pt idx="5293">
                  <c:v>35389</c:v>
                </c:pt>
                <c:pt idx="5294">
                  <c:v>35388</c:v>
                </c:pt>
                <c:pt idx="5295">
                  <c:v>35387</c:v>
                </c:pt>
                <c:pt idx="5296">
                  <c:v>35384</c:v>
                </c:pt>
                <c:pt idx="5297">
                  <c:v>35383</c:v>
                </c:pt>
                <c:pt idx="5298">
                  <c:v>35382</c:v>
                </c:pt>
                <c:pt idx="5299">
                  <c:v>35381</c:v>
                </c:pt>
                <c:pt idx="5300">
                  <c:v>35377</c:v>
                </c:pt>
                <c:pt idx="5301">
                  <c:v>35376</c:v>
                </c:pt>
                <c:pt idx="5302">
                  <c:v>35375</c:v>
                </c:pt>
                <c:pt idx="5303">
                  <c:v>35374</c:v>
                </c:pt>
                <c:pt idx="5304">
                  <c:v>35373</c:v>
                </c:pt>
                <c:pt idx="5305">
                  <c:v>35370</c:v>
                </c:pt>
                <c:pt idx="5306">
                  <c:v>35369</c:v>
                </c:pt>
                <c:pt idx="5307">
                  <c:v>35368</c:v>
                </c:pt>
                <c:pt idx="5308">
                  <c:v>35367</c:v>
                </c:pt>
                <c:pt idx="5309">
                  <c:v>35366</c:v>
                </c:pt>
                <c:pt idx="5310">
                  <c:v>35363</c:v>
                </c:pt>
                <c:pt idx="5311">
                  <c:v>35362</c:v>
                </c:pt>
                <c:pt idx="5312">
                  <c:v>35361</c:v>
                </c:pt>
                <c:pt idx="5313">
                  <c:v>35360</c:v>
                </c:pt>
                <c:pt idx="5314">
                  <c:v>35359</c:v>
                </c:pt>
                <c:pt idx="5315">
                  <c:v>35356</c:v>
                </c:pt>
                <c:pt idx="5316">
                  <c:v>35355</c:v>
                </c:pt>
                <c:pt idx="5317">
                  <c:v>35354</c:v>
                </c:pt>
                <c:pt idx="5318">
                  <c:v>35353</c:v>
                </c:pt>
                <c:pt idx="5319">
                  <c:v>35349</c:v>
                </c:pt>
                <c:pt idx="5320">
                  <c:v>35348</c:v>
                </c:pt>
                <c:pt idx="5321">
                  <c:v>35347</c:v>
                </c:pt>
                <c:pt idx="5322">
                  <c:v>35346</c:v>
                </c:pt>
                <c:pt idx="5323">
                  <c:v>35345</c:v>
                </c:pt>
                <c:pt idx="5324">
                  <c:v>35342</c:v>
                </c:pt>
                <c:pt idx="5325">
                  <c:v>35341</c:v>
                </c:pt>
                <c:pt idx="5326">
                  <c:v>35340</c:v>
                </c:pt>
                <c:pt idx="5327">
                  <c:v>35339</c:v>
                </c:pt>
                <c:pt idx="5328">
                  <c:v>35338</c:v>
                </c:pt>
                <c:pt idx="5329">
                  <c:v>35335</c:v>
                </c:pt>
                <c:pt idx="5330">
                  <c:v>35334</c:v>
                </c:pt>
                <c:pt idx="5331">
                  <c:v>35333</c:v>
                </c:pt>
                <c:pt idx="5332">
                  <c:v>35332</c:v>
                </c:pt>
                <c:pt idx="5333">
                  <c:v>35331</c:v>
                </c:pt>
                <c:pt idx="5334">
                  <c:v>35328</c:v>
                </c:pt>
                <c:pt idx="5335">
                  <c:v>35327</c:v>
                </c:pt>
                <c:pt idx="5336">
                  <c:v>35326</c:v>
                </c:pt>
                <c:pt idx="5337">
                  <c:v>35325</c:v>
                </c:pt>
                <c:pt idx="5338">
                  <c:v>35324</c:v>
                </c:pt>
                <c:pt idx="5339">
                  <c:v>35321</c:v>
                </c:pt>
                <c:pt idx="5340">
                  <c:v>35320</c:v>
                </c:pt>
                <c:pt idx="5341">
                  <c:v>35319</c:v>
                </c:pt>
                <c:pt idx="5342">
                  <c:v>35318</c:v>
                </c:pt>
                <c:pt idx="5343">
                  <c:v>35317</c:v>
                </c:pt>
                <c:pt idx="5344">
                  <c:v>35314</c:v>
                </c:pt>
                <c:pt idx="5345">
                  <c:v>35313</c:v>
                </c:pt>
                <c:pt idx="5346">
                  <c:v>35312</c:v>
                </c:pt>
                <c:pt idx="5347">
                  <c:v>35311</c:v>
                </c:pt>
                <c:pt idx="5348">
                  <c:v>35307</c:v>
                </c:pt>
                <c:pt idx="5349">
                  <c:v>35306</c:v>
                </c:pt>
                <c:pt idx="5350">
                  <c:v>35305</c:v>
                </c:pt>
                <c:pt idx="5351">
                  <c:v>35304</c:v>
                </c:pt>
                <c:pt idx="5352">
                  <c:v>35303</c:v>
                </c:pt>
                <c:pt idx="5353">
                  <c:v>35300</c:v>
                </c:pt>
                <c:pt idx="5354">
                  <c:v>35299</c:v>
                </c:pt>
                <c:pt idx="5355">
                  <c:v>35298</c:v>
                </c:pt>
                <c:pt idx="5356">
                  <c:v>35297</c:v>
                </c:pt>
                <c:pt idx="5357">
                  <c:v>35296</c:v>
                </c:pt>
                <c:pt idx="5358">
                  <c:v>35293</c:v>
                </c:pt>
                <c:pt idx="5359">
                  <c:v>35292</c:v>
                </c:pt>
                <c:pt idx="5360">
                  <c:v>35291</c:v>
                </c:pt>
                <c:pt idx="5361">
                  <c:v>35290</c:v>
                </c:pt>
                <c:pt idx="5362">
                  <c:v>35289</c:v>
                </c:pt>
                <c:pt idx="5363">
                  <c:v>35286</c:v>
                </c:pt>
                <c:pt idx="5364">
                  <c:v>35285</c:v>
                </c:pt>
                <c:pt idx="5365">
                  <c:v>35284</c:v>
                </c:pt>
                <c:pt idx="5366">
                  <c:v>35283</c:v>
                </c:pt>
                <c:pt idx="5367">
                  <c:v>35282</c:v>
                </c:pt>
                <c:pt idx="5368">
                  <c:v>35279</c:v>
                </c:pt>
                <c:pt idx="5369">
                  <c:v>35278</c:v>
                </c:pt>
                <c:pt idx="5370">
                  <c:v>35277</c:v>
                </c:pt>
                <c:pt idx="5371">
                  <c:v>35276</c:v>
                </c:pt>
                <c:pt idx="5372">
                  <c:v>35275</c:v>
                </c:pt>
                <c:pt idx="5373">
                  <c:v>35272</c:v>
                </c:pt>
                <c:pt idx="5374">
                  <c:v>35271</c:v>
                </c:pt>
                <c:pt idx="5375">
                  <c:v>35270</c:v>
                </c:pt>
                <c:pt idx="5376">
                  <c:v>35269</c:v>
                </c:pt>
                <c:pt idx="5377">
                  <c:v>35268</c:v>
                </c:pt>
                <c:pt idx="5378">
                  <c:v>35265</c:v>
                </c:pt>
                <c:pt idx="5379">
                  <c:v>35264</c:v>
                </c:pt>
                <c:pt idx="5380">
                  <c:v>35263</c:v>
                </c:pt>
                <c:pt idx="5381">
                  <c:v>35262</c:v>
                </c:pt>
                <c:pt idx="5382">
                  <c:v>35261</c:v>
                </c:pt>
                <c:pt idx="5383">
                  <c:v>35258</c:v>
                </c:pt>
                <c:pt idx="5384">
                  <c:v>35257</c:v>
                </c:pt>
                <c:pt idx="5385">
                  <c:v>35256</c:v>
                </c:pt>
                <c:pt idx="5386">
                  <c:v>35255</c:v>
                </c:pt>
                <c:pt idx="5387">
                  <c:v>35254</c:v>
                </c:pt>
                <c:pt idx="5388">
                  <c:v>35251</c:v>
                </c:pt>
                <c:pt idx="5389">
                  <c:v>35249</c:v>
                </c:pt>
                <c:pt idx="5390">
                  <c:v>35248</c:v>
                </c:pt>
                <c:pt idx="5391">
                  <c:v>35247</c:v>
                </c:pt>
                <c:pt idx="5392">
                  <c:v>35244</c:v>
                </c:pt>
                <c:pt idx="5393">
                  <c:v>35243</c:v>
                </c:pt>
                <c:pt idx="5394">
                  <c:v>35242</c:v>
                </c:pt>
                <c:pt idx="5395">
                  <c:v>35241</c:v>
                </c:pt>
                <c:pt idx="5396">
                  <c:v>35240</c:v>
                </c:pt>
                <c:pt idx="5397">
                  <c:v>35237</c:v>
                </c:pt>
                <c:pt idx="5398">
                  <c:v>35236</c:v>
                </c:pt>
                <c:pt idx="5399">
                  <c:v>35235</c:v>
                </c:pt>
                <c:pt idx="5400">
                  <c:v>35234</c:v>
                </c:pt>
                <c:pt idx="5401">
                  <c:v>35233</c:v>
                </c:pt>
                <c:pt idx="5402">
                  <c:v>35230</c:v>
                </c:pt>
                <c:pt idx="5403">
                  <c:v>35229</c:v>
                </c:pt>
                <c:pt idx="5404">
                  <c:v>35228</c:v>
                </c:pt>
                <c:pt idx="5405">
                  <c:v>35227</c:v>
                </c:pt>
                <c:pt idx="5406">
                  <c:v>35226</c:v>
                </c:pt>
                <c:pt idx="5407">
                  <c:v>35223</c:v>
                </c:pt>
                <c:pt idx="5408">
                  <c:v>35222</c:v>
                </c:pt>
                <c:pt idx="5409">
                  <c:v>35221</c:v>
                </c:pt>
                <c:pt idx="5410">
                  <c:v>35220</c:v>
                </c:pt>
                <c:pt idx="5411">
                  <c:v>35219</c:v>
                </c:pt>
                <c:pt idx="5412">
                  <c:v>35216</c:v>
                </c:pt>
                <c:pt idx="5413">
                  <c:v>35215</c:v>
                </c:pt>
                <c:pt idx="5414">
                  <c:v>35214</c:v>
                </c:pt>
                <c:pt idx="5415">
                  <c:v>35213</c:v>
                </c:pt>
                <c:pt idx="5416">
                  <c:v>35209</c:v>
                </c:pt>
                <c:pt idx="5417">
                  <c:v>35208</c:v>
                </c:pt>
                <c:pt idx="5418">
                  <c:v>35207</c:v>
                </c:pt>
                <c:pt idx="5419">
                  <c:v>35206</c:v>
                </c:pt>
                <c:pt idx="5420">
                  <c:v>35205</c:v>
                </c:pt>
                <c:pt idx="5421">
                  <c:v>35202</c:v>
                </c:pt>
                <c:pt idx="5422">
                  <c:v>35201</c:v>
                </c:pt>
                <c:pt idx="5423">
                  <c:v>35200</c:v>
                </c:pt>
                <c:pt idx="5424">
                  <c:v>35199</c:v>
                </c:pt>
                <c:pt idx="5425">
                  <c:v>35198</c:v>
                </c:pt>
                <c:pt idx="5426">
                  <c:v>35195</c:v>
                </c:pt>
                <c:pt idx="5427">
                  <c:v>35194</c:v>
                </c:pt>
                <c:pt idx="5428">
                  <c:v>35193</c:v>
                </c:pt>
                <c:pt idx="5429">
                  <c:v>35192</c:v>
                </c:pt>
                <c:pt idx="5430">
                  <c:v>35191</c:v>
                </c:pt>
                <c:pt idx="5431">
                  <c:v>35188</c:v>
                </c:pt>
                <c:pt idx="5432">
                  <c:v>35187</c:v>
                </c:pt>
                <c:pt idx="5433">
                  <c:v>35186</c:v>
                </c:pt>
                <c:pt idx="5434">
                  <c:v>35185</c:v>
                </c:pt>
                <c:pt idx="5435">
                  <c:v>35184</c:v>
                </c:pt>
                <c:pt idx="5436">
                  <c:v>35181</c:v>
                </c:pt>
                <c:pt idx="5437">
                  <c:v>35180</c:v>
                </c:pt>
                <c:pt idx="5438">
                  <c:v>35179</c:v>
                </c:pt>
                <c:pt idx="5439">
                  <c:v>35178</c:v>
                </c:pt>
                <c:pt idx="5440">
                  <c:v>35177</c:v>
                </c:pt>
                <c:pt idx="5441">
                  <c:v>35174</c:v>
                </c:pt>
                <c:pt idx="5442">
                  <c:v>35173</c:v>
                </c:pt>
                <c:pt idx="5443">
                  <c:v>35172</c:v>
                </c:pt>
                <c:pt idx="5444">
                  <c:v>35171</c:v>
                </c:pt>
                <c:pt idx="5445">
                  <c:v>35170</c:v>
                </c:pt>
                <c:pt idx="5446">
                  <c:v>35167</c:v>
                </c:pt>
                <c:pt idx="5447">
                  <c:v>35166</c:v>
                </c:pt>
                <c:pt idx="5448">
                  <c:v>35165</c:v>
                </c:pt>
                <c:pt idx="5449">
                  <c:v>35164</c:v>
                </c:pt>
                <c:pt idx="5450">
                  <c:v>35163</c:v>
                </c:pt>
                <c:pt idx="5451">
                  <c:v>35159</c:v>
                </c:pt>
                <c:pt idx="5452">
                  <c:v>35158</c:v>
                </c:pt>
                <c:pt idx="5453">
                  <c:v>35157</c:v>
                </c:pt>
                <c:pt idx="5454">
                  <c:v>35156</c:v>
                </c:pt>
                <c:pt idx="5455">
                  <c:v>35153</c:v>
                </c:pt>
                <c:pt idx="5456">
                  <c:v>35152</c:v>
                </c:pt>
                <c:pt idx="5457">
                  <c:v>35151</c:v>
                </c:pt>
                <c:pt idx="5458">
                  <c:v>35150</c:v>
                </c:pt>
                <c:pt idx="5459">
                  <c:v>35149</c:v>
                </c:pt>
                <c:pt idx="5460">
                  <c:v>35146</c:v>
                </c:pt>
                <c:pt idx="5461">
                  <c:v>35145</c:v>
                </c:pt>
                <c:pt idx="5462">
                  <c:v>35144</c:v>
                </c:pt>
                <c:pt idx="5463">
                  <c:v>35143</c:v>
                </c:pt>
                <c:pt idx="5464">
                  <c:v>35142</c:v>
                </c:pt>
                <c:pt idx="5465">
                  <c:v>35139</c:v>
                </c:pt>
                <c:pt idx="5466">
                  <c:v>35138</c:v>
                </c:pt>
                <c:pt idx="5467">
                  <c:v>35137</c:v>
                </c:pt>
                <c:pt idx="5468">
                  <c:v>35136</c:v>
                </c:pt>
                <c:pt idx="5469">
                  <c:v>35135</c:v>
                </c:pt>
                <c:pt idx="5470">
                  <c:v>35132</c:v>
                </c:pt>
                <c:pt idx="5471">
                  <c:v>35131</c:v>
                </c:pt>
                <c:pt idx="5472">
                  <c:v>35130</c:v>
                </c:pt>
                <c:pt idx="5473">
                  <c:v>35129</c:v>
                </c:pt>
                <c:pt idx="5474">
                  <c:v>35128</c:v>
                </c:pt>
                <c:pt idx="5475">
                  <c:v>35125</c:v>
                </c:pt>
                <c:pt idx="5476">
                  <c:v>35124</c:v>
                </c:pt>
                <c:pt idx="5477">
                  <c:v>35123</c:v>
                </c:pt>
                <c:pt idx="5478">
                  <c:v>35122</c:v>
                </c:pt>
                <c:pt idx="5479">
                  <c:v>35121</c:v>
                </c:pt>
                <c:pt idx="5480">
                  <c:v>35118</c:v>
                </c:pt>
                <c:pt idx="5481">
                  <c:v>35117</c:v>
                </c:pt>
                <c:pt idx="5482">
                  <c:v>35116</c:v>
                </c:pt>
                <c:pt idx="5483">
                  <c:v>35115</c:v>
                </c:pt>
                <c:pt idx="5484">
                  <c:v>35111</c:v>
                </c:pt>
                <c:pt idx="5485">
                  <c:v>35110</c:v>
                </c:pt>
                <c:pt idx="5486">
                  <c:v>35109</c:v>
                </c:pt>
                <c:pt idx="5487">
                  <c:v>35108</c:v>
                </c:pt>
                <c:pt idx="5488">
                  <c:v>35107</c:v>
                </c:pt>
                <c:pt idx="5489">
                  <c:v>35104</c:v>
                </c:pt>
                <c:pt idx="5490">
                  <c:v>35103</c:v>
                </c:pt>
                <c:pt idx="5491">
                  <c:v>35102</c:v>
                </c:pt>
                <c:pt idx="5492">
                  <c:v>35101</c:v>
                </c:pt>
                <c:pt idx="5493">
                  <c:v>35100</c:v>
                </c:pt>
                <c:pt idx="5494">
                  <c:v>35097</c:v>
                </c:pt>
                <c:pt idx="5495">
                  <c:v>35096</c:v>
                </c:pt>
                <c:pt idx="5496">
                  <c:v>35095</c:v>
                </c:pt>
                <c:pt idx="5497">
                  <c:v>35094</c:v>
                </c:pt>
                <c:pt idx="5498">
                  <c:v>35093</c:v>
                </c:pt>
                <c:pt idx="5499">
                  <c:v>35090</c:v>
                </c:pt>
                <c:pt idx="5500">
                  <c:v>35089</c:v>
                </c:pt>
                <c:pt idx="5501">
                  <c:v>35088</c:v>
                </c:pt>
                <c:pt idx="5502">
                  <c:v>35087</c:v>
                </c:pt>
                <c:pt idx="5503">
                  <c:v>35086</c:v>
                </c:pt>
                <c:pt idx="5504">
                  <c:v>35083</c:v>
                </c:pt>
                <c:pt idx="5505">
                  <c:v>35082</c:v>
                </c:pt>
                <c:pt idx="5506">
                  <c:v>35081</c:v>
                </c:pt>
                <c:pt idx="5507">
                  <c:v>35080</c:v>
                </c:pt>
                <c:pt idx="5508">
                  <c:v>35076</c:v>
                </c:pt>
                <c:pt idx="5509">
                  <c:v>35075</c:v>
                </c:pt>
                <c:pt idx="5510">
                  <c:v>35074</c:v>
                </c:pt>
                <c:pt idx="5511">
                  <c:v>35073</c:v>
                </c:pt>
                <c:pt idx="5512">
                  <c:v>35072</c:v>
                </c:pt>
                <c:pt idx="5513">
                  <c:v>35069</c:v>
                </c:pt>
                <c:pt idx="5514">
                  <c:v>35068</c:v>
                </c:pt>
                <c:pt idx="5515">
                  <c:v>35067</c:v>
                </c:pt>
                <c:pt idx="5516">
                  <c:v>35066</c:v>
                </c:pt>
                <c:pt idx="5517">
                  <c:v>35062</c:v>
                </c:pt>
                <c:pt idx="5518">
                  <c:v>35061</c:v>
                </c:pt>
                <c:pt idx="5519">
                  <c:v>35060</c:v>
                </c:pt>
                <c:pt idx="5520">
                  <c:v>35059</c:v>
                </c:pt>
                <c:pt idx="5521">
                  <c:v>35055</c:v>
                </c:pt>
                <c:pt idx="5522">
                  <c:v>35054</c:v>
                </c:pt>
                <c:pt idx="5523">
                  <c:v>35053</c:v>
                </c:pt>
                <c:pt idx="5524">
                  <c:v>35052</c:v>
                </c:pt>
                <c:pt idx="5525">
                  <c:v>35051</c:v>
                </c:pt>
                <c:pt idx="5526">
                  <c:v>35048</c:v>
                </c:pt>
                <c:pt idx="5527">
                  <c:v>35047</c:v>
                </c:pt>
                <c:pt idx="5528">
                  <c:v>35046</c:v>
                </c:pt>
                <c:pt idx="5529">
                  <c:v>35045</c:v>
                </c:pt>
                <c:pt idx="5530">
                  <c:v>35044</c:v>
                </c:pt>
                <c:pt idx="5531">
                  <c:v>35041</c:v>
                </c:pt>
                <c:pt idx="5532">
                  <c:v>35040</c:v>
                </c:pt>
                <c:pt idx="5533">
                  <c:v>35039</c:v>
                </c:pt>
                <c:pt idx="5534">
                  <c:v>35038</c:v>
                </c:pt>
                <c:pt idx="5535">
                  <c:v>35037</c:v>
                </c:pt>
                <c:pt idx="5536">
                  <c:v>35034</c:v>
                </c:pt>
                <c:pt idx="5537">
                  <c:v>35033</c:v>
                </c:pt>
                <c:pt idx="5538">
                  <c:v>35032</c:v>
                </c:pt>
                <c:pt idx="5539">
                  <c:v>35031</c:v>
                </c:pt>
                <c:pt idx="5540">
                  <c:v>35030</c:v>
                </c:pt>
                <c:pt idx="5541">
                  <c:v>35027</c:v>
                </c:pt>
                <c:pt idx="5542">
                  <c:v>35025</c:v>
                </c:pt>
                <c:pt idx="5543">
                  <c:v>35024</c:v>
                </c:pt>
                <c:pt idx="5544">
                  <c:v>35023</c:v>
                </c:pt>
                <c:pt idx="5545">
                  <c:v>35020</c:v>
                </c:pt>
                <c:pt idx="5546">
                  <c:v>35019</c:v>
                </c:pt>
                <c:pt idx="5547">
                  <c:v>35018</c:v>
                </c:pt>
                <c:pt idx="5548">
                  <c:v>35017</c:v>
                </c:pt>
                <c:pt idx="5549">
                  <c:v>35016</c:v>
                </c:pt>
                <c:pt idx="5550">
                  <c:v>35013</c:v>
                </c:pt>
                <c:pt idx="5551">
                  <c:v>35012</c:v>
                </c:pt>
                <c:pt idx="5552">
                  <c:v>35011</c:v>
                </c:pt>
                <c:pt idx="5553">
                  <c:v>35010</c:v>
                </c:pt>
                <c:pt idx="5554">
                  <c:v>35009</c:v>
                </c:pt>
                <c:pt idx="5555">
                  <c:v>35006</c:v>
                </c:pt>
                <c:pt idx="5556">
                  <c:v>35005</c:v>
                </c:pt>
                <c:pt idx="5557">
                  <c:v>35004</c:v>
                </c:pt>
                <c:pt idx="5558">
                  <c:v>35003</c:v>
                </c:pt>
                <c:pt idx="5559">
                  <c:v>35002</c:v>
                </c:pt>
                <c:pt idx="5560">
                  <c:v>34999</c:v>
                </c:pt>
                <c:pt idx="5561">
                  <c:v>34998</c:v>
                </c:pt>
                <c:pt idx="5562">
                  <c:v>34997</c:v>
                </c:pt>
                <c:pt idx="5563">
                  <c:v>34996</c:v>
                </c:pt>
                <c:pt idx="5564">
                  <c:v>34995</c:v>
                </c:pt>
                <c:pt idx="5565">
                  <c:v>34992</c:v>
                </c:pt>
                <c:pt idx="5566">
                  <c:v>34991</c:v>
                </c:pt>
                <c:pt idx="5567">
                  <c:v>34990</c:v>
                </c:pt>
                <c:pt idx="5568">
                  <c:v>34989</c:v>
                </c:pt>
                <c:pt idx="5569">
                  <c:v>34988</c:v>
                </c:pt>
                <c:pt idx="5570">
                  <c:v>34985</c:v>
                </c:pt>
                <c:pt idx="5571">
                  <c:v>34984</c:v>
                </c:pt>
                <c:pt idx="5572">
                  <c:v>34983</c:v>
                </c:pt>
                <c:pt idx="5573">
                  <c:v>34982</c:v>
                </c:pt>
                <c:pt idx="5574">
                  <c:v>34978</c:v>
                </c:pt>
                <c:pt idx="5575">
                  <c:v>34977</c:v>
                </c:pt>
                <c:pt idx="5576">
                  <c:v>34976</c:v>
                </c:pt>
                <c:pt idx="5577">
                  <c:v>34975</c:v>
                </c:pt>
                <c:pt idx="5578">
                  <c:v>34974</c:v>
                </c:pt>
                <c:pt idx="5579">
                  <c:v>34971</c:v>
                </c:pt>
                <c:pt idx="5580">
                  <c:v>34970</c:v>
                </c:pt>
                <c:pt idx="5581">
                  <c:v>34969</c:v>
                </c:pt>
                <c:pt idx="5582">
                  <c:v>34968</c:v>
                </c:pt>
                <c:pt idx="5583">
                  <c:v>34967</c:v>
                </c:pt>
                <c:pt idx="5584">
                  <c:v>34964</c:v>
                </c:pt>
                <c:pt idx="5585">
                  <c:v>34963</c:v>
                </c:pt>
                <c:pt idx="5586">
                  <c:v>34962</c:v>
                </c:pt>
                <c:pt idx="5587">
                  <c:v>34961</c:v>
                </c:pt>
                <c:pt idx="5588">
                  <c:v>34960</c:v>
                </c:pt>
                <c:pt idx="5589">
                  <c:v>34957</c:v>
                </c:pt>
                <c:pt idx="5590">
                  <c:v>34956</c:v>
                </c:pt>
                <c:pt idx="5591">
                  <c:v>34955</c:v>
                </c:pt>
                <c:pt idx="5592">
                  <c:v>34954</c:v>
                </c:pt>
                <c:pt idx="5593">
                  <c:v>34953</c:v>
                </c:pt>
                <c:pt idx="5594">
                  <c:v>34950</c:v>
                </c:pt>
                <c:pt idx="5595">
                  <c:v>34949</c:v>
                </c:pt>
                <c:pt idx="5596">
                  <c:v>34948</c:v>
                </c:pt>
                <c:pt idx="5597">
                  <c:v>34947</c:v>
                </c:pt>
                <c:pt idx="5598">
                  <c:v>34943</c:v>
                </c:pt>
                <c:pt idx="5599">
                  <c:v>34942</c:v>
                </c:pt>
                <c:pt idx="5600">
                  <c:v>34941</c:v>
                </c:pt>
                <c:pt idx="5601">
                  <c:v>34940</c:v>
                </c:pt>
                <c:pt idx="5602">
                  <c:v>34939</c:v>
                </c:pt>
                <c:pt idx="5603">
                  <c:v>34936</c:v>
                </c:pt>
                <c:pt idx="5604">
                  <c:v>34935</c:v>
                </c:pt>
                <c:pt idx="5605">
                  <c:v>34934</c:v>
                </c:pt>
                <c:pt idx="5606">
                  <c:v>34933</c:v>
                </c:pt>
                <c:pt idx="5607">
                  <c:v>34932</c:v>
                </c:pt>
                <c:pt idx="5608">
                  <c:v>34929</c:v>
                </c:pt>
                <c:pt idx="5609">
                  <c:v>34928</c:v>
                </c:pt>
                <c:pt idx="5610">
                  <c:v>34927</c:v>
                </c:pt>
                <c:pt idx="5611">
                  <c:v>34926</c:v>
                </c:pt>
                <c:pt idx="5612">
                  <c:v>34925</c:v>
                </c:pt>
                <c:pt idx="5613">
                  <c:v>34922</c:v>
                </c:pt>
                <c:pt idx="5614">
                  <c:v>34921</c:v>
                </c:pt>
                <c:pt idx="5615">
                  <c:v>34920</c:v>
                </c:pt>
                <c:pt idx="5616">
                  <c:v>34919</c:v>
                </c:pt>
                <c:pt idx="5617">
                  <c:v>34918</c:v>
                </c:pt>
                <c:pt idx="5618">
                  <c:v>34915</c:v>
                </c:pt>
                <c:pt idx="5619">
                  <c:v>34914</c:v>
                </c:pt>
                <c:pt idx="5620">
                  <c:v>34913</c:v>
                </c:pt>
                <c:pt idx="5621">
                  <c:v>34912</c:v>
                </c:pt>
                <c:pt idx="5622">
                  <c:v>34911</c:v>
                </c:pt>
                <c:pt idx="5623">
                  <c:v>34908</c:v>
                </c:pt>
                <c:pt idx="5624">
                  <c:v>34907</c:v>
                </c:pt>
                <c:pt idx="5625">
                  <c:v>34906</c:v>
                </c:pt>
                <c:pt idx="5626">
                  <c:v>34905</c:v>
                </c:pt>
                <c:pt idx="5627">
                  <c:v>34904</c:v>
                </c:pt>
                <c:pt idx="5628">
                  <c:v>34901</c:v>
                </c:pt>
                <c:pt idx="5629">
                  <c:v>34900</c:v>
                </c:pt>
                <c:pt idx="5630">
                  <c:v>34899</c:v>
                </c:pt>
                <c:pt idx="5631">
                  <c:v>34898</c:v>
                </c:pt>
                <c:pt idx="5632">
                  <c:v>34897</c:v>
                </c:pt>
                <c:pt idx="5633">
                  <c:v>34894</c:v>
                </c:pt>
                <c:pt idx="5634">
                  <c:v>34893</c:v>
                </c:pt>
                <c:pt idx="5635">
                  <c:v>34892</c:v>
                </c:pt>
                <c:pt idx="5636">
                  <c:v>34891</c:v>
                </c:pt>
                <c:pt idx="5637">
                  <c:v>34890</c:v>
                </c:pt>
                <c:pt idx="5638">
                  <c:v>34887</c:v>
                </c:pt>
                <c:pt idx="5639">
                  <c:v>34886</c:v>
                </c:pt>
                <c:pt idx="5640">
                  <c:v>34885</c:v>
                </c:pt>
                <c:pt idx="5641">
                  <c:v>34880</c:v>
                </c:pt>
                <c:pt idx="5642">
                  <c:v>34879</c:v>
                </c:pt>
                <c:pt idx="5643">
                  <c:v>34878</c:v>
                </c:pt>
                <c:pt idx="5644">
                  <c:v>34877</c:v>
                </c:pt>
                <c:pt idx="5645">
                  <c:v>34876</c:v>
                </c:pt>
                <c:pt idx="5646">
                  <c:v>34873</c:v>
                </c:pt>
                <c:pt idx="5647">
                  <c:v>34872</c:v>
                </c:pt>
                <c:pt idx="5648">
                  <c:v>34871</c:v>
                </c:pt>
                <c:pt idx="5649">
                  <c:v>34870</c:v>
                </c:pt>
                <c:pt idx="5650">
                  <c:v>34869</c:v>
                </c:pt>
                <c:pt idx="5651">
                  <c:v>34866</c:v>
                </c:pt>
                <c:pt idx="5652">
                  <c:v>34865</c:v>
                </c:pt>
                <c:pt idx="5653">
                  <c:v>34864</c:v>
                </c:pt>
                <c:pt idx="5654">
                  <c:v>34863</c:v>
                </c:pt>
                <c:pt idx="5655">
                  <c:v>34862</c:v>
                </c:pt>
                <c:pt idx="5656">
                  <c:v>34859</c:v>
                </c:pt>
                <c:pt idx="5657">
                  <c:v>34858</c:v>
                </c:pt>
                <c:pt idx="5658">
                  <c:v>34857</c:v>
                </c:pt>
                <c:pt idx="5659">
                  <c:v>34856</c:v>
                </c:pt>
                <c:pt idx="5660">
                  <c:v>34855</c:v>
                </c:pt>
                <c:pt idx="5661">
                  <c:v>34852</c:v>
                </c:pt>
                <c:pt idx="5662">
                  <c:v>34851</c:v>
                </c:pt>
                <c:pt idx="5663">
                  <c:v>34850</c:v>
                </c:pt>
                <c:pt idx="5664">
                  <c:v>34849</c:v>
                </c:pt>
                <c:pt idx="5665">
                  <c:v>34845</c:v>
                </c:pt>
                <c:pt idx="5666">
                  <c:v>34844</c:v>
                </c:pt>
                <c:pt idx="5667">
                  <c:v>34843</c:v>
                </c:pt>
                <c:pt idx="5668">
                  <c:v>34842</c:v>
                </c:pt>
                <c:pt idx="5669">
                  <c:v>34841</c:v>
                </c:pt>
                <c:pt idx="5670">
                  <c:v>34838</c:v>
                </c:pt>
                <c:pt idx="5671">
                  <c:v>34837</c:v>
                </c:pt>
                <c:pt idx="5672">
                  <c:v>34836</c:v>
                </c:pt>
                <c:pt idx="5673">
                  <c:v>34835</c:v>
                </c:pt>
                <c:pt idx="5674">
                  <c:v>34834</c:v>
                </c:pt>
                <c:pt idx="5675">
                  <c:v>34831</c:v>
                </c:pt>
                <c:pt idx="5676">
                  <c:v>34830</c:v>
                </c:pt>
                <c:pt idx="5677">
                  <c:v>34829</c:v>
                </c:pt>
                <c:pt idx="5678">
                  <c:v>34828</c:v>
                </c:pt>
                <c:pt idx="5679">
                  <c:v>34827</c:v>
                </c:pt>
                <c:pt idx="5680">
                  <c:v>34824</c:v>
                </c:pt>
                <c:pt idx="5681">
                  <c:v>34823</c:v>
                </c:pt>
                <c:pt idx="5682">
                  <c:v>34822</c:v>
                </c:pt>
                <c:pt idx="5683">
                  <c:v>34821</c:v>
                </c:pt>
                <c:pt idx="5684">
                  <c:v>34820</c:v>
                </c:pt>
                <c:pt idx="5685">
                  <c:v>34817</c:v>
                </c:pt>
                <c:pt idx="5686">
                  <c:v>34816</c:v>
                </c:pt>
                <c:pt idx="5687">
                  <c:v>34815</c:v>
                </c:pt>
                <c:pt idx="5688">
                  <c:v>34814</c:v>
                </c:pt>
                <c:pt idx="5689">
                  <c:v>34813</c:v>
                </c:pt>
                <c:pt idx="5690">
                  <c:v>34810</c:v>
                </c:pt>
                <c:pt idx="5691">
                  <c:v>34809</c:v>
                </c:pt>
                <c:pt idx="5692">
                  <c:v>34808</c:v>
                </c:pt>
                <c:pt idx="5693">
                  <c:v>34807</c:v>
                </c:pt>
                <c:pt idx="5694">
                  <c:v>34806</c:v>
                </c:pt>
                <c:pt idx="5695">
                  <c:v>34802</c:v>
                </c:pt>
                <c:pt idx="5696">
                  <c:v>34801</c:v>
                </c:pt>
                <c:pt idx="5697">
                  <c:v>34800</c:v>
                </c:pt>
                <c:pt idx="5698">
                  <c:v>34799</c:v>
                </c:pt>
                <c:pt idx="5699">
                  <c:v>34796</c:v>
                </c:pt>
                <c:pt idx="5700">
                  <c:v>34795</c:v>
                </c:pt>
                <c:pt idx="5701">
                  <c:v>34794</c:v>
                </c:pt>
                <c:pt idx="5702">
                  <c:v>34793</c:v>
                </c:pt>
                <c:pt idx="5703">
                  <c:v>34792</c:v>
                </c:pt>
                <c:pt idx="5704">
                  <c:v>34789</c:v>
                </c:pt>
                <c:pt idx="5705">
                  <c:v>34788</c:v>
                </c:pt>
                <c:pt idx="5706">
                  <c:v>34787</c:v>
                </c:pt>
                <c:pt idx="5707">
                  <c:v>34786</c:v>
                </c:pt>
                <c:pt idx="5708">
                  <c:v>34785</c:v>
                </c:pt>
                <c:pt idx="5709">
                  <c:v>34782</c:v>
                </c:pt>
                <c:pt idx="5710">
                  <c:v>34781</c:v>
                </c:pt>
                <c:pt idx="5711">
                  <c:v>34780</c:v>
                </c:pt>
                <c:pt idx="5712">
                  <c:v>34779</c:v>
                </c:pt>
                <c:pt idx="5713">
                  <c:v>34778</c:v>
                </c:pt>
                <c:pt idx="5714">
                  <c:v>34775</c:v>
                </c:pt>
                <c:pt idx="5715">
                  <c:v>34774</c:v>
                </c:pt>
                <c:pt idx="5716">
                  <c:v>34773</c:v>
                </c:pt>
                <c:pt idx="5717">
                  <c:v>34772</c:v>
                </c:pt>
                <c:pt idx="5718">
                  <c:v>34771</c:v>
                </c:pt>
                <c:pt idx="5719">
                  <c:v>34768</c:v>
                </c:pt>
                <c:pt idx="5720">
                  <c:v>34767</c:v>
                </c:pt>
                <c:pt idx="5721">
                  <c:v>34766</c:v>
                </c:pt>
                <c:pt idx="5722">
                  <c:v>34765</c:v>
                </c:pt>
                <c:pt idx="5723">
                  <c:v>34764</c:v>
                </c:pt>
                <c:pt idx="5724">
                  <c:v>34761</c:v>
                </c:pt>
                <c:pt idx="5725">
                  <c:v>34760</c:v>
                </c:pt>
                <c:pt idx="5726">
                  <c:v>34759</c:v>
                </c:pt>
                <c:pt idx="5727">
                  <c:v>34758</c:v>
                </c:pt>
                <c:pt idx="5728">
                  <c:v>34757</c:v>
                </c:pt>
                <c:pt idx="5729">
                  <c:v>34754</c:v>
                </c:pt>
                <c:pt idx="5730">
                  <c:v>34753</c:v>
                </c:pt>
                <c:pt idx="5731">
                  <c:v>34752</c:v>
                </c:pt>
                <c:pt idx="5732">
                  <c:v>34751</c:v>
                </c:pt>
                <c:pt idx="5733">
                  <c:v>34747</c:v>
                </c:pt>
                <c:pt idx="5734">
                  <c:v>34746</c:v>
                </c:pt>
                <c:pt idx="5735">
                  <c:v>34745</c:v>
                </c:pt>
                <c:pt idx="5736">
                  <c:v>34744</c:v>
                </c:pt>
                <c:pt idx="5737">
                  <c:v>34743</c:v>
                </c:pt>
                <c:pt idx="5738">
                  <c:v>34740</c:v>
                </c:pt>
                <c:pt idx="5739">
                  <c:v>34739</c:v>
                </c:pt>
                <c:pt idx="5740">
                  <c:v>34738</c:v>
                </c:pt>
                <c:pt idx="5741">
                  <c:v>34737</c:v>
                </c:pt>
                <c:pt idx="5742">
                  <c:v>34736</c:v>
                </c:pt>
                <c:pt idx="5743">
                  <c:v>34733</c:v>
                </c:pt>
                <c:pt idx="5744">
                  <c:v>34732</c:v>
                </c:pt>
                <c:pt idx="5745">
                  <c:v>34731</c:v>
                </c:pt>
                <c:pt idx="5746">
                  <c:v>34730</c:v>
                </c:pt>
                <c:pt idx="5747">
                  <c:v>34729</c:v>
                </c:pt>
                <c:pt idx="5748">
                  <c:v>34726</c:v>
                </c:pt>
                <c:pt idx="5749">
                  <c:v>34725</c:v>
                </c:pt>
                <c:pt idx="5750">
                  <c:v>34724</c:v>
                </c:pt>
                <c:pt idx="5751">
                  <c:v>34723</c:v>
                </c:pt>
                <c:pt idx="5752">
                  <c:v>34722</c:v>
                </c:pt>
                <c:pt idx="5753">
                  <c:v>34719</c:v>
                </c:pt>
                <c:pt idx="5754">
                  <c:v>34718</c:v>
                </c:pt>
                <c:pt idx="5755">
                  <c:v>34717</c:v>
                </c:pt>
                <c:pt idx="5756">
                  <c:v>34716</c:v>
                </c:pt>
                <c:pt idx="5757">
                  <c:v>34712</c:v>
                </c:pt>
                <c:pt idx="5758">
                  <c:v>34711</c:v>
                </c:pt>
                <c:pt idx="5759">
                  <c:v>34710</c:v>
                </c:pt>
                <c:pt idx="5760">
                  <c:v>34709</c:v>
                </c:pt>
                <c:pt idx="5761">
                  <c:v>34708</c:v>
                </c:pt>
                <c:pt idx="5762">
                  <c:v>34705</c:v>
                </c:pt>
                <c:pt idx="5763">
                  <c:v>34704</c:v>
                </c:pt>
                <c:pt idx="5764">
                  <c:v>34703</c:v>
                </c:pt>
                <c:pt idx="5765">
                  <c:v>34702</c:v>
                </c:pt>
                <c:pt idx="5766">
                  <c:v>34698</c:v>
                </c:pt>
                <c:pt idx="5767">
                  <c:v>34697</c:v>
                </c:pt>
                <c:pt idx="5768">
                  <c:v>34696</c:v>
                </c:pt>
                <c:pt idx="5769">
                  <c:v>34695</c:v>
                </c:pt>
                <c:pt idx="5770">
                  <c:v>34691</c:v>
                </c:pt>
                <c:pt idx="5771">
                  <c:v>34690</c:v>
                </c:pt>
                <c:pt idx="5772">
                  <c:v>34689</c:v>
                </c:pt>
                <c:pt idx="5773">
                  <c:v>34688</c:v>
                </c:pt>
                <c:pt idx="5774">
                  <c:v>34687</c:v>
                </c:pt>
                <c:pt idx="5775">
                  <c:v>34684</c:v>
                </c:pt>
                <c:pt idx="5776">
                  <c:v>34683</c:v>
                </c:pt>
                <c:pt idx="5777">
                  <c:v>34682</c:v>
                </c:pt>
                <c:pt idx="5778">
                  <c:v>34681</c:v>
                </c:pt>
                <c:pt idx="5779">
                  <c:v>34680</c:v>
                </c:pt>
                <c:pt idx="5780">
                  <c:v>34677</c:v>
                </c:pt>
                <c:pt idx="5781">
                  <c:v>34676</c:v>
                </c:pt>
                <c:pt idx="5782">
                  <c:v>34675</c:v>
                </c:pt>
                <c:pt idx="5783">
                  <c:v>34674</c:v>
                </c:pt>
                <c:pt idx="5784">
                  <c:v>34673</c:v>
                </c:pt>
                <c:pt idx="5785">
                  <c:v>34670</c:v>
                </c:pt>
                <c:pt idx="5786">
                  <c:v>34669</c:v>
                </c:pt>
                <c:pt idx="5787">
                  <c:v>34668</c:v>
                </c:pt>
                <c:pt idx="5788">
                  <c:v>34667</c:v>
                </c:pt>
                <c:pt idx="5789">
                  <c:v>34666</c:v>
                </c:pt>
                <c:pt idx="5790">
                  <c:v>34663</c:v>
                </c:pt>
                <c:pt idx="5791">
                  <c:v>34661</c:v>
                </c:pt>
                <c:pt idx="5792">
                  <c:v>34660</c:v>
                </c:pt>
                <c:pt idx="5793">
                  <c:v>34659</c:v>
                </c:pt>
                <c:pt idx="5794">
                  <c:v>34656</c:v>
                </c:pt>
                <c:pt idx="5795">
                  <c:v>34655</c:v>
                </c:pt>
                <c:pt idx="5796">
                  <c:v>34654</c:v>
                </c:pt>
                <c:pt idx="5797">
                  <c:v>34653</c:v>
                </c:pt>
                <c:pt idx="5798">
                  <c:v>34652</c:v>
                </c:pt>
                <c:pt idx="5799">
                  <c:v>34648</c:v>
                </c:pt>
                <c:pt idx="5800">
                  <c:v>34647</c:v>
                </c:pt>
                <c:pt idx="5801">
                  <c:v>34646</c:v>
                </c:pt>
                <c:pt idx="5802">
                  <c:v>34645</c:v>
                </c:pt>
                <c:pt idx="5803">
                  <c:v>34642</c:v>
                </c:pt>
                <c:pt idx="5804">
                  <c:v>34641</c:v>
                </c:pt>
                <c:pt idx="5805">
                  <c:v>34640</c:v>
                </c:pt>
                <c:pt idx="5806">
                  <c:v>34639</c:v>
                </c:pt>
                <c:pt idx="5807">
                  <c:v>34638</c:v>
                </c:pt>
                <c:pt idx="5808">
                  <c:v>34635</c:v>
                </c:pt>
                <c:pt idx="5809">
                  <c:v>34634</c:v>
                </c:pt>
                <c:pt idx="5810">
                  <c:v>34633</c:v>
                </c:pt>
                <c:pt idx="5811">
                  <c:v>34632</c:v>
                </c:pt>
                <c:pt idx="5812">
                  <c:v>34631</c:v>
                </c:pt>
                <c:pt idx="5813">
                  <c:v>34628</c:v>
                </c:pt>
                <c:pt idx="5814">
                  <c:v>34627</c:v>
                </c:pt>
                <c:pt idx="5815">
                  <c:v>34626</c:v>
                </c:pt>
                <c:pt idx="5816">
                  <c:v>34625</c:v>
                </c:pt>
                <c:pt idx="5817">
                  <c:v>34624</c:v>
                </c:pt>
                <c:pt idx="5818">
                  <c:v>34621</c:v>
                </c:pt>
                <c:pt idx="5819">
                  <c:v>34620</c:v>
                </c:pt>
                <c:pt idx="5820">
                  <c:v>34619</c:v>
                </c:pt>
                <c:pt idx="5821">
                  <c:v>34618</c:v>
                </c:pt>
                <c:pt idx="5822">
                  <c:v>34614</c:v>
                </c:pt>
                <c:pt idx="5823">
                  <c:v>34613</c:v>
                </c:pt>
                <c:pt idx="5824">
                  <c:v>34612</c:v>
                </c:pt>
                <c:pt idx="5825">
                  <c:v>34611</c:v>
                </c:pt>
                <c:pt idx="5826">
                  <c:v>34610</c:v>
                </c:pt>
                <c:pt idx="5827">
                  <c:v>34607</c:v>
                </c:pt>
                <c:pt idx="5828">
                  <c:v>34606</c:v>
                </c:pt>
                <c:pt idx="5829">
                  <c:v>34605</c:v>
                </c:pt>
                <c:pt idx="5830">
                  <c:v>34604</c:v>
                </c:pt>
                <c:pt idx="5831">
                  <c:v>34603</c:v>
                </c:pt>
                <c:pt idx="5832">
                  <c:v>34600</c:v>
                </c:pt>
                <c:pt idx="5833">
                  <c:v>34599</c:v>
                </c:pt>
                <c:pt idx="5834">
                  <c:v>34598</c:v>
                </c:pt>
                <c:pt idx="5835">
                  <c:v>34597</c:v>
                </c:pt>
                <c:pt idx="5836">
                  <c:v>34596</c:v>
                </c:pt>
                <c:pt idx="5837">
                  <c:v>34593</c:v>
                </c:pt>
                <c:pt idx="5838">
                  <c:v>34592</c:v>
                </c:pt>
                <c:pt idx="5839">
                  <c:v>34591</c:v>
                </c:pt>
                <c:pt idx="5840">
                  <c:v>34590</c:v>
                </c:pt>
                <c:pt idx="5841">
                  <c:v>34589</c:v>
                </c:pt>
                <c:pt idx="5842">
                  <c:v>34586</c:v>
                </c:pt>
                <c:pt idx="5843">
                  <c:v>34585</c:v>
                </c:pt>
                <c:pt idx="5844">
                  <c:v>34584</c:v>
                </c:pt>
                <c:pt idx="5845">
                  <c:v>34583</c:v>
                </c:pt>
                <c:pt idx="5846">
                  <c:v>34579</c:v>
                </c:pt>
                <c:pt idx="5847">
                  <c:v>34578</c:v>
                </c:pt>
                <c:pt idx="5848">
                  <c:v>34577</c:v>
                </c:pt>
                <c:pt idx="5849">
                  <c:v>34576</c:v>
                </c:pt>
                <c:pt idx="5850">
                  <c:v>34575</c:v>
                </c:pt>
                <c:pt idx="5851">
                  <c:v>34572</c:v>
                </c:pt>
                <c:pt idx="5852">
                  <c:v>34571</c:v>
                </c:pt>
                <c:pt idx="5853">
                  <c:v>34570</c:v>
                </c:pt>
                <c:pt idx="5854">
                  <c:v>34569</c:v>
                </c:pt>
                <c:pt idx="5855">
                  <c:v>34568</c:v>
                </c:pt>
                <c:pt idx="5856">
                  <c:v>34565</c:v>
                </c:pt>
                <c:pt idx="5857">
                  <c:v>34564</c:v>
                </c:pt>
                <c:pt idx="5858">
                  <c:v>34563</c:v>
                </c:pt>
                <c:pt idx="5859">
                  <c:v>34562</c:v>
                </c:pt>
                <c:pt idx="5860">
                  <c:v>34561</c:v>
                </c:pt>
                <c:pt idx="5861">
                  <c:v>34558</c:v>
                </c:pt>
                <c:pt idx="5862">
                  <c:v>34557</c:v>
                </c:pt>
                <c:pt idx="5863">
                  <c:v>34556</c:v>
                </c:pt>
                <c:pt idx="5864">
                  <c:v>34555</c:v>
                </c:pt>
                <c:pt idx="5865">
                  <c:v>34554</c:v>
                </c:pt>
                <c:pt idx="5866">
                  <c:v>34551</c:v>
                </c:pt>
                <c:pt idx="5867">
                  <c:v>34550</c:v>
                </c:pt>
                <c:pt idx="5868">
                  <c:v>34549</c:v>
                </c:pt>
                <c:pt idx="5869">
                  <c:v>34548</c:v>
                </c:pt>
                <c:pt idx="5870">
                  <c:v>34547</c:v>
                </c:pt>
                <c:pt idx="5871">
                  <c:v>34544</c:v>
                </c:pt>
                <c:pt idx="5872">
                  <c:v>34543</c:v>
                </c:pt>
                <c:pt idx="5873">
                  <c:v>34542</c:v>
                </c:pt>
                <c:pt idx="5874">
                  <c:v>34541</c:v>
                </c:pt>
                <c:pt idx="5875">
                  <c:v>34540</c:v>
                </c:pt>
                <c:pt idx="5876">
                  <c:v>34537</c:v>
                </c:pt>
                <c:pt idx="5877">
                  <c:v>34536</c:v>
                </c:pt>
                <c:pt idx="5878">
                  <c:v>34535</c:v>
                </c:pt>
                <c:pt idx="5879">
                  <c:v>34534</c:v>
                </c:pt>
                <c:pt idx="5880">
                  <c:v>34533</c:v>
                </c:pt>
                <c:pt idx="5881">
                  <c:v>34530</c:v>
                </c:pt>
                <c:pt idx="5882">
                  <c:v>34529</c:v>
                </c:pt>
                <c:pt idx="5883">
                  <c:v>34528</c:v>
                </c:pt>
                <c:pt idx="5884">
                  <c:v>34527</c:v>
                </c:pt>
                <c:pt idx="5885">
                  <c:v>34526</c:v>
                </c:pt>
                <c:pt idx="5886">
                  <c:v>34523</c:v>
                </c:pt>
                <c:pt idx="5887">
                  <c:v>34522</c:v>
                </c:pt>
                <c:pt idx="5888">
                  <c:v>34521</c:v>
                </c:pt>
                <c:pt idx="5889">
                  <c:v>34520</c:v>
                </c:pt>
                <c:pt idx="5890">
                  <c:v>34516</c:v>
                </c:pt>
                <c:pt idx="5891">
                  <c:v>34515</c:v>
                </c:pt>
                <c:pt idx="5892">
                  <c:v>34514</c:v>
                </c:pt>
                <c:pt idx="5893">
                  <c:v>34513</c:v>
                </c:pt>
                <c:pt idx="5894">
                  <c:v>34512</c:v>
                </c:pt>
                <c:pt idx="5895">
                  <c:v>34509</c:v>
                </c:pt>
                <c:pt idx="5896">
                  <c:v>34508</c:v>
                </c:pt>
                <c:pt idx="5897">
                  <c:v>34507</c:v>
                </c:pt>
                <c:pt idx="5898">
                  <c:v>34506</c:v>
                </c:pt>
                <c:pt idx="5899">
                  <c:v>34505</c:v>
                </c:pt>
                <c:pt idx="5900">
                  <c:v>34502</c:v>
                </c:pt>
                <c:pt idx="5901">
                  <c:v>34501</c:v>
                </c:pt>
                <c:pt idx="5902">
                  <c:v>34500</c:v>
                </c:pt>
                <c:pt idx="5903">
                  <c:v>34499</c:v>
                </c:pt>
                <c:pt idx="5904">
                  <c:v>34498</c:v>
                </c:pt>
                <c:pt idx="5905">
                  <c:v>34495</c:v>
                </c:pt>
                <c:pt idx="5906">
                  <c:v>34494</c:v>
                </c:pt>
                <c:pt idx="5907">
                  <c:v>34493</c:v>
                </c:pt>
                <c:pt idx="5908">
                  <c:v>34492</c:v>
                </c:pt>
                <c:pt idx="5909">
                  <c:v>34491</c:v>
                </c:pt>
                <c:pt idx="5910">
                  <c:v>34488</c:v>
                </c:pt>
                <c:pt idx="5911">
                  <c:v>34487</c:v>
                </c:pt>
                <c:pt idx="5912">
                  <c:v>34486</c:v>
                </c:pt>
                <c:pt idx="5913">
                  <c:v>34485</c:v>
                </c:pt>
                <c:pt idx="5914">
                  <c:v>34481</c:v>
                </c:pt>
                <c:pt idx="5915">
                  <c:v>34480</c:v>
                </c:pt>
                <c:pt idx="5916">
                  <c:v>34479</c:v>
                </c:pt>
                <c:pt idx="5917">
                  <c:v>34478</c:v>
                </c:pt>
                <c:pt idx="5918">
                  <c:v>34477</c:v>
                </c:pt>
                <c:pt idx="5919">
                  <c:v>34474</c:v>
                </c:pt>
                <c:pt idx="5920">
                  <c:v>34473</c:v>
                </c:pt>
                <c:pt idx="5921">
                  <c:v>34472</c:v>
                </c:pt>
                <c:pt idx="5922">
                  <c:v>34471</c:v>
                </c:pt>
                <c:pt idx="5923">
                  <c:v>34470</c:v>
                </c:pt>
                <c:pt idx="5924">
                  <c:v>34467</c:v>
                </c:pt>
                <c:pt idx="5925">
                  <c:v>34466</c:v>
                </c:pt>
                <c:pt idx="5926">
                  <c:v>34465</c:v>
                </c:pt>
                <c:pt idx="5927">
                  <c:v>34464</c:v>
                </c:pt>
                <c:pt idx="5928">
                  <c:v>34463</c:v>
                </c:pt>
                <c:pt idx="5929">
                  <c:v>34460</c:v>
                </c:pt>
                <c:pt idx="5930">
                  <c:v>34459</c:v>
                </c:pt>
                <c:pt idx="5931">
                  <c:v>34458</c:v>
                </c:pt>
                <c:pt idx="5932">
                  <c:v>34457</c:v>
                </c:pt>
                <c:pt idx="5933">
                  <c:v>34456</c:v>
                </c:pt>
                <c:pt idx="5934">
                  <c:v>34453</c:v>
                </c:pt>
                <c:pt idx="5935">
                  <c:v>34452</c:v>
                </c:pt>
                <c:pt idx="5936">
                  <c:v>34450</c:v>
                </c:pt>
                <c:pt idx="5937">
                  <c:v>34449</c:v>
                </c:pt>
                <c:pt idx="5938">
                  <c:v>34446</c:v>
                </c:pt>
                <c:pt idx="5939">
                  <c:v>34445</c:v>
                </c:pt>
                <c:pt idx="5940">
                  <c:v>34444</c:v>
                </c:pt>
                <c:pt idx="5941">
                  <c:v>34443</c:v>
                </c:pt>
                <c:pt idx="5942">
                  <c:v>34442</c:v>
                </c:pt>
                <c:pt idx="5943">
                  <c:v>34439</c:v>
                </c:pt>
                <c:pt idx="5944">
                  <c:v>34438</c:v>
                </c:pt>
                <c:pt idx="5945">
                  <c:v>34437</c:v>
                </c:pt>
                <c:pt idx="5946">
                  <c:v>34436</c:v>
                </c:pt>
                <c:pt idx="5947">
                  <c:v>34435</c:v>
                </c:pt>
                <c:pt idx="5948">
                  <c:v>34432</c:v>
                </c:pt>
                <c:pt idx="5949">
                  <c:v>34431</c:v>
                </c:pt>
                <c:pt idx="5950">
                  <c:v>34430</c:v>
                </c:pt>
                <c:pt idx="5951">
                  <c:v>34429</c:v>
                </c:pt>
                <c:pt idx="5952">
                  <c:v>34428</c:v>
                </c:pt>
                <c:pt idx="5953">
                  <c:v>34424</c:v>
                </c:pt>
                <c:pt idx="5954">
                  <c:v>34423</c:v>
                </c:pt>
                <c:pt idx="5955">
                  <c:v>34422</c:v>
                </c:pt>
                <c:pt idx="5956">
                  <c:v>34421</c:v>
                </c:pt>
                <c:pt idx="5957">
                  <c:v>34418</c:v>
                </c:pt>
                <c:pt idx="5958">
                  <c:v>34417</c:v>
                </c:pt>
                <c:pt idx="5959">
                  <c:v>34416</c:v>
                </c:pt>
                <c:pt idx="5960">
                  <c:v>34415</c:v>
                </c:pt>
                <c:pt idx="5961">
                  <c:v>34414</c:v>
                </c:pt>
                <c:pt idx="5962">
                  <c:v>34411</c:v>
                </c:pt>
                <c:pt idx="5963">
                  <c:v>34410</c:v>
                </c:pt>
                <c:pt idx="5964">
                  <c:v>34409</c:v>
                </c:pt>
                <c:pt idx="5965">
                  <c:v>34408</c:v>
                </c:pt>
                <c:pt idx="5966">
                  <c:v>34407</c:v>
                </c:pt>
                <c:pt idx="5967">
                  <c:v>34404</c:v>
                </c:pt>
                <c:pt idx="5968">
                  <c:v>34403</c:v>
                </c:pt>
                <c:pt idx="5969">
                  <c:v>34402</c:v>
                </c:pt>
                <c:pt idx="5970">
                  <c:v>34401</c:v>
                </c:pt>
                <c:pt idx="5971">
                  <c:v>34400</c:v>
                </c:pt>
                <c:pt idx="5972">
                  <c:v>34397</c:v>
                </c:pt>
                <c:pt idx="5973">
                  <c:v>34396</c:v>
                </c:pt>
                <c:pt idx="5974">
                  <c:v>34395</c:v>
                </c:pt>
                <c:pt idx="5975">
                  <c:v>34394</c:v>
                </c:pt>
                <c:pt idx="5976">
                  <c:v>34393</c:v>
                </c:pt>
                <c:pt idx="5977">
                  <c:v>34390</c:v>
                </c:pt>
                <c:pt idx="5978">
                  <c:v>34389</c:v>
                </c:pt>
                <c:pt idx="5979">
                  <c:v>34388</c:v>
                </c:pt>
                <c:pt idx="5980">
                  <c:v>34387</c:v>
                </c:pt>
                <c:pt idx="5981">
                  <c:v>34383</c:v>
                </c:pt>
                <c:pt idx="5982">
                  <c:v>34382</c:v>
                </c:pt>
                <c:pt idx="5983">
                  <c:v>34381</c:v>
                </c:pt>
                <c:pt idx="5984">
                  <c:v>34380</c:v>
                </c:pt>
                <c:pt idx="5985">
                  <c:v>34379</c:v>
                </c:pt>
                <c:pt idx="5986">
                  <c:v>34376</c:v>
                </c:pt>
                <c:pt idx="5987">
                  <c:v>34375</c:v>
                </c:pt>
                <c:pt idx="5988">
                  <c:v>34374</c:v>
                </c:pt>
                <c:pt idx="5989">
                  <c:v>34373</c:v>
                </c:pt>
                <c:pt idx="5990">
                  <c:v>34372</c:v>
                </c:pt>
                <c:pt idx="5991">
                  <c:v>34369</c:v>
                </c:pt>
                <c:pt idx="5992">
                  <c:v>34368</c:v>
                </c:pt>
                <c:pt idx="5993">
                  <c:v>34367</c:v>
                </c:pt>
                <c:pt idx="5994">
                  <c:v>34366</c:v>
                </c:pt>
                <c:pt idx="5995">
                  <c:v>34365</c:v>
                </c:pt>
                <c:pt idx="5996">
                  <c:v>34362</c:v>
                </c:pt>
                <c:pt idx="5997">
                  <c:v>34361</c:v>
                </c:pt>
                <c:pt idx="5998">
                  <c:v>34360</c:v>
                </c:pt>
                <c:pt idx="5999">
                  <c:v>34359</c:v>
                </c:pt>
                <c:pt idx="6000">
                  <c:v>34358</c:v>
                </c:pt>
                <c:pt idx="6001">
                  <c:v>34355</c:v>
                </c:pt>
                <c:pt idx="6002">
                  <c:v>34354</c:v>
                </c:pt>
                <c:pt idx="6003">
                  <c:v>34353</c:v>
                </c:pt>
                <c:pt idx="6004">
                  <c:v>34352</c:v>
                </c:pt>
                <c:pt idx="6005">
                  <c:v>34348</c:v>
                </c:pt>
                <c:pt idx="6006">
                  <c:v>34347</c:v>
                </c:pt>
                <c:pt idx="6007">
                  <c:v>34346</c:v>
                </c:pt>
                <c:pt idx="6008">
                  <c:v>34345</c:v>
                </c:pt>
                <c:pt idx="6009">
                  <c:v>34344</c:v>
                </c:pt>
                <c:pt idx="6010">
                  <c:v>34341</c:v>
                </c:pt>
                <c:pt idx="6011">
                  <c:v>34340</c:v>
                </c:pt>
                <c:pt idx="6012">
                  <c:v>34339</c:v>
                </c:pt>
                <c:pt idx="6013">
                  <c:v>34338</c:v>
                </c:pt>
                <c:pt idx="6014">
                  <c:v>34337</c:v>
                </c:pt>
                <c:pt idx="6015">
                  <c:v>34334</c:v>
                </c:pt>
                <c:pt idx="6016">
                  <c:v>34333</c:v>
                </c:pt>
                <c:pt idx="6017">
                  <c:v>34332</c:v>
                </c:pt>
                <c:pt idx="6018">
                  <c:v>34331</c:v>
                </c:pt>
                <c:pt idx="6019">
                  <c:v>34330</c:v>
                </c:pt>
                <c:pt idx="6020">
                  <c:v>34326</c:v>
                </c:pt>
                <c:pt idx="6021">
                  <c:v>34325</c:v>
                </c:pt>
                <c:pt idx="6022">
                  <c:v>34324</c:v>
                </c:pt>
                <c:pt idx="6023">
                  <c:v>34323</c:v>
                </c:pt>
                <c:pt idx="6024">
                  <c:v>34320</c:v>
                </c:pt>
                <c:pt idx="6025">
                  <c:v>34319</c:v>
                </c:pt>
                <c:pt idx="6026">
                  <c:v>34318</c:v>
                </c:pt>
                <c:pt idx="6027">
                  <c:v>34317</c:v>
                </c:pt>
                <c:pt idx="6028">
                  <c:v>34316</c:v>
                </c:pt>
                <c:pt idx="6029">
                  <c:v>34313</c:v>
                </c:pt>
                <c:pt idx="6030">
                  <c:v>34312</c:v>
                </c:pt>
                <c:pt idx="6031">
                  <c:v>34311</c:v>
                </c:pt>
                <c:pt idx="6032">
                  <c:v>34310</c:v>
                </c:pt>
                <c:pt idx="6033">
                  <c:v>34309</c:v>
                </c:pt>
                <c:pt idx="6034">
                  <c:v>34306</c:v>
                </c:pt>
                <c:pt idx="6035">
                  <c:v>34305</c:v>
                </c:pt>
                <c:pt idx="6036">
                  <c:v>34304</c:v>
                </c:pt>
                <c:pt idx="6037">
                  <c:v>34303</c:v>
                </c:pt>
                <c:pt idx="6038">
                  <c:v>34302</c:v>
                </c:pt>
                <c:pt idx="6039">
                  <c:v>34299</c:v>
                </c:pt>
                <c:pt idx="6040">
                  <c:v>34297</c:v>
                </c:pt>
                <c:pt idx="6041">
                  <c:v>34296</c:v>
                </c:pt>
                <c:pt idx="6042">
                  <c:v>34295</c:v>
                </c:pt>
                <c:pt idx="6043">
                  <c:v>34292</c:v>
                </c:pt>
                <c:pt idx="6044">
                  <c:v>34291</c:v>
                </c:pt>
                <c:pt idx="6045">
                  <c:v>34290</c:v>
                </c:pt>
                <c:pt idx="6046">
                  <c:v>34289</c:v>
                </c:pt>
                <c:pt idx="6047">
                  <c:v>34288</c:v>
                </c:pt>
                <c:pt idx="6048">
                  <c:v>34285</c:v>
                </c:pt>
                <c:pt idx="6049">
                  <c:v>34283</c:v>
                </c:pt>
                <c:pt idx="6050">
                  <c:v>34282</c:v>
                </c:pt>
                <c:pt idx="6051">
                  <c:v>34281</c:v>
                </c:pt>
                <c:pt idx="6052">
                  <c:v>34278</c:v>
                </c:pt>
                <c:pt idx="6053">
                  <c:v>34277</c:v>
                </c:pt>
                <c:pt idx="6054">
                  <c:v>34276</c:v>
                </c:pt>
                <c:pt idx="6055">
                  <c:v>34275</c:v>
                </c:pt>
                <c:pt idx="6056">
                  <c:v>34274</c:v>
                </c:pt>
                <c:pt idx="6057">
                  <c:v>34271</c:v>
                </c:pt>
                <c:pt idx="6058">
                  <c:v>34270</c:v>
                </c:pt>
                <c:pt idx="6059">
                  <c:v>34269</c:v>
                </c:pt>
                <c:pt idx="6060">
                  <c:v>34268</c:v>
                </c:pt>
                <c:pt idx="6061">
                  <c:v>34267</c:v>
                </c:pt>
                <c:pt idx="6062">
                  <c:v>34264</c:v>
                </c:pt>
                <c:pt idx="6063">
                  <c:v>34263</c:v>
                </c:pt>
                <c:pt idx="6064">
                  <c:v>34262</c:v>
                </c:pt>
                <c:pt idx="6065">
                  <c:v>34261</c:v>
                </c:pt>
                <c:pt idx="6066">
                  <c:v>34260</c:v>
                </c:pt>
                <c:pt idx="6067">
                  <c:v>34257</c:v>
                </c:pt>
                <c:pt idx="6068">
                  <c:v>34256</c:v>
                </c:pt>
                <c:pt idx="6069">
                  <c:v>34255</c:v>
                </c:pt>
                <c:pt idx="6070">
                  <c:v>34254</c:v>
                </c:pt>
                <c:pt idx="6071">
                  <c:v>34250</c:v>
                </c:pt>
                <c:pt idx="6072">
                  <c:v>34249</c:v>
                </c:pt>
                <c:pt idx="6073">
                  <c:v>34248</c:v>
                </c:pt>
                <c:pt idx="6074">
                  <c:v>34247</c:v>
                </c:pt>
                <c:pt idx="6075">
                  <c:v>34246</c:v>
                </c:pt>
                <c:pt idx="6076">
                  <c:v>34243</c:v>
                </c:pt>
                <c:pt idx="6077">
                  <c:v>34242</c:v>
                </c:pt>
                <c:pt idx="6078">
                  <c:v>34241</c:v>
                </c:pt>
                <c:pt idx="6079">
                  <c:v>34240</c:v>
                </c:pt>
                <c:pt idx="6080">
                  <c:v>34239</c:v>
                </c:pt>
                <c:pt idx="6081">
                  <c:v>34236</c:v>
                </c:pt>
                <c:pt idx="6082">
                  <c:v>34235</c:v>
                </c:pt>
                <c:pt idx="6083">
                  <c:v>34234</c:v>
                </c:pt>
                <c:pt idx="6084">
                  <c:v>34233</c:v>
                </c:pt>
                <c:pt idx="6085">
                  <c:v>34232</c:v>
                </c:pt>
                <c:pt idx="6086">
                  <c:v>34229</c:v>
                </c:pt>
                <c:pt idx="6087">
                  <c:v>34228</c:v>
                </c:pt>
                <c:pt idx="6088">
                  <c:v>34227</c:v>
                </c:pt>
                <c:pt idx="6089">
                  <c:v>34226</c:v>
                </c:pt>
                <c:pt idx="6090">
                  <c:v>34225</c:v>
                </c:pt>
                <c:pt idx="6091">
                  <c:v>34222</c:v>
                </c:pt>
                <c:pt idx="6092">
                  <c:v>34221</c:v>
                </c:pt>
                <c:pt idx="6093">
                  <c:v>34220</c:v>
                </c:pt>
                <c:pt idx="6094">
                  <c:v>34219</c:v>
                </c:pt>
                <c:pt idx="6095">
                  <c:v>34215</c:v>
                </c:pt>
                <c:pt idx="6096">
                  <c:v>34214</c:v>
                </c:pt>
                <c:pt idx="6097">
                  <c:v>34213</c:v>
                </c:pt>
                <c:pt idx="6098">
                  <c:v>34212</c:v>
                </c:pt>
                <c:pt idx="6099">
                  <c:v>34211</c:v>
                </c:pt>
                <c:pt idx="6100">
                  <c:v>34208</c:v>
                </c:pt>
                <c:pt idx="6101">
                  <c:v>34207</c:v>
                </c:pt>
                <c:pt idx="6102">
                  <c:v>34206</c:v>
                </c:pt>
                <c:pt idx="6103">
                  <c:v>34205</c:v>
                </c:pt>
                <c:pt idx="6104">
                  <c:v>34204</c:v>
                </c:pt>
                <c:pt idx="6105">
                  <c:v>34201</c:v>
                </c:pt>
                <c:pt idx="6106">
                  <c:v>34200</c:v>
                </c:pt>
                <c:pt idx="6107">
                  <c:v>34199</c:v>
                </c:pt>
                <c:pt idx="6108">
                  <c:v>34198</c:v>
                </c:pt>
                <c:pt idx="6109">
                  <c:v>34197</c:v>
                </c:pt>
                <c:pt idx="6110">
                  <c:v>34194</c:v>
                </c:pt>
                <c:pt idx="6111">
                  <c:v>34193</c:v>
                </c:pt>
                <c:pt idx="6112">
                  <c:v>34192</c:v>
                </c:pt>
                <c:pt idx="6113">
                  <c:v>34191</c:v>
                </c:pt>
                <c:pt idx="6114">
                  <c:v>34190</c:v>
                </c:pt>
                <c:pt idx="6115">
                  <c:v>34187</c:v>
                </c:pt>
                <c:pt idx="6116">
                  <c:v>34186</c:v>
                </c:pt>
                <c:pt idx="6117">
                  <c:v>34185</c:v>
                </c:pt>
                <c:pt idx="6118">
                  <c:v>34184</c:v>
                </c:pt>
                <c:pt idx="6119">
                  <c:v>34183</c:v>
                </c:pt>
                <c:pt idx="6120">
                  <c:v>34180</c:v>
                </c:pt>
                <c:pt idx="6121">
                  <c:v>34179</c:v>
                </c:pt>
                <c:pt idx="6122">
                  <c:v>34178</c:v>
                </c:pt>
                <c:pt idx="6123">
                  <c:v>34177</c:v>
                </c:pt>
                <c:pt idx="6124">
                  <c:v>34176</c:v>
                </c:pt>
                <c:pt idx="6125">
                  <c:v>34173</c:v>
                </c:pt>
                <c:pt idx="6126">
                  <c:v>34172</c:v>
                </c:pt>
                <c:pt idx="6127">
                  <c:v>34171</c:v>
                </c:pt>
                <c:pt idx="6128">
                  <c:v>34170</c:v>
                </c:pt>
                <c:pt idx="6129">
                  <c:v>34169</c:v>
                </c:pt>
                <c:pt idx="6130">
                  <c:v>34166</c:v>
                </c:pt>
                <c:pt idx="6131">
                  <c:v>34165</c:v>
                </c:pt>
                <c:pt idx="6132">
                  <c:v>34164</c:v>
                </c:pt>
                <c:pt idx="6133">
                  <c:v>34163</c:v>
                </c:pt>
                <c:pt idx="6134">
                  <c:v>34162</c:v>
                </c:pt>
                <c:pt idx="6135">
                  <c:v>34159</c:v>
                </c:pt>
                <c:pt idx="6136">
                  <c:v>34158</c:v>
                </c:pt>
                <c:pt idx="6137">
                  <c:v>34157</c:v>
                </c:pt>
                <c:pt idx="6138">
                  <c:v>34156</c:v>
                </c:pt>
                <c:pt idx="6139">
                  <c:v>34152</c:v>
                </c:pt>
                <c:pt idx="6140">
                  <c:v>34151</c:v>
                </c:pt>
                <c:pt idx="6141">
                  <c:v>34150</c:v>
                </c:pt>
                <c:pt idx="6142">
                  <c:v>34149</c:v>
                </c:pt>
                <c:pt idx="6143">
                  <c:v>34148</c:v>
                </c:pt>
                <c:pt idx="6144">
                  <c:v>34145</c:v>
                </c:pt>
                <c:pt idx="6145">
                  <c:v>34144</c:v>
                </c:pt>
                <c:pt idx="6146">
                  <c:v>34143</c:v>
                </c:pt>
                <c:pt idx="6147">
                  <c:v>34142</c:v>
                </c:pt>
                <c:pt idx="6148">
                  <c:v>34141</c:v>
                </c:pt>
                <c:pt idx="6149">
                  <c:v>34138</c:v>
                </c:pt>
                <c:pt idx="6150">
                  <c:v>34137</c:v>
                </c:pt>
                <c:pt idx="6151">
                  <c:v>34136</c:v>
                </c:pt>
                <c:pt idx="6152">
                  <c:v>34135</c:v>
                </c:pt>
                <c:pt idx="6153">
                  <c:v>34134</c:v>
                </c:pt>
                <c:pt idx="6154">
                  <c:v>34131</c:v>
                </c:pt>
                <c:pt idx="6155">
                  <c:v>34130</c:v>
                </c:pt>
                <c:pt idx="6156">
                  <c:v>34129</c:v>
                </c:pt>
                <c:pt idx="6157">
                  <c:v>34128</c:v>
                </c:pt>
                <c:pt idx="6158">
                  <c:v>34127</c:v>
                </c:pt>
                <c:pt idx="6159">
                  <c:v>34124</c:v>
                </c:pt>
                <c:pt idx="6160">
                  <c:v>34123</c:v>
                </c:pt>
                <c:pt idx="6161">
                  <c:v>34122</c:v>
                </c:pt>
                <c:pt idx="6162">
                  <c:v>34121</c:v>
                </c:pt>
                <c:pt idx="6163">
                  <c:v>34117</c:v>
                </c:pt>
                <c:pt idx="6164">
                  <c:v>34116</c:v>
                </c:pt>
                <c:pt idx="6165">
                  <c:v>34115</c:v>
                </c:pt>
                <c:pt idx="6166">
                  <c:v>34114</c:v>
                </c:pt>
                <c:pt idx="6167">
                  <c:v>34113</c:v>
                </c:pt>
                <c:pt idx="6168">
                  <c:v>34110</c:v>
                </c:pt>
                <c:pt idx="6169">
                  <c:v>34109</c:v>
                </c:pt>
                <c:pt idx="6170">
                  <c:v>34108</c:v>
                </c:pt>
                <c:pt idx="6171">
                  <c:v>34107</c:v>
                </c:pt>
                <c:pt idx="6172">
                  <c:v>34106</c:v>
                </c:pt>
                <c:pt idx="6173">
                  <c:v>34103</c:v>
                </c:pt>
                <c:pt idx="6174">
                  <c:v>34102</c:v>
                </c:pt>
                <c:pt idx="6175">
                  <c:v>34101</c:v>
                </c:pt>
                <c:pt idx="6176">
                  <c:v>34100</c:v>
                </c:pt>
                <c:pt idx="6177">
                  <c:v>34099</c:v>
                </c:pt>
                <c:pt idx="6178">
                  <c:v>34096</c:v>
                </c:pt>
                <c:pt idx="6179">
                  <c:v>34095</c:v>
                </c:pt>
                <c:pt idx="6180">
                  <c:v>34094</c:v>
                </c:pt>
                <c:pt idx="6181">
                  <c:v>34093</c:v>
                </c:pt>
                <c:pt idx="6182">
                  <c:v>34092</c:v>
                </c:pt>
                <c:pt idx="6183">
                  <c:v>34089</c:v>
                </c:pt>
                <c:pt idx="6184">
                  <c:v>34088</c:v>
                </c:pt>
                <c:pt idx="6185">
                  <c:v>34087</c:v>
                </c:pt>
                <c:pt idx="6186">
                  <c:v>34086</c:v>
                </c:pt>
                <c:pt idx="6187">
                  <c:v>34085</c:v>
                </c:pt>
                <c:pt idx="6188">
                  <c:v>34082</c:v>
                </c:pt>
                <c:pt idx="6189">
                  <c:v>34081</c:v>
                </c:pt>
                <c:pt idx="6190">
                  <c:v>34080</c:v>
                </c:pt>
                <c:pt idx="6191">
                  <c:v>34079</c:v>
                </c:pt>
                <c:pt idx="6192">
                  <c:v>34078</c:v>
                </c:pt>
                <c:pt idx="6193">
                  <c:v>34075</c:v>
                </c:pt>
                <c:pt idx="6194">
                  <c:v>34074</c:v>
                </c:pt>
                <c:pt idx="6195">
                  <c:v>34073</c:v>
                </c:pt>
                <c:pt idx="6196">
                  <c:v>34072</c:v>
                </c:pt>
                <c:pt idx="6197">
                  <c:v>34071</c:v>
                </c:pt>
                <c:pt idx="6198">
                  <c:v>34067</c:v>
                </c:pt>
                <c:pt idx="6199">
                  <c:v>34066</c:v>
                </c:pt>
                <c:pt idx="6200">
                  <c:v>34065</c:v>
                </c:pt>
                <c:pt idx="6201">
                  <c:v>34064</c:v>
                </c:pt>
                <c:pt idx="6202">
                  <c:v>34061</c:v>
                </c:pt>
                <c:pt idx="6203">
                  <c:v>34060</c:v>
                </c:pt>
                <c:pt idx="6204">
                  <c:v>34059</c:v>
                </c:pt>
                <c:pt idx="6205">
                  <c:v>34058</c:v>
                </c:pt>
                <c:pt idx="6206">
                  <c:v>34057</c:v>
                </c:pt>
                <c:pt idx="6207">
                  <c:v>34054</c:v>
                </c:pt>
                <c:pt idx="6208">
                  <c:v>34053</c:v>
                </c:pt>
                <c:pt idx="6209">
                  <c:v>34052</c:v>
                </c:pt>
                <c:pt idx="6210">
                  <c:v>34051</c:v>
                </c:pt>
                <c:pt idx="6211">
                  <c:v>34050</c:v>
                </c:pt>
                <c:pt idx="6212">
                  <c:v>34047</c:v>
                </c:pt>
                <c:pt idx="6213">
                  <c:v>34046</c:v>
                </c:pt>
                <c:pt idx="6214">
                  <c:v>34045</c:v>
                </c:pt>
                <c:pt idx="6215">
                  <c:v>34044</c:v>
                </c:pt>
                <c:pt idx="6216">
                  <c:v>34043</c:v>
                </c:pt>
                <c:pt idx="6217">
                  <c:v>34040</c:v>
                </c:pt>
                <c:pt idx="6218">
                  <c:v>34039</c:v>
                </c:pt>
                <c:pt idx="6219">
                  <c:v>34038</c:v>
                </c:pt>
                <c:pt idx="6220">
                  <c:v>34037</c:v>
                </c:pt>
                <c:pt idx="6221">
                  <c:v>34036</c:v>
                </c:pt>
                <c:pt idx="6222">
                  <c:v>34033</c:v>
                </c:pt>
                <c:pt idx="6223">
                  <c:v>34032</c:v>
                </c:pt>
                <c:pt idx="6224">
                  <c:v>34031</c:v>
                </c:pt>
                <c:pt idx="6225">
                  <c:v>34030</c:v>
                </c:pt>
                <c:pt idx="6226">
                  <c:v>34029</c:v>
                </c:pt>
                <c:pt idx="6227">
                  <c:v>34026</c:v>
                </c:pt>
                <c:pt idx="6228">
                  <c:v>34025</c:v>
                </c:pt>
                <c:pt idx="6229">
                  <c:v>34024</c:v>
                </c:pt>
                <c:pt idx="6230">
                  <c:v>34023</c:v>
                </c:pt>
                <c:pt idx="6231">
                  <c:v>34022</c:v>
                </c:pt>
                <c:pt idx="6232">
                  <c:v>34019</c:v>
                </c:pt>
                <c:pt idx="6233">
                  <c:v>34018</c:v>
                </c:pt>
                <c:pt idx="6234">
                  <c:v>34017</c:v>
                </c:pt>
                <c:pt idx="6235">
                  <c:v>34016</c:v>
                </c:pt>
                <c:pt idx="6236">
                  <c:v>34012</c:v>
                </c:pt>
                <c:pt idx="6237">
                  <c:v>34011</c:v>
                </c:pt>
                <c:pt idx="6238">
                  <c:v>34010</c:v>
                </c:pt>
                <c:pt idx="6239">
                  <c:v>34009</c:v>
                </c:pt>
                <c:pt idx="6240">
                  <c:v>34008</c:v>
                </c:pt>
                <c:pt idx="6241">
                  <c:v>34005</c:v>
                </c:pt>
                <c:pt idx="6242">
                  <c:v>34004</c:v>
                </c:pt>
                <c:pt idx="6243">
                  <c:v>34003</c:v>
                </c:pt>
                <c:pt idx="6244">
                  <c:v>34002</c:v>
                </c:pt>
                <c:pt idx="6245">
                  <c:v>34001</c:v>
                </c:pt>
                <c:pt idx="6246">
                  <c:v>33998</c:v>
                </c:pt>
                <c:pt idx="6247">
                  <c:v>33997</c:v>
                </c:pt>
                <c:pt idx="6248">
                  <c:v>33996</c:v>
                </c:pt>
                <c:pt idx="6249">
                  <c:v>33995</c:v>
                </c:pt>
                <c:pt idx="6250">
                  <c:v>33994</c:v>
                </c:pt>
                <c:pt idx="6251">
                  <c:v>33991</c:v>
                </c:pt>
                <c:pt idx="6252">
                  <c:v>33990</c:v>
                </c:pt>
                <c:pt idx="6253">
                  <c:v>33989</c:v>
                </c:pt>
                <c:pt idx="6254">
                  <c:v>33988</c:v>
                </c:pt>
                <c:pt idx="6255">
                  <c:v>33984</c:v>
                </c:pt>
                <c:pt idx="6256">
                  <c:v>33983</c:v>
                </c:pt>
                <c:pt idx="6257">
                  <c:v>33982</c:v>
                </c:pt>
                <c:pt idx="6258">
                  <c:v>33981</c:v>
                </c:pt>
                <c:pt idx="6259">
                  <c:v>33980</c:v>
                </c:pt>
                <c:pt idx="6260">
                  <c:v>33977</c:v>
                </c:pt>
                <c:pt idx="6261">
                  <c:v>33976</c:v>
                </c:pt>
                <c:pt idx="6262">
                  <c:v>33975</c:v>
                </c:pt>
                <c:pt idx="6263">
                  <c:v>33974</c:v>
                </c:pt>
                <c:pt idx="6264">
                  <c:v>33973</c:v>
                </c:pt>
                <c:pt idx="6265">
                  <c:v>33969</c:v>
                </c:pt>
                <c:pt idx="6266">
                  <c:v>33968</c:v>
                </c:pt>
                <c:pt idx="6267">
                  <c:v>33967</c:v>
                </c:pt>
                <c:pt idx="6268">
                  <c:v>33966</c:v>
                </c:pt>
                <c:pt idx="6269">
                  <c:v>33962</c:v>
                </c:pt>
                <c:pt idx="6270">
                  <c:v>33961</c:v>
                </c:pt>
                <c:pt idx="6271">
                  <c:v>33960</c:v>
                </c:pt>
                <c:pt idx="6272">
                  <c:v>33959</c:v>
                </c:pt>
                <c:pt idx="6273">
                  <c:v>33956</c:v>
                </c:pt>
                <c:pt idx="6274">
                  <c:v>33955</c:v>
                </c:pt>
                <c:pt idx="6275">
                  <c:v>33954</c:v>
                </c:pt>
                <c:pt idx="6276">
                  <c:v>33953</c:v>
                </c:pt>
                <c:pt idx="6277">
                  <c:v>33952</c:v>
                </c:pt>
                <c:pt idx="6278">
                  <c:v>33949</c:v>
                </c:pt>
                <c:pt idx="6279">
                  <c:v>33948</c:v>
                </c:pt>
                <c:pt idx="6280">
                  <c:v>33947</c:v>
                </c:pt>
                <c:pt idx="6281">
                  <c:v>33946</c:v>
                </c:pt>
                <c:pt idx="6282">
                  <c:v>33945</c:v>
                </c:pt>
                <c:pt idx="6283">
                  <c:v>33942</c:v>
                </c:pt>
                <c:pt idx="6284">
                  <c:v>33941</c:v>
                </c:pt>
                <c:pt idx="6285">
                  <c:v>33940</c:v>
                </c:pt>
                <c:pt idx="6286">
                  <c:v>33939</c:v>
                </c:pt>
                <c:pt idx="6287">
                  <c:v>33938</c:v>
                </c:pt>
                <c:pt idx="6288">
                  <c:v>33935</c:v>
                </c:pt>
                <c:pt idx="6289">
                  <c:v>33933</c:v>
                </c:pt>
                <c:pt idx="6290">
                  <c:v>33932</c:v>
                </c:pt>
                <c:pt idx="6291">
                  <c:v>33931</c:v>
                </c:pt>
                <c:pt idx="6292">
                  <c:v>33928</c:v>
                </c:pt>
                <c:pt idx="6293">
                  <c:v>33927</c:v>
                </c:pt>
                <c:pt idx="6294">
                  <c:v>33926</c:v>
                </c:pt>
                <c:pt idx="6295">
                  <c:v>33925</c:v>
                </c:pt>
                <c:pt idx="6296">
                  <c:v>33924</c:v>
                </c:pt>
                <c:pt idx="6297">
                  <c:v>33921</c:v>
                </c:pt>
                <c:pt idx="6298">
                  <c:v>33920</c:v>
                </c:pt>
                <c:pt idx="6299">
                  <c:v>33918</c:v>
                </c:pt>
                <c:pt idx="6300">
                  <c:v>33917</c:v>
                </c:pt>
                <c:pt idx="6301">
                  <c:v>33914</c:v>
                </c:pt>
                <c:pt idx="6302">
                  <c:v>33913</c:v>
                </c:pt>
                <c:pt idx="6303">
                  <c:v>33912</c:v>
                </c:pt>
                <c:pt idx="6304">
                  <c:v>33911</c:v>
                </c:pt>
                <c:pt idx="6305">
                  <c:v>33910</c:v>
                </c:pt>
                <c:pt idx="6306">
                  <c:v>33907</c:v>
                </c:pt>
                <c:pt idx="6307">
                  <c:v>33906</c:v>
                </c:pt>
                <c:pt idx="6308">
                  <c:v>33905</c:v>
                </c:pt>
                <c:pt idx="6309">
                  <c:v>33904</c:v>
                </c:pt>
                <c:pt idx="6310">
                  <c:v>33903</c:v>
                </c:pt>
                <c:pt idx="6311">
                  <c:v>33900</c:v>
                </c:pt>
                <c:pt idx="6312">
                  <c:v>33899</c:v>
                </c:pt>
                <c:pt idx="6313">
                  <c:v>33898</c:v>
                </c:pt>
                <c:pt idx="6314">
                  <c:v>33897</c:v>
                </c:pt>
                <c:pt idx="6315">
                  <c:v>33896</c:v>
                </c:pt>
                <c:pt idx="6316">
                  <c:v>33893</c:v>
                </c:pt>
                <c:pt idx="6317">
                  <c:v>33892</c:v>
                </c:pt>
                <c:pt idx="6318">
                  <c:v>33891</c:v>
                </c:pt>
                <c:pt idx="6319">
                  <c:v>33890</c:v>
                </c:pt>
                <c:pt idx="6320">
                  <c:v>33886</c:v>
                </c:pt>
                <c:pt idx="6321">
                  <c:v>33885</c:v>
                </c:pt>
                <c:pt idx="6322">
                  <c:v>33884</c:v>
                </c:pt>
                <c:pt idx="6323">
                  <c:v>33883</c:v>
                </c:pt>
                <c:pt idx="6324">
                  <c:v>33882</c:v>
                </c:pt>
                <c:pt idx="6325">
                  <c:v>33879</c:v>
                </c:pt>
                <c:pt idx="6326">
                  <c:v>33878</c:v>
                </c:pt>
                <c:pt idx="6327">
                  <c:v>33877</c:v>
                </c:pt>
                <c:pt idx="6328">
                  <c:v>33876</c:v>
                </c:pt>
                <c:pt idx="6329">
                  <c:v>33875</c:v>
                </c:pt>
                <c:pt idx="6330">
                  <c:v>33872</c:v>
                </c:pt>
                <c:pt idx="6331">
                  <c:v>33871</c:v>
                </c:pt>
                <c:pt idx="6332">
                  <c:v>33870</c:v>
                </c:pt>
                <c:pt idx="6333">
                  <c:v>33869</c:v>
                </c:pt>
                <c:pt idx="6334">
                  <c:v>33868</c:v>
                </c:pt>
                <c:pt idx="6335">
                  <c:v>33865</c:v>
                </c:pt>
                <c:pt idx="6336">
                  <c:v>33864</c:v>
                </c:pt>
                <c:pt idx="6337">
                  <c:v>33863</c:v>
                </c:pt>
                <c:pt idx="6338">
                  <c:v>33862</c:v>
                </c:pt>
                <c:pt idx="6339">
                  <c:v>33861</c:v>
                </c:pt>
                <c:pt idx="6340">
                  <c:v>33858</c:v>
                </c:pt>
              </c:numCache>
            </c:numRef>
          </c:cat>
          <c:val>
            <c:numRef>
              <c:f>'[STI Model.xlsx]Bank Prof &amp; Yield Spreads'!$B$3:$B$6343</c:f>
              <c:numCache>
                <c:formatCode>0.00%</c:formatCode>
                <c:ptCount val="6341"/>
                <c:pt idx="0">
                  <c:v>0.62534900000000004</c:v>
                </c:pt>
                <c:pt idx="1">
                  <c:v>0.62205100000000002</c:v>
                </c:pt>
                <c:pt idx="2">
                  <c:v>0.61621999999999999</c:v>
                </c:pt>
                <c:pt idx="3">
                  <c:v>0.61461500000000002</c:v>
                </c:pt>
                <c:pt idx="4">
                  <c:v>0.61416099999999996</c:v>
                </c:pt>
                <c:pt idx="5">
                  <c:v>0.61046400000000001</c:v>
                </c:pt>
                <c:pt idx="6">
                  <c:v>0.61410500000000001</c:v>
                </c:pt>
                <c:pt idx="7">
                  <c:v>0.61486699999999994</c:v>
                </c:pt>
                <c:pt idx="8">
                  <c:v>0.60841599999999996</c:v>
                </c:pt>
                <c:pt idx="9">
                  <c:v>0.61012999999999995</c:v>
                </c:pt>
                <c:pt idx="10">
                  <c:v>0.60981600000000002</c:v>
                </c:pt>
                <c:pt idx="11">
                  <c:v>0.60860199999999998</c:v>
                </c:pt>
                <c:pt idx="12">
                  <c:v>0.60631500000000005</c:v>
                </c:pt>
                <c:pt idx="13">
                  <c:v>0.60817599999999994</c:v>
                </c:pt>
                <c:pt idx="14">
                  <c:v>0.60639399999999999</c:v>
                </c:pt>
                <c:pt idx="15">
                  <c:v>0.60460999999999998</c:v>
                </c:pt>
                <c:pt idx="16">
                  <c:v>0.60653100000000004</c:v>
                </c:pt>
                <c:pt idx="17">
                  <c:v>0.599607</c:v>
                </c:pt>
                <c:pt idx="18">
                  <c:v>0.59586300000000003</c:v>
                </c:pt>
                <c:pt idx="19">
                  <c:v>0.59933700000000001</c:v>
                </c:pt>
                <c:pt idx="20">
                  <c:v>0.60290100000000002</c:v>
                </c:pt>
                <c:pt idx="21">
                  <c:v>0.59929699999999997</c:v>
                </c:pt>
                <c:pt idx="22">
                  <c:v>0.60133300000000001</c:v>
                </c:pt>
                <c:pt idx="23">
                  <c:v>0.60206999999999999</c:v>
                </c:pt>
                <c:pt idx="24">
                  <c:v>0.60436400000000001</c:v>
                </c:pt>
                <c:pt idx="25">
                  <c:v>0.60316499999999995</c:v>
                </c:pt>
                <c:pt idx="26">
                  <c:v>0.60392299999999999</c:v>
                </c:pt>
                <c:pt idx="27">
                  <c:v>0.60686300000000004</c:v>
                </c:pt>
                <c:pt idx="28">
                  <c:v>0.60744500000000001</c:v>
                </c:pt>
                <c:pt idx="29">
                  <c:v>0.59972900000000007</c:v>
                </c:pt>
                <c:pt idx="30">
                  <c:v>0.60057800000000006</c:v>
                </c:pt>
                <c:pt idx="31">
                  <c:v>0.60177999999999998</c:v>
                </c:pt>
                <c:pt idx="32">
                  <c:v>0.59774099999999997</c:v>
                </c:pt>
                <c:pt idx="33">
                  <c:v>0.59592199999999995</c:v>
                </c:pt>
                <c:pt idx="34">
                  <c:v>0.59808600000000001</c:v>
                </c:pt>
                <c:pt idx="35">
                  <c:v>0.60651299999999997</c:v>
                </c:pt>
                <c:pt idx="36">
                  <c:v>0.59961200000000003</c:v>
                </c:pt>
                <c:pt idx="37">
                  <c:v>0.60384000000000004</c:v>
                </c:pt>
                <c:pt idx="38">
                  <c:v>0.60265800000000003</c:v>
                </c:pt>
                <c:pt idx="39">
                  <c:v>0.60232200000000002</c:v>
                </c:pt>
                <c:pt idx="40">
                  <c:v>0.60608200000000001</c:v>
                </c:pt>
                <c:pt idx="41">
                  <c:v>0.60652200000000001</c:v>
                </c:pt>
                <c:pt idx="42">
                  <c:v>0.59221200000000007</c:v>
                </c:pt>
                <c:pt idx="43">
                  <c:v>0.59107599999999993</c:v>
                </c:pt>
                <c:pt idx="44">
                  <c:v>0.59460599999999997</c:v>
                </c:pt>
                <c:pt idx="45">
                  <c:v>0.580148</c:v>
                </c:pt>
                <c:pt idx="46">
                  <c:v>0.567299</c:v>
                </c:pt>
                <c:pt idx="47">
                  <c:v>0.56857999999999997</c:v>
                </c:pt>
                <c:pt idx="48">
                  <c:v>0.57119999999999993</c:v>
                </c:pt>
                <c:pt idx="49">
                  <c:v>0.57268300000000005</c:v>
                </c:pt>
                <c:pt idx="50">
                  <c:v>0.57607999999999993</c:v>
                </c:pt>
                <c:pt idx="51">
                  <c:v>0.57384599999999997</c:v>
                </c:pt>
                <c:pt idx="52">
                  <c:v>0.57407600000000003</c:v>
                </c:pt>
                <c:pt idx="53">
                  <c:v>0.57755000000000001</c:v>
                </c:pt>
                <c:pt idx="54">
                  <c:v>0.570855</c:v>
                </c:pt>
                <c:pt idx="55">
                  <c:v>0.56973700000000005</c:v>
                </c:pt>
                <c:pt idx="56">
                  <c:v>0.56936600000000004</c:v>
                </c:pt>
                <c:pt idx="57">
                  <c:v>0.57047499999999995</c:v>
                </c:pt>
                <c:pt idx="58">
                  <c:v>0.57150800000000002</c:v>
                </c:pt>
                <c:pt idx="59">
                  <c:v>0.57875200000000004</c:v>
                </c:pt>
                <c:pt idx="60">
                  <c:v>0.59144300000000005</c:v>
                </c:pt>
                <c:pt idx="61">
                  <c:v>0.59389199999999998</c:v>
                </c:pt>
                <c:pt idx="62">
                  <c:v>0.59736600000000006</c:v>
                </c:pt>
                <c:pt idx="63">
                  <c:v>0.59270100000000003</c:v>
                </c:pt>
                <c:pt idx="64">
                  <c:v>0.59152000000000005</c:v>
                </c:pt>
                <c:pt idx="65">
                  <c:v>0.593974</c:v>
                </c:pt>
                <c:pt idx="66">
                  <c:v>0.59426400000000001</c:v>
                </c:pt>
                <c:pt idx="67">
                  <c:v>0.598028</c:v>
                </c:pt>
                <c:pt idx="68">
                  <c:v>0.59511700000000001</c:v>
                </c:pt>
                <c:pt idx="69">
                  <c:v>0.593858</c:v>
                </c:pt>
                <c:pt idx="70">
                  <c:v>0.58787800000000001</c:v>
                </c:pt>
                <c:pt idx="71">
                  <c:v>0.58621299999999998</c:v>
                </c:pt>
                <c:pt idx="72">
                  <c:v>0.57978799999999997</c:v>
                </c:pt>
                <c:pt idx="73">
                  <c:v>0.57850099999999993</c:v>
                </c:pt>
                <c:pt idx="74">
                  <c:v>0.57570999999999994</c:v>
                </c:pt>
                <c:pt idx="75">
                  <c:v>0.57850900000000005</c:v>
                </c:pt>
                <c:pt idx="76">
                  <c:v>0.57418799999999992</c:v>
                </c:pt>
                <c:pt idx="77">
                  <c:v>0.57692599999999994</c:v>
                </c:pt>
                <c:pt idx="78">
                  <c:v>0.58353200000000005</c:v>
                </c:pt>
                <c:pt idx="79">
                  <c:v>0.58626</c:v>
                </c:pt>
                <c:pt idx="80">
                  <c:v>0.58741699999999997</c:v>
                </c:pt>
                <c:pt idx="81">
                  <c:v>0.58606999999999998</c:v>
                </c:pt>
                <c:pt idx="82">
                  <c:v>0.58182200000000006</c:v>
                </c:pt>
                <c:pt idx="83">
                  <c:v>0.58661200000000002</c:v>
                </c:pt>
                <c:pt idx="84">
                  <c:v>0.58620800000000006</c:v>
                </c:pt>
                <c:pt idx="85">
                  <c:v>0.58352499999999996</c:v>
                </c:pt>
                <c:pt idx="86">
                  <c:v>0.58299100000000004</c:v>
                </c:pt>
                <c:pt idx="87">
                  <c:v>0.58293300000000003</c:v>
                </c:pt>
                <c:pt idx="88">
                  <c:v>0.576017</c:v>
                </c:pt>
                <c:pt idx="89">
                  <c:v>0.57649000000000006</c:v>
                </c:pt>
                <c:pt idx="90">
                  <c:v>0.57824300000000006</c:v>
                </c:pt>
                <c:pt idx="91">
                  <c:v>0.57963399999999998</c:v>
                </c:pt>
                <c:pt idx="92">
                  <c:v>0.57512799999999997</c:v>
                </c:pt>
                <c:pt idx="93">
                  <c:v>0.57135399999999992</c:v>
                </c:pt>
                <c:pt idx="94">
                  <c:v>0.56636799999999998</c:v>
                </c:pt>
                <c:pt idx="95">
                  <c:v>0.55842199999999997</c:v>
                </c:pt>
                <c:pt idx="96">
                  <c:v>0.556755</c:v>
                </c:pt>
                <c:pt idx="97">
                  <c:v>0.55808000000000002</c:v>
                </c:pt>
                <c:pt idx="98">
                  <c:v>0.55506900000000003</c:v>
                </c:pt>
                <c:pt idx="99">
                  <c:v>0.54738200000000004</c:v>
                </c:pt>
                <c:pt idx="100">
                  <c:v>0.54261499999999996</c:v>
                </c:pt>
                <c:pt idx="101">
                  <c:v>0.54145200000000004</c:v>
                </c:pt>
                <c:pt idx="102">
                  <c:v>0.55104900000000001</c:v>
                </c:pt>
                <c:pt idx="103">
                  <c:v>0.55169600000000008</c:v>
                </c:pt>
                <c:pt idx="104">
                  <c:v>0.56090499999999999</c:v>
                </c:pt>
                <c:pt idx="105">
                  <c:v>0.55821500000000002</c:v>
                </c:pt>
                <c:pt idx="106">
                  <c:v>0.56334200000000001</c:v>
                </c:pt>
                <c:pt idx="107">
                  <c:v>0.56366799999999995</c:v>
                </c:pt>
                <c:pt idx="108">
                  <c:v>0.56759899999999996</c:v>
                </c:pt>
                <c:pt idx="109">
                  <c:v>0.56968000000000008</c:v>
                </c:pt>
                <c:pt idx="110">
                  <c:v>0.57067100000000004</c:v>
                </c:pt>
                <c:pt idx="111">
                  <c:v>0.56826100000000002</c:v>
                </c:pt>
                <c:pt idx="112">
                  <c:v>0.56641300000000006</c:v>
                </c:pt>
                <c:pt idx="113">
                  <c:v>0.56548100000000001</c:v>
                </c:pt>
                <c:pt idx="114">
                  <c:v>0.56847400000000003</c:v>
                </c:pt>
                <c:pt idx="115">
                  <c:v>0.56771899999999997</c:v>
                </c:pt>
                <c:pt idx="116">
                  <c:v>0.56976899999999997</c:v>
                </c:pt>
                <c:pt idx="117">
                  <c:v>0.57363799999999998</c:v>
                </c:pt>
                <c:pt idx="118">
                  <c:v>0.57250500000000004</c:v>
                </c:pt>
                <c:pt idx="119">
                  <c:v>0.56842300000000001</c:v>
                </c:pt>
                <c:pt idx="120">
                  <c:v>0.57318800000000003</c:v>
                </c:pt>
                <c:pt idx="121">
                  <c:v>0.57587500000000003</c:v>
                </c:pt>
                <c:pt idx="122">
                  <c:v>0.57799500000000004</c:v>
                </c:pt>
                <c:pt idx="123">
                  <c:v>0.576658</c:v>
                </c:pt>
                <c:pt idx="124">
                  <c:v>0.57825000000000004</c:v>
                </c:pt>
                <c:pt idx="125">
                  <c:v>0.573631</c:v>
                </c:pt>
                <c:pt idx="126">
                  <c:v>0.57661200000000001</c:v>
                </c:pt>
                <c:pt idx="127">
                  <c:v>0.57696399999999992</c:v>
                </c:pt>
                <c:pt idx="128">
                  <c:v>0.57249499999999998</c:v>
                </c:pt>
                <c:pt idx="129">
                  <c:v>0.567353</c:v>
                </c:pt>
                <c:pt idx="130">
                  <c:v>0.57001600000000008</c:v>
                </c:pt>
                <c:pt idx="131">
                  <c:v>0.57124600000000003</c:v>
                </c:pt>
                <c:pt idx="132">
                  <c:v>0.576345</c:v>
                </c:pt>
                <c:pt idx="133">
                  <c:v>0.56799100000000002</c:v>
                </c:pt>
                <c:pt idx="134">
                  <c:v>0.56417399999999995</c:v>
                </c:pt>
                <c:pt idx="135">
                  <c:v>0.56770699999999996</c:v>
                </c:pt>
                <c:pt idx="136">
                  <c:v>0.56851700000000005</c:v>
                </c:pt>
                <c:pt idx="137">
                  <c:v>0.57045000000000001</c:v>
                </c:pt>
                <c:pt idx="138">
                  <c:v>0.57303400000000004</c:v>
                </c:pt>
                <c:pt idx="139">
                  <c:v>0.57549700000000004</c:v>
                </c:pt>
                <c:pt idx="140">
                  <c:v>0.58384099999999994</c:v>
                </c:pt>
                <c:pt idx="141">
                  <c:v>0.58105499999999999</c:v>
                </c:pt>
                <c:pt idx="142">
                  <c:v>0.586669</c:v>
                </c:pt>
                <c:pt idx="143">
                  <c:v>0.59047400000000005</c:v>
                </c:pt>
                <c:pt idx="144">
                  <c:v>0.59241900000000003</c:v>
                </c:pt>
                <c:pt idx="145">
                  <c:v>0.59351399999999999</c:v>
                </c:pt>
                <c:pt idx="146">
                  <c:v>0.591835</c:v>
                </c:pt>
                <c:pt idx="147">
                  <c:v>0.58970400000000001</c:v>
                </c:pt>
                <c:pt idx="148">
                  <c:v>0.58262199999999997</c:v>
                </c:pt>
                <c:pt idx="149">
                  <c:v>0.58420099999999997</c:v>
                </c:pt>
                <c:pt idx="150">
                  <c:v>0.568693</c:v>
                </c:pt>
                <c:pt idx="151">
                  <c:v>0.56284500000000004</c:v>
                </c:pt>
                <c:pt idx="152">
                  <c:v>0.55332199999999998</c:v>
                </c:pt>
                <c:pt idx="153">
                  <c:v>0.55035299999999998</c:v>
                </c:pt>
                <c:pt idx="154">
                  <c:v>0.55381900000000006</c:v>
                </c:pt>
                <c:pt idx="155">
                  <c:v>0.55732100000000007</c:v>
                </c:pt>
                <c:pt idx="156">
                  <c:v>0.56146299999999993</c:v>
                </c:pt>
                <c:pt idx="157">
                  <c:v>0.56369800000000003</c:v>
                </c:pt>
                <c:pt idx="158">
                  <c:v>0.56112299999999993</c:v>
                </c:pt>
                <c:pt idx="159">
                  <c:v>0.56295699999999993</c:v>
                </c:pt>
                <c:pt idx="160">
                  <c:v>0.56632099999999996</c:v>
                </c:pt>
                <c:pt idx="161">
                  <c:v>0.56563000000000008</c:v>
                </c:pt>
                <c:pt idx="162">
                  <c:v>0.566029</c:v>
                </c:pt>
                <c:pt idx="163">
                  <c:v>0.56462100000000004</c:v>
                </c:pt>
                <c:pt idx="164">
                  <c:v>0.55093599999999998</c:v>
                </c:pt>
                <c:pt idx="165">
                  <c:v>0.54281400000000002</c:v>
                </c:pt>
                <c:pt idx="166">
                  <c:v>0.53757599999999994</c:v>
                </c:pt>
                <c:pt idx="167">
                  <c:v>0.53759099999999993</c:v>
                </c:pt>
                <c:pt idx="168">
                  <c:v>0.536833</c:v>
                </c:pt>
                <c:pt idx="169">
                  <c:v>0.54199599999999992</c:v>
                </c:pt>
                <c:pt idx="170">
                  <c:v>0.53948799999999997</c:v>
                </c:pt>
                <c:pt idx="171">
                  <c:v>0.548431</c:v>
                </c:pt>
                <c:pt idx="172">
                  <c:v>0.55406599999999995</c:v>
                </c:pt>
                <c:pt idx="173">
                  <c:v>0.55545999999999995</c:v>
                </c:pt>
                <c:pt idx="174">
                  <c:v>0.55973300000000004</c:v>
                </c:pt>
                <c:pt idx="175">
                  <c:v>0.56209699999999996</c:v>
                </c:pt>
                <c:pt idx="176">
                  <c:v>0.55628900000000003</c:v>
                </c:pt>
                <c:pt idx="177">
                  <c:v>0.558782</c:v>
                </c:pt>
                <c:pt idx="178">
                  <c:v>0.55635699999999999</c:v>
                </c:pt>
                <c:pt idx="179">
                  <c:v>0.55710999999999999</c:v>
                </c:pt>
                <c:pt idx="180">
                  <c:v>0.56976799999999994</c:v>
                </c:pt>
                <c:pt idx="181">
                  <c:v>0.56720300000000001</c:v>
                </c:pt>
                <c:pt idx="182">
                  <c:v>0.56642000000000003</c:v>
                </c:pt>
                <c:pt idx="183">
                  <c:v>0.56805899999999998</c:v>
                </c:pt>
                <c:pt idx="184">
                  <c:v>0.57030999999999998</c:v>
                </c:pt>
                <c:pt idx="185">
                  <c:v>0.56855500000000003</c:v>
                </c:pt>
                <c:pt idx="186">
                  <c:v>0.57075500000000001</c:v>
                </c:pt>
                <c:pt idx="187">
                  <c:v>0.568832</c:v>
                </c:pt>
                <c:pt idx="188">
                  <c:v>0.572739</c:v>
                </c:pt>
                <c:pt idx="189">
                  <c:v>0.57157599999999997</c:v>
                </c:pt>
                <c:pt idx="190">
                  <c:v>0.56566499999999997</c:v>
                </c:pt>
                <c:pt idx="191">
                  <c:v>0.56784999999999997</c:v>
                </c:pt>
                <c:pt idx="192">
                  <c:v>0.56423999999999996</c:v>
                </c:pt>
                <c:pt idx="193">
                  <c:v>0.56835000000000002</c:v>
                </c:pt>
                <c:pt idx="194">
                  <c:v>0.57329600000000003</c:v>
                </c:pt>
                <c:pt idx="195">
                  <c:v>0.57253900000000002</c:v>
                </c:pt>
                <c:pt idx="196">
                  <c:v>0.56996999999999998</c:v>
                </c:pt>
                <c:pt idx="197">
                  <c:v>0.56041300000000005</c:v>
                </c:pt>
                <c:pt idx="198">
                  <c:v>0.56490000000000007</c:v>
                </c:pt>
                <c:pt idx="199">
                  <c:v>0.55903999999999998</c:v>
                </c:pt>
                <c:pt idx="200">
                  <c:v>0.56025599999999998</c:v>
                </c:pt>
                <c:pt idx="201">
                  <c:v>0.56350999999999996</c:v>
                </c:pt>
                <c:pt idx="202">
                  <c:v>0.55715700000000001</c:v>
                </c:pt>
                <c:pt idx="203">
                  <c:v>0.56227700000000003</c:v>
                </c:pt>
                <c:pt idx="204">
                  <c:v>0.56631700000000007</c:v>
                </c:pt>
                <c:pt idx="205">
                  <c:v>0.56734600000000002</c:v>
                </c:pt>
                <c:pt idx="206">
                  <c:v>0.57084100000000004</c:v>
                </c:pt>
                <c:pt idx="207">
                  <c:v>0.57345100000000004</c:v>
                </c:pt>
                <c:pt idx="208">
                  <c:v>0.571129</c:v>
                </c:pt>
                <c:pt idx="209">
                  <c:v>0.57468200000000003</c:v>
                </c:pt>
                <c:pt idx="210">
                  <c:v>0.576963</c:v>
                </c:pt>
                <c:pt idx="211">
                  <c:v>0.57710299999999992</c:v>
                </c:pt>
                <c:pt idx="212">
                  <c:v>0.58266700000000005</c:v>
                </c:pt>
                <c:pt idx="213">
                  <c:v>0.575824</c:v>
                </c:pt>
                <c:pt idx="214">
                  <c:v>0.57955599999999996</c:v>
                </c:pt>
                <c:pt idx="215">
                  <c:v>0.57478600000000002</c:v>
                </c:pt>
                <c:pt idx="216">
                  <c:v>0.57635399999999992</c:v>
                </c:pt>
                <c:pt idx="217">
                  <c:v>0.57457999999999998</c:v>
                </c:pt>
                <c:pt idx="218">
                  <c:v>0.57272500000000004</c:v>
                </c:pt>
                <c:pt idx="219">
                  <c:v>0.57519699999999996</c:v>
                </c:pt>
                <c:pt idx="220">
                  <c:v>0.59085799999999999</c:v>
                </c:pt>
                <c:pt idx="221">
                  <c:v>0.59677500000000006</c:v>
                </c:pt>
                <c:pt idx="222">
                  <c:v>0.60275400000000001</c:v>
                </c:pt>
                <c:pt idx="223">
                  <c:v>0.59943299999999999</c:v>
                </c:pt>
                <c:pt idx="224">
                  <c:v>0.60677100000000006</c:v>
                </c:pt>
                <c:pt idx="225">
                  <c:v>0.60472700000000001</c:v>
                </c:pt>
                <c:pt idx="226">
                  <c:v>0.605379</c:v>
                </c:pt>
                <c:pt idx="227">
                  <c:v>0.60857099999999997</c:v>
                </c:pt>
                <c:pt idx="228">
                  <c:v>0.60648200000000008</c:v>
                </c:pt>
                <c:pt idx="229">
                  <c:v>0.60486200000000001</c:v>
                </c:pt>
                <c:pt idx="230">
                  <c:v>0.60504600000000008</c:v>
                </c:pt>
                <c:pt idx="231">
                  <c:v>0.60753400000000002</c:v>
                </c:pt>
                <c:pt idx="232">
                  <c:v>0.604433</c:v>
                </c:pt>
                <c:pt idx="233">
                  <c:v>0.61160400000000004</c:v>
                </c:pt>
                <c:pt idx="234">
                  <c:v>0.60054399999999997</c:v>
                </c:pt>
                <c:pt idx="235">
                  <c:v>0.59945400000000004</c:v>
                </c:pt>
                <c:pt idx="236">
                  <c:v>0.59647600000000001</c:v>
                </c:pt>
                <c:pt idx="237">
                  <c:v>0.60413400000000006</c:v>
                </c:pt>
                <c:pt idx="238">
                  <c:v>0.60458199999999995</c:v>
                </c:pt>
                <c:pt idx="239">
                  <c:v>0.60360999999999998</c:v>
                </c:pt>
                <c:pt idx="240">
                  <c:v>0.60343999999999998</c:v>
                </c:pt>
                <c:pt idx="241">
                  <c:v>0.60598600000000002</c:v>
                </c:pt>
                <c:pt idx="242">
                  <c:v>0.60721499999999995</c:v>
                </c:pt>
                <c:pt idx="243">
                  <c:v>0.60281700000000005</c:v>
                </c:pt>
                <c:pt idx="244">
                  <c:v>0.59437200000000001</c:v>
                </c:pt>
                <c:pt idx="245">
                  <c:v>0.590503</c:v>
                </c:pt>
                <c:pt idx="246">
                  <c:v>0.59172599999999997</c:v>
                </c:pt>
                <c:pt idx="247">
                  <c:v>0.58542899999999998</c:v>
                </c:pt>
                <c:pt idx="248">
                  <c:v>0.592028</c:v>
                </c:pt>
                <c:pt idx="249">
                  <c:v>0.59500200000000003</c:v>
                </c:pt>
                <c:pt idx="250">
                  <c:v>0.59721400000000002</c:v>
                </c:pt>
                <c:pt idx="251">
                  <c:v>0.586476</c:v>
                </c:pt>
                <c:pt idx="252">
                  <c:v>0.58964300000000003</c:v>
                </c:pt>
                <c:pt idx="253">
                  <c:v>0.58806800000000004</c:v>
                </c:pt>
                <c:pt idx="254">
                  <c:v>0.59243800000000002</c:v>
                </c:pt>
                <c:pt idx="255">
                  <c:v>0.59530000000000005</c:v>
                </c:pt>
                <c:pt idx="256">
                  <c:v>0.59714900000000004</c:v>
                </c:pt>
                <c:pt idx="257">
                  <c:v>0.59362099999999995</c:v>
                </c:pt>
                <c:pt idx="258">
                  <c:v>0.58582500000000004</c:v>
                </c:pt>
                <c:pt idx="259">
                  <c:v>0.58148500000000003</c:v>
                </c:pt>
                <c:pt idx="260">
                  <c:v>0.58285600000000004</c:v>
                </c:pt>
                <c:pt idx="261">
                  <c:v>0.58182599999999995</c:v>
                </c:pt>
                <c:pt idx="262">
                  <c:v>0.58249299999999993</c:v>
                </c:pt>
                <c:pt idx="263">
                  <c:v>0.57830800000000004</c:v>
                </c:pt>
                <c:pt idx="264">
                  <c:v>0.59679800000000005</c:v>
                </c:pt>
                <c:pt idx="265">
                  <c:v>0.59320200000000001</c:v>
                </c:pt>
                <c:pt idx="266">
                  <c:v>0.59752400000000006</c:v>
                </c:pt>
                <c:pt idx="267">
                  <c:v>0.59622999999999993</c:v>
                </c:pt>
                <c:pt idx="268">
                  <c:v>0.59231800000000001</c:v>
                </c:pt>
                <c:pt idx="269">
                  <c:v>0.59365299999999999</c:v>
                </c:pt>
                <c:pt idx="270">
                  <c:v>0.59450000000000003</c:v>
                </c:pt>
                <c:pt idx="271">
                  <c:v>0.60224</c:v>
                </c:pt>
                <c:pt idx="272">
                  <c:v>0.60158099999999992</c:v>
                </c:pt>
                <c:pt idx="273">
                  <c:v>0.59904999999999997</c:v>
                </c:pt>
                <c:pt idx="274">
                  <c:v>0.59361199999999992</c:v>
                </c:pt>
                <c:pt idx="275">
                  <c:v>0.59961699999999996</c:v>
                </c:pt>
                <c:pt idx="276">
                  <c:v>0.60151299999999996</c:v>
                </c:pt>
                <c:pt idx="277">
                  <c:v>0.60203899999999999</c:v>
                </c:pt>
                <c:pt idx="278">
                  <c:v>0.60062199999999999</c:v>
                </c:pt>
                <c:pt idx="279">
                  <c:v>0.59999199999999997</c:v>
                </c:pt>
                <c:pt idx="280">
                  <c:v>0.60012300000000007</c:v>
                </c:pt>
                <c:pt idx="281">
                  <c:v>0.59345300000000001</c:v>
                </c:pt>
                <c:pt idx="282">
                  <c:v>0.59413700000000003</c:v>
                </c:pt>
                <c:pt idx="283">
                  <c:v>0.59896799999999994</c:v>
                </c:pt>
                <c:pt idx="284">
                  <c:v>0.59329200000000004</c:v>
                </c:pt>
                <c:pt idx="285">
                  <c:v>0.59117799999999998</c:v>
                </c:pt>
                <c:pt idx="286">
                  <c:v>0.59432399999999996</c:v>
                </c:pt>
                <c:pt idx="287">
                  <c:v>0.60236000000000001</c:v>
                </c:pt>
                <c:pt idx="288">
                  <c:v>0.60472999999999999</c:v>
                </c:pt>
                <c:pt idx="289">
                  <c:v>0.59904000000000002</c:v>
                </c:pt>
                <c:pt idx="290">
                  <c:v>0.59732499999999999</c:v>
                </c:pt>
                <c:pt idx="291">
                  <c:v>0.59200299999999995</c:v>
                </c:pt>
                <c:pt idx="292">
                  <c:v>0.58538000000000001</c:v>
                </c:pt>
                <c:pt idx="293">
                  <c:v>0.592028</c:v>
                </c:pt>
                <c:pt idx="294">
                  <c:v>0.57822899999999999</c:v>
                </c:pt>
                <c:pt idx="295">
                  <c:v>0.56446399999999997</c:v>
                </c:pt>
                <c:pt idx="296">
                  <c:v>0.56332300000000002</c:v>
                </c:pt>
                <c:pt idx="297">
                  <c:v>0.57046399999999997</c:v>
                </c:pt>
                <c:pt idx="298">
                  <c:v>0.57003400000000004</c:v>
                </c:pt>
                <c:pt idx="299">
                  <c:v>0.56691800000000003</c:v>
                </c:pt>
                <c:pt idx="300">
                  <c:v>0.56633699999999998</c:v>
                </c:pt>
                <c:pt idx="301">
                  <c:v>0.56979199999999997</c:v>
                </c:pt>
                <c:pt idx="302">
                  <c:v>0.56727499999999997</c:v>
                </c:pt>
                <c:pt idx="303">
                  <c:v>0.56120300000000001</c:v>
                </c:pt>
                <c:pt idx="304">
                  <c:v>0.57135800000000003</c:v>
                </c:pt>
                <c:pt idx="305">
                  <c:v>0.57506599999999997</c:v>
                </c:pt>
                <c:pt idx="306">
                  <c:v>0.55244300000000002</c:v>
                </c:pt>
                <c:pt idx="307">
                  <c:v>0.52851899999999996</c:v>
                </c:pt>
                <c:pt idx="308">
                  <c:v>0.50972000000000006</c:v>
                </c:pt>
                <c:pt idx="309">
                  <c:v>0.51159999999999994</c:v>
                </c:pt>
                <c:pt idx="310">
                  <c:v>0.50907999999999998</c:v>
                </c:pt>
                <c:pt idx="311">
                  <c:v>0.510876</c:v>
                </c:pt>
                <c:pt idx="312">
                  <c:v>0.50944299999999998</c:v>
                </c:pt>
                <c:pt idx="313">
                  <c:v>0.51139800000000002</c:v>
                </c:pt>
                <c:pt idx="314">
                  <c:v>0.508274</c:v>
                </c:pt>
                <c:pt idx="315">
                  <c:v>0.50944699999999998</c:v>
                </c:pt>
                <c:pt idx="316">
                  <c:v>0.51101999999999992</c:v>
                </c:pt>
                <c:pt idx="317">
                  <c:v>0.50750899999999999</c:v>
                </c:pt>
                <c:pt idx="318">
                  <c:v>0.50222599999999995</c:v>
                </c:pt>
                <c:pt idx="319">
                  <c:v>0.49997100000000005</c:v>
                </c:pt>
                <c:pt idx="320">
                  <c:v>0.499886</c:v>
                </c:pt>
                <c:pt idx="321">
                  <c:v>0.49880600000000003</c:v>
                </c:pt>
                <c:pt idx="322">
                  <c:v>0.497081</c:v>
                </c:pt>
                <c:pt idx="323">
                  <c:v>0.49204700000000001</c:v>
                </c:pt>
                <c:pt idx="324">
                  <c:v>0.48975499999999994</c:v>
                </c:pt>
                <c:pt idx="325">
                  <c:v>0.48979599999999995</c:v>
                </c:pt>
                <c:pt idx="326">
                  <c:v>0.48879499999999998</c:v>
                </c:pt>
                <c:pt idx="327">
                  <c:v>0.49341000000000002</c:v>
                </c:pt>
                <c:pt idx="328">
                  <c:v>0.49526200000000004</c:v>
                </c:pt>
                <c:pt idx="329">
                  <c:v>0.49238100000000001</c:v>
                </c:pt>
                <c:pt idx="330">
                  <c:v>0.49061700000000003</c:v>
                </c:pt>
                <c:pt idx="331">
                  <c:v>0.48867400000000005</c:v>
                </c:pt>
                <c:pt idx="332">
                  <c:v>0.48116900000000001</c:v>
                </c:pt>
                <c:pt idx="333">
                  <c:v>0.475524</c:v>
                </c:pt>
                <c:pt idx="334">
                  <c:v>0.47597400000000001</c:v>
                </c:pt>
                <c:pt idx="335">
                  <c:v>0.472329</c:v>
                </c:pt>
                <c:pt idx="336">
                  <c:v>0.475603</c:v>
                </c:pt>
                <c:pt idx="337">
                  <c:v>0.475271</c:v>
                </c:pt>
                <c:pt idx="338">
                  <c:v>0.47380899999999998</c:v>
                </c:pt>
                <c:pt idx="339">
                  <c:v>0.48046999999999995</c:v>
                </c:pt>
                <c:pt idx="340">
                  <c:v>0.47845900000000002</c:v>
                </c:pt>
                <c:pt idx="341">
                  <c:v>0.48082500000000006</c:v>
                </c:pt>
                <c:pt idx="342">
                  <c:v>0.485537</c:v>
                </c:pt>
                <c:pt idx="343">
                  <c:v>0.48397699999999999</c:v>
                </c:pt>
                <c:pt idx="344">
                  <c:v>0.48066899999999996</c:v>
                </c:pt>
                <c:pt idx="345">
                  <c:v>0.48480899999999999</c:v>
                </c:pt>
                <c:pt idx="346">
                  <c:v>0.48835000000000001</c:v>
                </c:pt>
                <c:pt idx="347">
                  <c:v>0.49079800000000001</c:v>
                </c:pt>
                <c:pt idx="348">
                  <c:v>0.49180000000000001</c:v>
                </c:pt>
                <c:pt idx="349">
                  <c:v>0.49551900000000004</c:v>
                </c:pt>
                <c:pt idx="350">
                  <c:v>0.489257</c:v>
                </c:pt>
                <c:pt idx="351">
                  <c:v>0.48599100000000001</c:v>
                </c:pt>
                <c:pt idx="352">
                  <c:v>0.48661599999999999</c:v>
                </c:pt>
                <c:pt idx="353">
                  <c:v>0.492201</c:v>
                </c:pt>
                <c:pt idx="354">
                  <c:v>0.49259500000000001</c:v>
                </c:pt>
                <c:pt idx="355">
                  <c:v>0.49577700000000002</c:v>
                </c:pt>
                <c:pt idx="356">
                  <c:v>0.49409500000000001</c:v>
                </c:pt>
                <c:pt idx="357">
                  <c:v>0.48630899999999999</c:v>
                </c:pt>
                <c:pt idx="358">
                  <c:v>0.483819</c:v>
                </c:pt>
                <c:pt idx="359">
                  <c:v>0.479989</c:v>
                </c:pt>
                <c:pt idx="360">
                  <c:v>0.478431</c:v>
                </c:pt>
                <c:pt idx="361">
                  <c:v>0.47522300000000001</c:v>
                </c:pt>
                <c:pt idx="362">
                  <c:v>0.475908</c:v>
                </c:pt>
                <c:pt idx="363">
                  <c:v>0.475715</c:v>
                </c:pt>
                <c:pt idx="364">
                  <c:v>0.47439199999999998</c:v>
                </c:pt>
                <c:pt idx="365">
                  <c:v>0.47548999999999997</c:v>
                </c:pt>
                <c:pt idx="366">
                  <c:v>0.47534399999999999</c:v>
                </c:pt>
                <c:pt idx="367">
                  <c:v>0.47154000000000001</c:v>
                </c:pt>
                <c:pt idx="368">
                  <c:v>0.46832099999999999</c:v>
                </c:pt>
                <c:pt idx="369">
                  <c:v>0.46958</c:v>
                </c:pt>
                <c:pt idx="370">
                  <c:v>0.470163</c:v>
                </c:pt>
                <c:pt idx="371">
                  <c:v>0.475358</c:v>
                </c:pt>
                <c:pt idx="372">
                  <c:v>0.47581499999999999</c:v>
                </c:pt>
                <c:pt idx="373">
                  <c:v>0.47470599999999996</c:v>
                </c:pt>
                <c:pt idx="374">
                  <c:v>0.46507900000000002</c:v>
                </c:pt>
                <c:pt idx="375">
                  <c:v>0.46492699999999998</c:v>
                </c:pt>
                <c:pt idx="376">
                  <c:v>0.45972900000000005</c:v>
                </c:pt>
                <c:pt idx="377">
                  <c:v>0.45984699999999995</c:v>
                </c:pt>
                <c:pt idx="378">
                  <c:v>0.46240900000000001</c:v>
                </c:pt>
                <c:pt idx="379">
                  <c:v>0.465221</c:v>
                </c:pt>
                <c:pt idx="380">
                  <c:v>0.46574599999999999</c:v>
                </c:pt>
                <c:pt idx="381">
                  <c:v>0.464034</c:v>
                </c:pt>
                <c:pt idx="382">
                  <c:v>0.46255200000000002</c:v>
                </c:pt>
                <c:pt idx="383">
                  <c:v>0.46266199999999996</c:v>
                </c:pt>
                <c:pt idx="384">
                  <c:v>0.46262300000000001</c:v>
                </c:pt>
                <c:pt idx="385">
                  <c:v>0.46334400000000003</c:v>
                </c:pt>
                <c:pt idx="386">
                  <c:v>0.46407300000000001</c:v>
                </c:pt>
                <c:pt idx="387">
                  <c:v>0.46294199999999996</c:v>
                </c:pt>
                <c:pt idx="388">
                  <c:v>0.46079099999999995</c:v>
                </c:pt>
                <c:pt idx="389">
                  <c:v>0.462787</c:v>
                </c:pt>
                <c:pt idx="390">
                  <c:v>0.45746100000000001</c:v>
                </c:pt>
                <c:pt idx="391">
                  <c:v>0.45845799999999998</c:v>
                </c:pt>
                <c:pt idx="392">
                  <c:v>0.454264</c:v>
                </c:pt>
                <c:pt idx="393">
                  <c:v>0.452928</c:v>
                </c:pt>
                <c:pt idx="394">
                  <c:v>0.45156499999999999</c:v>
                </c:pt>
                <c:pt idx="395">
                  <c:v>0.44829500000000005</c:v>
                </c:pt>
                <c:pt idx="396">
                  <c:v>0.44666600000000001</c:v>
                </c:pt>
                <c:pt idx="397">
                  <c:v>0.45580100000000001</c:v>
                </c:pt>
                <c:pt idx="398">
                  <c:v>0.46110200000000001</c:v>
                </c:pt>
                <c:pt idx="399">
                  <c:v>0.46150399999999997</c:v>
                </c:pt>
                <c:pt idx="400">
                  <c:v>0.45708799999999994</c:v>
                </c:pt>
                <c:pt idx="401">
                  <c:v>0.450743</c:v>
                </c:pt>
                <c:pt idx="402">
                  <c:v>0.460507</c:v>
                </c:pt>
                <c:pt idx="403">
                  <c:v>0.47634799999999999</c:v>
                </c:pt>
                <c:pt idx="404">
                  <c:v>0.47005999999999998</c:v>
                </c:pt>
                <c:pt idx="405">
                  <c:v>0.47077399999999997</c:v>
                </c:pt>
                <c:pt idx="406">
                  <c:v>0.469275</c:v>
                </c:pt>
                <c:pt idx="407">
                  <c:v>0.46942900000000004</c:v>
                </c:pt>
                <c:pt idx="408">
                  <c:v>0.46677000000000002</c:v>
                </c:pt>
                <c:pt idx="409">
                  <c:v>0.46826099999999998</c:v>
                </c:pt>
                <c:pt idx="410">
                  <c:v>0.46718999999999999</c:v>
                </c:pt>
                <c:pt idx="411">
                  <c:v>0.476937</c:v>
                </c:pt>
                <c:pt idx="412">
                  <c:v>0.478213</c:v>
                </c:pt>
                <c:pt idx="413">
                  <c:v>0.48224499999999998</c:v>
                </c:pt>
                <c:pt idx="414">
                  <c:v>0.48763199999999995</c:v>
                </c:pt>
                <c:pt idx="415">
                  <c:v>0.48881399999999997</c:v>
                </c:pt>
                <c:pt idx="416">
                  <c:v>0.49243499999999996</c:v>
                </c:pt>
                <c:pt idx="417">
                  <c:v>0.49023800000000001</c:v>
                </c:pt>
                <c:pt idx="418">
                  <c:v>0.50007500000000005</c:v>
                </c:pt>
                <c:pt idx="419">
                  <c:v>0.49999899999999997</c:v>
                </c:pt>
                <c:pt idx="420">
                  <c:v>0.49780599999999997</c:v>
                </c:pt>
                <c:pt idx="421">
                  <c:v>0.49865599999999999</c:v>
                </c:pt>
                <c:pt idx="422">
                  <c:v>0.49671300000000002</c:v>
                </c:pt>
                <c:pt idx="423">
                  <c:v>0.50083599999999995</c:v>
                </c:pt>
                <c:pt idx="424">
                  <c:v>0.49462200000000001</c:v>
                </c:pt>
                <c:pt idx="425">
                  <c:v>0.49415300000000001</c:v>
                </c:pt>
                <c:pt idx="426">
                  <c:v>0.49363999999999997</c:v>
                </c:pt>
                <c:pt idx="427">
                  <c:v>0.495255</c:v>
                </c:pt>
                <c:pt idx="428">
                  <c:v>0.497861</c:v>
                </c:pt>
                <c:pt idx="429">
                  <c:v>0.48019199999999995</c:v>
                </c:pt>
                <c:pt idx="430">
                  <c:v>0.47672100000000001</c:v>
                </c:pt>
                <c:pt idx="431">
                  <c:v>0.47887599999999997</c:v>
                </c:pt>
                <c:pt idx="432">
                  <c:v>0.48265599999999997</c:v>
                </c:pt>
                <c:pt idx="433">
                  <c:v>0.48378700000000002</c:v>
                </c:pt>
                <c:pt idx="434">
                  <c:v>0.48185800000000001</c:v>
                </c:pt>
                <c:pt idx="435">
                  <c:v>0.48000900000000002</c:v>
                </c:pt>
                <c:pt idx="436">
                  <c:v>0.48355899999999996</c:v>
                </c:pt>
                <c:pt idx="437">
                  <c:v>0.483408</c:v>
                </c:pt>
                <c:pt idx="438">
                  <c:v>0.48505899999999996</c:v>
                </c:pt>
                <c:pt idx="439">
                  <c:v>0.49140900000000004</c:v>
                </c:pt>
                <c:pt idx="440">
                  <c:v>0.49635299999999999</c:v>
                </c:pt>
                <c:pt idx="441">
                  <c:v>0.49544100000000002</c:v>
                </c:pt>
                <c:pt idx="442">
                  <c:v>0.497442</c:v>
                </c:pt>
                <c:pt idx="443">
                  <c:v>0.49842199999999998</c:v>
                </c:pt>
                <c:pt idx="444">
                  <c:v>0.49852400000000002</c:v>
                </c:pt>
                <c:pt idx="445">
                  <c:v>0.49527099999999996</c:v>
                </c:pt>
                <c:pt idx="446">
                  <c:v>0.49713400000000002</c:v>
                </c:pt>
                <c:pt idx="447">
                  <c:v>0.49155299999999996</c:v>
                </c:pt>
                <c:pt idx="448">
                  <c:v>0.49168000000000001</c:v>
                </c:pt>
                <c:pt idx="449">
                  <c:v>0.48309600000000003</c:v>
                </c:pt>
                <c:pt idx="450">
                  <c:v>0.47614699999999999</c:v>
                </c:pt>
                <c:pt idx="451">
                  <c:v>0.47537499999999999</c:v>
                </c:pt>
                <c:pt idx="452">
                  <c:v>0.47884599999999999</c:v>
                </c:pt>
                <c:pt idx="453">
                  <c:v>0.47455599999999998</c:v>
                </c:pt>
                <c:pt idx="454">
                  <c:v>0.461947</c:v>
                </c:pt>
                <c:pt idx="455">
                  <c:v>0.45807200000000003</c:v>
                </c:pt>
                <c:pt idx="456">
                  <c:v>0.45396399999999998</c:v>
                </c:pt>
                <c:pt idx="457">
                  <c:v>0.45298900000000003</c:v>
                </c:pt>
                <c:pt idx="458">
                  <c:v>0.46027400000000002</c:v>
                </c:pt>
                <c:pt idx="459">
                  <c:v>0.46112400000000003</c:v>
                </c:pt>
                <c:pt idx="460">
                  <c:v>0.465063</c:v>
                </c:pt>
                <c:pt idx="461">
                  <c:v>0.46549000000000001</c:v>
                </c:pt>
                <c:pt idx="462">
                  <c:v>0.46503300000000003</c:v>
                </c:pt>
                <c:pt idx="463">
                  <c:v>0.46675199999999994</c:v>
                </c:pt>
                <c:pt idx="464">
                  <c:v>0.46451300000000001</c:v>
                </c:pt>
                <c:pt idx="465">
                  <c:v>0.47313899999999998</c:v>
                </c:pt>
                <c:pt idx="466">
                  <c:v>0.47452399999999995</c:v>
                </c:pt>
                <c:pt idx="467">
                  <c:v>0.47832500000000006</c:v>
                </c:pt>
                <c:pt idx="468">
                  <c:v>0.48029000000000005</c:v>
                </c:pt>
                <c:pt idx="469">
                  <c:v>0.48200299999999996</c:v>
                </c:pt>
                <c:pt idx="470">
                  <c:v>0.48180000000000001</c:v>
                </c:pt>
                <c:pt idx="471">
                  <c:v>0.47412399999999999</c:v>
                </c:pt>
                <c:pt idx="472">
                  <c:v>0.47498299999999999</c:v>
                </c:pt>
                <c:pt idx="473">
                  <c:v>0.48235500000000003</c:v>
                </c:pt>
                <c:pt idx="474">
                  <c:v>0.48151200000000005</c:v>
                </c:pt>
                <c:pt idx="475">
                  <c:v>0.48321399999999998</c:v>
                </c:pt>
                <c:pt idx="476">
                  <c:v>0.47774</c:v>
                </c:pt>
                <c:pt idx="477">
                  <c:v>0.47776299999999999</c:v>
                </c:pt>
                <c:pt idx="478">
                  <c:v>0.48027700000000001</c:v>
                </c:pt>
                <c:pt idx="479">
                  <c:v>0.48728399999999999</c:v>
                </c:pt>
                <c:pt idx="480">
                  <c:v>0.48910200000000004</c:v>
                </c:pt>
                <c:pt idx="481">
                  <c:v>0.48832999999999999</c:v>
                </c:pt>
                <c:pt idx="482">
                  <c:v>0.48611899999999997</c:v>
                </c:pt>
                <c:pt idx="483">
                  <c:v>0.48011799999999999</c:v>
                </c:pt>
                <c:pt idx="484">
                  <c:v>0.46931100000000003</c:v>
                </c:pt>
                <c:pt idx="485">
                  <c:v>0.47593400000000002</c:v>
                </c:pt>
                <c:pt idx="486">
                  <c:v>0.46810099999999999</c:v>
                </c:pt>
                <c:pt idx="487">
                  <c:v>0.467968</c:v>
                </c:pt>
                <c:pt idx="488">
                  <c:v>0.47270899999999999</c:v>
                </c:pt>
                <c:pt idx="489">
                  <c:v>0.481794</c:v>
                </c:pt>
                <c:pt idx="490">
                  <c:v>0.47889400000000004</c:v>
                </c:pt>
                <c:pt idx="491">
                  <c:v>0.47796999999999995</c:v>
                </c:pt>
                <c:pt idx="492">
                  <c:v>0.48388800000000004</c:v>
                </c:pt>
                <c:pt idx="493">
                  <c:v>0.48792700000000006</c:v>
                </c:pt>
                <c:pt idx="494">
                  <c:v>0.48433799999999999</c:v>
                </c:pt>
                <c:pt idx="495">
                  <c:v>0.46480200000000005</c:v>
                </c:pt>
                <c:pt idx="496">
                  <c:v>0.48025100000000004</c:v>
                </c:pt>
                <c:pt idx="497">
                  <c:v>0.48513100000000003</c:v>
                </c:pt>
                <c:pt idx="498">
                  <c:v>0.48578000000000005</c:v>
                </c:pt>
                <c:pt idx="499">
                  <c:v>0.49479699999999999</c:v>
                </c:pt>
                <c:pt idx="500">
                  <c:v>0.49201300000000003</c:v>
                </c:pt>
                <c:pt idx="501">
                  <c:v>0.48549700000000001</c:v>
                </c:pt>
                <c:pt idx="502">
                  <c:v>0.49050400000000005</c:v>
                </c:pt>
                <c:pt idx="503">
                  <c:v>0.49808199999999997</c:v>
                </c:pt>
                <c:pt idx="504">
                  <c:v>0.50210900000000003</c:v>
                </c:pt>
                <c:pt idx="505">
                  <c:v>0.49772300000000003</c:v>
                </c:pt>
                <c:pt idx="506">
                  <c:v>0.49760899999999997</c:v>
                </c:pt>
                <c:pt idx="507">
                  <c:v>0.49015300000000006</c:v>
                </c:pt>
                <c:pt idx="508">
                  <c:v>0.487066</c:v>
                </c:pt>
                <c:pt idx="509">
                  <c:v>0.49516100000000002</c:v>
                </c:pt>
                <c:pt idx="510">
                  <c:v>0.49500700000000003</c:v>
                </c:pt>
                <c:pt idx="511">
                  <c:v>0.50199800000000006</c:v>
                </c:pt>
                <c:pt idx="512">
                  <c:v>0.50688500000000003</c:v>
                </c:pt>
                <c:pt idx="513">
                  <c:v>0.511575</c:v>
                </c:pt>
                <c:pt idx="514">
                  <c:v>0.51738300000000004</c:v>
                </c:pt>
                <c:pt idx="515">
                  <c:v>0.51968999999999999</c:v>
                </c:pt>
                <c:pt idx="516">
                  <c:v>0.52340500000000001</c:v>
                </c:pt>
                <c:pt idx="517">
                  <c:v>0.52266100000000004</c:v>
                </c:pt>
                <c:pt idx="518">
                  <c:v>0.52019199999999999</c:v>
                </c:pt>
                <c:pt idx="519">
                  <c:v>0.52522199999999997</c:v>
                </c:pt>
                <c:pt idx="520">
                  <c:v>0.53151300000000001</c:v>
                </c:pt>
                <c:pt idx="521">
                  <c:v>0.53364299999999998</c:v>
                </c:pt>
                <c:pt idx="522">
                  <c:v>0.53476000000000001</c:v>
                </c:pt>
                <c:pt idx="523">
                  <c:v>0.54070700000000005</c:v>
                </c:pt>
                <c:pt idx="524">
                  <c:v>0.540879</c:v>
                </c:pt>
                <c:pt idx="525">
                  <c:v>0.54230100000000003</c:v>
                </c:pt>
                <c:pt idx="526">
                  <c:v>0.54237199999999997</c:v>
                </c:pt>
                <c:pt idx="527">
                  <c:v>0.54381999999999997</c:v>
                </c:pt>
                <c:pt idx="528">
                  <c:v>0.54388800000000004</c:v>
                </c:pt>
                <c:pt idx="529">
                  <c:v>0.54258300000000004</c:v>
                </c:pt>
                <c:pt idx="530">
                  <c:v>0.54464699999999999</c:v>
                </c:pt>
                <c:pt idx="531">
                  <c:v>0.54344700000000001</c:v>
                </c:pt>
                <c:pt idx="532">
                  <c:v>0.55002600000000001</c:v>
                </c:pt>
                <c:pt idx="533">
                  <c:v>0.55081400000000003</c:v>
                </c:pt>
                <c:pt idx="534">
                  <c:v>0.54800400000000005</c:v>
                </c:pt>
                <c:pt idx="535">
                  <c:v>0.537327</c:v>
                </c:pt>
                <c:pt idx="536">
                  <c:v>0.53905599999999998</c:v>
                </c:pt>
                <c:pt idx="537">
                  <c:v>0.54126399999999997</c:v>
                </c:pt>
                <c:pt idx="538">
                  <c:v>0.54030500000000004</c:v>
                </c:pt>
                <c:pt idx="539">
                  <c:v>0.54090199999999999</c:v>
                </c:pt>
                <c:pt idx="540">
                  <c:v>0.54739099999999996</c:v>
                </c:pt>
                <c:pt idx="541">
                  <c:v>0.54943399999999998</c:v>
                </c:pt>
                <c:pt idx="542">
                  <c:v>0.54467900000000002</c:v>
                </c:pt>
                <c:pt idx="543">
                  <c:v>0.54484100000000002</c:v>
                </c:pt>
                <c:pt idx="544">
                  <c:v>0.54561799999999994</c:v>
                </c:pt>
                <c:pt idx="545">
                  <c:v>0.54395099999999996</c:v>
                </c:pt>
                <c:pt idx="546">
                  <c:v>0.543512</c:v>
                </c:pt>
                <c:pt idx="547">
                  <c:v>0.541883</c:v>
                </c:pt>
                <c:pt idx="548">
                  <c:v>0.54228500000000002</c:v>
                </c:pt>
                <c:pt idx="549">
                  <c:v>0.54391900000000004</c:v>
                </c:pt>
                <c:pt idx="550">
                  <c:v>0.54679600000000006</c:v>
                </c:pt>
                <c:pt idx="551">
                  <c:v>0.55022599999999999</c:v>
                </c:pt>
                <c:pt idx="552">
                  <c:v>0.54900399999999994</c:v>
                </c:pt>
                <c:pt idx="553">
                  <c:v>0.54700000000000004</c:v>
                </c:pt>
                <c:pt idx="554">
                  <c:v>0.54796999999999996</c:v>
                </c:pt>
                <c:pt idx="555">
                  <c:v>0.54898899999999995</c:v>
                </c:pt>
                <c:pt idx="556">
                  <c:v>0.547767</c:v>
                </c:pt>
                <c:pt idx="557">
                  <c:v>0.55130599999999996</c:v>
                </c:pt>
                <c:pt idx="558">
                  <c:v>0.54921599999999993</c:v>
                </c:pt>
                <c:pt idx="559">
                  <c:v>0.54930100000000004</c:v>
                </c:pt>
                <c:pt idx="560">
                  <c:v>0.53419499999999998</c:v>
                </c:pt>
                <c:pt idx="561">
                  <c:v>0.52892899999999998</c:v>
                </c:pt>
                <c:pt idx="562">
                  <c:v>0.52893199999999996</c:v>
                </c:pt>
                <c:pt idx="563">
                  <c:v>0.52872200000000003</c:v>
                </c:pt>
                <c:pt idx="564">
                  <c:v>0.52660899999999999</c:v>
                </c:pt>
                <c:pt idx="565">
                  <c:v>0.533138</c:v>
                </c:pt>
                <c:pt idx="566">
                  <c:v>0.53770499999999999</c:v>
                </c:pt>
                <c:pt idx="567">
                  <c:v>0.52598900000000004</c:v>
                </c:pt>
                <c:pt idx="568">
                  <c:v>0.52778799999999992</c:v>
                </c:pt>
                <c:pt idx="569">
                  <c:v>0.52939199999999997</c:v>
                </c:pt>
                <c:pt idx="570">
                  <c:v>0.52616700000000005</c:v>
                </c:pt>
                <c:pt idx="571">
                  <c:v>0.52579600000000004</c:v>
                </c:pt>
                <c:pt idx="572">
                  <c:v>0.52788899999999994</c:v>
                </c:pt>
                <c:pt idx="573">
                  <c:v>0.52340399999999998</c:v>
                </c:pt>
                <c:pt idx="574">
                  <c:v>0.52517599999999998</c:v>
                </c:pt>
                <c:pt idx="575">
                  <c:v>0.527339</c:v>
                </c:pt>
                <c:pt idx="576">
                  <c:v>0.51980800000000005</c:v>
                </c:pt>
                <c:pt idx="577">
                  <c:v>0.52396900000000002</c:v>
                </c:pt>
                <c:pt idx="578">
                  <c:v>0.523814</c:v>
                </c:pt>
                <c:pt idx="579">
                  <c:v>0.52818699999999996</c:v>
                </c:pt>
                <c:pt idx="580">
                  <c:v>0.53096200000000005</c:v>
                </c:pt>
                <c:pt idx="581">
                  <c:v>0.53275600000000001</c:v>
                </c:pt>
                <c:pt idx="582">
                  <c:v>0.53227100000000005</c:v>
                </c:pt>
                <c:pt idx="583">
                  <c:v>0.53045100000000001</c:v>
                </c:pt>
                <c:pt idx="584">
                  <c:v>0.54163600000000001</c:v>
                </c:pt>
                <c:pt idx="585">
                  <c:v>0.54144499999999995</c:v>
                </c:pt>
                <c:pt idx="586">
                  <c:v>0.54420800000000003</c:v>
                </c:pt>
                <c:pt idx="587">
                  <c:v>0.54387200000000002</c:v>
                </c:pt>
                <c:pt idx="588">
                  <c:v>0.54366500000000006</c:v>
                </c:pt>
                <c:pt idx="589">
                  <c:v>0.53202499999999997</c:v>
                </c:pt>
                <c:pt idx="590">
                  <c:v>0.53442800000000001</c:v>
                </c:pt>
                <c:pt idx="591">
                  <c:v>0.53313600000000005</c:v>
                </c:pt>
                <c:pt idx="592">
                  <c:v>0.53259400000000001</c:v>
                </c:pt>
                <c:pt idx="593">
                  <c:v>0.52970200000000001</c:v>
                </c:pt>
                <c:pt idx="594">
                  <c:v>0.53368899999999997</c:v>
                </c:pt>
                <c:pt idx="595">
                  <c:v>0.54563200000000001</c:v>
                </c:pt>
                <c:pt idx="596">
                  <c:v>0.547458</c:v>
                </c:pt>
                <c:pt idx="597">
                  <c:v>0.54479199999999994</c:v>
                </c:pt>
                <c:pt idx="598">
                  <c:v>0.54293799999999992</c:v>
                </c:pt>
                <c:pt idx="599">
                  <c:v>0.54563899999999999</c:v>
                </c:pt>
                <c:pt idx="600">
                  <c:v>0.54476400000000003</c:v>
                </c:pt>
                <c:pt idx="601">
                  <c:v>0.54491299999999998</c:v>
                </c:pt>
                <c:pt idx="602">
                  <c:v>0.54320999999999997</c:v>
                </c:pt>
                <c:pt idx="603">
                  <c:v>0.54565900000000001</c:v>
                </c:pt>
                <c:pt idx="604">
                  <c:v>0.54301200000000005</c:v>
                </c:pt>
                <c:pt idx="605">
                  <c:v>0.54321599999999992</c:v>
                </c:pt>
                <c:pt idx="606">
                  <c:v>0.55180200000000001</c:v>
                </c:pt>
                <c:pt idx="607">
                  <c:v>0.54798499999999994</c:v>
                </c:pt>
                <c:pt idx="608">
                  <c:v>0.55093800000000004</c:v>
                </c:pt>
                <c:pt idx="609">
                  <c:v>0.54934399999999994</c:v>
                </c:pt>
                <c:pt idx="610">
                  <c:v>0.54501199999999994</c:v>
                </c:pt>
                <c:pt idx="611">
                  <c:v>0.54550500000000002</c:v>
                </c:pt>
                <c:pt idx="612">
                  <c:v>0.55299100000000001</c:v>
                </c:pt>
                <c:pt idx="613">
                  <c:v>0.55440199999999995</c:v>
                </c:pt>
                <c:pt idx="614">
                  <c:v>0.55800700000000003</c:v>
                </c:pt>
                <c:pt idx="615">
                  <c:v>0.55902499999999999</c:v>
                </c:pt>
                <c:pt idx="616">
                  <c:v>0.55720599999999998</c:v>
                </c:pt>
                <c:pt idx="617">
                  <c:v>0.55899900000000002</c:v>
                </c:pt>
                <c:pt idx="618">
                  <c:v>0.55706800000000001</c:v>
                </c:pt>
                <c:pt idx="619">
                  <c:v>0.55347900000000005</c:v>
                </c:pt>
                <c:pt idx="620">
                  <c:v>0.56171499999999996</c:v>
                </c:pt>
                <c:pt idx="621">
                  <c:v>0.56431900000000002</c:v>
                </c:pt>
                <c:pt idx="622">
                  <c:v>0.56355200000000005</c:v>
                </c:pt>
                <c:pt idx="623">
                  <c:v>0.56380799999999998</c:v>
                </c:pt>
                <c:pt idx="624">
                  <c:v>0.56224099999999999</c:v>
                </c:pt>
                <c:pt idx="625">
                  <c:v>0.56224200000000002</c:v>
                </c:pt>
                <c:pt idx="626">
                  <c:v>0.56067199999999995</c:v>
                </c:pt>
                <c:pt idx="627">
                  <c:v>0.56003500000000006</c:v>
                </c:pt>
                <c:pt idx="628">
                  <c:v>0.56273200000000001</c:v>
                </c:pt>
                <c:pt idx="629">
                  <c:v>0.562114</c:v>
                </c:pt>
                <c:pt idx="630">
                  <c:v>0.56032400000000004</c:v>
                </c:pt>
                <c:pt idx="631">
                  <c:v>0.56561100000000009</c:v>
                </c:pt>
                <c:pt idx="632">
                  <c:v>0.56809399999999999</c:v>
                </c:pt>
                <c:pt idx="633">
                  <c:v>0.56842199999999998</c:v>
                </c:pt>
                <c:pt idx="634">
                  <c:v>0.56964999999999999</c:v>
                </c:pt>
                <c:pt idx="635">
                  <c:v>0.56064400000000003</c:v>
                </c:pt>
                <c:pt idx="636">
                  <c:v>0.55847099999999994</c:v>
                </c:pt>
                <c:pt idx="637">
                  <c:v>0.55765100000000001</c:v>
                </c:pt>
                <c:pt idx="638">
                  <c:v>0.55964100000000006</c:v>
                </c:pt>
                <c:pt idx="639">
                  <c:v>0.55732199999999998</c:v>
                </c:pt>
                <c:pt idx="640">
                  <c:v>0.54969599999999996</c:v>
                </c:pt>
                <c:pt idx="641">
                  <c:v>0.54780299999999993</c:v>
                </c:pt>
                <c:pt idx="642">
                  <c:v>0.54628200000000005</c:v>
                </c:pt>
                <c:pt idx="643">
                  <c:v>0.54589799999999999</c:v>
                </c:pt>
                <c:pt idx="644">
                  <c:v>0.54139300000000001</c:v>
                </c:pt>
                <c:pt idx="645">
                  <c:v>0.54408699999999999</c:v>
                </c:pt>
                <c:pt idx="646">
                  <c:v>0.55183700000000002</c:v>
                </c:pt>
                <c:pt idx="647">
                  <c:v>0.55191400000000002</c:v>
                </c:pt>
                <c:pt idx="648">
                  <c:v>0.55598799999999993</c:v>
                </c:pt>
                <c:pt idx="649">
                  <c:v>0.55394699999999997</c:v>
                </c:pt>
                <c:pt idx="650">
                  <c:v>0.55247999999999997</c:v>
                </c:pt>
                <c:pt idx="651">
                  <c:v>0.555172</c:v>
                </c:pt>
                <c:pt idx="652">
                  <c:v>0.55321699999999996</c:v>
                </c:pt>
                <c:pt idx="653">
                  <c:v>0.55494500000000002</c:v>
                </c:pt>
                <c:pt idx="654">
                  <c:v>0.55601100000000003</c:v>
                </c:pt>
                <c:pt idx="655">
                  <c:v>0.55244100000000007</c:v>
                </c:pt>
                <c:pt idx="656">
                  <c:v>0.54823699999999997</c:v>
                </c:pt>
                <c:pt idx="657">
                  <c:v>0.55065399999999998</c:v>
                </c:pt>
                <c:pt idx="658">
                  <c:v>0.55281000000000002</c:v>
                </c:pt>
                <c:pt idx="659">
                  <c:v>0.55707200000000001</c:v>
                </c:pt>
                <c:pt idx="660">
                  <c:v>0.55721699999999996</c:v>
                </c:pt>
                <c:pt idx="661">
                  <c:v>0.55661799999999995</c:v>
                </c:pt>
                <c:pt idx="662">
                  <c:v>0.55380799999999997</c:v>
                </c:pt>
                <c:pt idx="663">
                  <c:v>0.55482900000000002</c:v>
                </c:pt>
                <c:pt idx="664">
                  <c:v>0.55358600000000002</c:v>
                </c:pt>
                <c:pt idx="665">
                  <c:v>0.54894599999999993</c:v>
                </c:pt>
                <c:pt idx="666">
                  <c:v>0.54928699999999997</c:v>
                </c:pt>
                <c:pt idx="667">
                  <c:v>0.54000899999999996</c:v>
                </c:pt>
                <c:pt idx="668">
                  <c:v>0.54011500000000001</c:v>
                </c:pt>
                <c:pt idx="669">
                  <c:v>0.53403800000000001</c:v>
                </c:pt>
                <c:pt idx="670">
                  <c:v>0.53107599999999999</c:v>
                </c:pt>
                <c:pt idx="671">
                  <c:v>0.53169900000000003</c:v>
                </c:pt>
                <c:pt idx="672">
                  <c:v>0.53249800000000003</c:v>
                </c:pt>
                <c:pt idx="673">
                  <c:v>0.53299600000000003</c:v>
                </c:pt>
                <c:pt idx="674">
                  <c:v>0.53225499999999992</c:v>
                </c:pt>
                <c:pt idx="675">
                  <c:v>0.531667</c:v>
                </c:pt>
                <c:pt idx="676">
                  <c:v>0.53083199999999997</c:v>
                </c:pt>
                <c:pt idx="677">
                  <c:v>0.53234999999999999</c:v>
                </c:pt>
                <c:pt idx="678">
                  <c:v>0.53564599999999996</c:v>
                </c:pt>
                <c:pt idx="679">
                  <c:v>0.528864</c:v>
                </c:pt>
                <c:pt idx="680">
                  <c:v>0.52622999999999998</c:v>
                </c:pt>
                <c:pt idx="681">
                  <c:v>0.53108699999999998</c:v>
                </c:pt>
                <c:pt idx="682">
                  <c:v>0.53355900000000001</c:v>
                </c:pt>
                <c:pt idx="683">
                  <c:v>0.53126200000000001</c:v>
                </c:pt>
                <c:pt idx="684">
                  <c:v>0.53026000000000006</c:v>
                </c:pt>
                <c:pt idx="685">
                  <c:v>0.52850200000000003</c:v>
                </c:pt>
                <c:pt idx="686">
                  <c:v>0.52723399999999998</c:v>
                </c:pt>
                <c:pt idx="687">
                  <c:v>0.52830299999999997</c:v>
                </c:pt>
                <c:pt idx="688">
                  <c:v>0.53024799999999994</c:v>
                </c:pt>
                <c:pt idx="689">
                  <c:v>0.52683800000000003</c:v>
                </c:pt>
                <c:pt idx="690">
                  <c:v>0.52102499999999996</c:v>
                </c:pt>
                <c:pt idx="691">
                  <c:v>0.52408900000000003</c:v>
                </c:pt>
                <c:pt idx="692">
                  <c:v>0.52135299999999996</c:v>
                </c:pt>
                <c:pt idx="693">
                  <c:v>0.51423200000000002</c:v>
                </c:pt>
                <c:pt idx="694">
                  <c:v>0.51195800000000002</c:v>
                </c:pt>
                <c:pt idx="695">
                  <c:v>0.51064300000000007</c:v>
                </c:pt>
                <c:pt idx="696">
                  <c:v>0.51381399999999999</c:v>
                </c:pt>
                <c:pt idx="697">
                  <c:v>0.51559100000000002</c:v>
                </c:pt>
                <c:pt idx="698">
                  <c:v>0.51325900000000002</c:v>
                </c:pt>
                <c:pt idx="699">
                  <c:v>0.51600499999999994</c:v>
                </c:pt>
                <c:pt idx="700">
                  <c:v>0.51854</c:v>
                </c:pt>
                <c:pt idx="701">
                  <c:v>0.52027299999999999</c:v>
                </c:pt>
                <c:pt idx="702">
                  <c:v>0.51920100000000002</c:v>
                </c:pt>
                <c:pt idx="703">
                  <c:v>0.51836899999999997</c:v>
                </c:pt>
                <c:pt idx="704">
                  <c:v>0.51920299999999997</c:v>
                </c:pt>
                <c:pt idx="705">
                  <c:v>0.51402300000000001</c:v>
                </c:pt>
                <c:pt idx="706">
                  <c:v>0.51566000000000001</c:v>
                </c:pt>
                <c:pt idx="707">
                  <c:v>0.51540200000000003</c:v>
                </c:pt>
                <c:pt idx="708">
                  <c:v>0.51522599999999996</c:v>
                </c:pt>
                <c:pt idx="709">
                  <c:v>0.51359399999999999</c:v>
                </c:pt>
                <c:pt idx="710">
                  <c:v>0.51925299999999996</c:v>
                </c:pt>
                <c:pt idx="711">
                  <c:v>0.51705500000000004</c:v>
                </c:pt>
                <c:pt idx="712">
                  <c:v>0.51758199999999999</c:v>
                </c:pt>
                <c:pt idx="713">
                  <c:v>0.51570700000000003</c:v>
                </c:pt>
                <c:pt idx="714">
                  <c:v>0.513737</c:v>
                </c:pt>
                <c:pt idx="715">
                  <c:v>0.51739500000000005</c:v>
                </c:pt>
                <c:pt idx="716">
                  <c:v>0.51632599999999995</c:v>
                </c:pt>
                <c:pt idx="717">
                  <c:v>0.51646700000000001</c:v>
                </c:pt>
                <c:pt idx="718">
                  <c:v>0.51806200000000002</c:v>
                </c:pt>
                <c:pt idx="719">
                  <c:v>0.52101999999999993</c:v>
                </c:pt>
                <c:pt idx="720">
                  <c:v>0.52002199999999998</c:v>
                </c:pt>
                <c:pt idx="721">
                  <c:v>0.52494200000000002</c:v>
                </c:pt>
                <c:pt idx="722">
                  <c:v>0.53146700000000002</c:v>
                </c:pt>
                <c:pt idx="723">
                  <c:v>0.52949199999999996</c:v>
                </c:pt>
                <c:pt idx="724">
                  <c:v>0.532744</c:v>
                </c:pt>
                <c:pt idx="725">
                  <c:v>0.53234599999999999</c:v>
                </c:pt>
                <c:pt idx="726">
                  <c:v>0.52669199999999994</c:v>
                </c:pt>
                <c:pt idx="727">
                  <c:v>0.52036700000000002</c:v>
                </c:pt>
                <c:pt idx="728">
                  <c:v>0.52500999999999998</c:v>
                </c:pt>
                <c:pt idx="729">
                  <c:v>0.52566000000000002</c:v>
                </c:pt>
                <c:pt idx="730">
                  <c:v>0.51922299999999999</c:v>
                </c:pt>
                <c:pt idx="731">
                  <c:v>0.51868099999999995</c:v>
                </c:pt>
                <c:pt idx="732">
                  <c:v>0.51944000000000001</c:v>
                </c:pt>
                <c:pt idx="733">
                  <c:v>0.51689300000000005</c:v>
                </c:pt>
                <c:pt idx="734">
                  <c:v>0.51388199999999995</c:v>
                </c:pt>
                <c:pt idx="735">
                  <c:v>0.51544000000000001</c:v>
                </c:pt>
                <c:pt idx="736">
                  <c:v>0.51606699999999994</c:v>
                </c:pt>
                <c:pt idx="737">
                  <c:v>0.514289</c:v>
                </c:pt>
                <c:pt idx="738">
                  <c:v>0.50978599999999996</c:v>
                </c:pt>
                <c:pt idx="739">
                  <c:v>0.51195000000000002</c:v>
                </c:pt>
                <c:pt idx="740">
                  <c:v>0.51066499999999992</c:v>
                </c:pt>
                <c:pt idx="741">
                  <c:v>0.51137300000000008</c:v>
                </c:pt>
                <c:pt idx="742">
                  <c:v>0.51832</c:v>
                </c:pt>
                <c:pt idx="743">
                  <c:v>0.51712599999999997</c:v>
                </c:pt>
                <c:pt idx="744">
                  <c:v>0.517679</c:v>
                </c:pt>
                <c:pt idx="745">
                  <c:v>0.51226799999999995</c:v>
                </c:pt>
                <c:pt idx="746">
                  <c:v>0.51454200000000005</c:v>
                </c:pt>
                <c:pt idx="747">
                  <c:v>0.51656599999999997</c:v>
                </c:pt>
                <c:pt idx="748">
                  <c:v>0.51686399999999999</c:v>
                </c:pt>
                <c:pt idx="749">
                  <c:v>0.50553599999999999</c:v>
                </c:pt>
                <c:pt idx="750">
                  <c:v>0.50566299999999997</c:v>
                </c:pt>
                <c:pt idx="751">
                  <c:v>0.50631400000000004</c:v>
                </c:pt>
                <c:pt idx="752">
                  <c:v>0.50376799999999999</c:v>
                </c:pt>
                <c:pt idx="753">
                  <c:v>0.50063400000000002</c:v>
                </c:pt>
                <c:pt idx="754">
                  <c:v>0.50263999999999998</c:v>
                </c:pt>
                <c:pt idx="755">
                  <c:v>0.50036400000000003</c:v>
                </c:pt>
                <c:pt idx="756">
                  <c:v>0.50512299999999999</c:v>
                </c:pt>
                <c:pt idx="757">
                  <c:v>0.50445700000000004</c:v>
                </c:pt>
                <c:pt idx="758">
                  <c:v>0.50285800000000003</c:v>
                </c:pt>
                <c:pt idx="759">
                  <c:v>0.50715100000000002</c:v>
                </c:pt>
                <c:pt idx="760">
                  <c:v>0.49732999999999999</c:v>
                </c:pt>
                <c:pt idx="761">
                  <c:v>0.49681399999999998</c:v>
                </c:pt>
                <c:pt idx="762">
                  <c:v>0.49945700000000004</c:v>
                </c:pt>
                <c:pt idx="763">
                  <c:v>0.498531</c:v>
                </c:pt>
                <c:pt idx="764">
                  <c:v>0.50701099999999999</c:v>
                </c:pt>
                <c:pt idx="765">
                  <c:v>0.51519899999999996</c:v>
                </c:pt>
                <c:pt idx="766">
                  <c:v>0.517258</c:v>
                </c:pt>
                <c:pt idx="767">
                  <c:v>0.51879799999999998</c:v>
                </c:pt>
                <c:pt idx="768">
                  <c:v>0.52473700000000001</c:v>
                </c:pt>
                <c:pt idx="769">
                  <c:v>0.52403500000000003</c:v>
                </c:pt>
                <c:pt idx="770">
                  <c:v>0.52688499999999994</c:v>
                </c:pt>
                <c:pt idx="771">
                  <c:v>0.53620000000000001</c:v>
                </c:pt>
                <c:pt idx="772">
                  <c:v>0.542462</c:v>
                </c:pt>
                <c:pt idx="773">
                  <c:v>0.54299300000000006</c:v>
                </c:pt>
                <c:pt idx="774">
                  <c:v>0.54376399999999991</c:v>
                </c:pt>
                <c:pt idx="775">
                  <c:v>0.54137999999999997</c:v>
                </c:pt>
                <c:pt idx="776">
                  <c:v>0.53870399999999996</c:v>
                </c:pt>
                <c:pt idx="777">
                  <c:v>0.54060699999999995</c:v>
                </c:pt>
                <c:pt idx="778">
                  <c:v>0.54080700000000004</c:v>
                </c:pt>
                <c:pt idx="779">
                  <c:v>0.536381</c:v>
                </c:pt>
                <c:pt idx="780">
                  <c:v>0.53606900000000002</c:v>
                </c:pt>
                <c:pt idx="781">
                  <c:v>0.53931700000000005</c:v>
                </c:pt>
                <c:pt idx="782">
                  <c:v>0.53814899999999999</c:v>
                </c:pt>
                <c:pt idx="783">
                  <c:v>0.53637299999999999</c:v>
                </c:pt>
                <c:pt idx="784">
                  <c:v>0.538188</c:v>
                </c:pt>
                <c:pt idx="785">
                  <c:v>0.54107700000000003</c:v>
                </c:pt>
                <c:pt idx="786">
                  <c:v>0.54172199999999993</c:v>
                </c:pt>
                <c:pt idx="787">
                  <c:v>0.54214499999999999</c:v>
                </c:pt>
                <c:pt idx="788">
                  <c:v>0.54359099999999994</c:v>
                </c:pt>
                <c:pt idx="789">
                  <c:v>0.54474</c:v>
                </c:pt>
                <c:pt idx="790">
                  <c:v>0.54096200000000005</c:v>
                </c:pt>
                <c:pt idx="791">
                  <c:v>0.53212700000000002</c:v>
                </c:pt>
                <c:pt idx="792">
                  <c:v>0.53151499999999996</c:v>
                </c:pt>
                <c:pt idx="793">
                  <c:v>0.52917499999999995</c:v>
                </c:pt>
                <c:pt idx="794">
                  <c:v>0.52501900000000001</c:v>
                </c:pt>
                <c:pt idx="795">
                  <c:v>0.52734999999999999</c:v>
                </c:pt>
                <c:pt idx="796">
                  <c:v>0.527478</c:v>
                </c:pt>
                <c:pt idx="797">
                  <c:v>0.52786999999999995</c:v>
                </c:pt>
                <c:pt idx="798">
                  <c:v>0.52990499999999996</c:v>
                </c:pt>
                <c:pt idx="799">
                  <c:v>0.52695800000000004</c:v>
                </c:pt>
                <c:pt idx="800">
                  <c:v>0.52768599999999999</c:v>
                </c:pt>
                <c:pt idx="801">
                  <c:v>0.52959699999999998</c:v>
                </c:pt>
                <c:pt idx="802">
                  <c:v>0.52948700000000004</c:v>
                </c:pt>
                <c:pt idx="803">
                  <c:v>0.53139599999999998</c:v>
                </c:pt>
                <c:pt idx="804">
                  <c:v>0.53156700000000001</c:v>
                </c:pt>
                <c:pt idx="805">
                  <c:v>0.532748</c:v>
                </c:pt>
                <c:pt idx="806">
                  <c:v>0.53465300000000004</c:v>
                </c:pt>
                <c:pt idx="807">
                  <c:v>0.53913600000000006</c:v>
                </c:pt>
                <c:pt idx="808">
                  <c:v>0.53929199999999999</c:v>
                </c:pt>
                <c:pt idx="809">
                  <c:v>0.54023200000000005</c:v>
                </c:pt>
                <c:pt idx="810">
                  <c:v>0.53965200000000002</c:v>
                </c:pt>
                <c:pt idx="811">
                  <c:v>0.53736300000000004</c:v>
                </c:pt>
                <c:pt idx="812">
                  <c:v>0.53770300000000004</c:v>
                </c:pt>
                <c:pt idx="813">
                  <c:v>0.53544999999999998</c:v>
                </c:pt>
                <c:pt idx="814">
                  <c:v>0.535242</c:v>
                </c:pt>
                <c:pt idx="815">
                  <c:v>0.536354</c:v>
                </c:pt>
                <c:pt idx="816">
                  <c:v>0.53295800000000004</c:v>
                </c:pt>
                <c:pt idx="817">
                  <c:v>0.53189500000000001</c:v>
                </c:pt>
                <c:pt idx="818">
                  <c:v>0.53163800000000005</c:v>
                </c:pt>
                <c:pt idx="819">
                  <c:v>0.53010000000000002</c:v>
                </c:pt>
                <c:pt idx="820">
                  <c:v>0.53097099999999997</c:v>
                </c:pt>
                <c:pt idx="821">
                  <c:v>0.53125999999999995</c:v>
                </c:pt>
                <c:pt idx="822">
                  <c:v>0.53032899999999994</c:v>
                </c:pt>
                <c:pt idx="823">
                  <c:v>0.53158899999999998</c:v>
                </c:pt>
                <c:pt idx="824">
                  <c:v>0.53300800000000004</c:v>
                </c:pt>
                <c:pt idx="825">
                  <c:v>0.53129700000000002</c:v>
                </c:pt>
                <c:pt idx="826">
                  <c:v>0.54616300000000007</c:v>
                </c:pt>
                <c:pt idx="827">
                  <c:v>0.54150100000000001</c:v>
                </c:pt>
                <c:pt idx="828">
                  <c:v>0.54131399999999996</c:v>
                </c:pt>
                <c:pt idx="829">
                  <c:v>0.54293100000000005</c:v>
                </c:pt>
                <c:pt idx="830">
                  <c:v>0.54201100000000002</c:v>
                </c:pt>
                <c:pt idx="831">
                  <c:v>0.54389900000000002</c:v>
                </c:pt>
                <c:pt idx="832">
                  <c:v>0.54404399999999997</c:v>
                </c:pt>
                <c:pt idx="833">
                  <c:v>0.54037900000000005</c:v>
                </c:pt>
                <c:pt idx="834">
                  <c:v>0.54119899999999999</c:v>
                </c:pt>
                <c:pt idx="835">
                  <c:v>0.54015999999999997</c:v>
                </c:pt>
                <c:pt idx="836">
                  <c:v>0.53887099999999999</c:v>
                </c:pt>
                <c:pt idx="837">
                  <c:v>0.53971100000000005</c:v>
                </c:pt>
                <c:pt idx="838">
                  <c:v>0.54017300000000001</c:v>
                </c:pt>
                <c:pt idx="839">
                  <c:v>0.54148400000000008</c:v>
                </c:pt>
                <c:pt idx="840">
                  <c:v>0.54289500000000002</c:v>
                </c:pt>
                <c:pt idx="841">
                  <c:v>0.54334000000000005</c:v>
                </c:pt>
                <c:pt idx="842">
                  <c:v>0.54169400000000001</c:v>
                </c:pt>
                <c:pt idx="843">
                  <c:v>0.54240299999999997</c:v>
                </c:pt>
                <c:pt idx="844">
                  <c:v>0.53682799999999997</c:v>
                </c:pt>
                <c:pt idx="845">
                  <c:v>0.53503599999999996</c:v>
                </c:pt>
                <c:pt idx="846">
                  <c:v>0.53815100000000005</c:v>
                </c:pt>
                <c:pt idx="847">
                  <c:v>0.53779399999999999</c:v>
                </c:pt>
                <c:pt idx="848">
                  <c:v>0.53181100000000003</c:v>
                </c:pt>
                <c:pt idx="849">
                  <c:v>0.52895700000000001</c:v>
                </c:pt>
                <c:pt idx="850">
                  <c:v>0.526065</c:v>
                </c:pt>
                <c:pt idx="851">
                  <c:v>0.52852600000000005</c:v>
                </c:pt>
                <c:pt idx="852">
                  <c:v>0.52608600000000005</c:v>
                </c:pt>
                <c:pt idx="853">
                  <c:v>0.52891100000000002</c:v>
                </c:pt>
                <c:pt idx="854">
                  <c:v>0.52731600000000001</c:v>
                </c:pt>
                <c:pt idx="855">
                  <c:v>0.52774600000000005</c:v>
                </c:pt>
                <c:pt idx="856">
                  <c:v>0.52483800000000003</c:v>
                </c:pt>
                <c:pt idx="857">
                  <c:v>0.52393800000000001</c:v>
                </c:pt>
                <c:pt idx="858">
                  <c:v>0.52651400000000004</c:v>
                </c:pt>
                <c:pt idx="859">
                  <c:v>0.52917199999999998</c:v>
                </c:pt>
                <c:pt idx="860">
                  <c:v>0.52747699999999997</c:v>
                </c:pt>
                <c:pt idx="861">
                  <c:v>0.52483800000000003</c:v>
                </c:pt>
                <c:pt idx="862">
                  <c:v>0.52479799999999999</c:v>
                </c:pt>
                <c:pt idx="863">
                  <c:v>0.516733</c:v>
                </c:pt>
                <c:pt idx="864">
                  <c:v>0.51701399999999997</c:v>
                </c:pt>
                <c:pt idx="865">
                  <c:v>0.51820500000000003</c:v>
                </c:pt>
                <c:pt idx="866">
                  <c:v>0.51658599999999999</c:v>
                </c:pt>
                <c:pt idx="867">
                  <c:v>0.51921399999999995</c:v>
                </c:pt>
                <c:pt idx="868">
                  <c:v>0.51870300000000003</c:v>
                </c:pt>
                <c:pt idx="869">
                  <c:v>0.519432</c:v>
                </c:pt>
                <c:pt idx="870">
                  <c:v>0.51853099999999996</c:v>
                </c:pt>
                <c:pt idx="871">
                  <c:v>0.52076800000000001</c:v>
                </c:pt>
                <c:pt idx="872">
                  <c:v>0.52292000000000005</c:v>
                </c:pt>
                <c:pt idx="873">
                  <c:v>0.52333600000000002</c:v>
                </c:pt>
                <c:pt idx="874">
                  <c:v>0.52251399999999992</c:v>
                </c:pt>
                <c:pt idx="875">
                  <c:v>0.52219599999999999</c:v>
                </c:pt>
                <c:pt idx="876">
                  <c:v>0.52299099999999998</c:v>
                </c:pt>
                <c:pt idx="877">
                  <c:v>0.52972399999999997</c:v>
                </c:pt>
                <c:pt idx="878">
                  <c:v>0.53002300000000002</c:v>
                </c:pt>
                <c:pt idx="879">
                  <c:v>0.52517199999999997</c:v>
                </c:pt>
                <c:pt idx="880">
                  <c:v>0.52560200000000001</c:v>
                </c:pt>
                <c:pt idx="881">
                  <c:v>0.52764</c:v>
                </c:pt>
                <c:pt idx="882">
                  <c:v>0.52515000000000001</c:v>
                </c:pt>
                <c:pt idx="883">
                  <c:v>0.522837</c:v>
                </c:pt>
                <c:pt idx="884">
                  <c:v>0.52189799999999997</c:v>
                </c:pt>
                <c:pt idx="885">
                  <c:v>0.52272099999999999</c:v>
                </c:pt>
                <c:pt idx="886">
                  <c:v>0.522953</c:v>
                </c:pt>
                <c:pt idx="887">
                  <c:v>0.52256400000000003</c:v>
                </c:pt>
                <c:pt idx="888">
                  <c:v>0.525424</c:v>
                </c:pt>
                <c:pt idx="889">
                  <c:v>0.53029999999999999</c:v>
                </c:pt>
                <c:pt idx="890">
                  <c:v>0.52123900000000001</c:v>
                </c:pt>
                <c:pt idx="891">
                  <c:v>0.52032299999999998</c:v>
                </c:pt>
                <c:pt idx="892">
                  <c:v>0.52121000000000006</c:v>
                </c:pt>
                <c:pt idx="893">
                  <c:v>0.523428</c:v>
                </c:pt>
                <c:pt idx="894">
                  <c:v>0.52493299999999998</c:v>
                </c:pt>
                <c:pt idx="895">
                  <c:v>0.527698</c:v>
                </c:pt>
                <c:pt idx="896">
                  <c:v>0.52943800000000008</c:v>
                </c:pt>
                <c:pt idx="897">
                  <c:v>0.52836700000000003</c:v>
                </c:pt>
                <c:pt idx="898">
                  <c:v>0.528331</c:v>
                </c:pt>
                <c:pt idx="899">
                  <c:v>0.52917999999999998</c:v>
                </c:pt>
                <c:pt idx="900">
                  <c:v>0.529644</c:v>
                </c:pt>
                <c:pt idx="901">
                  <c:v>0.52909600000000001</c:v>
                </c:pt>
                <c:pt idx="902">
                  <c:v>0.53095899999999996</c:v>
                </c:pt>
                <c:pt idx="903">
                  <c:v>0.53278599999999998</c:v>
                </c:pt>
                <c:pt idx="904">
                  <c:v>0.53443399999999996</c:v>
                </c:pt>
                <c:pt idx="905">
                  <c:v>0.53087300000000004</c:v>
                </c:pt>
                <c:pt idx="906">
                  <c:v>0.52888299999999999</c:v>
                </c:pt>
                <c:pt idx="907">
                  <c:v>0.53186900000000004</c:v>
                </c:pt>
                <c:pt idx="908">
                  <c:v>0.53331699999999993</c:v>
                </c:pt>
                <c:pt idx="909">
                  <c:v>0.52860200000000002</c:v>
                </c:pt>
                <c:pt idx="910">
                  <c:v>0.53309600000000001</c:v>
                </c:pt>
                <c:pt idx="911">
                  <c:v>0.53490900000000008</c:v>
                </c:pt>
                <c:pt idx="912">
                  <c:v>0.53537000000000001</c:v>
                </c:pt>
                <c:pt idx="913">
                  <c:v>0.539049</c:v>
                </c:pt>
                <c:pt idx="914">
                  <c:v>0.53817500000000007</c:v>
                </c:pt>
                <c:pt idx="915">
                  <c:v>0.53200199999999997</c:v>
                </c:pt>
                <c:pt idx="916">
                  <c:v>0.53052300000000008</c:v>
                </c:pt>
                <c:pt idx="917">
                  <c:v>0.52732699999999999</c:v>
                </c:pt>
                <c:pt idx="918">
                  <c:v>0.52867299999999995</c:v>
                </c:pt>
                <c:pt idx="919">
                  <c:v>0.52716200000000002</c:v>
                </c:pt>
                <c:pt idx="920">
                  <c:v>0.52557699999999996</c:v>
                </c:pt>
                <c:pt idx="921">
                  <c:v>0.524536</c:v>
                </c:pt>
                <c:pt idx="922">
                  <c:v>0.527366</c:v>
                </c:pt>
                <c:pt idx="923">
                  <c:v>0.52708100000000002</c:v>
                </c:pt>
                <c:pt idx="924">
                  <c:v>0.52409499999999998</c:v>
                </c:pt>
                <c:pt idx="925">
                  <c:v>0.52512099999999995</c:v>
                </c:pt>
                <c:pt idx="926">
                  <c:v>0.523231</c:v>
                </c:pt>
                <c:pt idx="927">
                  <c:v>0.52296200000000004</c:v>
                </c:pt>
                <c:pt idx="928">
                  <c:v>0.52307000000000003</c:v>
                </c:pt>
                <c:pt idx="929">
                  <c:v>0.52007800000000004</c:v>
                </c:pt>
                <c:pt idx="930">
                  <c:v>0.522698</c:v>
                </c:pt>
                <c:pt idx="931">
                  <c:v>0.52352699999999996</c:v>
                </c:pt>
                <c:pt idx="932">
                  <c:v>0.52649099999999993</c:v>
                </c:pt>
                <c:pt idx="933">
                  <c:v>0.52720400000000001</c:v>
                </c:pt>
                <c:pt idx="934">
                  <c:v>0.52528200000000003</c:v>
                </c:pt>
                <c:pt idx="935">
                  <c:v>0.52840399999999998</c:v>
                </c:pt>
                <c:pt idx="936">
                  <c:v>0.52604499999999998</c:v>
                </c:pt>
                <c:pt idx="937">
                  <c:v>0.52423200000000003</c:v>
                </c:pt>
                <c:pt idx="938">
                  <c:v>0.52751700000000001</c:v>
                </c:pt>
                <c:pt idx="939">
                  <c:v>0.533246</c:v>
                </c:pt>
                <c:pt idx="940">
                  <c:v>0.53137400000000001</c:v>
                </c:pt>
                <c:pt idx="941">
                  <c:v>0.53317000000000003</c:v>
                </c:pt>
                <c:pt idx="942">
                  <c:v>0.53470399999999996</c:v>
                </c:pt>
                <c:pt idx="943">
                  <c:v>0.53100000000000003</c:v>
                </c:pt>
                <c:pt idx="944">
                  <c:v>0.54076400000000002</c:v>
                </c:pt>
                <c:pt idx="945">
                  <c:v>0.542489</c:v>
                </c:pt>
                <c:pt idx="946">
                  <c:v>0.54514400000000007</c:v>
                </c:pt>
                <c:pt idx="947">
                  <c:v>0.54098299999999999</c:v>
                </c:pt>
                <c:pt idx="948">
                  <c:v>0.53862399999999999</c:v>
                </c:pt>
                <c:pt idx="949">
                  <c:v>0.54136200000000001</c:v>
                </c:pt>
                <c:pt idx="950">
                  <c:v>0.54396900000000004</c:v>
                </c:pt>
                <c:pt idx="951">
                  <c:v>0.54913400000000001</c:v>
                </c:pt>
                <c:pt idx="952">
                  <c:v>0.54719000000000007</c:v>
                </c:pt>
                <c:pt idx="953">
                  <c:v>0.54697699999999994</c:v>
                </c:pt>
                <c:pt idx="954">
                  <c:v>0.54930900000000005</c:v>
                </c:pt>
                <c:pt idx="955">
                  <c:v>0.55364600000000008</c:v>
                </c:pt>
                <c:pt idx="956">
                  <c:v>0.55567500000000003</c:v>
                </c:pt>
                <c:pt idx="957">
                  <c:v>0.55743600000000004</c:v>
                </c:pt>
                <c:pt idx="958">
                  <c:v>0.56021299999999996</c:v>
                </c:pt>
                <c:pt idx="959">
                  <c:v>0.56064400000000003</c:v>
                </c:pt>
                <c:pt idx="960">
                  <c:v>0.56080200000000002</c:v>
                </c:pt>
                <c:pt idx="961">
                  <c:v>0.56254899999999997</c:v>
                </c:pt>
                <c:pt idx="962">
                  <c:v>0.56459599999999999</c:v>
                </c:pt>
                <c:pt idx="963">
                  <c:v>0.56293499999999996</c:v>
                </c:pt>
                <c:pt idx="964">
                  <c:v>0.56446599999999991</c:v>
                </c:pt>
                <c:pt idx="965">
                  <c:v>0.56933400000000001</c:v>
                </c:pt>
                <c:pt idx="966">
                  <c:v>0.57045199999999996</c:v>
                </c:pt>
                <c:pt idx="967">
                  <c:v>0.57351399999999997</c:v>
                </c:pt>
                <c:pt idx="968">
                  <c:v>0.57028800000000002</c:v>
                </c:pt>
                <c:pt idx="969">
                  <c:v>0.57047400000000004</c:v>
                </c:pt>
                <c:pt idx="970">
                  <c:v>0.559867</c:v>
                </c:pt>
                <c:pt idx="971">
                  <c:v>0.55396999999999996</c:v>
                </c:pt>
                <c:pt idx="972">
                  <c:v>0.55434499999999998</c:v>
                </c:pt>
                <c:pt idx="973">
                  <c:v>0.55149099999999995</c:v>
                </c:pt>
                <c:pt idx="974">
                  <c:v>0.55539499999999997</c:v>
                </c:pt>
                <c:pt idx="975">
                  <c:v>0.55349199999999998</c:v>
                </c:pt>
                <c:pt idx="976">
                  <c:v>0.55391299999999999</c:v>
                </c:pt>
                <c:pt idx="977">
                  <c:v>0.55821199999999993</c:v>
                </c:pt>
                <c:pt idx="978">
                  <c:v>0.55698300000000001</c:v>
                </c:pt>
                <c:pt idx="979">
                  <c:v>0.55320500000000006</c:v>
                </c:pt>
                <c:pt idx="980">
                  <c:v>0.55015400000000003</c:v>
                </c:pt>
                <c:pt idx="981">
                  <c:v>0.542987</c:v>
                </c:pt>
                <c:pt idx="982">
                  <c:v>0.54059400000000002</c:v>
                </c:pt>
                <c:pt idx="983">
                  <c:v>0.54288999999999998</c:v>
                </c:pt>
                <c:pt idx="984">
                  <c:v>0.54113800000000001</c:v>
                </c:pt>
                <c:pt idx="985">
                  <c:v>0.54320800000000002</c:v>
                </c:pt>
                <c:pt idx="986">
                  <c:v>0.54208900000000004</c:v>
                </c:pt>
                <c:pt idx="987">
                  <c:v>0.54190800000000006</c:v>
                </c:pt>
                <c:pt idx="988">
                  <c:v>0.53904200000000002</c:v>
                </c:pt>
                <c:pt idx="989">
                  <c:v>0.53722599999999998</c:v>
                </c:pt>
                <c:pt idx="990">
                  <c:v>0.53811399999999998</c:v>
                </c:pt>
                <c:pt idx="991">
                  <c:v>0.54376199999999997</c:v>
                </c:pt>
                <c:pt idx="992">
                  <c:v>0.54470600000000002</c:v>
                </c:pt>
                <c:pt idx="993">
                  <c:v>0.54396699999999998</c:v>
                </c:pt>
                <c:pt idx="994">
                  <c:v>0.54660200000000003</c:v>
                </c:pt>
                <c:pt idx="995">
                  <c:v>0.547377</c:v>
                </c:pt>
                <c:pt idx="996">
                  <c:v>0.548543</c:v>
                </c:pt>
                <c:pt idx="997">
                  <c:v>0.54805100000000007</c:v>
                </c:pt>
                <c:pt idx="998">
                  <c:v>0.55098999999999998</c:v>
                </c:pt>
                <c:pt idx="999">
                  <c:v>0.54954500000000006</c:v>
                </c:pt>
                <c:pt idx="1000">
                  <c:v>0.55172699999999997</c:v>
                </c:pt>
                <c:pt idx="1001">
                  <c:v>0.55096000000000001</c:v>
                </c:pt>
                <c:pt idx="1002">
                  <c:v>0.55080499999999999</c:v>
                </c:pt>
                <c:pt idx="1003">
                  <c:v>0.55579000000000001</c:v>
                </c:pt>
                <c:pt idx="1004">
                  <c:v>0.55593499999999996</c:v>
                </c:pt>
                <c:pt idx="1005">
                  <c:v>0.55674500000000005</c:v>
                </c:pt>
                <c:pt idx="1006">
                  <c:v>0.55552599999999996</c:v>
                </c:pt>
                <c:pt idx="1007">
                  <c:v>0.55434700000000003</c:v>
                </c:pt>
                <c:pt idx="1008">
                  <c:v>0.55347299999999999</c:v>
                </c:pt>
                <c:pt idx="1009">
                  <c:v>0.55533999999999994</c:v>
                </c:pt>
                <c:pt idx="1010">
                  <c:v>0.55415599999999998</c:v>
                </c:pt>
                <c:pt idx="1011">
                  <c:v>0.55081800000000003</c:v>
                </c:pt>
                <c:pt idx="1012">
                  <c:v>0.54728100000000002</c:v>
                </c:pt>
                <c:pt idx="1013">
                  <c:v>0.54680399999999996</c:v>
                </c:pt>
                <c:pt idx="1014">
                  <c:v>0.54189100000000001</c:v>
                </c:pt>
                <c:pt idx="1015">
                  <c:v>0.54647500000000004</c:v>
                </c:pt>
                <c:pt idx="1016">
                  <c:v>0.54463200000000001</c:v>
                </c:pt>
                <c:pt idx="1017">
                  <c:v>0.54769100000000004</c:v>
                </c:pt>
                <c:pt idx="1018">
                  <c:v>0.544095</c:v>
                </c:pt>
                <c:pt idx="1019">
                  <c:v>0.53899700000000006</c:v>
                </c:pt>
                <c:pt idx="1020">
                  <c:v>0.54013</c:v>
                </c:pt>
                <c:pt idx="1021">
                  <c:v>0.53641300000000003</c:v>
                </c:pt>
                <c:pt idx="1022">
                  <c:v>0.53348300000000004</c:v>
                </c:pt>
                <c:pt idx="1023">
                  <c:v>0.53400799999999993</c:v>
                </c:pt>
                <c:pt idx="1024">
                  <c:v>0.53571299999999999</c:v>
                </c:pt>
                <c:pt idx="1025">
                  <c:v>0.53614800000000007</c:v>
                </c:pt>
                <c:pt idx="1026">
                  <c:v>0.53628700000000007</c:v>
                </c:pt>
                <c:pt idx="1027">
                  <c:v>0.53805900000000007</c:v>
                </c:pt>
                <c:pt idx="1028">
                  <c:v>0.53801100000000002</c:v>
                </c:pt>
                <c:pt idx="1029">
                  <c:v>0.53636400000000006</c:v>
                </c:pt>
                <c:pt idx="1030">
                  <c:v>0.53830900000000004</c:v>
                </c:pt>
                <c:pt idx="1031">
                  <c:v>0.53677999999999992</c:v>
                </c:pt>
                <c:pt idx="1032">
                  <c:v>0.53312800000000005</c:v>
                </c:pt>
                <c:pt idx="1033">
                  <c:v>0.53611299999999995</c:v>
                </c:pt>
                <c:pt idx="1034">
                  <c:v>0.53550399999999998</c:v>
                </c:pt>
                <c:pt idx="1035">
                  <c:v>0.53530200000000006</c:v>
                </c:pt>
                <c:pt idx="1036">
                  <c:v>0.53159100000000004</c:v>
                </c:pt>
                <c:pt idx="1037">
                  <c:v>0.53152900000000003</c:v>
                </c:pt>
                <c:pt idx="1038">
                  <c:v>0.53185099999999996</c:v>
                </c:pt>
                <c:pt idx="1039">
                  <c:v>0.53154400000000002</c:v>
                </c:pt>
                <c:pt idx="1040">
                  <c:v>0.52710299999999999</c:v>
                </c:pt>
                <c:pt idx="1041">
                  <c:v>0.529945</c:v>
                </c:pt>
                <c:pt idx="1042">
                  <c:v>0.52738399999999996</c:v>
                </c:pt>
                <c:pt idx="1043">
                  <c:v>0.53274999999999995</c:v>
                </c:pt>
                <c:pt idx="1044">
                  <c:v>0.53056399999999992</c:v>
                </c:pt>
                <c:pt idx="1045">
                  <c:v>0.53302100000000008</c:v>
                </c:pt>
                <c:pt idx="1046">
                  <c:v>0.53361700000000001</c:v>
                </c:pt>
                <c:pt idx="1047">
                  <c:v>0.53480099999999997</c:v>
                </c:pt>
                <c:pt idx="1048">
                  <c:v>0.53299200000000002</c:v>
                </c:pt>
                <c:pt idx="1049">
                  <c:v>0.53199200000000002</c:v>
                </c:pt>
                <c:pt idx="1050">
                  <c:v>0.53081299999999998</c:v>
                </c:pt>
                <c:pt idx="1051">
                  <c:v>0.52834800000000004</c:v>
                </c:pt>
                <c:pt idx="1052">
                  <c:v>0.52616300000000005</c:v>
                </c:pt>
                <c:pt idx="1053">
                  <c:v>0.52514400000000006</c:v>
                </c:pt>
                <c:pt idx="1054">
                  <c:v>0.52421200000000001</c:v>
                </c:pt>
                <c:pt idx="1055">
                  <c:v>0.52290700000000001</c:v>
                </c:pt>
                <c:pt idx="1056">
                  <c:v>0.52247500000000002</c:v>
                </c:pt>
                <c:pt idx="1057">
                  <c:v>0.52843499999999999</c:v>
                </c:pt>
                <c:pt idx="1058">
                  <c:v>0.52103100000000002</c:v>
                </c:pt>
                <c:pt idx="1059">
                  <c:v>0.52159800000000001</c:v>
                </c:pt>
                <c:pt idx="1060">
                  <c:v>0.52352500000000002</c:v>
                </c:pt>
                <c:pt idx="1061">
                  <c:v>0.52166999999999997</c:v>
                </c:pt>
                <c:pt idx="1062">
                  <c:v>0.52353899999999998</c:v>
                </c:pt>
                <c:pt idx="1063">
                  <c:v>0.52555499999999999</c:v>
                </c:pt>
                <c:pt idx="1064">
                  <c:v>0.528895</c:v>
                </c:pt>
                <c:pt idx="1065">
                  <c:v>0.52580399999999994</c:v>
                </c:pt>
                <c:pt idx="1066">
                  <c:v>0.52820299999999998</c:v>
                </c:pt>
                <c:pt idx="1067">
                  <c:v>0.52863399999999994</c:v>
                </c:pt>
                <c:pt idx="1068">
                  <c:v>0.52913500000000002</c:v>
                </c:pt>
                <c:pt idx="1069">
                  <c:v>0.53232100000000004</c:v>
                </c:pt>
                <c:pt idx="1070">
                  <c:v>0.53214600000000001</c:v>
                </c:pt>
                <c:pt idx="1071">
                  <c:v>0.53339100000000006</c:v>
                </c:pt>
                <c:pt idx="1072">
                  <c:v>0.53348300000000004</c:v>
                </c:pt>
                <c:pt idx="1073">
                  <c:v>0.53509200000000001</c:v>
                </c:pt>
                <c:pt idx="1074">
                  <c:v>0.53350900000000001</c:v>
                </c:pt>
                <c:pt idx="1075">
                  <c:v>0.53203899999999993</c:v>
                </c:pt>
                <c:pt idx="1076">
                  <c:v>0.53119700000000003</c:v>
                </c:pt>
                <c:pt idx="1077">
                  <c:v>0.53300100000000006</c:v>
                </c:pt>
                <c:pt idx="1078">
                  <c:v>0.53031600000000001</c:v>
                </c:pt>
                <c:pt idx="1079">
                  <c:v>0.52843200000000001</c:v>
                </c:pt>
                <c:pt idx="1080">
                  <c:v>0.52728799999999998</c:v>
                </c:pt>
                <c:pt idx="1081">
                  <c:v>0.53175700000000004</c:v>
                </c:pt>
                <c:pt idx="1082">
                  <c:v>0.53067200000000003</c:v>
                </c:pt>
                <c:pt idx="1083">
                  <c:v>0.528447</c:v>
                </c:pt>
                <c:pt idx="1084">
                  <c:v>0.53134799999999993</c:v>
                </c:pt>
                <c:pt idx="1085">
                  <c:v>0.53248499999999999</c:v>
                </c:pt>
                <c:pt idx="1086">
                  <c:v>0.53114899999999998</c:v>
                </c:pt>
                <c:pt idx="1087">
                  <c:v>0.52891100000000002</c:v>
                </c:pt>
                <c:pt idx="1088">
                  <c:v>0.53337800000000002</c:v>
                </c:pt>
                <c:pt idx="1089">
                  <c:v>0.53066199999999997</c:v>
                </c:pt>
                <c:pt idx="1090">
                  <c:v>0.53408</c:v>
                </c:pt>
                <c:pt idx="1091">
                  <c:v>0.53889799999999999</c:v>
                </c:pt>
                <c:pt idx="1092">
                  <c:v>0.53570899999999999</c:v>
                </c:pt>
                <c:pt idx="1093">
                  <c:v>0.54028300000000007</c:v>
                </c:pt>
                <c:pt idx="1094">
                  <c:v>0.54376600000000008</c:v>
                </c:pt>
                <c:pt idx="1095">
                  <c:v>0.54442100000000004</c:v>
                </c:pt>
                <c:pt idx="1096">
                  <c:v>0.54065099999999999</c:v>
                </c:pt>
                <c:pt idx="1097">
                  <c:v>0.541605</c:v>
                </c:pt>
                <c:pt idx="1098">
                  <c:v>0.54183999999999999</c:v>
                </c:pt>
                <c:pt idx="1099">
                  <c:v>0.54368699999999992</c:v>
                </c:pt>
                <c:pt idx="1100">
                  <c:v>0.54103199999999996</c:v>
                </c:pt>
                <c:pt idx="1101">
                  <c:v>0.54506599999999994</c:v>
                </c:pt>
                <c:pt idx="1102">
                  <c:v>0.54868600000000001</c:v>
                </c:pt>
                <c:pt idx="1103">
                  <c:v>0.54441899999999999</c:v>
                </c:pt>
                <c:pt idx="1104">
                  <c:v>0.54665600000000003</c:v>
                </c:pt>
                <c:pt idx="1105">
                  <c:v>0.54704700000000006</c:v>
                </c:pt>
                <c:pt idx="1106">
                  <c:v>0.54775799999999997</c:v>
                </c:pt>
                <c:pt idx="1107">
                  <c:v>0.548539</c:v>
                </c:pt>
                <c:pt idx="1108">
                  <c:v>0.54914399999999997</c:v>
                </c:pt>
                <c:pt idx="1109">
                  <c:v>0.557141</c:v>
                </c:pt>
                <c:pt idx="1110">
                  <c:v>0.55993499999999996</c:v>
                </c:pt>
                <c:pt idx="1111">
                  <c:v>0.56135899999999994</c:v>
                </c:pt>
                <c:pt idx="1112">
                  <c:v>0.56080399999999997</c:v>
                </c:pt>
                <c:pt idx="1113">
                  <c:v>0.56039600000000001</c:v>
                </c:pt>
                <c:pt idx="1114">
                  <c:v>0.55949700000000002</c:v>
                </c:pt>
                <c:pt idx="1115">
                  <c:v>0.56075200000000003</c:v>
                </c:pt>
                <c:pt idx="1116">
                  <c:v>0.55905099999999996</c:v>
                </c:pt>
                <c:pt idx="1117">
                  <c:v>0.55463200000000001</c:v>
                </c:pt>
                <c:pt idx="1118">
                  <c:v>0.55339300000000002</c:v>
                </c:pt>
                <c:pt idx="1119">
                  <c:v>0.55420999999999998</c:v>
                </c:pt>
                <c:pt idx="1120">
                  <c:v>0.55387300000000006</c:v>
                </c:pt>
                <c:pt idx="1121">
                  <c:v>0.55293199999999998</c:v>
                </c:pt>
                <c:pt idx="1122">
                  <c:v>0.55393999999999999</c:v>
                </c:pt>
                <c:pt idx="1123">
                  <c:v>0.55954000000000004</c:v>
                </c:pt>
                <c:pt idx="1124">
                  <c:v>0.56057800000000002</c:v>
                </c:pt>
                <c:pt idx="1125">
                  <c:v>0.56121299999999996</c:v>
                </c:pt>
                <c:pt idx="1126">
                  <c:v>0.56089199999999995</c:v>
                </c:pt>
                <c:pt idx="1127">
                  <c:v>0.55798900000000007</c:v>
                </c:pt>
                <c:pt idx="1128">
                  <c:v>0.55647199999999997</c:v>
                </c:pt>
                <c:pt idx="1129">
                  <c:v>0.55604900000000002</c:v>
                </c:pt>
                <c:pt idx="1130">
                  <c:v>0.55742199999999997</c:v>
                </c:pt>
                <c:pt idx="1131">
                  <c:v>0.55876700000000001</c:v>
                </c:pt>
                <c:pt idx="1132">
                  <c:v>0.56571899999999997</c:v>
                </c:pt>
                <c:pt idx="1133">
                  <c:v>0.56526799999999999</c:v>
                </c:pt>
                <c:pt idx="1134">
                  <c:v>0.564272</c:v>
                </c:pt>
                <c:pt idx="1135">
                  <c:v>0.56201699999999999</c:v>
                </c:pt>
                <c:pt idx="1136">
                  <c:v>0.56095700000000004</c:v>
                </c:pt>
                <c:pt idx="1137">
                  <c:v>0.55392299999999994</c:v>
                </c:pt>
                <c:pt idx="1138">
                  <c:v>0.55331399999999997</c:v>
                </c:pt>
                <c:pt idx="1139">
                  <c:v>0.55613999999999997</c:v>
                </c:pt>
                <c:pt idx="1140">
                  <c:v>0.55239400000000005</c:v>
                </c:pt>
                <c:pt idx="1141">
                  <c:v>0.54588199999999998</c:v>
                </c:pt>
                <c:pt idx="1142">
                  <c:v>0.55637000000000003</c:v>
                </c:pt>
                <c:pt idx="1143">
                  <c:v>0.56335400000000002</c:v>
                </c:pt>
                <c:pt idx="1144">
                  <c:v>0.56718400000000002</c:v>
                </c:pt>
                <c:pt idx="1145">
                  <c:v>0.56463700000000006</c:v>
                </c:pt>
                <c:pt idx="1146">
                  <c:v>0.55790200000000001</c:v>
                </c:pt>
                <c:pt idx="1147">
                  <c:v>0.55781000000000003</c:v>
                </c:pt>
                <c:pt idx="1148">
                  <c:v>0.55657100000000004</c:v>
                </c:pt>
                <c:pt idx="1149">
                  <c:v>0.55628</c:v>
                </c:pt>
                <c:pt idx="1150">
                  <c:v>0.55703599999999998</c:v>
                </c:pt>
                <c:pt idx="1151">
                  <c:v>0.55448200000000003</c:v>
                </c:pt>
                <c:pt idx="1152">
                  <c:v>0.55317799999999995</c:v>
                </c:pt>
                <c:pt idx="1153">
                  <c:v>0.54889399999999999</c:v>
                </c:pt>
                <c:pt idx="1154">
                  <c:v>0.55252299999999999</c:v>
                </c:pt>
                <c:pt idx="1155">
                  <c:v>0.54471899999999995</c:v>
                </c:pt>
                <c:pt idx="1156">
                  <c:v>0.53512099999999996</c:v>
                </c:pt>
                <c:pt idx="1157">
                  <c:v>0.53152999999999995</c:v>
                </c:pt>
                <c:pt idx="1158">
                  <c:v>0.53207300000000002</c:v>
                </c:pt>
                <c:pt idx="1159">
                  <c:v>0.53185199999999999</c:v>
                </c:pt>
                <c:pt idx="1160">
                  <c:v>0.53785300000000003</c:v>
                </c:pt>
                <c:pt idx="1161">
                  <c:v>0.53870300000000004</c:v>
                </c:pt>
                <c:pt idx="1162">
                  <c:v>0.53911399999999998</c:v>
                </c:pt>
                <c:pt idx="1163">
                  <c:v>0.54068499999999997</c:v>
                </c:pt>
                <c:pt idx="1164">
                  <c:v>0.53851599999999999</c:v>
                </c:pt>
                <c:pt idx="1165">
                  <c:v>0.53797499999999998</c:v>
                </c:pt>
                <c:pt idx="1166">
                  <c:v>0.53423699999999996</c:v>
                </c:pt>
                <c:pt idx="1167">
                  <c:v>0.53436799999999995</c:v>
                </c:pt>
                <c:pt idx="1168">
                  <c:v>0.53525800000000001</c:v>
                </c:pt>
                <c:pt idx="1169">
                  <c:v>0.53653700000000004</c:v>
                </c:pt>
                <c:pt idx="1170">
                  <c:v>0.53752800000000001</c:v>
                </c:pt>
                <c:pt idx="1171">
                  <c:v>0.53376400000000002</c:v>
                </c:pt>
                <c:pt idx="1172">
                  <c:v>0.52854000000000001</c:v>
                </c:pt>
                <c:pt idx="1173">
                  <c:v>0.52806399999999998</c:v>
                </c:pt>
                <c:pt idx="1174">
                  <c:v>0.52509300000000003</c:v>
                </c:pt>
                <c:pt idx="1175">
                  <c:v>0.52478099999999994</c:v>
                </c:pt>
                <c:pt idx="1176">
                  <c:v>0.52631600000000001</c:v>
                </c:pt>
                <c:pt idx="1177">
                  <c:v>0.52349200000000007</c:v>
                </c:pt>
                <c:pt idx="1178">
                  <c:v>0.51935399999999998</c:v>
                </c:pt>
                <c:pt idx="1179">
                  <c:v>0.51726099999999997</c:v>
                </c:pt>
                <c:pt idx="1180">
                  <c:v>0.51624300000000001</c:v>
                </c:pt>
                <c:pt idx="1181">
                  <c:v>0.51267400000000007</c:v>
                </c:pt>
                <c:pt idx="1182">
                  <c:v>0.51036700000000002</c:v>
                </c:pt>
                <c:pt idx="1183">
                  <c:v>0.50856800000000002</c:v>
                </c:pt>
                <c:pt idx="1184">
                  <c:v>0.50913699999999995</c:v>
                </c:pt>
                <c:pt idx="1185">
                  <c:v>0.51159599999999994</c:v>
                </c:pt>
                <c:pt idx="1186">
                  <c:v>0.51185999999999998</c:v>
                </c:pt>
                <c:pt idx="1187">
                  <c:v>0.50883499999999993</c:v>
                </c:pt>
                <c:pt idx="1188">
                  <c:v>0.50677100000000008</c:v>
                </c:pt>
                <c:pt idx="1189">
                  <c:v>0.50717800000000002</c:v>
                </c:pt>
                <c:pt idx="1190">
                  <c:v>0.51162300000000005</c:v>
                </c:pt>
                <c:pt idx="1191">
                  <c:v>0.51352299999999995</c:v>
                </c:pt>
                <c:pt idx="1192">
                  <c:v>0.51404099999999997</c:v>
                </c:pt>
                <c:pt idx="1193">
                  <c:v>0.51624000000000003</c:v>
                </c:pt>
                <c:pt idx="1194">
                  <c:v>0.51511699999999994</c:v>
                </c:pt>
                <c:pt idx="1195">
                  <c:v>0.51348399999999994</c:v>
                </c:pt>
                <c:pt idx="1196">
                  <c:v>0.508463</c:v>
                </c:pt>
                <c:pt idx="1197">
                  <c:v>0.50702599999999998</c:v>
                </c:pt>
                <c:pt idx="1198">
                  <c:v>0.50960899999999998</c:v>
                </c:pt>
                <c:pt idx="1199">
                  <c:v>0.50800299999999998</c:v>
                </c:pt>
                <c:pt idx="1200">
                  <c:v>0.50791299999999995</c:v>
                </c:pt>
                <c:pt idx="1201">
                  <c:v>0.50702100000000005</c:v>
                </c:pt>
                <c:pt idx="1202">
                  <c:v>0.51054299999999997</c:v>
                </c:pt>
                <c:pt idx="1203">
                  <c:v>0.51029000000000002</c:v>
                </c:pt>
                <c:pt idx="1204">
                  <c:v>0.51467099999999999</c:v>
                </c:pt>
                <c:pt idx="1205">
                  <c:v>0.516625</c:v>
                </c:pt>
                <c:pt idx="1206">
                  <c:v>0.51822299999999999</c:v>
                </c:pt>
                <c:pt idx="1207">
                  <c:v>0.51555700000000004</c:v>
                </c:pt>
                <c:pt idx="1208">
                  <c:v>0.51674200000000003</c:v>
                </c:pt>
                <c:pt idx="1209">
                  <c:v>0.51775799999999994</c:v>
                </c:pt>
                <c:pt idx="1210">
                  <c:v>0.51318699999999995</c:v>
                </c:pt>
                <c:pt idx="1211">
                  <c:v>0.51365400000000005</c:v>
                </c:pt>
                <c:pt idx="1212">
                  <c:v>0.51660700000000004</c:v>
                </c:pt>
                <c:pt idx="1213">
                  <c:v>0.51708500000000002</c:v>
                </c:pt>
                <c:pt idx="1214">
                  <c:v>0.51836799999999994</c:v>
                </c:pt>
                <c:pt idx="1215">
                  <c:v>0.52049100000000004</c:v>
                </c:pt>
                <c:pt idx="1216">
                  <c:v>0.52285199999999998</c:v>
                </c:pt>
                <c:pt idx="1217">
                  <c:v>0.52077099999999998</c:v>
                </c:pt>
                <c:pt idx="1218">
                  <c:v>0.52386500000000003</c:v>
                </c:pt>
                <c:pt idx="1219">
                  <c:v>0.52442500000000003</c:v>
                </c:pt>
                <c:pt idx="1220">
                  <c:v>0.52723300000000006</c:v>
                </c:pt>
                <c:pt idx="1221">
                  <c:v>0.52837800000000001</c:v>
                </c:pt>
                <c:pt idx="1222">
                  <c:v>0.53022899999999995</c:v>
                </c:pt>
                <c:pt idx="1223">
                  <c:v>0.52131399999999994</c:v>
                </c:pt>
                <c:pt idx="1224">
                  <c:v>0.52256000000000002</c:v>
                </c:pt>
                <c:pt idx="1225">
                  <c:v>0.521397</c:v>
                </c:pt>
                <c:pt idx="1226">
                  <c:v>0.52500100000000005</c:v>
                </c:pt>
                <c:pt idx="1227">
                  <c:v>0.52024400000000004</c:v>
                </c:pt>
                <c:pt idx="1228">
                  <c:v>0.52067300000000005</c:v>
                </c:pt>
                <c:pt idx="1229">
                  <c:v>0.51576900000000003</c:v>
                </c:pt>
                <c:pt idx="1230">
                  <c:v>0.51389499999999999</c:v>
                </c:pt>
                <c:pt idx="1231">
                  <c:v>0.520177</c:v>
                </c:pt>
                <c:pt idx="1232">
                  <c:v>0.51628499999999999</c:v>
                </c:pt>
                <c:pt idx="1233">
                  <c:v>0.51453099999999996</c:v>
                </c:pt>
                <c:pt idx="1234">
                  <c:v>0.51380199999999998</c:v>
                </c:pt>
                <c:pt idx="1235">
                  <c:v>0.51492700000000002</c:v>
                </c:pt>
                <c:pt idx="1236">
                  <c:v>0.51636599999999999</c:v>
                </c:pt>
                <c:pt idx="1237">
                  <c:v>0.520343</c:v>
                </c:pt>
                <c:pt idx="1238">
                  <c:v>0.51937900000000004</c:v>
                </c:pt>
                <c:pt idx="1239">
                  <c:v>0.51607199999999998</c:v>
                </c:pt>
                <c:pt idx="1240">
                  <c:v>0.51284399999999997</c:v>
                </c:pt>
                <c:pt idx="1241">
                  <c:v>0.51601999999999992</c:v>
                </c:pt>
                <c:pt idx="1242">
                  <c:v>0.51704700000000003</c:v>
                </c:pt>
                <c:pt idx="1243">
                  <c:v>0.51693900000000004</c:v>
                </c:pt>
                <c:pt idx="1244">
                  <c:v>0.52252799999999999</c:v>
                </c:pt>
                <c:pt idx="1245">
                  <c:v>0.51988299999999998</c:v>
                </c:pt>
                <c:pt idx="1246">
                  <c:v>0.515768</c:v>
                </c:pt>
                <c:pt idx="1247">
                  <c:v>0.51634199999999997</c:v>
                </c:pt>
                <c:pt idx="1248">
                  <c:v>0.51784799999999997</c:v>
                </c:pt>
                <c:pt idx="1249">
                  <c:v>0.51594099999999998</c:v>
                </c:pt>
                <c:pt idx="1250">
                  <c:v>0.517563</c:v>
                </c:pt>
                <c:pt idx="1251">
                  <c:v>0.51785700000000001</c:v>
                </c:pt>
                <c:pt idx="1252">
                  <c:v>0.51646900000000007</c:v>
                </c:pt>
                <c:pt idx="1253">
                  <c:v>0.51690100000000005</c:v>
                </c:pt>
                <c:pt idx="1254">
                  <c:v>0.51731699999999992</c:v>
                </c:pt>
                <c:pt idx="1255">
                  <c:v>0.51866800000000002</c:v>
                </c:pt>
                <c:pt idx="1256">
                  <c:v>0.518285</c:v>
                </c:pt>
                <c:pt idx="1257">
                  <c:v>0.52100099999999994</c:v>
                </c:pt>
                <c:pt idx="1258">
                  <c:v>0.51915100000000003</c:v>
                </c:pt>
                <c:pt idx="1259">
                  <c:v>0.52141800000000005</c:v>
                </c:pt>
                <c:pt idx="1260">
                  <c:v>0.52112499999999995</c:v>
                </c:pt>
                <c:pt idx="1261">
                  <c:v>0.52380199999999999</c:v>
                </c:pt>
                <c:pt idx="1262">
                  <c:v>0.52373000000000003</c:v>
                </c:pt>
                <c:pt idx="1263">
                  <c:v>0.52308699999999997</c:v>
                </c:pt>
                <c:pt idx="1264">
                  <c:v>0.52023399999999997</c:v>
                </c:pt>
                <c:pt idx="1265">
                  <c:v>0.52302500000000007</c:v>
                </c:pt>
                <c:pt idx="1266">
                  <c:v>0.52765099999999998</c:v>
                </c:pt>
                <c:pt idx="1267">
                  <c:v>0.52378999999999998</c:v>
                </c:pt>
                <c:pt idx="1268">
                  <c:v>0.52501199999999992</c:v>
                </c:pt>
                <c:pt idx="1269">
                  <c:v>0.52501399999999998</c:v>
                </c:pt>
                <c:pt idx="1270">
                  <c:v>0.52601599999999993</c:v>
                </c:pt>
                <c:pt idx="1271">
                  <c:v>0.52257100000000001</c:v>
                </c:pt>
                <c:pt idx="1272">
                  <c:v>0.52461400000000002</c:v>
                </c:pt>
                <c:pt idx="1273">
                  <c:v>0.52328399999999997</c:v>
                </c:pt>
                <c:pt idx="1274">
                  <c:v>0.52676800000000001</c:v>
                </c:pt>
                <c:pt idx="1275">
                  <c:v>0.52520299999999998</c:v>
                </c:pt>
                <c:pt idx="1276">
                  <c:v>0.526841</c:v>
                </c:pt>
                <c:pt idx="1277">
                  <c:v>0.52539900000000006</c:v>
                </c:pt>
                <c:pt idx="1278">
                  <c:v>0.52587899999999999</c:v>
                </c:pt>
                <c:pt idx="1279">
                  <c:v>0.52725</c:v>
                </c:pt>
                <c:pt idx="1280">
                  <c:v>0.52453499999999997</c:v>
                </c:pt>
                <c:pt idx="1281">
                  <c:v>0.5252</c:v>
                </c:pt>
                <c:pt idx="1282">
                  <c:v>0.52162500000000001</c:v>
                </c:pt>
                <c:pt idx="1283">
                  <c:v>0.51177399999999995</c:v>
                </c:pt>
                <c:pt idx="1284">
                  <c:v>0.51229000000000002</c:v>
                </c:pt>
                <c:pt idx="1285">
                  <c:v>0.51292000000000004</c:v>
                </c:pt>
                <c:pt idx="1286">
                  <c:v>0.51092799999999994</c:v>
                </c:pt>
                <c:pt idx="1287">
                  <c:v>0.51126499999999997</c:v>
                </c:pt>
                <c:pt idx="1288">
                  <c:v>0.51251199999999997</c:v>
                </c:pt>
                <c:pt idx="1289">
                  <c:v>0.51098599999999994</c:v>
                </c:pt>
                <c:pt idx="1290">
                  <c:v>0.51123600000000002</c:v>
                </c:pt>
                <c:pt idx="1291">
                  <c:v>0.50759300000000007</c:v>
                </c:pt>
                <c:pt idx="1292">
                  <c:v>0.51042100000000001</c:v>
                </c:pt>
                <c:pt idx="1293">
                  <c:v>0.51274799999999998</c:v>
                </c:pt>
                <c:pt idx="1294">
                  <c:v>0.51352399999999998</c:v>
                </c:pt>
                <c:pt idx="1295">
                  <c:v>0.51335700000000006</c:v>
                </c:pt>
                <c:pt idx="1296">
                  <c:v>0.51484600000000003</c:v>
                </c:pt>
                <c:pt idx="1297">
                  <c:v>0.51732699999999998</c:v>
                </c:pt>
                <c:pt idx="1298">
                  <c:v>0.51957399999999998</c:v>
                </c:pt>
                <c:pt idx="1299">
                  <c:v>0.51698099999999991</c:v>
                </c:pt>
                <c:pt idx="1300">
                  <c:v>0.52193900000000004</c:v>
                </c:pt>
                <c:pt idx="1301">
                  <c:v>0.51677200000000001</c:v>
                </c:pt>
                <c:pt idx="1302">
                  <c:v>0.51868999999999998</c:v>
                </c:pt>
                <c:pt idx="1303">
                  <c:v>0.51608500000000002</c:v>
                </c:pt>
                <c:pt idx="1304">
                  <c:v>0.51278800000000002</c:v>
                </c:pt>
                <c:pt idx="1305">
                  <c:v>0.51477200000000001</c:v>
                </c:pt>
                <c:pt idx="1306">
                  <c:v>0.51857900000000001</c:v>
                </c:pt>
                <c:pt idx="1307">
                  <c:v>0.51965000000000006</c:v>
                </c:pt>
                <c:pt idx="1308">
                  <c:v>0.51957799999999998</c:v>
                </c:pt>
                <c:pt idx="1309">
                  <c:v>0.52856099999999995</c:v>
                </c:pt>
                <c:pt idx="1310">
                  <c:v>0.52641099999999996</c:v>
                </c:pt>
                <c:pt idx="1311">
                  <c:v>0.52749000000000001</c:v>
                </c:pt>
                <c:pt idx="1312">
                  <c:v>0.52662599999999993</c:v>
                </c:pt>
                <c:pt idx="1313">
                  <c:v>0.52607599999999999</c:v>
                </c:pt>
                <c:pt idx="1314">
                  <c:v>0.52736099999999997</c:v>
                </c:pt>
                <c:pt idx="1315">
                  <c:v>0.52996799999999999</c:v>
                </c:pt>
                <c:pt idx="1316">
                  <c:v>0.52673900000000007</c:v>
                </c:pt>
                <c:pt idx="1317">
                  <c:v>0.52779699999999996</c:v>
                </c:pt>
                <c:pt idx="1318">
                  <c:v>0.53037999999999996</c:v>
                </c:pt>
                <c:pt idx="1319">
                  <c:v>0.53100199999999997</c:v>
                </c:pt>
                <c:pt idx="1320">
                  <c:v>0.52584399999999998</c:v>
                </c:pt>
                <c:pt idx="1321">
                  <c:v>0.52568199999999998</c:v>
                </c:pt>
                <c:pt idx="1322">
                  <c:v>0.51865400000000006</c:v>
                </c:pt>
                <c:pt idx="1323">
                  <c:v>0.52958700000000003</c:v>
                </c:pt>
                <c:pt idx="1324">
                  <c:v>0.53561900000000007</c:v>
                </c:pt>
                <c:pt idx="1325">
                  <c:v>0.54890799999999995</c:v>
                </c:pt>
                <c:pt idx="1326">
                  <c:v>0.548512</c:v>
                </c:pt>
                <c:pt idx="1327">
                  <c:v>0.54439000000000004</c:v>
                </c:pt>
                <c:pt idx="1328">
                  <c:v>0.54519300000000004</c:v>
                </c:pt>
                <c:pt idx="1329">
                  <c:v>0.54596600000000006</c:v>
                </c:pt>
                <c:pt idx="1330">
                  <c:v>0.54097700000000004</c:v>
                </c:pt>
                <c:pt idx="1331">
                  <c:v>0.53545399999999999</c:v>
                </c:pt>
                <c:pt idx="1332">
                  <c:v>0.53407099999999996</c:v>
                </c:pt>
                <c:pt idx="1333">
                  <c:v>0.53528399999999998</c:v>
                </c:pt>
                <c:pt idx="1334">
                  <c:v>0.53464</c:v>
                </c:pt>
                <c:pt idx="1335">
                  <c:v>0.53495999999999999</c:v>
                </c:pt>
                <c:pt idx="1336">
                  <c:v>0.53650699999999996</c:v>
                </c:pt>
                <c:pt idx="1337">
                  <c:v>0.53680600000000001</c:v>
                </c:pt>
                <c:pt idx="1338">
                  <c:v>0.53329099999999996</c:v>
                </c:pt>
                <c:pt idx="1339">
                  <c:v>0.53599799999999997</c:v>
                </c:pt>
                <c:pt idx="1340">
                  <c:v>0.53798299999999999</c:v>
                </c:pt>
                <c:pt idx="1341">
                  <c:v>0.53793500000000005</c:v>
                </c:pt>
                <c:pt idx="1342">
                  <c:v>0.537466</c:v>
                </c:pt>
                <c:pt idx="1343">
                  <c:v>0.54647699999999999</c:v>
                </c:pt>
                <c:pt idx="1344">
                  <c:v>0.54134700000000002</c:v>
                </c:pt>
                <c:pt idx="1345">
                  <c:v>0.53414499999999998</c:v>
                </c:pt>
                <c:pt idx="1346">
                  <c:v>0.53274200000000005</c:v>
                </c:pt>
                <c:pt idx="1347">
                  <c:v>0.53670299999999993</c:v>
                </c:pt>
                <c:pt idx="1348">
                  <c:v>0.53728399999999998</c:v>
                </c:pt>
                <c:pt idx="1349">
                  <c:v>0.53528399999999998</c:v>
                </c:pt>
                <c:pt idx="1350">
                  <c:v>0.53131100000000009</c:v>
                </c:pt>
                <c:pt idx="1351">
                  <c:v>0.53183000000000002</c:v>
                </c:pt>
                <c:pt idx="1352">
                  <c:v>0.53298099999999993</c:v>
                </c:pt>
                <c:pt idx="1353">
                  <c:v>0.53406200000000004</c:v>
                </c:pt>
                <c:pt idx="1354">
                  <c:v>0.53308900000000004</c:v>
                </c:pt>
                <c:pt idx="1355">
                  <c:v>0.53184299999999995</c:v>
                </c:pt>
                <c:pt idx="1356">
                  <c:v>0.53068399999999993</c:v>
                </c:pt>
                <c:pt idx="1357">
                  <c:v>0.52873100000000006</c:v>
                </c:pt>
                <c:pt idx="1358">
                  <c:v>0.52926200000000001</c:v>
                </c:pt>
                <c:pt idx="1359">
                  <c:v>0.52943099999999998</c:v>
                </c:pt>
                <c:pt idx="1360">
                  <c:v>0.53079399999999999</c:v>
                </c:pt>
                <c:pt idx="1361">
                  <c:v>0.52763899999999997</c:v>
                </c:pt>
                <c:pt idx="1362">
                  <c:v>0.52764800000000001</c:v>
                </c:pt>
                <c:pt idx="1363">
                  <c:v>0.52833300000000005</c:v>
                </c:pt>
                <c:pt idx="1364">
                  <c:v>0.52979699999999996</c:v>
                </c:pt>
                <c:pt idx="1365">
                  <c:v>0.52862500000000001</c:v>
                </c:pt>
                <c:pt idx="1366">
                  <c:v>0.52906999999999993</c:v>
                </c:pt>
                <c:pt idx="1367">
                  <c:v>0.52770800000000007</c:v>
                </c:pt>
                <c:pt idx="1368">
                  <c:v>0.52841899999999997</c:v>
                </c:pt>
                <c:pt idx="1369">
                  <c:v>0.52830599999999994</c:v>
                </c:pt>
                <c:pt idx="1370">
                  <c:v>0.52945399999999998</c:v>
                </c:pt>
                <c:pt idx="1371">
                  <c:v>0.53069500000000003</c:v>
                </c:pt>
                <c:pt idx="1372">
                  <c:v>0.53621399999999997</c:v>
                </c:pt>
                <c:pt idx="1373">
                  <c:v>0.53162200000000004</c:v>
                </c:pt>
                <c:pt idx="1374">
                  <c:v>0.53525299999999998</c:v>
                </c:pt>
                <c:pt idx="1375">
                  <c:v>0.53385899999999997</c:v>
                </c:pt>
                <c:pt idx="1376">
                  <c:v>0.53474299999999997</c:v>
                </c:pt>
                <c:pt idx="1377">
                  <c:v>0.53829400000000005</c:v>
                </c:pt>
                <c:pt idx="1378">
                  <c:v>0.54201599999999994</c:v>
                </c:pt>
                <c:pt idx="1379">
                  <c:v>0.54201999999999995</c:v>
                </c:pt>
                <c:pt idx="1380">
                  <c:v>0.54206299999999996</c:v>
                </c:pt>
                <c:pt idx="1381">
                  <c:v>0.53783499999999995</c:v>
                </c:pt>
                <c:pt idx="1382">
                  <c:v>0.53929499999999997</c:v>
                </c:pt>
                <c:pt idx="1383">
                  <c:v>0.54158200000000001</c:v>
                </c:pt>
                <c:pt idx="1384">
                  <c:v>0.54104700000000006</c:v>
                </c:pt>
                <c:pt idx="1385">
                  <c:v>0.54595100000000008</c:v>
                </c:pt>
                <c:pt idx="1386">
                  <c:v>0.545844</c:v>
                </c:pt>
                <c:pt idx="1387">
                  <c:v>0.54389900000000002</c:v>
                </c:pt>
                <c:pt idx="1388">
                  <c:v>0.53764999999999996</c:v>
                </c:pt>
                <c:pt idx="1389">
                  <c:v>0.54162399999999999</c:v>
                </c:pt>
                <c:pt idx="1390">
                  <c:v>0.53458600000000001</c:v>
                </c:pt>
                <c:pt idx="1391">
                  <c:v>0.53492499999999998</c:v>
                </c:pt>
                <c:pt idx="1392">
                  <c:v>0.53381900000000004</c:v>
                </c:pt>
                <c:pt idx="1393">
                  <c:v>0.53083799999999992</c:v>
                </c:pt>
                <c:pt idx="1394">
                  <c:v>0.534215</c:v>
                </c:pt>
                <c:pt idx="1395">
                  <c:v>0.53658399999999995</c:v>
                </c:pt>
                <c:pt idx="1396">
                  <c:v>0.53456999999999999</c:v>
                </c:pt>
                <c:pt idx="1397">
                  <c:v>0.53320800000000002</c:v>
                </c:pt>
                <c:pt idx="1398">
                  <c:v>0.533551</c:v>
                </c:pt>
                <c:pt idx="1399">
                  <c:v>0.53220999999999996</c:v>
                </c:pt>
                <c:pt idx="1400">
                  <c:v>0.532335</c:v>
                </c:pt>
                <c:pt idx="1401">
                  <c:v>0.53499000000000008</c:v>
                </c:pt>
                <c:pt idx="1402">
                  <c:v>0.53099799999999997</c:v>
                </c:pt>
                <c:pt idx="1403">
                  <c:v>0.52798699999999998</c:v>
                </c:pt>
                <c:pt idx="1404">
                  <c:v>0.52782200000000001</c:v>
                </c:pt>
                <c:pt idx="1405">
                  <c:v>0.524949</c:v>
                </c:pt>
                <c:pt idx="1406">
                  <c:v>0.52636300000000003</c:v>
                </c:pt>
                <c:pt idx="1407">
                  <c:v>0.52404899999999999</c:v>
                </c:pt>
                <c:pt idx="1408">
                  <c:v>0.52234599999999998</c:v>
                </c:pt>
                <c:pt idx="1409">
                  <c:v>0.51683400000000002</c:v>
                </c:pt>
                <c:pt idx="1410">
                  <c:v>0.51637200000000005</c:v>
                </c:pt>
                <c:pt idx="1411">
                  <c:v>0.51833799999999997</c:v>
                </c:pt>
                <c:pt idx="1412">
                  <c:v>0.51650600000000002</c:v>
                </c:pt>
                <c:pt idx="1413">
                  <c:v>0.51420999999999994</c:v>
                </c:pt>
                <c:pt idx="1414">
                  <c:v>0.51623200000000002</c:v>
                </c:pt>
                <c:pt idx="1415">
                  <c:v>0.51284200000000002</c:v>
                </c:pt>
                <c:pt idx="1416">
                  <c:v>0.52144500000000005</c:v>
                </c:pt>
                <c:pt idx="1417">
                  <c:v>0.53833699999999995</c:v>
                </c:pt>
                <c:pt idx="1418">
                  <c:v>0.53166200000000008</c:v>
                </c:pt>
                <c:pt idx="1419">
                  <c:v>0.53435999999999995</c:v>
                </c:pt>
                <c:pt idx="1420">
                  <c:v>0.53425800000000001</c:v>
                </c:pt>
                <c:pt idx="1421">
                  <c:v>0.53327400000000003</c:v>
                </c:pt>
                <c:pt idx="1422">
                  <c:v>0.53306199999999992</c:v>
                </c:pt>
                <c:pt idx="1423">
                  <c:v>0.53229000000000004</c:v>
                </c:pt>
                <c:pt idx="1424">
                  <c:v>0.52875499999999998</c:v>
                </c:pt>
                <c:pt idx="1425">
                  <c:v>0.52984900000000001</c:v>
                </c:pt>
                <c:pt idx="1426">
                  <c:v>0.53261499999999995</c:v>
                </c:pt>
                <c:pt idx="1427">
                  <c:v>0.53307800000000005</c:v>
                </c:pt>
                <c:pt idx="1428">
                  <c:v>0.53496999999999995</c:v>
                </c:pt>
                <c:pt idx="1429">
                  <c:v>0.53634000000000004</c:v>
                </c:pt>
                <c:pt idx="1430">
                  <c:v>0.54340100000000002</c:v>
                </c:pt>
                <c:pt idx="1431">
                  <c:v>0.540134</c:v>
                </c:pt>
                <c:pt idx="1432">
                  <c:v>0.53338399999999997</c:v>
                </c:pt>
                <c:pt idx="1433">
                  <c:v>0.53736600000000001</c:v>
                </c:pt>
                <c:pt idx="1434">
                  <c:v>0.53972900000000001</c:v>
                </c:pt>
                <c:pt idx="1435">
                  <c:v>0.53351599999999999</c:v>
                </c:pt>
                <c:pt idx="1436">
                  <c:v>0.532026</c:v>
                </c:pt>
                <c:pt idx="1437">
                  <c:v>0.53007399999999993</c:v>
                </c:pt>
                <c:pt idx="1438">
                  <c:v>0.53449999999999998</c:v>
                </c:pt>
                <c:pt idx="1439">
                  <c:v>0.53008699999999997</c:v>
                </c:pt>
                <c:pt idx="1440">
                  <c:v>0.53365499999999999</c:v>
                </c:pt>
                <c:pt idx="1441">
                  <c:v>0.53415199999999996</c:v>
                </c:pt>
                <c:pt idx="1442">
                  <c:v>0.53127999999999997</c:v>
                </c:pt>
                <c:pt idx="1443">
                  <c:v>0.53336700000000004</c:v>
                </c:pt>
                <c:pt idx="1444">
                  <c:v>0.52859800000000001</c:v>
                </c:pt>
                <c:pt idx="1445">
                  <c:v>0.52712899999999996</c:v>
                </c:pt>
                <c:pt idx="1446">
                  <c:v>0.52729000000000004</c:v>
                </c:pt>
                <c:pt idx="1447">
                  <c:v>0.52893999999999997</c:v>
                </c:pt>
                <c:pt idx="1448">
                  <c:v>0.52911600000000003</c:v>
                </c:pt>
                <c:pt idx="1449">
                  <c:v>0.52876000000000001</c:v>
                </c:pt>
                <c:pt idx="1450">
                  <c:v>0.52314000000000005</c:v>
                </c:pt>
                <c:pt idx="1451">
                  <c:v>0.53265200000000001</c:v>
                </c:pt>
                <c:pt idx="1452">
                  <c:v>0.53263300000000002</c:v>
                </c:pt>
                <c:pt idx="1453">
                  <c:v>0.52645399999999998</c:v>
                </c:pt>
                <c:pt idx="1454">
                  <c:v>0.526783</c:v>
                </c:pt>
                <c:pt idx="1455">
                  <c:v>0.52792499999999998</c:v>
                </c:pt>
                <c:pt idx="1456">
                  <c:v>0.52901100000000001</c:v>
                </c:pt>
                <c:pt idx="1457">
                  <c:v>0.53137999999999996</c:v>
                </c:pt>
                <c:pt idx="1458">
                  <c:v>0.529034</c:v>
                </c:pt>
                <c:pt idx="1459">
                  <c:v>0.52931899999999998</c:v>
                </c:pt>
                <c:pt idx="1460">
                  <c:v>0.52888100000000005</c:v>
                </c:pt>
                <c:pt idx="1461">
                  <c:v>0.53436899999999998</c:v>
                </c:pt>
                <c:pt idx="1462">
                  <c:v>0.52481599999999995</c:v>
                </c:pt>
                <c:pt idx="1463">
                  <c:v>0.52949100000000004</c:v>
                </c:pt>
                <c:pt idx="1464">
                  <c:v>0.52691299999999996</c:v>
                </c:pt>
                <c:pt idx="1465">
                  <c:v>0.52516200000000002</c:v>
                </c:pt>
                <c:pt idx="1466">
                  <c:v>0.52985000000000004</c:v>
                </c:pt>
                <c:pt idx="1467">
                  <c:v>0.53278999999999999</c:v>
                </c:pt>
                <c:pt idx="1468">
                  <c:v>0.531053</c:v>
                </c:pt>
                <c:pt idx="1469">
                  <c:v>0.52863300000000002</c:v>
                </c:pt>
                <c:pt idx="1470">
                  <c:v>0.53067799999999998</c:v>
                </c:pt>
                <c:pt idx="1471">
                  <c:v>0.52300499999999994</c:v>
                </c:pt>
                <c:pt idx="1472">
                  <c:v>0.51851599999999998</c:v>
                </c:pt>
                <c:pt idx="1473">
                  <c:v>0.50329199999999996</c:v>
                </c:pt>
                <c:pt idx="1474">
                  <c:v>0.50610900000000003</c:v>
                </c:pt>
                <c:pt idx="1475">
                  <c:v>0.50206400000000007</c:v>
                </c:pt>
                <c:pt idx="1476">
                  <c:v>0.49571500000000002</c:v>
                </c:pt>
                <c:pt idx="1477">
                  <c:v>0.49250900000000003</c:v>
                </c:pt>
                <c:pt idx="1478">
                  <c:v>0.49792900000000001</c:v>
                </c:pt>
                <c:pt idx="1479">
                  <c:v>0.50233400000000006</c:v>
                </c:pt>
                <c:pt idx="1480">
                  <c:v>0.50487400000000004</c:v>
                </c:pt>
                <c:pt idx="1481">
                  <c:v>0.50407400000000002</c:v>
                </c:pt>
                <c:pt idx="1482">
                  <c:v>0.50284700000000004</c:v>
                </c:pt>
                <c:pt idx="1483">
                  <c:v>0.50185800000000003</c:v>
                </c:pt>
                <c:pt idx="1484">
                  <c:v>0.49329400000000001</c:v>
                </c:pt>
                <c:pt idx="1485">
                  <c:v>0.49987099999999995</c:v>
                </c:pt>
                <c:pt idx="1486">
                  <c:v>0.49924199999999996</c:v>
                </c:pt>
                <c:pt idx="1487">
                  <c:v>0.50611400000000006</c:v>
                </c:pt>
                <c:pt idx="1488">
                  <c:v>0.50838700000000003</c:v>
                </c:pt>
                <c:pt idx="1489">
                  <c:v>0.50132100000000002</c:v>
                </c:pt>
                <c:pt idx="1490">
                  <c:v>0.50002899999999995</c:v>
                </c:pt>
                <c:pt idx="1491">
                  <c:v>0.500247</c:v>
                </c:pt>
                <c:pt idx="1492">
                  <c:v>0.50362699999999994</c:v>
                </c:pt>
                <c:pt idx="1493">
                  <c:v>0.50217199999999995</c:v>
                </c:pt>
                <c:pt idx="1494">
                  <c:v>0.50406200000000001</c:v>
                </c:pt>
                <c:pt idx="1495">
                  <c:v>0.50620500000000002</c:v>
                </c:pt>
                <c:pt idx="1496">
                  <c:v>0.50334200000000007</c:v>
                </c:pt>
                <c:pt idx="1497">
                  <c:v>0.50231800000000004</c:v>
                </c:pt>
                <c:pt idx="1498">
                  <c:v>0.50787799999999994</c:v>
                </c:pt>
                <c:pt idx="1499">
                  <c:v>0.50087899999999996</c:v>
                </c:pt>
                <c:pt idx="1500">
                  <c:v>0.50029200000000007</c:v>
                </c:pt>
                <c:pt idx="1501">
                  <c:v>0.49546100000000004</c:v>
                </c:pt>
                <c:pt idx="1502">
                  <c:v>0.49514899999999995</c:v>
                </c:pt>
                <c:pt idx="1503">
                  <c:v>0.49726199999999998</c:v>
                </c:pt>
                <c:pt idx="1504">
                  <c:v>0.49098999999999998</c:v>
                </c:pt>
                <c:pt idx="1505">
                  <c:v>0.50480200000000008</c:v>
                </c:pt>
                <c:pt idx="1506">
                  <c:v>0.51042100000000001</c:v>
                </c:pt>
                <c:pt idx="1507">
                  <c:v>0.51294700000000004</c:v>
                </c:pt>
                <c:pt idx="1508">
                  <c:v>0.51074799999999998</c:v>
                </c:pt>
                <c:pt idx="1509">
                  <c:v>0.50611200000000001</c:v>
                </c:pt>
                <c:pt idx="1510">
                  <c:v>0.51283299999999998</c:v>
                </c:pt>
                <c:pt idx="1511">
                  <c:v>0.51417400000000002</c:v>
                </c:pt>
                <c:pt idx="1512">
                  <c:v>0.51671599999999995</c:v>
                </c:pt>
                <c:pt idx="1513">
                  <c:v>0.51288400000000001</c:v>
                </c:pt>
                <c:pt idx="1514">
                  <c:v>0.51226399999999994</c:v>
                </c:pt>
                <c:pt idx="1515">
                  <c:v>0.50924799999999992</c:v>
                </c:pt>
                <c:pt idx="1516">
                  <c:v>0.50951199999999996</c:v>
                </c:pt>
                <c:pt idx="1517">
                  <c:v>0.50433899999999998</c:v>
                </c:pt>
                <c:pt idx="1518">
                  <c:v>0.504297</c:v>
                </c:pt>
                <c:pt idx="1519">
                  <c:v>0.497307</c:v>
                </c:pt>
                <c:pt idx="1520">
                  <c:v>0.49543900000000002</c:v>
                </c:pt>
                <c:pt idx="1521">
                  <c:v>0.48969200000000002</c:v>
                </c:pt>
                <c:pt idx="1522">
                  <c:v>0.49171300000000001</c:v>
                </c:pt>
                <c:pt idx="1523">
                  <c:v>0.48695700000000003</c:v>
                </c:pt>
                <c:pt idx="1524">
                  <c:v>0.48902600000000002</c:v>
                </c:pt>
                <c:pt idx="1525">
                  <c:v>0.49211500000000002</c:v>
                </c:pt>
                <c:pt idx="1526">
                  <c:v>0.49068699999999998</c:v>
                </c:pt>
                <c:pt idx="1527">
                  <c:v>0.485404</c:v>
                </c:pt>
                <c:pt idx="1528">
                  <c:v>0.47970199999999996</c:v>
                </c:pt>
                <c:pt idx="1529">
                  <c:v>0.47348300000000004</c:v>
                </c:pt>
                <c:pt idx="1530">
                  <c:v>0.47853200000000001</c:v>
                </c:pt>
                <c:pt idx="1531">
                  <c:v>0.47434399999999999</c:v>
                </c:pt>
                <c:pt idx="1532">
                  <c:v>0.47686000000000001</c:v>
                </c:pt>
                <c:pt idx="1533">
                  <c:v>0.47077199999999997</c:v>
                </c:pt>
                <c:pt idx="1534">
                  <c:v>0.47448300000000004</c:v>
                </c:pt>
                <c:pt idx="1535">
                  <c:v>0.476914</c:v>
                </c:pt>
                <c:pt idx="1536">
                  <c:v>0.47246099999999996</c:v>
                </c:pt>
                <c:pt idx="1537">
                  <c:v>0.47781199999999996</c:v>
                </c:pt>
                <c:pt idx="1538">
                  <c:v>0.47298699999999999</c:v>
                </c:pt>
                <c:pt idx="1539">
                  <c:v>0.47609999999999997</c:v>
                </c:pt>
                <c:pt idx="1540">
                  <c:v>0.47049199999999997</c:v>
                </c:pt>
                <c:pt idx="1541">
                  <c:v>0.46448999999999996</c:v>
                </c:pt>
                <c:pt idx="1542">
                  <c:v>0.46744799999999997</c:v>
                </c:pt>
                <c:pt idx="1543">
                  <c:v>0.45610799999999996</c:v>
                </c:pt>
                <c:pt idx="1544">
                  <c:v>0.457978</c:v>
                </c:pt>
                <c:pt idx="1545">
                  <c:v>0.45931899999999998</c:v>
                </c:pt>
                <c:pt idx="1546">
                  <c:v>0.45374999999999999</c:v>
                </c:pt>
                <c:pt idx="1547">
                  <c:v>0.45878799999999997</c:v>
                </c:pt>
                <c:pt idx="1548">
                  <c:v>0.46116999999999997</c:v>
                </c:pt>
                <c:pt idx="1549">
                  <c:v>0.46438800000000002</c:v>
                </c:pt>
                <c:pt idx="1550">
                  <c:v>0.46193100000000004</c:v>
                </c:pt>
                <c:pt idx="1551">
                  <c:v>0.45998300000000003</c:v>
                </c:pt>
                <c:pt idx="1552">
                  <c:v>0.45755000000000001</c:v>
                </c:pt>
                <c:pt idx="1553">
                  <c:v>0.45647199999999999</c:v>
                </c:pt>
                <c:pt idx="1554">
                  <c:v>0.46184500000000001</c:v>
                </c:pt>
                <c:pt idx="1555">
                  <c:v>0.46093299999999998</c:v>
                </c:pt>
                <c:pt idx="1556">
                  <c:v>0.46970200000000001</c:v>
                </c:pt>
                <c:pt idx="1557">
                  <c:v>0.46077800000000002</c:v>
                </c:pt>
                <c:pt idx="1558">
                  <c:v>0.46007199999999998</c:v>
                </c:pt>
                <c:pt idx="1559">
                  <c:v>0.46287899999999998</c:v>
                </c:pt>
                <c:pt idx="1560">
                  <c:v>0.46366499999999999</c:v>
                </c:pt>
                <c:pt idx="1561">
                  <c:v>0.45845199999999997</c:v>
                </c:pt>
                <c:pt idx="1562">
                  <c:v>0.46623700000000001</c:v>
                </c:pt>
                <c:pt idx="1563">
                  <c:v>0.47089500000000001</c:v>
                </c:pt>
                <c:pt idx="1564">
                  <c:v>0.47320600000000002</c:v>
                </c:pt>
                <c:pt idx="1565">
                  <c:v>0.46781899999999998</c:v>
                </c:pt>
                <c:pt idx="1566">
                  <c:v>0.46528799999999998</c:v>
                </c:pt>
                <c:pt idx="1567">
                  <c:v>0.47220000000000001</c:v>
                </c:pt>
                <c:pt idx="1568">
                  <c:v>0.47115400000000002</c:v>
                </c:pt>
                <c:pt idx="1569">
                  <c:v>0.47156700000000001</c:v>
                </c:pt>
                <c:pt idx="1570">
                  <c:v>0.46205299999999999</c:v>
                </c:pt>
                <c:pt idx="1571">
                  <c:v>0.46778599999999998</c:v>
                </c:pt>
                <c:pt idx="1572">
                  <c:v>0.45263300000000001</c:v>
                </c:pt>
                <c:pt idx="1573">
                  <c:v>0.47378799999999999</c:v>
                </c:pt>
                <c:pt idx="1574">
                  <c:v>0.47616799999999998</c:v>
                </c:pt>
                <c:pt idx="1575">
                  <c:v>0.48641100000000004</c:v>
                </c:pt>
                <c:pt idx="1576">
                  <c:v>0.47478099999999995</c:v>
                </c:pt>
                <c:pt idx="1577">
                  <c:v>0.46676600000000001</c:v>
                </c:pt>
                <c:pt idx="1578">
                  <c:v>0.48009500000000005</c:v>
                </c:pt>
                <c:pt idx="1579">
                  <c:v>0.47067900000000001</c:v>
                </c:pt>
                <c:pt idx="1580">
                  <c:v>0.47381799999999996</c:v>
                </c:pt>
                <c:pt idx="1581">
                  <c:v>0.46702199999999999</c:v>
                </c:pt>
                <c:pt idx="1582">
                  <c:v>0.47187399999999996</c:v>
                </c:pt>
                <c:pt idx="1583">
                  <c:v>0.47657400000000005</c:v>
                </c:pt>
                <c:pt idx="1584">
                  <c:v>0.46614299999999997</c:v>
                </c:pt>
                <c:pt idx="1585">
                  <c:v>0.46895600000000004</c:v>
                </c:pt>
                <c:pt idx="1586">
                  <c:v>0.47380099999999997</c:v>
                </c:pt>
                <c:pt idx="1587">
                  <c:v>0.46159</c:v>
                </c:pt>
                <c:pt idx="1588">
                  <c:v>0.45677200000000001</c:v>
                </c:pt>
                <c:pt idx="1589">
                  <c:v>0.45045299999999999</c:v>
                </c:pt>
                <c:pt idx="1590">
                  <c:v>0.45914700000000003</c:v>
                </c:pt>
                <c:pt idx="1591">
                  <c:v>0.454397</c:v>
                </c:pt>
                <c:pt idx="1592">
                  <c:v>0.46116699999999999</c:v>
                </c:pt>
                <c:pt idx="1593">
                  <c:v>0.46587699999999999</c:v>
                </c:pt>
                <c:pt idx="1594">
                  <c:v>0.46363399999999999</c:v>
                </c:pt>
                <c:pt idx="1595">
                  <c:v>0.46194200000000002</c:v>
                </c:pt>
                <c:pt idx="1596">
                  <c:v>0.45923000000000003</c:v>
                </c:pt>
                <c:pt idx="1597">
                  <c:v>0.45193899999999998</c:v>
                </c:pt>
                <c:pt idx="1598">
                  <c:v>0.45580100000000001</c:v>
                </c:pt>
                <c:pt idx="1599">
                  <c:v>0.46044199999999996</c:v>
                </c:pt>
                <c:pt idx="1600">
                  <c:v>0.44823300000000005</c:v>
                </c:pt>
                <c:pt idx="1601">
                  <c:v>0.45006699999999999</c:v>
                </c:pt>
                <c:pt idx="1602">
                  <c:v>0.45799799999999996</c:v>
                </c:pt>
                <c:pt idx="1603">
                  <c:v>0.46726100000000004</c:v>
                </c:pt>
                <c:pt idx="1604">
                  <c:v>0.46028399999999997</c:v>
                </c:pt>
                <c:pt idx="1605">
                  <c:v>0.46338200000000002</c:v>
                </c:pt>
                <c:pt idx="1606">
                  <c:v>0.45793200000000001</c:v>
                </c:pt>
                <c:pt idx="1607">
                  <c:v>0.46360399999999996</c:v>
                </c:pt>
                <c:pt idx="1608">
                  <c:v>0.45562199999999997</c:v>
                </c:pt>
                <c:pt idx="1609">
                  <c:v>0.44933899999999999</c:v>
                </c:pt>
                <c:pt idx="1610">
                  <c:v>0.44388399999999995</c:v>
                </c:pt>
                <c:pt idx="1611">
                  <c:v>0.44939000000000001</c:v>
                </c:pt>
                <c:pt idx="1612">
                  <c:v>0.45367199999999996</c:v>
                </c:pt>
                <c:pt idx="1613">
                  <c:v>0.45761400000000002</c:v>
                </c:pt>
                <c:pt idx="1614">
                  <c:v>0.45315100000000003</c:v>
                </c:pt>
                <c:pt idx="1615">
                  <c:v>0.457783</c:v>
                </c:pt>
                <c:pt idx="1616">
                  <c:v>0.45075999999999999</c:v>
                </c:pt>
                <c:pt idx="1617">
                  <c:v>0.46047699999999997</c:v>
                </c:pt>
                <c:pt idx="1618">
                  <c:v>0.45569599999999999</c:v>
                </c:pt>
                <c:pt idx="1619">
                  <c:v>0.47594399999999998</c:v>
                </c:pt>
                <c:pt idx="1620">
                  <c:v>0.46593299999999999</c:v>
                </c:pt>
                <c:pt idx="1621">
                  <c:v>0.47950000000000004</c:v>
                </c:pt>
                <c:pt idx="1622">
                  <c:v>0.48840499999999998</c:v>
                </c:pt>
                <c:pt idx="1623">
                  <c:v>0.49049999999999999</c:v>
                </c:pt>
                <c:pt idx="1624">
                  <c:v>0.49038500000000002</c:v>
                </c:pt>
                <c:pt idx="1625">
                  <c:v>0.49337000000000003</c:v>
                </c:pt>
                <c:pt idx="1626">
                  <c:v>0.49194899999999997</c:v>
                </c:pt>
                <c:pt idx="1627">
                  <c:v>0.49262500000000004</c:v>
                </c:pt>
                <c:pt idx="1628">
                  <c:v>0.49388300000000002</c:v>
                </c:pt>
                <c:pt idx="1629">
                  <c:v>0.492871</c:v>
                </c:pt>
                <c:pt idx="1630">
                  <c:v>0.49196100000000004</c:v>
                </c:pt>
                <c:pt idx="1631">
                  <c:v>0.49088199999999999</c:v>
                </c:pt>
                <c:pt idx="1632">
                  <c:v>0.49363300000000004</c:v>
                </c:pt>
                <c:pt idx="1633">
                  <c:v>0.48837400000000003</c:v>
                </c:pt>
                <c:pt idx="1634">
                  <c:v>0.48106599999999999</c:v>
                </c:pt>
                <c:pt idx="1635">
                  <c:v>0.47253700000000004</c:v>
                </c:pt>
                <c:pt idx="1636">
                  <c:v>0.47498699999999999</c:v>
                </c:pt>
                <c:pt idx="1637">
                  <c:v>0.478487</c:v>
                </c:pt>
                <c:pt idx="1638">
                  <c:v>0.48128599999999999</c:v>
                </c:pt>
                <c:pt idx="1639">
                  <c:v>0.48040799999999995</c:v>
                </c:pt>
                <c:pt idx="1640">
                  <c:v>0.47956400000000005</c:v>
                </c:pt>
                <c:pt idx="1641">
                  <c:v>0.48254900000000001</c:v>
                </c:pt>
                <c:pt idx="1642">
                  <c:v>0.48649199999999998</c:v>
                </c:pt>
                <c:pt idx="1643">
                  <c:v>0.483431</c:v>
                </c:pt>
                <c:pt idx="1644">
                  <c:v>0.488593</c:v>
                </c:pt>
                <c:pt idx="1645">
                  <c:v>0.49361100000000002</c:v>
                </c:pt>
                <c:pt idx="1646">
                  <c:v>0.49090800000000001</c:v>
                </c:pt>
                <c:pt idx="1647">
                  <c:v>0.49384500000000003</c:v>
                </c:pt>
                <c:pt idx="1648">
                  <c:v>0.487765</c:v>
                </c:pt>
                <c:pt idx="1649">
                  <c:v>0.492564</c:v>
                </c:pt>
                <c:pt idx="1650">
                  <c:v>0.49074800000000002</c:v>
                </c:pt>
                <c:pt idx="1651">
                  <c:v>0.48582999999999998</c:v>
                </c:pt>
                <c:pt idx="1652">
                  <c:v>0.48937600000000003</c:v>
                </c:pt>
                <c:pt idx="1653">
                  <c:v>0.49023800000000001</c:v>
                </c:pt>
                <c:pt idx="1654">
                  <c:v>0.49099400000000004</c:v>
                </c:pt>
                <c:pt idx="1655">
                  <c:v>0.49825899999999995</c:v>
                </c:pt>
                <c:pt idx="1656">
                  <c:v>0.49357799999999996</c:v>
                </c:pt>
                <c:pt idx="1657">
                  <c:v>0.49024600000000002</c:v>
                </c:pt>
                <c:pt idx="1658">
                  <c:v>0.48988300000000001</c:v>
                </c:pt>
                <c:pt idx="1659">
                  <c:v>0.49193600000000004</c:v>
                </c:pt>
                <c:pt idx="1660">
                  <c:v>0.48602499999999998</c:v>
                </c:pt>
                <c:pt idx="1661">
                  <c:v>0.48042000000000001</c:v>
                </c:pt>
                <c:pt idx="1662">
                  <c:v>0.47476699999999999</c:v>
                </c:pt>
                <c:pt idx="1663">
                  <c:v>0.476462</c:v>
                </c:pt>
                <c:pt idx="1664">
                  <c:v>0.47972299999999996</c:v>
                </c:pt>
                <c:pt idx="1665">
                  <c:v>0.48355500000000001</c:v>
                </c:pt>
                <c:pt idx="1666">
                  <c:v>0.48378300000000002</c:v>
                </c:pt>
                <c:pt idx="1667">
                  <c:v>0.48096299999999997</c:v>
                </c:pt>
                <c:pt idx="1668">
                  <c:v>0.49295699999999998</c:v>
                </c:pt>
                <c:pt idx="1669">
                  <c:v>0.49473100000000003</c:v>
                </c:pt>
                <c:pt idx="1670">
                  <c:v>0.48930500000000005</c:v>
                </c:pt>
                <c:pt idx="1671">
                  <c:v>0.48886000000000002</c:v>
                </c:pt>
                <c:pt idx="1672">
                  <c:v>0.49010199999999998</c:v>
                </c:pt>
                <c:pt idx="1673">
                  <c:v>0.48889899999999997</c:v>
                </c:pt>
                <c:pt idx="1674">
                  <c:v>0.49042799999999998</c:v>
                </c:pt>
                <c:pt idx="1675">
                  <c:v>0.49741399999999997</c:v>
                </c:pt>
                <c:pt idx="1676">
                  <c:v>0.50021799999999994</c:v>
                </c:pt>
                <c:pt idx="1677">
                  <c:v>0.50215299999999996</c:v>
                </c:pt>
                <c:pt idx="1678">
                  <c:v>0.49019199999999996</c:v>
                </c:pt>
                <c:pt idx="1679">
                  <c:v>0.48695099999999997</c:v>
                </c:pt>
                <c:pt idx="1680">
                  <c:v>0.49011399999999999</c:v>
                </c:pt>
                <c:pt idx="1681">
                  <c:v>0.49218600000000001</c:v>
                </c:pt>
                <c:pt idx="1682">
                  <c:v>0.49191400000000002</c:v>
                </c:pt>
                <c:pt idx="1683">
                  <c:v>0.48961500000000002</c:v>
                </c:pt>
                <c:pt idx="1684">
                  <c:v>0.49271500000000001</c:v>
                </c:pt>
                <c:pt idx="1685">
                  <c:v>0.49305399999999999</c:v>
                </c:pt>
                <c:pt idx="1686">
                  <c:v>0.49768400000000002</c:v>
                </c:pt>
                <c:pt idx="1687">
                  <c:v>0.502444</c:v>
                </c:pt>
                <c:pt idx="1688">
                  <c:v>0.494898</c:v>
                </c:pt>
                <c:pt idx="1689">
                  <c:v>0.49458199999999997</c:v>
                </c:pt>
                <c:pt idx="1690">
                  <c:v>0.49660499999999996</c:v>
                </c:pt>
                <c:pt idx="1691">
                  <c:v>0.49690399999999996</c:v>
                </c:pt>
                <c:pt idx="1692">
                  <c:v>0.49369499999999999</c:v>
                </c:pt>
                <c:pt idx="1693">
                  <c:v>0.49332500000000001</c:v>
                </c:pt>
                <c:pt idx="1694">
                  <c:v>0.492923</c:v>
                </c:pt>
                <c:pt idx="1695">
                  <c:v>0.49693600000000004</c:v>
                </c:pt>
                <c:pt idx="1696">
                  <c:v>0.51553599999999999</c:v>
                </c:pt>
                <c:pt idx="1697">
                  <c:v>0.51517800000000002</c:v>
                </c:pt>
                <c:pt idx="1698">
                  <c:v>0.515625</c:v>
                </c:pt>
                <c:pt idx="1699">
                  <c:v>0.51914700000000003</c:v>
                </c:pt>
                <c:pt idx="1700">
                  <c:v>0.525841</c:v>
                </c:pt>
                <c:pt idx="1701">
                  <c:v>0.53483199999999997</c:v>
                </c:pt>
                <c:pt idx="1702">
                  <c:v>0.53034700000000001</c:v>
                </c:pt>
                <c:pt idx="1703">
                  <c:v>0.53085799999999994</c:v>
                </c:pt>
                <c:pt idx="1704">
                  <c:v>0.53525</c:v>
                </c:pt>
                <c:pt idx="1705">
                  <c:v>0.53858300000000003</c:v>
                </c:pt>
                <c:pt idx="1706">
                  <c:v>0.53243099999999999</c:v>
                </c:pt>
                <c:pt idx="1707">
                  <c:v>0.53222900000000006</c:v>
                </c:pt>
                <c:pt idx="1708">
                  <c:v>0.53481299999999998</c:v>
                </c:pt>
                <c:pt idx="1709">
                  <c:v>0.53172900000000001</c:v>
                </c:pt>
                <c:pt idx="1710">
                  <c:v>0.53368499999999996</c:v>
                </c:pt>
                <c:pt idx="1711">
                  <c:v>0.53320000000000001</c:v>
                </c:pt>
                <c:pt idx="1712">
                  <c:v>0.53651300000000002</c:v>
                </c:pt>
                <c:pt idx="1713">
                  <c:v>0.53827899999999995</c:v>
                </c:pt>
                <c:pt idx="1714">
                  <c:v>0.53479300000000007</c:v>
                </c:pt>
                <c:pt idx="1715">
                  <c:v>0.53708</c:v>
                </c:pt>
                <c:pt idx="1716">
                  <c:v>0.54061899999999996</c:v>
                </c:pt>
                <c:pt idx="1717">
                  <c:v>0.54352100000000003</c:v>
                </c:pt>
                <c:pt idx="1718">
                  <c:v>0.55213800000000002</c:v>
                </c:pt>
                <c:pt idx="1719">
                  <c:v>0.54740200000000006</c:v>
                </c:pt>
                <c:pt idx="1720">
                  <c:v>0.54941600000000002</c:v>
                </c:pt>
                <c:pt idx="1721">
                  <c:v>0.55214099999999999</c:v>
                </c:pt>
                <c:pt idx="1722">
                  <c:v>0.54712800000000006</c:v>
                </c:pt>
                <c:pt idx="1723">
                  <c:v>0.54867699999999997</c:v>
                </c:pt>
                <c:pt idx="1724">
                  <c:v>0.54750799999999999</c:v>
                </c:pt>
                <c:pt idx="1725">
                  <c:v>0.54907499999999998</c:v>
                </c:pt>
                <c:pt idx="1726">
                  <c:v>0.54593999999999998</c:v>
                </c:pt>
                <c:pt idx="1727">
                  <c:v>0.53617300000000001</c:v>
                </c:pt>
                <c:pt idx="1728">
                  <c:v>0.53540399999999999</c:v>
                </c:pt>
                <c:pt idx="1729">
                  <c:v>0.53922400000000004</c:v>
                </c:pt>
                <c:pt idx="1730">
                  <c:v>0.53629800000000005</c:v>
                </c:pt>
                <c:pt idx="1731">
                  <c:v>0.53991800000000001</c:v>
                </c:pt>
                <c:pt idx="1732">
                  <c:v>0.54338600000000004</c:v>
                </c:pt>
                <c:pt idx="1733">
                  <c:v>0.54767600000000005</c:v>
                </c:pt>
                <c:pt idx="1734">
                  <c:v>0.54258300000000004</c:v>
                </c:pt>
                <c:pt idx="1735">
                  <c:v>0.54384399999999999</c:v>
                </c:pt>
                <c:pt idx="1736">
                  <c:v>0.54071000000000002</c:v>
                </c:pt>
                <c:pt idx="1737">
                  <c:v>0.54877299999999996</c:v>
                </c:pt>
                <c:pt idx="1738">
                  <c:v>0.55134399999999995</c:v>
                </c:pt>
                <c:pt idx="1739">
                  <c:v>0.55932899999999997</c:v>
                </c:pt>
                <c:pt idx="1740">
                  <c:v>0.56578499999999998</c:v>
                </c:pt>
                <c:pt idx="1741">
                  <c:v>0.56609299999999996</c:v>
                </c:pt>
                <c:pt idx="1742">
                  <c:v>0.56566300000000003</c:v>
                </c:pt>
                <c:pt idx="1743">
                  <c:v>0.55714799999999998</c:v>
                </c:pt>
                <c:pt idx="1744">
                  <c:v>0.56059899999999996</c:v>
                </c:pt>
                <c:pt idx="1745">
                  <c:v>0.56881000000000004</c:v>
                </c:pt>
                <c:pt idx="1746">
                  <c:v>0.56181999999999999</c:v>
                </c:pt>
                <c:pt idx="1747">
                  <c:v>0.55766899999999997</c:v>
                </c:pt>
                <c:pt idx="1748">
                  <c:v>0.55806100000000003</c:v>
                </c:pt>
                <c:pt idx="1749">
                  <c:v>0.55759500000000006</c:v>
                </c:pt>
                <c:pt idx="1750">
                  <c:v>0.56359400000000004</c:v>
                </c:pt>
                <c:pt idx="1751">
                  <c:v>0.55661799999999995</c:v>
                </c:pt>
                <c:pt idx="1752">
                  <c:v>0.553346</c:v>
                </c:pt>
                <c:pt idx="1753">
                  <c:v>0.55349599999999999</c:v>
                </c:pt>
                <c:pt idx="1754">
                  <c:v>0.55028599999999994</c:v>
                </c:pt>
                <c:pt idx="1755">
                  <c:v>0.55563000000000007</c:v>
                </c:pt>
                <c:pt idx="1756">
                  <c:v>0.555365</c:v>
                </c:pt>
                <c:pt idx="1757">
                  <c:v>0.56023400000000001</c:v>
                </c:pt>
                <c:pt idx="1758">
                  <c:v>0.55144799999999994</c:v>
                </c:pt>
                <c:pt idx="1759">
                  <c:v>0.55235400000000001</c:v>
                </c:pt>
                <c:pt idx="1760">
                  <c:v>0.55964400000000003</c:v>
                </c:pt>
                <c:pt idx="1761">
                  <c:v>0.56489900000000004</c:v>
                </c:pt>
                <c:pt idx="1762">
                  <c:v>0.55431399999999997</c:v>
                </c:pt>
                <c:pt idx="1763">
                  <c:v>0.55628</c:v>
                </c:pt>
                <c:pt idx="1764">
                  <c:v>0.552562</c:v>
                </c:pt>
                <c:pt idx="1765">
                  <c:v>0.55236200000000002</c:v>
                </c:pt>
                <c:pt idx="1766">
                  <c:v>0.55478400000000005</c:v>
                </c:pt>
                <c:pt idx="1767">
                  <c:v>0.56094299999999997</c:v>
                </c:pt>
                <c:pt idx="1768">
                  <c:v>0.56587799999999999</c:v>
                </c:pt>
                <c:pt idx="1769">
                  <c:v>0.55948999999999993</c:v>
                </c:pt>
                <c:pt idx="1770">
                  <c:v>0.56040800000000002</c:v>
                </c:pt>
                <c:pt idx="1771">
                  <c:v>0.55822700000000003</c:v>
                </c:pt>
                <c:pt idx="1772">
                  <c:v>0.55660399999999999</c:v>
                </c:pt>
                <c:pt idx="1773">
                  <c:v>0.55842199999999997</c:v>
                </c:pt>
                <c:pt idx="1774">
                  <c:v>0.56110799999999994</c:v>
                </c:pt>
                <c:pt idx="1775">
                  <c:v>0.55951799999999996</c:v>
                </c:pt>
                <c:pt idx="1776">
                  <c:v>0.55561300000000002</c:v>
                </c:pt>
                <c:pt idx="1777">
                  <c:v>0.55928900000000004</c:v>
                </c:pt>
                <c:pt idx="1778">
                  <c:v>0.55170299999999994</c:v>
                </c:pt>
                <c:pt idx="1779">
                  <c:v>0.54381900000000005</c:v>
                </c:pt>
                <c:pt idx="1780">
                  <c:v>0.54327999999999999</c:v>
                </c:pt>
                <c:pt idx="1781">
                  <c:v>0.54101199999999994</c:v>
                </c:pt>
                <c:pt idx="1782">
                  <c:v>0.54165200000000002</c:v>
                </c:pt>
                <c:pt idx="1783">
                  <c:v>0.54274200000000006</c:v>
                </c:pt>
                <c:pt idx="1784">
                  <c:v>0.55007600000000001</c:v>
                </c:pt>
                <c:pt idx="1785">
                  <c:v>0.55316299999999996</c:v>
                </c:pt>
                <c:pt idx="1786">
                  <c:v>0.55165999999999993</c:v>
                </c:pt>
                <c:pt idx="1787">
                  <c:v>0.54012500000000008</c:v>
                </c:pt>
                <c:pt idx="1788">
                  <c:v>0.52421300000000004</c:v>
                </c:pt>
                <c:pt idx="1789">
                  <c:v>0.52791299999999997</c:v>
                </c:pt>
                <c:pt idx="1790">
                  <c:v>0.53103100000000003</c:v>
                </c:pt>
                <c:pt idx="1791">
                  <c:v>0.52794099999999999</c:v>
                </c:pt>
                <c:pt idx="1792">
                  <c:v>0.51377600000000001</c:v>
                </c:pt>
                <c:pt idx="1793">
                  <c:v>0.51549699999999998</c:v>
                </c:pt>
                <c:pt idx="1794">
                  <c:v>0.51521000000000006</c:v>
                </c:pt>
                <c:pt idx="1795">
                  <c:v>0.50769399999999998</c:v>
                </c:pt>
                <c:pt idx="1796">
                  <c:v>0.51004700000000003</c:v>
                </c:pt>
                <c:pt idx="1797">
                  <c:v>0.51317199999999996</c:v>
                </c:pt>
                <c:pt idx="1798">
                  <c:v>0.51249999999999996</c:v>
                </c:pt>
                <c:pt idx="1799">
                  <c:v>0.51935600000000004</c:v>
                </c:pt>
                <c:pt idx="1800">
                  <c:v>0.52090000000000003</c:v>
                </c:pt>
                <c:pt idx="1801">
                  <c:v>0.52213700000000007</c:v>
                </c:pt>
                <c:pt idx="1802">
                  <c:v>0.52812499999999996</c:v>
                </c:pt>
                <c:pt idx="1803">
                  <c:v>0.52946499999999996</c:v>
                </c:pt>
                <c:pt idx="1804">
                  <c:v>0.52508299999999997</c:v>
                </c:pt>
                <c:pt idx="1805">
                  <c:v>0.53306799999999999</c:v>
                </c:pt>
                <c:pt idx="1806">
                  <c:v>0.52703699999999998</c:v>
                </c:pt>
                <c:pt idx="1807">
                  <c:v>0.53556499999999996</c:v>
                </c:pt>
                <c:pt idx="1808">
                  <c:v>0.53901399999999999</c:v>
                </c:pt>
                <c:pt idx="1809">
                  <c:v>0.51973500000000006</c:v>
                </c:pt>
                <c:pt idx="1810">
                  <c:v>0.51086100000000001</c:v>
                </c:pt>
                <c:pt idx="1811">
                  <c:v>0.50292800000000004</c:v>
                </c:pt>
                <c:pt idx="1812">
                  <c:v>0.50712899999999994</c:v>
                </c:pt>
                <c:pt idx="1813">
                  <c:v>0.51210699999999998</c:v>
                </c:pt>
                <c:pt idx="1814">
                  <c:v>0.51048699999999991</c:v>
                </c:pt>
                <c:pt idx="1815">
                  <c:v>0.51010299999999997</c:v>
                </c:pt>
                <c:pt idx="1816">
                  <c:v>0.50892199999999999</c:v>
                </c:pt>
                <c:pt idx="1817">
                  <c:v>0.50636800000000004</c:v>
                </c:pt>
                <c:pt idx="1818">
                  <c:v>0.51454900000000003</c:v>
                </c:pt>
                <c:pt idx="1819">
                  <c:v>0.513463</c:v>
                </c:pt>
                <c:pt idx="1820">
                  <c:v>0.50722800000000001</c:v>
                </c:pt>
                <c:pt idx="1821">
                  <c:v>0.50514899999999996</c:v>
                </c:pt>
                <c:pt idx="1822">
                  <c:v>0.50187899999999996</c:v>
                </c:pt>
                <c:pt idx="1823">
                  <c:v>0.48699399999999998</c:v>
                </c:pt>
                <c:pt idx="1824">
                  <c:v>0.50158099999999994</c:v>
                </c:pt>
                <c:pt idx="1825">
                  <c:v>0.51497100000000007</c:v>
                </c:pt>
                <c:pt idx="1826">
                  <c:v>0.52301500000000001</c:v>
                </c:pt>
                <c:pt idx="1827">
                  <c:v>0.52094600000000002</c:v>
                </c:pt>
                <c:pt idx="1828">
                  <c:v>0.52565800000000007</c:v>
                </c:pt>
                <c:pt idx="1829">
                  <c:v>0.52963700000000002</c:v>
                </c:pt>
                <c:pt idx="1830">
                  <c:v>0.52910299999999999</c:v>
                </c:pt>
                <c:pt idx="1831">
                  <c:v>0.52319199999999999</c:v>
                </c:pt>
                <c:pt idx="1832">
                  <c:v>0.52202300000000001</c:v>
                </c:pt>
                <c:pt idx="1833">
                  <c:v>0.51868800000000004</c:v>
                </c:pt>
                <c:pt idx="1834">
                  <c:v>0.51571400000000001</c:v>
                </c:pt>
                <c:pt idx="1835">
                  <c:v>0.51835600000000004</c:v>
                </c:pt>
                <c:pt idx="1836">
                  <c:v>0.520401</c:v>
                </c:pt>
                <c:pt idx="1837">
                  <c:v>0.524505</c:v>
                </c:pt>
                <c:pt idx="1838">
                  <c:v>0.52120199999999994</c:v>
                </c:pt>
                <c:pt idx="1839">
                  <c:v>0.528694</c:v>
                </c:pt>
                <c:pt idx="1840">
                  <c:v>0.536663</c:v>
                </c:pt>
                <c:pt idx="1841">
                  <c:v>0.54154200000000008</c:v>
                </c:pt>
                <c:pt idx="1842">
                  <c:v>0.53906500000000002</c:v>
                </c:pt>
                <c:pt idx="1843">
                  <c:v>0.540493</c:v>
                </c:pt>
                <c:pt idx="1844">
                  <c:v>0.54514499999999999</c:v>
                </c:pt>
                <c:pt idx="1845">
                  <c:v>0.54653799999999997</c:v>
                </c:pt>
                <c:pt idx="1846">
                  <c:v>0.554172</c:v>
                </c:pt>
                <c:pt idx="1847">
                  <c:v>0.54362100000000002</c:v>
                </c:pt>
                <c:pt idx="1848">
                  <c:v>0.54594600000000004</c:v>
                </c:pt>
                <c:pt idx="1849">
                  <c:v>0.53886800000000001</c:v>
                </c:pt>
                <c:pt idx="1850">
                  <c:v>0.53429099999999996</c:v>
                </c:pt>
                <c:pt idx="1851">
                  <c:v>0.54615099999999994</c:v>
                </c:pt>
                <c:pt idx="1852">
                  <c:v>0.54131399999999996</c:v>
                </c:pt>
                <c:pt idx="1853">
                  <c:v>0.53800499999999996</c:v>
                </c:pt>
                <c:pt idx="1854">
                  <c:v>0.52997799999999995</c:v>
                </c:pt>
                <c:pt idx="1855">
                  <c:v>0.52426200000000001</c:v>
                </c:pt>
                <c:pt idx="1856">
                  <c:v>0.53371899999999994</c:v>
                </c:pt>
                <c:pt idx="1857">
                  <c:v>0.52949000000000002</c:v>
                </c:pt>
                <c:pt idx="1858">
                  <c:v>0.52857399999999999</c:v>
                </c:pt>
                <c:pt idx="1859">
                  <c:v>0.53250999999999993</c:v>
                </c:pt>
                <c:pt idx="1860">
                  <c:v>0.53779600000000005</c:v>
                </c:pt>
                <c:pt idx="1861">
                  <c:v>0.54118600000000006</c:v>
                </c:pt>
                <c:pt idx="1862">
                  <c:v>0.539493</c:v>
                </c:pt>
                <c:pt idx="1863">
                  <c:v>0.547705</c:v>
                </c:pt>
                <c:pt idx="1864">
                  <c:v>0.54669100000000004</c:v>
                </c:pt>
                <c:pt idx="1865">
                  <c:v>0.555369</c:v>
                </c:pt>
                <c:pt idx="1866">
                  <c:v>0.55684500000000003</c:v>
                </c:pt>
                <c:pt idx="1867">
                  <c:v>0.55837700000000001</c:v>
                </c:pt>
                <c:pt idx="1868">
                  <c:v>0.55988599999999999</c:v>
                </c:pt>
                <c:pt idx="1869">
                  <c:v>0.57181300000000002</c:v>
                </c:pt>
                <c:pt idx="1870">
                  <c:v>0.57298199999999999</c:v>
                </c:pt>
                <c:pt idx="1871">
                  <c:v>0.56906100000000004</c:v>
                </c:pt>
                <c:pt idx="1872">
                  <c:v>0.57376800000000006</c:v>
                </c:pt>
                <c:pt idx="1873">
                  <c:v>0.57528299999999999</c:v>
                </c:pt>
                <c:pt idx="1874">
                  <c:v>0.58167099999999994</c:v>
                </c:pt>
                <c:pt idx="1875">
                  <c:v>0.58766099999999999</c:v>
                </c:pt>
                <c:pt idx="1876">
                  <c:v>0.58300099999999999</c:v>
                </c:pt>
                <c:pt idx="1877">
                  <c:v>0.58370600000000006</c:v>
                </c:pt>
                <c:pt idx="1878">
                  <c:v>0.585592</c:v>
                </c:pt>
                <c:pt idx="1879">
                  <c:v>0.58940700000000001</c:v>
                </c:pt>
                <c:pt idx="1880">
                  <c:v>0.58328999999999998</c:v>
                </c:pt>
                <c:pt idx="1881">
                  <c:v>0.57722499999999999</c:v>
                </c:pt>
                <c:pt idx="1882">
                  <c:v>0.57864700000000002</c:v>
                </c:pt>
                <c:pt idx="1883">
                  <c:v>0.56814799999999999</c:v>
                </c:pt>
                <c:pt idx="1884">
                  <c:v>0.56560100000000002</c:v>
                </c:pt>
                <c:pt idx="1885">
                  <c:v>0.57245299999999999</c:v>
                </c:pt>
                <c:pt idx="1886">
                  <c:v>0.57866899999999999</c:v>
                </c:pt>
                <c:pt idx="1887">
                  <c:v>0.59501800000000005</c:v>
                </c:pt>
                <c:pt idx="1888">
                  <c:v>0.59489899999999996</c:v>
                </c:pt>
                <c:pt idx="1889">
                  <c:v>0.60405799999999998</c:v>
                </c:pt>
                <c:pt idx="1890">
                  <c:v>0.59649600000000003</c:v>
                </c:pt>
                <c:pt idx="1891">
                  <c:v>0.59767599999999999</c:v>
                </c:pt>
                <c:pt idx="1892">
                  <c:v>0.59012300000000006</c:v>
                </c:pt>
                <c:pt idx="1893">
                  <c:v>0.59373799999999999</c:v>
                </c:pt>
                <c:pt idx="1894">
                  <c:v>0.57914600000000005</c:v>
                </c:pt>
                <c:pt idx="1895">
                  <c:v>0.57509500000000002</c:v>
                </c:pt>
                <c:pt idx="1896">
                  <c:v>0.58172400000000002</c:v>
                </c:pt>
                <c:pt idx="1897">
                  <c:v>0.586009</c:v>
                </c:pt>
                <c:pt idx="1898">
                  <c:v>0.58994999999999997</c:v>
                </c:pt>
                <c:pt idx="1899">
                  <c:v>0.59483600000000003</c:v>
                </c:pt>
                <c:pt idx="1900">
                  <c:v>0.59628799999999993</c:v>
                </c:pt>
                <c:pt idx="1901">
                  <c:v>0.58640800000000004</c:v>
                </c:pt>
                <c:pt idx="1902">
                  <c:v>0.58893799999999996</c:v>
                </c:pt>
                <c:pt idx="1903">
                  <c:v>0.59109</c:v>
                </c:pt>
                <c:pt idx="1904">
                  <c:v>0.59083399999999997</c:v>
                </c:pt>
                <c:pt idx="1905">
                  <c:v>0.59046900000000002</c:v>
                </c:pt>
                <c:pt idx="1906">
                  <c:v>0.58674300000000001</c:v>
                </c:pt>
                <c:pt idx="1907">
                  <c:v>0.59087999999999996</c:v>
                </c:pt>
                <c:pt idx="1908">
                  <c:v>0.58839700000000006</c:v>
                </c:pt>
                <c:pt idx="1909">
                  <c:v>0.58960299999999999</c:v>
                </c:pt>
                <c:pt idx="1910">
                  <c:v>0.59646200000000005</c:v>
                </c:pt>
                <c:pt idx="1911">
                  <c:v>0.60245899999999997</c:v>
                </c:pt>
                <c:pt idx="1912">
                  <c:v>0.59485500000000002</c:v>
                </c:pt>
                <c:pt idx="1913">
                  <c:v>0.60202900000000004</c:v>
                </c:pt>
                <c:pt idx="1914">
                  <c:v>0.59804400000000002</c:v>
                </c:pt>
                <c:pt idx="1915">
                  <c:v>0.60065199999999996</c:v>
                </c:pt>
                <c:pt idx="1916">
                  <c:v>0.60418799999999995</c:v>
                </c:pt>
                <c:pt idx="1917">
                  <c:v>0.61420600000000003</c:v>
                </c:pt>
                <c:pt idx="1918">
                  <c:v>0.608823</c:v>
                </c:pt>
                <c:pt idx="1919">
                  <c:v>0.61156100000000002</c:v>
                </c:pt>
                <c:pt idx="1920">
                  <c:v>0.61865000000000003</c:v>
                </c:pt>
                <c:pt idx="1921">
                  <c:v>0.61244799999999999</c:v>
                </c:pt>
                <c:pt idx="1922">
                  <c:v>0.61930200000000002</c:v>
                </c:pt>
                <c:pt idx="1923">
                  <c:v>0.61222100000000002</c:v>
                </c:pt>
                <c:pt idx="1924">
                  <c:v>0.62912999999999997</c:v>
                </c:pt>
                <c:pt idx="1925">
                  <c:v>0.61253000000000002</c:v>
                </c:pt>
                <c:pt idx="1926">
                  <c:v>0.617761</c:v>
                </c:pt>
                <c:pt idx="1927">
                  <c:v>0.62261</c:v>
                </c:pt>
                <c:pt idx="1928">
                  <c:v>0.64104099999999997</c:v>
                </c:pt>
                <c:pt idx="1929">
                  <c:v>0.64200800000000002</c:v>
                </c:pt>
                <c:pt idx="1930">
                  <c:v>0.650752</c:v>
                </c:pt>
                <c:pt idx="1931">
                  <c:v>0.65327200000000007</c:v>
                </c:pt>
                <c:pt idx="1932">
                  <c:v>0.65007999999999999</c:v>
                </c:pt>
                <c:pt idx="1933">
                  <c:v>0.64424300000000001</c:v>
                </c:pt>
                <c:pt idx="1934">
                  <c:v>0.63189300000000004</c:v>
                </c:pt>
                <c:pt idx="1935">
                  <c:v>0.63003500000000001</c:v>
                </c:pt>
                <c:pt idx="1936">
                  <c:v>0.63745600000000002</c:v>
                </c:pt>
                <c:pt idx="1937">
                  <c:v>0.634961</c:v>
                </c:pt>
                <c:pt idx="1938">
                  <c:v>0.63810699999999998</c:v>
                </c:pt>
                <c:pt idx="1939">
                  <c:v>0.63371600000000006</c:v>
                </c:pt>
                <c:pt idx="1940">
                  <c:v>0.62564999999999993</c:v>
                </c:pt>
                <c:pt idx="1941">
                  <c:v>0.619533</c:v>
                </c:pt>
                <c:pt idx="1942">
                  <c:v>0.61404400000000003</c:v>
                </c:pt>
                <c:pt idx="1943">
                  <c:v>0.61597999999999997</c:v>
                </c:pt>
                <c:pt idx="1944">
                  <c:v>0.62993999999999994</c:v>
                </c:pt>
                <c:pt idx="1945">
                  <c:v>0.63420200000000004</c:v>
                </c:pt>
                <c:pt idx="1946">
                  <c:v>0.62953700000000001</c:v>
                </c:pt>
                <c:pt idx="1947">
                  <c:v>0.63176900000000002</c:v>
                </c:pt>
                <c:pt idx="1948">
                  <c:v>0.62113799999999997</c:v>
                </c:pt>
                <c:pt idx="1949">
                  <c:v>0.618259</c:v>
                </c:pt>
                <c:pt idx="1950">
                  <c:v>0.62583900000000003</c:v>
                </c:pt>
                <c:pt idx="1951">
                  <c:v>0.62762399999999996</c:v>
                </c:pt>
                <c:pt idx="1952">
                  <c:v>0.61443199999999998</c:v>
                </c:pt>
                <c:pt idx="1953">
                  <c:v>0.62165599999999999</c:v>
                </c:pt>
                <c:pt idx="1954">
                  <c:v>0.61791600000000002</c:v>
                </c:pt>
                <c:pt idx="1955">
                  <c:v>0.62003700000000006</c:v>
                </c:pt>
                <c:pt idx="1956">
                  <c:v>0.615761</c:v>
                </c:pt>
                <c:pt idx="1957">
                  <c:v>0.61690500000000004</c:v>
                </c:pt>
                <c:pt idx="1958">
                  <c:v>0.60275599999999996</c:v>
                </c:pt>
                <c:pt idx="1959">
                  <c:v>0.60006599999999999</c:v>
                </c:pt>
                <c:pt idx="1960">
                  <c:v>0.59997299999999998</c:v>
                </c:pt>
                <c:pt idx="1961">
                  <c:v>0.59263299999999997</c:v>
                </c:pt>
                <c:pt idx="1962">
                  <c:v>0.59676099999999999</c:v>
                </c:pt>
                <c:pt idx="1963">
                  <c:v>0.60174300000000003</c:v>
                </c:pt>
                <c:pt idx="1964">
                  <c:v>0.60262700000000002</c:v>
                </c:pt>
                <c:pt idx="1965">
                  <c:v>0.60106199999999999</c:v>
                </c:pt>
                <c:pt idx="1966">
                  <c:v>0.59863</c:v>
                </c:pt>
                <c:pt idx="1967">
                  <c:v>0.596414</c:v>
                </c:pt>
                <c:pt idx="1968">
                  <c:v>0.59718199999999999</c:v>
                </c:pt>
                <c:pt idx="1969">
                  <c:v>0.59380299999999997</c:v>
                </c:pt>
                <c:pt idx="1970">
                  <c:v>0.60025799999999996</c:v>
                </c:pt>
                <c:pt idx="1971">
                  <c:v>0.59575100000000003</c:v>
                </c:pt>
                <c:pt idx="1972">
                  <c:v>0.59151900000000002</c:v>
                </c:pt>
                <c:pt idx="1973">
                  <c:v>0.58866600000000002</c:v>
                </c:pt>
                <c:pt idx="1974">
                  <c:v>0.59048499999999993</c:v>
                </c:pt>
                <c:pt idx="1975">
                  <c:v>0.58477500000000004</c:v>
                </c:pt>
                <c:pt idx="1976">
                  <c:v>0.57523599999999997</c:v>
                </c:pt>
                <c:pt idx="1977">
                  <c:v>0.575743</c:v>
                </c:pt>
                <c:pt idx="1978">
                  <c:v>0.57785699999999995</c:v>
                </c:pt>
                <c:pt idx="1979">
                  <c:v>0.57182999999999995</c:v>
                </c:pt>
                <c:pt idx="1980">
                  <c:v>0.57055900000000004</c:v>
                </c:pt>
                <c:pt idx="1981">
                  <c:v>0.56933599999999995</c:v>
                </c:pt>
                <c:pt idx="1982">
                  <c:v>0.56339899999999998</c:v>
                </c:pt>
                <c:pt idx="1983">
                  <c:v>0.57136500000000001</c:v>
                </c:pt>
                <c:pt idx="1984">
                  <c:v>0.56989299999999998</c:v>
                </c:pt>
                <c:pt idx="1985">
                  <c:v>0.57484199999999996</c:v>
                </c:pt>
                <c:pt idx="1986">
                  <c:v>0.56933900000000004</c:v>
                </c:pt>
                <c:pt idx="1987">
                  <c:v>0.57494800000000001</c:v>
                </c:pt>
                <c:pt idx="1988">
                  <c:v>0.56158600000000003</c:v>
                </c:pt>
                <c:pt idx="1989">
                  <c:v>0.55961799999999995</c:v>
                </c:pt>
                <c:pt idx="1990">
                  <c:v>0.56308900000000006</c:v>
                </c:pt>
                <c:pt idx="1991">
                  <c:v>0.56853399999999998</c:v>
                </c:pt>
                <c:pt idx="1992">
                  <c:v>0.56657200000000008</c:v>
                </c:pt>
                <c:pt idx="1993">
                  <c:v>0.56900099999999998</c:v>
                </c:pt>
                <c:pt idx="1994">
                  <c:v>0.575963</c:v>
                </c:pt>
                <c:pt idx="1995">
                  <c:v>0.56780200000000003</c:v>
                </c:pt>
                <c:pt idx="1996">
                  <c:v>0.57033900000000004</c:v>
                </c:pt>
                <c:pt idx="1997">
                  <c:v>0.57909500000000003</c:v>
                </c:pt>
                <c:pt idx="1998">
                  <c:v>0.57233899999999993</c:v>
                </c:pt>
                <c:pt idx="1999">
                  <c:v>0.57721800000000001</c:v>
                </c:pt>
                <c:pt idx="2000">
                  <c:v>0.58787</c:v>
                </c:pt>
                <c:pt idx="2001">
                  <c:v>0.59900799999999998</c:v>
                </c:pt>
                <c:pt idx="2002">
                  <c:v>0.59973199999999993</c:v>
                </c:pt>
                <c:pt idx="2003">
                  <c:v>0.59414400000000001</c:v>
                </c:pt>
                <c:pt idx="2004">
                  <c:v>0.58475299999999997</c:v>
                </c:pt>
                <c:pt idx="2005">
                  <c:v>0.565666</c:v>
                </c:pt>
                <c:pt idx="2006">
                  <c:v>0.57747999999999999</c:v>
                </c:pt>
                <c:pt idx="2007">
                  <c:v>0.57625000000000004</c:v>
                </c:pt>
                <c:pt idx="2008">
                  <c:v>0.577013</c:v>
                </c:pt>
                <c:pt idx="2009">
                  <c:v>0.56222499999999997</c:v>
                </c:pt>
                <c:pt idx="2010">
                  <c:v>0.555732</c:v>
                </c:pt>
                <c:pt idx="2011">
                  <c:v>0.55952400000000002</c:v>
                </c:pt>
                <c:pt idx="2012">
                  <c:v>0.56862699999999999</c:v>
                </c:pt>
                <c:pt idx="2013">
                  <c:v>0.55946600000000002</c:v>
                </c:pt>
                <c:pt idx="2014">
                  <c:v>0.55465399999999998</c:v>
                </c:pt>
                <c:pt idx="2015">
                  <c:v>0.55911900000000003</c:v>
                </c:pt>
                <c:pt idx="2016">
                  <c:v>0.55964000000000003</c:v>
                </c:pt>
                <c:pt idx="2017">
                  <c:v>0.56298800000000004</c:v>
                </c:pt>
                <c:pt idx="2018">
                  <c:v>0.54379199999999994</c:v>
                </c:pt>
                <c:pt idx="2019">
                  <c:v>0.540184</c:v>
                </c:pt>
                <c:pt idx="2020">
                  <c:v>0.52979399999999999</c:v>
                </c:pt>
                <c:pt idx="2021">
                  <c:v>0.53037800000000002</c:v>
                </c:pt>
                <c:pt idx="2022">
                  <c:v>0.52437900000000004</c:v>
                </c:pt>
                <c:pt idx="2023">
                  <c:v>0.52359999999999995</c:v>
                </c:pt>
                <c:pt idx="2024">
                  <c:v>0.52399899999999999</c:v>
                </c:pt>
                <c:pt idx="2025">
                  <c:v>0.530636</c:v>
                </c:pt>
                <c:pt idx="2026">
                  <c:v>0.52765399999999996</c:v>
                </c:pt>
                <c:pt idx="2027">
                  <c:v>0.53595499999999996</c:v>
                </c:pt>
                <c:pt idx="2028">
                  <c:v>0.54024099999999997</c:v>
                </c:pt>
                <c:pt idx="2029">
                  <c:v>0.53573000000000004</c:v>
                </c:pt>
                <c:pt idx="2030">
                  <c:v>0.52619399999999994</c:v>
                </c:pt>
                <c:pt idx="2031">
                  <c:v>0.51955600000000002</c:v>
                </c:pt>
                <c:pt idx="2032">
                  <c:v>0.52052699999999996</c:v>
                </c:pt>
                <c:pt idx="2033">
                  <c:v>0.52555499999999999</c:v>
                </c:pt>
                <c:pt idx="2034">
                  <c:v>0.52635699999999996</c:v>
                </c:pt>
                <c:pt idx="2035">
                  <c:v>0.52624099999999996</c:v>
                </c:pt>
                <c:pt idx="2036">
                  <c:v>0.53697799999999996</c:v>
                </c:pt>
                <c:pt idx="2037">
                  <c:v>0.53907899999999997</c:v>
                </c:pt>
                <c:pt idx="2038">
                  <c:v>0.53474900000000003</c:v>
                </c:pt>
                <c:pt idx="2039">
                  <c:v>0.54490799999999995</c:v>
                </c:pt>
                <c:pt idx="2040">
                  <c:v>0.53774100000000002</c:v>
                </c:pt>
                <c:pt idx="2041">
                  <c:v>0.55474899999999994</c:v>
                </c:pt>
                <c:pt idx="2042">
                  <c:v>0.55714799999999998</c:v>
                </c:pt>
                <c:pt idx="2043">
                  <c:v>0.56383400000000006</c:v>
                </c:pt>
                <c:pt idx="2044">
                  <c:v>0.54604399999999997</c:v>
                </c:pt>
                <c:pt idx="2045">
                  <c:v>0.55078199999999999</c:v>
                </c:pt>
                <c:pt idx="2046">
                  <c:v>0.55449800000000005</c:v>
                </c:pt>
                <c:pt idx="2047">
                  <c:v>0.55578099999999997</c:v>
                </c:pt>
                <c:pt idx="2048">
                  <c:v>0.55509399999999998</c:v>
                </c:pt>
                <c:pt idx="2049">
                  <c:v>0.55718800000000002</c:v>
                </c:pt>
                <c:pt idx="2050">
                  <c:v>0.55931600000000004</c:v>
                </c:pt>
                <c:pt idx="2051">
                  <c:v>0.55157400000000001</c:v>
                </c:pt>
                <c:pt idx="2052">
                  <c:v>0.54714700000000005</c:v>
                </c:pt>
                <c:pt idx="2053">
                  <c:v>0.54677700000000007</c:v>
                </c:pt>
                <c:pt idx="2054">
                  <c:v>0.55777100000000002</c:v>
                </c:pt>
                <c:pt idx="2055">
                  <c:v>0.55495300000000003</c:v>
                </c:pt>
                <c:pt idx="2056">
                  <c:v>0.56182600000000005</c:v>
                </c:pt>
                <c:pt idx="2057">
                  <c:v>0.55340500000000004</c:v>
                </c:pt>
                <c:pt idx="2058">
                  <c:v>0.55682500000000001</c:v>
                </c:pt>
                <c:pt idx="2059">
                  <c:v>0.55328899999999992</c:v>
                </c:pt>
                <c:pt idx="2060">
                  <c:v>0.56952800000000003</c:v>
                </c:pt>
                <c:pt idx="2061">
                  <c:v>0.57027700000000003</c:v>
                </c:pt>
                <c:pt idx="2062">
                  <c:v>0.56612299999999993</c:v>
                </c:pt>
                <c:pt idx="2063">
                  <c:v>0.57426999999999995</c:v>
                </c:pt>
                <c:pt idx="2064">
                  <c:v>0.56547899999999995</c:v>
                </c:pt>
                <c:pt idx="2065">
                  <c:v>0.57190800000000008</c:v>
                </c:pt>
                <c:pt idx="2066">
                  <c:v>0.57306400000000002</c:v>
                </c:pt>
                <c:pt idx="2067">
                  <c:v>0.58570900000000004</c:v>
                </c:pt>
                <c:pt idx="2068">
                  <c:v>0.59049300000000005</c:v>
                </c:pt>
                <c:pt idx="2069">
                  <c:v>0.56981300000000001</c:v>
                </c:pt>
                <c:pt idx="2070">
                  <c:v>0.58102600000000004</c:v>
                </c:pt>
                <c:pt idx="2071">
                  <c:v>0.57388099999999997</c:v>
                </c:pt>
                <c:pt idx="2072">
                  <c:v>0.57966600000000001</c:v>
                </c:pt>
                <c:pt idx="2073">
                  <c:v>0.59489599999999998</c:v>
                </c:pt>
                <c:pt idx="2074">
                  <c:v>0.59745300000000001</c:v>
                </c:pt>
                <c:pt idx="2075">
                  <c:v>0.58529500000000001</c:v>
                </c:pt>
                <c:pt idx="2076">
                  <c:v>0.57803499999999997</c:v>
                </c:pt>
                <c:pt idx="2077">
                  <c:v>0.57597999999999994</c:v>
                </c:pt>
                <c:pt idx="2078">
                  <c:v>0.58295699999999995</c:v>
                </c:pt>
                <c:pt idx="2079">
                  <c:v>0.57635499999999995</c:v>
                </c:pt>
                <c:pt idx="2080">
                  <c:v>0.57713700000000001</c:v>
                </c:pt>
                <c:pt idx="2081">
                  <c:v>0.56082100000000001</c:v>
                </c:pt>
                <c:pt idx="2082">
                  <c:v>0.56173299999999993</c:v>
                </c:pt>
                <c:pt idx="2083">
                  <c:v>0.57640800000000003</c:v>
                </c:pt>
                <c:pt idx="2084">
                  <c:v>0.57586999999999999</c:v>
                </c:pt>
                <c:pt idx="2085">
                  <c:v>0.581063</c:v>
                </c:pt>
                <c:pt idx="2086">
                  <c:v>0.57862599999999997</c:v>
                </c:pt>
                <c:pt idx="2087">
                  <c:v>0.57842499999999997</c:v>
                </c:pt>
                <c:pt idx="2088">
                  <c:v>0.58240000000000003</c:v>
                </c:pt>
                <c:pt idx="2089">
                  <c:v>0.588287</c:v>
                </c:pt>
                <c:pt idx="2090">
                  <c:v>0.57859699999999992</c:v>
                </c:pt>
                <c:pt idx="2091">
                  <c:v>0.58055800000000002</c:v>
                </c:pt>
                <c:pt idx="2092">
                  <c:v>0.58297399999999999</c:v>
                </c:pt>
                <c:pt idx="2093">
                  <c:v>0.59381600000000001</c:v>
                </c:pt>
                <c:pt idx="2094">
                  <c:v>0.58166600000000002</c:v>
                </c:pt>
                <c:pt idx="2095">
                  <c:v>0.56631700000000007</c:v>
                </c:pt>
                <c:pt idx="2096">
                  <c:v>0.56302600000000003</c:v>
                </c:pt>
                <c:pt idx="2097">
                  <c:v>0.56664999999999999</c:v>
                </c:pt>
                <c:pt idx="2098">
                  <c:v>0.57072699999999998</c:v>
                </c:pt>
                <c:pt idx="2099">
                  <c:v>0.56182899999999991</c:v>
                </c:pt>
                <c:pt idx="2100">
                  <c:v>0.56762999999999997</c:v>
                </c:pt>
                <c:pt idx="2101">
                  <c:v>0.57018800000000003</c:v>
                </c:pt>
                <c:pt idx="2102">
                  <c:v>0.56124799999999997</c:v>
                </c:pt>
                <c:pt idx="2103">
                  <c:v>0.57041500000000001</c:v>
                </c:pt>
                <c:pt idx="2104">
                  <c:v>0.58835000000000004</c:v>
                </c:pt>
                <c:pt idx="2105">
                  <c:v>0.581812</c:v>
                </c:pt>
                <c:pt idx="2106">
                  <c:v>0.58147899999999997</c:v>
                </c:pt>
                <c:pt idx="2107">
                  <c:v>0.57969900000000008</c:v>
                </c:pt>
                <c:pt idx="2108">
                  <c:v>0.57536399999999999</c:v>
                </c:pt>
                <c:pt idx="2109">
                  <c:v>0.574241</c:v>
                </c:pt>
                <c:pt idx="2110">
                  <c:v>0.58855100000000005</c:v>
                </c:pt>
                <c:pt idx="2111">
                  <c:v>0.588036</c:v>
                </c:pt>
                <c:pt idx="2112">
                  <c:v>0.578704</c:v>
                </c:pt>
                <c:pt idx="2113">
                  <c:v>0.57981699999999992</c:v>
                </c:pt>
                <c:pt idx="2114">
                  <c:v>0.58035400000000004</c:v>
                </c:pt>
                <c:pt idx="2115">
                  <c:v>0.59690900000000002</c:v>
                </c:pt>
                <c:pt idx="2116">
                  <c:v>0.59102500000000002</c:v>
                </c:pt>
                <c:pt idx="2117">
                  <c:v>0.57919299999999996</c:v>
                </c:pt>
                <c:pt idx="2118">
                  <c:v>0.580507</c:v>
                </c:pt>
                <c:pt idx="2119">
                  <c:v>0.60337600000000002</c:v>
                </c:pt>
                <c:pt idx="2120">
                  <c:v>0.60490600000000005</c:v>
                </c:pt>
                <c:pt idx="2121">
                  <c:v>0.59126500000000004</c:v>
                </c:pt>
                <c:pt idx="2122">
                  <c:v>0.59193700000000005</c:v>
                </c:pt>
                <c:pt idx="2123">
                  <c:v>0.56520899999999996</c:v>
                </c:pt>
                <c:pt idx="2124">
                  <c:v>0.55044300000000002</c:v>
                </c:pt>
                <c:pt idx="2125">
                  <c:v>0.53839000000000004</c:v>
                </c:pt>
                <c:pt idx="2126">
                  <c:v>0.54021799999999998</c:v>
                </c:pt>
                <c:pt idx="2127">
                  <c:v>0.53092300000000003</c:v>
                </c:pt>
                <c:pt idx="2128">
                  <c:v>0.53215699999999999</c:v>
                </c:pt>
                <c:pt idx="2129">
                  <c:v>0.52789200000000003</c:v>
                </c:pt>
                <c:pt idx="2130">
                  <c:v>0.51303299999999996</c:v>
                </c:pt>
                <c:pt idx="2131">
                  <c:v>0.52295499999999995</c:v>
                </c:pt>
                <c:pt idx="2132">
                  <c:v>0.53018799999999999</c:v>
                </c:pt>
                <c:pt idx="2133">
                  <c:v>0.53386299999999998</c:v>
                </c:pt>
                <c:pt idx="2134">
                  <c:v>0.54626600000000003</c:v>
                </c:pt>
                <c:pt idx="2135">
                  <c:v>0.54368000000000005</c:v>
                </c:pt>
                <c:pt idx="2136">
                  <c:v>0.551292</c:v>
                </c:pt>
                <c:pt idx="2137">
                  <c:v>0.55965200000000004</c:v>
                </c:pt>
                <c:pt idx="2138">
                  <c:v>0.5554</c:v>
                </c:pt>
                <c:pt idx="2139">
                  <c:v>0.56725099999999995</c:v>
                </c:pt>
                <c:pt idx="2140">
                  <c:v>0.54184299999999996</c:v>
                </c:pt>
                <c:pt idx="2141">
                  <c:v>0.54612900000000009</c:v>
                </c:pt>
                <c:pt idx="2142">
                  <c:v>0.54034300000000002</c:v>
                </c:pt>
                <c:pt idx="2143">
                  <c:v>0.55084699999999998</c:v>
                </c:pt>
                <c:pt idx="2144">
                  <c:v>0.53906199999999993</c:v>
                </c:pt>
                <c:pt idx="2145">
                  <c:v>0.53849400000000003</c:v>
                </c:pt>
                <c:pt idx="2146">
                  <c:v>0.54247699999999999</c:v>
                </c:pt>
                <c:pt idx="2147">
                  <c:v>0.549099</c:v>
                </c:pt>
                <c:pt idx="2148">
                  <c:v>0.55169400000000002</c:v>
                </c:pt>
                <c:pt idx="2149">
                  <c:v>0.54621799999999998</c:v>
                </c:pt>
                <c:pt idx="2150">
                  <c:v>0.54402700000000004</c:v>
                </c:pt>
                <c:pt idx="2151">
                  <c:v>0.54433100000000001</c:v>
                </c:pt>
                <c:pt idx="2152">
                  <c:v>0.54139999999999999</c:v>
                </c:pt>
                <c:pt idx="2153">
                  <c:v>0.53514400000000006</c:v>
                </c:pt>
                <c:pt idx="2154">
                  <c:v>0.55288199999999998</c:v>
                </c:pt>
                <c:pt idx="2155">
                  <c:v>0.54520000000000002</c:v>
                </c:pt>
                <c:pt idx="2156">
                  <c:v>0.53626600000000002</c:v>
                </c:pt>
                <c:pt idx="2157">
                  <c:v>0.55782299999999996</c:v>
                </c:pt>
                <c:pt idx="2158">
                  <c:v>0.55874400000000002</c:v>
                </c:pt>
                <c:pt idx="2159">
                  <c:v>0.56152199999999997</c:v>
                </c:pt>
                <c:pt idx="2160">
                  <c:v>0.55601299999999998</c:v>
                </c:pt>
                <c:pt idx="2161">
                  <c:v>0.55252699999999999</c:v>
                </c:pt>
                <c:pt idx="2162">
                  <c:v>0.56286900000000006</c:v>
                </c:pt>
                <c:pt idx="2163">
                  <c:v>0.56082700000000008</c:v>
                </c:pt>
                <c:pt idx="2164">
                  <c:v>0.54821300000000006</c:v>
                </c:pt>
                <c:pt idx="2165">
                  <c:v>0.55854599999999999</c:v>
                </c:pt>
                <c:pt idx="2166">
                  <c:v>0.54080700000000004</c:v>
                </c:pt>
                <c:pt idx="2167">
                  <c:v>0.539273</c:v>
                </c:pt>
                <c:pt idx="2168">
                  <c:v>0.55840500000000004</c:v>
                </c:pt>
                <c:pt idx="2169">
                  <c:v>0.576569</c:v>
                </c:pt>
                <c:pt idx="2170">
                  <c:v>0.56956600000000002</c:v>
                </c:pt>
                <c:pt idx="2171">
                  <c:v>0.55938299999999996</c:v>
                </c:pt>
                <c:pt idx="2172">
                  <c:v>0.57919399999999999</c:v>
                </c:pt>
                <c:pt idx="2173">
                  <c:v>0.564693</c:v>
                </c:pt>
                <c:pt idx="2174">
                  <c:v>0.57648900000000003</c:v>
                </c:pt>
                <c:pt idx="2175">
                  <c:v>0.56907299999999994</c:v>
                </c:pt>
                <c:pt idx="2176">
                  <c:v>0.58543000000000001</c:v>
                </c:pt>
                <c:pt idx="2177">
                  <c:v>0.61128100000000007</c:v>
                </c:pt>
                <c:pt idx="2178">
                  <c:v>0.58373900000000001</c:v>
                </c:pt>
                <c:pt idx="2179">
                  <c:v>0.59356200000000003</c:v>
                </c:pt>
                <c:pt idx="2180">
                  <c:v>0.57355</c:v>
                </c:pt>
                <c:pt idx="2181">
                  <c:v>0.59100399999999997</c:v>
                </c:pt>
                <c:pt idx="2182">
                  <c:v>0.61341199999999996</c:v>
                </c:pt>
                <c:pt idx="2183">
                  <c:v>0.64418599999999993</c:v>
                </c:pt>
                <c:pt idx="2184">
                  <c:v>0.58840400000000004</c:v>
                </c:pt>
                <c:pt idx="2185">
                  <c:v>0.62706799999999996</c:v>
                </c:pt>
                <c:pt idx="2186">
                  <c:v>0.56954500000000008</c:v>
                </c:pt>
                <c:pt idx="2187">
                  <c:v>0.58366600000000002</c:v>
                </c:pt>
                <c:pt idx="2188">
                  <c:v>0.51009000000000004</c:v>
                </c:pt>
                <c:pt idx="2189">
                  <c:v>0.52549500000000005</c:v>
                </c:pt>
                <c:pt idx="2190">
                  <c:v>0.53201300000000007</c:v>
                </c:pt>
                <c:pt idx="2191">
                  <c:v>0.52431300000000003</c:v>
                </c:pt>
                <c:pt idx="2192">
                  <c:v>0.53839399999999993</c:v>
                </c:pt>
                <c:pt idx="2193">
                  <c:v>0.56162199999999995</c:v>
                </c:pt>
                <c:pt idx="2194">
                  <c:v>0.54413800000000001</c:v>
                </c:pt>
                <c:pt idx="2195">
                  <c:v>0.51648000000000005</c:v>
                </c:pt>
                <c:pt idx="2196">
                  <c:v>0.53832500000000005</c:v>
                </c:pt>
                <c:pt idx="2197">
                  <c:v>0.49540399999999996</c:v>
                </c:pt>
                <c:pt idx="2198">
                  <c:v>0.55765700000000007</c:v>
                </c:pt>
                <c:pt idx="2199">
                  <c:v>0.534524</c:v>
                </c:pt>
                <c:pt idx="2200">
                  <c:v>0.53585299999999991</c:v>
                </c:pt>
                <c:pt idx="2201">
                  <c:v>0.50848599999999999</c:v>
                </c:pt>
                <c:pt idx="2202">
                  <c:v>0.54169100000000003</c:v>
                </c:pt>
                <c:pt idx="2203">
                  <c:v>0.52720100000000003</c:v>
                </c:pt>
                <c:pt idx="2204">
                  <c:v>0.43902400000000003</c:v>
                </c:pt>
                <c:pt idx="2205">
                  <c:v>0.44772199999999995</c:v>
                </c:pt>
                <c:pt idx="2206">
                  <c:v>0.45313899999999996</c:v>
                </c:pt>
                <c:pt idx="2207">
                  <c:v>0.47501199999999999</c:v>
                </c:pt>
                <c:pt idx="2208">
                  <c:v>0.45718600000000004</c:v>
                </c:pt>
                <c:pt idx="2209">
                  <c:v>0.45147399999999999</c:v>
                </c:pt>
                <c:pt idx="2210">
                  <c:v>0.447712</c:v>
                </c:pt>
                <c:pt idx="2211">
                  <c:v>0.425728</c:v>
                </c:pt>
                <c:pt idx="2212">
                  <c:v>0.46537899999999999</c:v>
                </c:pt>
                <c:pt idx="2213">
                  <c:v>0.47150300000000001</c:v>
                </c:pt>
                <c:pt idx="2214">
                  <c:v>0.48458499999999999</c:v>
                </c:pt>
                <c:pt idx="2215">
                  <c:v>0.46376499999999998</c:v>
                </c:pt>
                <c:pt idx="2216">
                  <c:v>0.49709600000000004</c:v>
                </c:pt>
                <c:pt idx="2217">
                  <c:v>0.444965</c:v>
                </c:pt>
                <c:pt idx="2218">
                  <c:v>0.46710200000000002</c:v>
                </c:pt>
                <c:pt idx="2219">
                  <c:v>0.50921100000000008</c:v>
                </c:pt>
                <c:pt idx="2220">
                  <c:v>0.459621</c:v>
                </c:pt>
                <c:pt idx="2221">
                  <c:v>0.44854300000000003</c:v>
                </c:pt>
                <c:pt idx="2222">
                  <c:v>0.45220399999999999</c:v>
                </c:pt>
                <c:pt idx="2223">
                  <c:v>0.46110999999999996</c:v>
                </c:pt>
                <c:pt idx="2224">
                  <c:v>0.42409999999999998</c:v>
                </c:pt>
                <c:pt idx="2225">
                  <c:v>0.41680999999999996</c:v>
                </c:pt>
                <c:pt idx="2226">
                  <c:v>0.38280900000000001</c:v>
                </c:pt>
                <c:pt idx="2227">
                  <c:v>0.34223999999999999</c:v>
                </c:pt>
                <c:pt idx="2228">
                  <c:v>0.33885399999999999</c:v>
                </c:pt>
                <c:pt idx="2229">
                  <c:v>0.37885099999999999</c:v>
                </c:pt>
                <c:pt idx="2230">
                  <c:v>0.41522100000000001</c:v>
                </c:pt>
                <c:pt idx="2231">
                  <c:v>0.42306500000000002</c:v>
                </c:pt>
                <c:pt idx="2232">
                  <c:v>0.43543199999999999</c:v>
                </c:pt>
                <c:pt idx="2233">
                  <c:v>0.47386899999999998</c:v>
                </c:pt>
                <c:pt idx="2234">
                  <c:v>0.43351300000000004</c:v>
                </c:pt>
                <c:pt idx="2235">
                  <c:v>0.41619799999999996</c:v>
                </c:pt>
                <c:pt idx="2236">
                  <c:v>0.37709899999999996</c:v>
                </c:pt>
                <c:pt idx="2237">
                  <c:v>0.35666200000000003</c:v>
                </c:pt>
                <c:pt idx="2238">
                  <c:v>0.36542999999999998</c:v>
                </c:pt>
                <c:pt idx="2239">
                  <c:v>0.385575</c:v>
                </c:pt>
                <c:pt idx="2240">
                  <c:v>0.39273899999999995</c:v>
                </c:pt>
                <c:pt idx="2241">
                  <c:v>0.42215000000000003</c:v>
                </c:pt>
                <c:pt idx="2242">
                  <c:v>0.44725199999999998</c:v>
                </c:pt>
                <c:pt idx="2243">
                  <c:v>0.46948000000000001</c:v>
                </c:pt>
                <c:pt idx="2244">
                  <c:v>0.445546</c:v>
                </c:pt>
                <c:pt idx="2245">
                  <c:v>0.49466299999999996</c:v>
                </c:pt>
                <c:pt idx="2246">
                  <c:v>0.48789700000000003</c:v>
                </c:pt>
                <c:pt idx="2247">
                  <c:v>0.44021900000000003</c:v>
                </c:pt>
                <c:pt idx="2248">
                  <c:v>0.45598700000000003</c:v>
                </c:pt>
                <c:pt idx="2249">
                  <c:v>0.46652700000000003</c:v>
                </c:pt>
                <c:pt idx="2250">
                  <c:v>0.498778</c:v>
                </c:pt>
                <c:pt idx="2251">
                  <c:v>0.49691000000000002</c:v>
                </c:pt>
                <c:pt idx="2252">
                  <c:v>0.49474099999999999</c:v>
                </c:pt>
                <c:pt idx="2253">
                  <c:v>0.52580099999999996</c:v>
                </c:pt>
                <c:pt idx="2254">
                  <c:v>0.45268000000000003</c:v>
                </c:pt>
                <c:pt idx="2255">
                  <c:v>0.43884300000000004</c:v>
                </c:pt>
                <c:pt idx="2256">
                  <c:v>0.45988100000000004</c:v>
                </c:pt>
                <c:pt idx="2257">
                  <c:v>0.44975700000000002</c:v>
                </c:pt>
                <c:pt idx="2258">
                  <c:v>0.47538800000000003</c:v>
                </c:pt>
                <c:pt idx="2259">
                  <c:v>0.44010599999999994</c:v>
                </c:pt>
                <c:pt idx="2260">
                  <c:v>0.52791900000000003</c:v>
                </c:pt>
                <c:pt idx="2261">
                  <c:v>0.55992900000000001</c:v>
                </c:pt>
                <c:pt idx="2262">
                  <c:v>0.62193199999999993</c:v>
                </c:pt>
                <c:pt idx="2263">
                  <c:v>0.63424500000000006</c:v>
                </c:pt>
                <c:pt idx="2264">
                  <c:v>0.62245300000000003</c:v>
                </c:pt>
                <c:pt idx="2265">
                  <c:v>0.638243</c:v>
                </c:pt>
                <c:pt idx="2266">
                  <c:v>0.64539100000000005</c:v>
                </c:pt>
                <c:pt idx="2267">
                  <c:v>0.64878400000000003</c:v>
                </c:pt>
                <c:pt idx="2268">
                  <c:v>0.66298299999999999</c:v>
                </c:pt>
                <c:pt idx="2269">
                  <c:v>0.67299599999999993</c:v>
                </c:pt>
                <c:pt idx="2270">
                  <c:v>0.70469099999999996</c:v>
                </c:pt>
                <c:pt idx="2271">
                  <c:v>0.71839500000000001</c:v>
                </c:pt>
                <c:pt idx="2272">
                  <c:v>0.70881399999999994</c:v>
                </c:pt>
                <c:pt idx="2273">
                  <c:v>0.70228599999999997</c:v>
                </c:pt>
                <c:pt idx="2274">
                  <c:v>0.70129900000000012</c:v>
                </c:pt>
                <c:pt idx="2275">
                  <c:v>0.704399</c:v>
                </c:pt>
                <c:pt idx="2276">
                  <c:v>0.69317099999999998</c:v>
                </c:pt>
                <c:pt idx="2277">
                  <c:v>0.69790400000000008</c:v>
                </c:pt>
                <c:pt idx="2278">
                  <c:v>0.71882400000000002</c:v>
                </c:pt>
                <c:pt idx="2279">
                  <c:v>0.72762899999999997</c:v>
                </c:pt>
                <c:pt idx="2280">
                  <c:v>0.72732699999999995</c:v>
                </c:pt>
                <c:pt idx="2281">
                  <c:v>0.72861999999999993</c:v>
                </c:pt>
                <c:pt idx="2282">
                  <c:v>0.68694599999999995</c:v>
                </c:pt>
                <c:pt idx="2283">
                  <c:v>0.70542400000000005</c:v>
                </c:pt>
                <c:pt idx="2284">
                  <c:v>0.68840400000000002</c:v>
                </c:pt>
                <c:pt idx="2285">
                  <c:v>0.74216499999999996</c:v>
                </c:pt>
                <c:pt idx="2286">
                  <c:v>0.76899600000000001</c:v>
                </c:pt>
                <c:pt idx="2287">
                  <c:v>0.7979980000000001</c:v>
                </c:pt>
                <c:pt idx="2288">
                  <c:v>0.78431299999999993</c:v>
                </c:pt>
                <c:pt idx="2289">
                  <c:v>0.75370900000000007</c:v>
                </c:pt>
                <c:pt idx="2290">
                  <c:v>0.74581799999999998</c:v>
                </c:pt>
                <c:pt idx="2291">
                  <c:v>0.716283</c:v>
                </c:pt>
                <c:pt idx="2292">
                  <c:v>0.68563799999999997</c:v>
                </c:pt>
                <c:pt idx="2293">
                  <c:v>0.75444900000000004</c:v>
                </c:pt>
                <c:pt idx="2294">
                  <c:v>0.7504519999999999</c:v>
                </c:pt>
                <c:pt idx="2295">
                  <c:v>0.74273700000000009</c:v>
                </c:pt>
                <c:pt idx="2296">
                  <c:v>0.72821600000000009</c:v>
                </c:pt>
                <c:pt idx="2297">
                  <c:v>0.66883599999999999</c:v>
                </c:pt>
                <c:pt idx="2298">
                  <c:v>0.71509500000000004</c:v>
                </c:pt>
                <c:pt idx="2299">
                  <c:v>0.72179000000000004</c:v>
                </c:pt>
                <c:pt idx="2300">
                  <c:v>0.75189899999999998</c:v>
                </c:pt>
                <c:pt idx="2301">
                  <c:v>0.76999700000000004</c:v>
                </c:pt>
                <c:pt idx="2302">
                  <c:v>0.77702699999999991</c:v>
                </c:pt>
                <c:pt idx="2303">
                  <c:v>0.77356599999999998</c:v>
                </c:pt>
                <c:pt idx="2304">
                  <c:v>0.77036600000000011</c:v>
                </c:pt>
                <c:pt idx="2305">
                  <c:v>0.76777799999999996</c:v>
                </c:pt>
                <c:pt idx="2306">
                  <c:v>0.77468199999999998</c:v>
                </c:pt>
                <c:pt idx="2307">
                  <c:v>0.78775300000000004</c:v>
                </c:pt>
                <c:pt idx="2308">
                  <c:v>0.80362599999999995</c:v>
                </c:pt>
                <c:pt idx="2309">
                  <c:v>0.83147000000000004</c:v>
                </c:pt>
                <c:pt idx="2310">
                  <c:v>0.82430199999999998</c:v>
                </c:pt>
                <c:pt idx="2311">
                  <c:v>0.81832099999999997</c:v>
                </c:pt>
                <c:pt idx="2312">
                  <c:v>0.790547</c:v>
                </c:pt>
                <c:pt idx="2313">
                  <c:v>0.81449299999999991</c:v>
                </c:pt>
                <c:pt idx="2314">
                  <c:v>0.84836800000000001</c:v>
                </c:pt>
                <c:pt idx="2315">
                  <c:v>0.84135199999999999</c:v>
                </c:pt>
                <c:pt idx="2316">
                  <c:v>0.81511200000000006</c:v>
                </c:pt>
                <c:pt idx="2317">
                  <c:v>0.79788899999999996</c:v>
                </c:pt>
                <c:pt idx="2318">
                  <c:v>0.81680800000000009</c:v>
                </c:pt>
                <c:pt idx="2319">
                  <c:v>0.80763099999999999</c:v>
                </c:pt>
                <c:pt idx="2320">
                  <c:v>0.78185300000000002</c:v>
                </c:pt>
                <c:pt idx="2321">
                  <c:v>0.81461499999999998</c:v>
                </c:pt>
                <c:pt idx="2322">
                  <c:v>0.84231200000000006</c:v>
                </c:pt>
                <c:pt idx="2323">
                  <c:v>0.85930000000000006</c:v>
                </c:pt>
                <c:pt idx="2324">
                  <c:v>0.80189499999999991</c:v>
                </c:pt>
                <c:pt idx="2325">
                  <c:v>0.77818399999999999</c:v>
                </c:pt>
                <c:pt idx="2326">
                  <c:v>0.71666099999999999</c:v>
                </c:pt>
                <c:pt idx="2327">
                  <c:v>0.76654899999999992</c:v>
                </c:pt>
                <c:pt idx="2328">
                  <c:v>0.7668600000000001</c:v>
                </c:pt>
                <c:pt idx="2329">
                  <c:v>0.79173300000000002</c:v>
                </c:pt>
                <c:pt idx="2330">
                  <c:v>0.79067700000000007</c:v>
                </c:pt>
                <c:pt idx="2331">
                  <c:v>0.77437</c:v>
                </c:pt>
                <c:pt idx="2332">
                  <c:v>0.75539800000000001</c:v>
                </c:pt>
                <c:pt idx="2333">
                  <c:v>0.73072999999999988</c:v>
                </c:pt>
                <c:pt idx="2334">
                  <c:v>0.6722459999999999</c:v>
                </c:pt>
                <c:pt idx="2335">
                  <c:v>0.77213100000000001</c:v>
                </c:pt>
                <c:pt idx="2336">
                  <c:v>0.76541300000000012</c:v>
                </c:pt>
                <c:pt idx="2337">
                  <c:v>0.7753270000000001</c:v>
                </c:pt>
                <c:pt idx="2338">
                  <c:v>0.78356199999999998</c:v>
                </c:pt>
                <c:pt idx="2339">
                  <c:v>0.79597300000000004</c:v>
                </c:pt>
                <c:pt idx="2340">
                  <c:v>0.86726899999999996</c:v>
                </c:pt>
                <c:pt idx="2341">
                  <c:v>0.81790200000000002</c:v>
                </c:pt>
                <c:pt idx="2342">
                  <c:v>0.735707</c:v>
                </c:pt>
                <c:pt idx="2343">
                  <c:v>0.74789899999999998</c:v>
                </c:pt>
                <c:pt idx="2344">
                  <c:v>0.69845200000000007</c:v>
                </c:pt>
                <c:pt idx="2345">
                  <c:v>0.723881</c:v>
                </c:pt>
                <c:pt idx="2346">
                  <c:v>0.71367000000000003</c:v>
                </c:pt>
                <c:pt idx="2347">
                  <c:v>0.69679199999999997</c:v>
                </c:pt>
                <c:pt idx="2348">
                  <c:v>0.71606700000000001</c:v>
                </c:pt>
                <c:pt idx="2349">
                  <c:v>0.74468900000000005</c:v>
                </c:pt>
                <c:pt idx="2350">
                  <c:v>0.73292100000000004</c:v>
                </c:pt>
                <c:pt idx="2351">
                  <c:v>0.70046600000000003</c:v>
                </c:pt>
                <c:pt idx="2352">
                  <c:v>0.71528999999999998</c:v>
                </c:pt>
                <c:pt idx="2353">
                  <c:v>0.70630199999999999</c:v>
                </c:pt>
                <c:pt idx="2354">
                  <c:v>0.67968800000000007</c:v>
                </c:pt>
                <c:pt idx="2355">
                  <c:v>0.67250200000000004</c:v>
                </c:pt>
                <c:pt idx="2356">
                  <c:v>0.64780000000000004</c:v>
                </c:pt>
                <c:pt idx="2357">
                  <c:v>0.64039199999999996</c:v>
                </c:pt>
                <c:pt idx="2358">
                  <c:v>0.63806300000000005</c:v>
                </c:pt>
                <c:pt idx="2359">
                  <c:v>0.64562299999999995</c:v>
                </c:pt>
                <c:pt idx="2360">
                  <c:v>0.63543300000000003</c:v>
                </c:pt>
                <c:pt idx="2361">
                  <c:v>0.64419999999999999</c:v>
                </c:pt>
                <c:pt idx="2362">
                  <c:v>0.63694400000000007</c:v>
                </c:pt>
                <c:pt idx="2363">
                  <c:v>0.65514499999999998</c:v>
                </c:pt>
                <c:pt idx="2364">
                  <c:v>0.67440200000000006</c:v>
                </c:pt>
                <c:pt idx="2365">
                  <c:v>0.67324700000000004</c:v>
                </c:pt>
                <c:pt idx="2366">
                  <c:v>0.65447199999999994</c:v>
                </c:pt>
                <c:pt idx="2367">
                  <c:v>0.67707700000000004</c:v>
                </c:pt>
                <c:pt idx="2368">
                  <c:v>0.71015699999999993</c:v>
                </c:pt>
                <c:pt idx="2369">
                  <c:v>0.69481499999999996</c:v>
                </c:pt>
                <c:pt idx="2370">
                  <c:v>0.68939300000000003</c:v>
                </c:pt>
                <c:pt idx="2371">
                  <c:v>0.71417699999999995</c:v>
                </c:pt>
                <c:pt idx="2372">
                  <c:v>0.73342799999999997</c:v>
                </c:pt>
                <c:pt idx="2373">
                  <c:v>0.71172600000000008</c:v>
                </c:pt>
                <c:pt idx="2374">
                  <c:v>0.72031899999999993</c:v>
                </c:pt>
                <c:pt idx="2375">
                  <c:v>0.70059299999999991</c:v>
                </c:pt>
                <c:pt idx="2376">
                  <c:v>0.70299400000000001</c:v>
                </c:pt>
                <c:pt idx="2377">
                  <c:v>0.69237899999999997</c:v>
                </c:pt>
                <c:pt idx="2378">
                  <c:v>0.64812000000000003</c:v>
                </c:pt>
                <c:pt idx="2379">
                  <c:v>0.66434799999999994</c:v>
                </c:pt>
                <c:pt idx="2380">
                  <c:v>0.67826700000000006</c:v>
                </c:pt>
                <c:pt idx="2381">
                  <c:v>0.71490900000000002</c:v>
                </c:pt>
                <c:pt idx="2382">
                  <c:v>0.70647199999999999</c:v>
                </c:pt>
                <c:pt idx="2383">
                  <c:v>0.64493100000000003</c:v>
                </c:pt>
                <c:pt idx="2384">
                  <c:v>0.65319199999999999</c:v>
                </c:pt>
                <c:pt idx="2385">
                  <c:v>0.64304500000000009</c:v>
                </c:pt>
                <c:pt idx="2386">
                  <c:v>0.59852499999999997</c:v>
                </c:pt>
                <c:pt idx="2387">
                  <c:v>0.49973899999999999</c:v>
                </c:pt>
                <c:pt idx="2388">
                  <c:v>0.52244900000000005</c:v>
                </c:pt>
                <c:pt idx="2389">
                  <c:v>0.57429600000000003</c:v>
                </c:pt>
                <c:pt idx="2390">
                  <c:v>0.59092800000000001</c:v>
                </c:pt>
                <c:pt idx="2391">
                  <c:v>0.61158599999999996</c:v>
                </c:pt>
                <c:pt idx="2392">
                  <c:v>0.64073499999999994</c:v>
                </c:pt>
                <c:pt idx="2393">
                  <c:v>0.60356999999999994</c:v>
                </c:pt>
                <c:pt idx="2394">
                  <c:v>0.62970499999999996</c:v>
                </c:pt>
                <c:pt idx="2395">
                  <c:v>0.64097800000000005</c:v>
                </c:pt>
                <c:pt idx="2396">
                  <c:v>0.64256200000000008</c:v>
                </c:pt>
                <c:pt idx="2397">
                  <c:v>0.63157400000000008</c:v>
                </c:pt>
                <c:pt idx="2398">
                  <c:v>0.64839600000000008</c:v>
                </c:pt>
                <c:pt idx="2399">
                  <c:v>0.65473399999999993</c:v>
                </c:pt>
                <c:pt idx="2400">
                  <c:v>0.66491500000000003</c:v>
                </c:pt>
                <c:pt idx="2401">
                  <c:v>0.66654100000000005</c:v>
                </c:pt>
                <c:pt idx="2402">
                  <c:v>0.64425900000000003</c:v>
                </c:pt>
                <c:pt idx="2403">
                  <c:v>0.66473799999999994</c:v>
                </c:pt>
                <c:pt idx="2404">
                  <c:v>0.66347599999999995</c:v>
                </c:pt>
                <c:pt idx="2405">
                  <c:v>0.66078300000000001</c:v>
                </c:pt>
                <c:pt idx="2406">
                  <c:v>0.67011700000000007</c:v>
                </c:pt>
                <c:pt idx="2407">
                  <c:v>0.69471700000000003</c:v>
                </c:pt>
                <c:pt idx="2408">
                  <c:v>0.68263200000000002</c:v>
                </c:pt>
                <c:pt idx="2409">
                  <c:v>0.70075500000000002</c:v>
                </c:pt>
                <c:pt idx="2410">
                  <c:v>0.69047799999999993</c:v>
                </c:pt>
                <c:pt idx="2411">
                  <c:v>0.70277500000000004</c:v>
                </c:pt>
                <c:pt idx="2412">
                  <c:v>0.68924800000000008</c:v>
                </c:pt>
                <c:pt idx="2413">
                  <c:v>0.71701700000000002</c:v>
                </c:pt>
                <c:pt idx="2414">
                  <c:v>0.73737799999999998</c:v>
                </c:pt>
                <c:pt idx="2415">
                  <c:v>0.73921400000000004</c:v>
                </c:pt>
                <c:pt idx="2416">
                  <c:v>0.74794399999999994</c:v>
                </c:pt>
                <c:pt idx="2417">
                  <c:v>0.75737100000000002</c:v>
                </c:pt>
                <c:pt idx="2418">
                  <c:v>0.76030199999999992</c:v>
                </c:pt>
                <c:pt idx="2419">
                  <c:v>0.77106700000000006</c:v>
                </c:pt>
                <c:pt idx="2420">
                  <c:v>0.76270099999999996</c:v>
                </c:pt>
                <c:pt idx="2421">
                  <c:v>0.77801799999999999</c:v>
                </c:pt>
                <c:pt idx="2422">
                  <c:v>0.78395899999999996</c:v>
                </c:pt>
                <c:pt idx="2423">
                  <c:v>0.78805000000000003</c:v>
                </c:pt>
                <c:pt idx="2424">
                  <c:v>0.78265099999999999</c:v>
                </c:pt>
                <c:pt idx="2425">
                  <c:v>0.78514300000000004</c:v>
                </c:pt>
                <c:pt idx="2426">
                  <c:v>0.79422999999999999</c:v>
                </c:pt>
                <c:pt idx="2427">
                  <c:v>0.80007800000000007</c:v>
                </c:pt>
                <c:pt idx="2428">
                  <c:v>0.81837599999999999</c:v>
                </c:pt>
                <c:pt idx="2429">
                  <c:v>0.81736000000000009</c:v>
                </c:pt>
                <c:pt idx="2430">
                  <c:v>0.81242599999999998</c:v>
                </c:pt>
                <c:pt idx="2431">
                  <c:v>0.8251909999999999</c:v>
                </c:pt>
                <c:pt idx="2432">
                  <c:v>0.81875399999999998</c:v>
                </c:pt>
                <c:pt idx="2433">
                  <c:v>0.81618399999999991</c:v>
                </c:pt>
                <c:pt idx="2434">
                  <c:v>0.83611999999999997</c:v>
                </c:pt>
                <c:pt idx="2435">
                  <c:v>0.854545</c:v>
                </c:pt>
                <c:pt idx="2436">
                  <c:v>0.84971500000000011</c:v>
                </c:pt>
                <c:pt idx="2437">
                  <c:v>0.85828000000000004</c:v>
                </c:pt>
                <c:pt idx="2438">
                  <c:v>0.86353199999999997</c:v>
                </c:pt>
                <c:pt idx="2439">
                  <c:v>0.84125399999999995</c:v>
                </c:pt>
                <c:pt idx="2440">
                  <c:v>0.84503899999999998</c:v>
                </c:pt>
                <c:pt idx="2441">
                  <c:v>0.85128300000000001</c:v>
                </c:pt>
                <c:pt idx="2442">
                  <c:v>0.85389399999999993</c:v>
                </c:pt>
                <c:pt idx="2443">
                  <c:v>0.832094</c:v>
                </c:pt>
                <c:pt idx="2444">
                  <c:v>0.80158499999999999</c:v>
                </c:pt>
                <c:pt idx="2445">
                  <c:v>0.81525999999999998</c:v>
                </c:pt>
                <c:pt idx="2446">
                  <c:v>0.80726600000000004</c:v>
                </c:pt>
                <c:pt idx="2447">
                  <c:v>0.83454899999999999</c:v>
                </c:pt>
                <c:pt idx="2448">
                  <c:v>0.83279300000000012</c:v>
                </c:pt>
                <c:pt idx="2449">
                  <c:v>0.8155079999999999</c:v>
                </c:pt>
                <c:pt idx="2450">
                  <c:v>0.80642999999999998</c:v>
                </c:pt>
                <c:pt idx="2451">
                  <c:v>0.79380399999999995</c:v>
                </c:pt>
                <c:pt idx="2452">
                  <c:v>0.82878299999999994</c:v>
                </c:pt>
                <c:pt idx="2453">
                  <c:v>0.82469199999999998</c:v>
                </c:pt>
                <c:pt idx="2454">
                  <c:v>0.83405899999999999</c:v>
                </c:pt>
                <c:pt idx="2455">
                  <c:v>0.84410499999999999</c:v>
                </c:pt>
                <c:pt idx="2456">
                  <c:v>0.86025300000000005</c:v>
                </c:pt>
                <c:pt idx="2457">
                  <c:v>0.85443299999999989</c:v>
                </c:pt>
                <c:pt idx="2458">
                  <c:v>0.87351600000000007</c:v>
                </c:pt>
                <c:pt idx="2459">
                  <c:v>0.87396299999999993</c:v>
                </c:pt>
                <c:pt idx="2460">
                  <c:v>0.88267099999999998</c:v>
                </c:pt>
                <c:pt idx="2461">
                  <c:v>0.84557800000000005</c:v>
                </c:pt>
                <c:pt idx="2462">
                  <c:v>0.84892100000000004</c:v>
                </c:pt>
                <c:pt idx="2463">
                  <c:v>0.86964200000000003</c:v>
                </c:pt>
                <c:pt idx="2464">
                  <c:v>0.88113900000000001</c:v>
                </c:pt>
                <c:pt idx="2465">
                  <c:v>0.91348499999999999</c:v>
                </c:pt>
                <c:pt idx="2466">
                  <c:v>0.91876499999999994</c:v>
                </c:pt>
                <c:pt idx="2467">
                  <c:v>0.94228499999999993</c:v>
                </c:pt>
                <c:pt idx="2468">
                  <c:v>0.90005499999999994</c:v>
                </c:pt>
                <c:pt idx="2469">
                  <c:v>0.87933300000000003</c:v>
                </c:pt>
                <c:pt idx="2470">
                  <c:v>0.84248599999999996</c:v>
                </c:pt>
                <c:pt idx="2471">
                  <c:v>0.84647300000000003</c:v>
                </c:pt>
                <c:pt idx="2472">
                  <c:v>0.86065700000000012</c:v>
                </c:pt>
                <c:pt idx="2473">
                  <c:v>0.85887000000000002</c:v>
                </c:pt>
                <c:pt idx="2474">
                  <c:v>0.88087000000000004</c:v>
                </c:pt>
                <c:pt idx="2475">
                  <c:v>0.82950199999999996</c:v>
                </c:pt>
                <c:pt idx="2476">
                  <c:v>0.83816000000000002</c:v>
                </c:pt>
                <c:pt idx="2477">
                  <c:v>0.82702299999999995</c:v>
                </c:pt>
                <c:pt idx="2478">
                  <c:v>0.84514899999999993</c:v>
                </c:pt>
                <c:pt idx="2479">
                  <c:v>0.8597459999999999</c:v>
                </c:pt>
                <c:pt idx="2480">
                  <c:v>0.86483199999999993</c:v>
                </c:pt>
                <c:pt idx="2481">
                  <c:v>0.880359</c:v>
                </c:pt>
                <c:pt idx="2482">
                  <c:v>0.88907499999999995</c:v>
                </c:pt>
                <c:pt idx="2483">
                  <c:v>0.91114400000000006</c:v>
                </c:pt>
                <c:pt idx="2484">
                  <c:v>0.90989999999999993</c:v>
                </c:pt>
                <c:pt idx="2485">
                  <c:v>0.91963399999999995</c:v>
                </c:pt>
                <c:pt idx="2486">
                  <c:v>0.92699799999999999</c:v>
                </c:pt>
                <c:pt idx="2487">
                  <c:v>0.91659400000000002</c:v>
                </c:pt>
                <c:pt idx="2488">
                  <c:v>0.92055200000000004</c:v>
                </c:pt>
                <c:pt idx="2489">
                  <c:v>0.91066800000000003</c:v>
                </c:pt>
                <c:pt idx="2490">
                  <c:v>0.918794</c:v>
                </c:pt>
                <c:pt idx="2491">
                  <c:v>0.91704700000000006</c:v>
                </c:pt>
                <c:pt idx="2492">
                  <c:v>0.92720500000000006</c:v>
                </c:pt>
                <c:pt idx="2493">
                  <c:v>0.93331299999999995</c:v>
                </c:pt>
                <c:pt idx="2494">
                  <c:v>0.92452400000000001</c:v>
                </c:pt>
                <c:pt idx="2495">
                  <c:v>0.94233299999999998</c:v>
                </c:pt>
                <c:pt idx="2496">
                  <c:v>0.96255099999999993</c:v>
                </c:pt>
                <c:pt idx="2497">
                  <c:v>0.94950699999999999</c:v>
                </c:pt>
                <c:pt idx="2498">
                  <c:v>0.95151700000000006</c:v>
                </c:pt>
                <c:pt idx="2499">
                  <c:v>0.95613100000000006</c:v>
                </c:pt>
                <c:pt idx="2500">
                  <c:v>0.99299499999999996</c:v>
                </c:pt>
                <c:pt idx="2501">
                  <c:v>0.99285799999999991</c:v>
                </c:pt>
                <c:pt idx="2502">
                  <c:v>0.96694500000000005</c:v>
                </c:pt>
                <c:pt idx="2503">
                  <c:v>0.97328900000000007</c:v>
                </c:pt>
                <c:pt idx="2504">
                  <c:v>0.96303499999999997</c:v>
                </c:pt>
                <c:pt idx="2505">
                  <c:v>0.94877700000000009</c:v>
                </c:pt>
                <c:pt idx="2506">
                  <c:v>0.95370999999999995</c:v>
                </c:pt>
                <c:pt idx="2507">
                  <c:v>0.94173699999999994</c:v>
                </c:pt>
                <c:pt idx="2508">
                  <c:v>0.88326099999999996</c:v>
                </c:pt>
                <c:pt idx="2509">
                  <c:v>0.84164199999999989</c:v>
                </c:pt>
                <c:pt idx="2510">
                  <c:v>0.85615799999999997</c:v>
                </c:pt>
                <c:pt idx="2511">
                  <c:v>0.87660399999999994</c:v>
                </c:pt>
                <c:pt idx="2512">
                  <c:v>0.85180199999999995</c:v>
                </c:pt>
                <c:pt idx="2513">
                  <c:v>0.85971799999999998</c:v>
                </c:pt>
                <c:pt idx="2514">
                  <c:v>0.86869699999999994</c:v>
                </c:pt>
                <c:pt idx="2515">
                  <c:v>0.84489199999999998</c:v>
                </c:pt>
                <c:pt idx="2516">
                  <c:v>0.82224399999999997</c:v>
                </c:pt>
                <c:pt idx="2517">
                  <c:v>0.81695300000000004</c:v>
                </c:pt>
                <c:pt idx="2518">
                  <c:v>0.84180300000000008</c:v>
                </c:pt>
                <c:pt idx="2519">
                  <c:v>0.84044099999999999</c:v>
                </c:pt>
                <c:pt idx="2520">
                  <c:v>0.85436299999999998</c:v>
                </c:pt>
                <c:pt idx="2521">
                  <c:v>0.86965700000000001</c:v>
                </c:pt>
                <c:pt idx="2522">
                  <c:v>0.88280900000000007</c:v>
                </c:pt>
                <c:pt idx="2523">
                  <c:v>0.87037699999999996</c:v>
                </c:pt>
                <c:pt idx="2524">
                  <c:v>0.87868999999999997</c:v>
                </c:pt>
                <c:pt idx="2525">
                  <c:v>0.88232699999999997</c:v>
                </c:pt>
                <c:pt idx="2526">
                  <c:v>0.88684700000000005</c:v>
                </c:pt>
                <c:pt idx="2527">
                  <c:v>0.87977800000000006</c:v>
                </c:pt>
                <c:pt idx="2528">
                  <c:v>0.87770899999999996</c:v>
                </c:pt>
                <c:pt idx="2529">
                  <c:v>0.89139100000000004</c:v>
                </c:pt>
                <c:pt idx="2530">
                  <c:v>0.89459100000000003</c:v>
                </c:pt>
                <c:pt idx="2531">
                  <c:v>0.89217799999999992</c:v>
                </c:pt>
                <c:pt idx="2532">
                  <c:v>0.88427299999999998</c:v>
                </c:pt>
                <c:pt idx="2533">
                  <c:v>0.89132800000000001</c:v>
                </c:pt>
                <c:pt idx="2534">
                  <c:v>0.89130900000000002</c:v>
                </c:pt>
                <c:pt idx="2535">
                  <c:v>0.91844800000000004</c:v>
                </c:pt>
                <c:pt idx="2536">
                  <c:v>0.95365600000000006</c:v>
                </c:pt>
                <c:pt idx="2537">
                  <c:v>0.93670399999999998</c:v>
                </c:pt>
                <c:pt idx="2538">
                  <c:v>0.95441100000000001</c:v>
                </c:pt>
                <c:pt idx="2539">
                  <c:v>0.94566900000000009</c:v>
                </c:pt>
                <c:pt idx="2540">
                  <c:v>0.93977500000000003</c:v>
                </c:pt>
                <c:pt idx="2541">
                  <c:v>0.94997399999999999</c:v>
                </c:pt>
                <c:pt idx="2542">
                  <c:v>0.95855199999999996</c:v>
                </c:pt>
                <c:pt idx="2543">
                  <c:v>0.91560299999999994</c:v>
                </c:pt>
                <c:pt idx="2544">
                  <c:v>0.9225239999999999</c:v>
                </c:pt>
                <c:pt idx="2545">
                  <c:v>0.90117199999999997</c:v>
                </c:pt>
                <c:pt idx="2546">
                  <c:v>0.89313500000000001</c:v>
                </c:pt>
                <c:pt idx="2547">
                  <c:v>0.91953599999999991</c:v>
                </c:pt>
                <c:pt idx="2548">
                  <c:v>0.89953599999999989</c:v>
                </c:pt>
                <c:pt idx="2549">
                  <c:v>0.89303700000000008</c:v>
                </c:pt>
                <c:pt idx="2550">
                  <c:v>0.93190799999999996</c:v>
                </c:pt>
                <c:pt idx="2551">
                  <c:v>0.94426100000000002</c:v>
                </c:pt>
                <c:pt idx="2552">
                  <c:v>0.97043000000000001</c:v>
                </c:pt>
                <c:pt idx="2553">
                  <c:v>1.001755</c:v>
                </c:pt>
                <c:pt idx="2554">
                  <c:v>1.0156069999999999</c:v>
                </c:pt>
                <c:pt idx="2555">
                  <c:v>0.97970100000000004</c:v>
                </c:pt>
                <c:pt idx="2556">
                  <c:v>0.96135000000000004</c:v>
                </c:pt>
                <c:pt idx="2557">
                  <c:v>0.95201999999999998</c:v>
                </c:pt>
                <c:pt idx="2558">
                  <c:v>0.99148399999999992</c:v>
                </c:pt>
                <c:pt idx="2559">
                  <c:v>0.97566599999999992</c:v>
                </c:pt>
                <c:pt idx="2560">
                  <c:v>0.98070499999999994</c:v>
                </c:pt>
                <c:pt idx="2561">
                  <c:v>0.99738100000000007</c:v>
                </c:pt>
                <c:pt idx="2562">
                  <c:v>1.022159</c:v>
                </c:pt>
                <c:pt idx="2563">
                  <c:v>1.031304</c:v>
                </c:pt>
                <c:pt idx="2564">
                  <c:v>1.027423</c:v>
                </c:pt>
                <c:pt idx="2565">
                  <c:v>1.04304</c:v>
                </c:pt>
                <c:pt idx="2566">
                  <c:v>1.022834</c:v>
                </c:pt>
                <c:pt idx="2567">
                  <c:v>1.0252600000000001</c:v>
                </c:pt>
                <c:pt idx="2568">
                  <c:v>1.035458</c:v>
                </c:pt>
                <c:pt idx="2569">
                  <c:v>1.044322</c:v>
                </c:pt>
                <c:pt idx="2570">
                  <c:v>1.0414029999999999</c:v>
                </c:pt>
                <c:pt idx="2571">
                  <c:v>1.0430979999999999</c:v>
                </c:pt>
                <c:pt idx="2572">
                  <c:v>1.0617189999999999</c:v>
                </c:pt>
                <c:pt idx="2573">
                  <c:v>1.0722069999999999</c:v>
                </c:pt>
                <c:pt idx="2574">
                  <c:v>1.0946819999999999</c:v>
                </c:pt>
                <c:pt idx="2575">
                  <c:v>1.099915</c:v>
                </c:pt>
                <c:pt idx="2576">
                  <c:v>1.1128579999999999</c:v>
                </c:pt>
                <c:pt idx="2577">
                  <c:v>1.113634</c:v>
                </c:pt>
                <c:pt idx="2578">
                  <c:v>1.12677</c:v>
                </c:pt>
                <c:pt idx="2579">
                  <c:v>1.1411150000000001</c:v>
                </c:pt>
                <c:pt idx="2580">
                  <c:v>1.1439539999999999</c:v>
                </c:pt>
                <c:pt idx="2581">
                  <c:v>1.1414299999999999</c:v>
                </c:pt>
                <c:pt idx="2582">
                  <c:v>1.130744</c:v>
                </c:pt>
                <c:pt idx="2583">
                  <c:v>1.1186780000000001</c:v>
                </c:pt>
                <c:pt idx="2584">
                  <c:v>1.1080490000000001</c:v>
                </c:pt>
                <c:pt idx="2585">
                  <c:v>1.117238</c:v>
                </c:pt>
                <c:pt idx="2586">
                  <c:v>1.115443</c:v>
                </c:pt>
                <c:pt idx="2587">
                  <c:v>1.1249930000000001</c:v>
                </c:pt>
                <c:pt idx="2588">
                  <c:v>1.125726</c:v>
                </c:pt>
                <c:pt idx="2589">
                  <c:v>1.1380270000000001</c:v>
                </c:pt>
                <c:pt idx="2590">
                  <c:v>1.147624</c:v>
                </c:pt>
                <c:pt idx="2591">
                  <c:v>1.1648860000000001</c:v>
                </c:pt>
                <c:pt idx="2592">
                  <c:v>1.16246</c:v>
                </c:pt>
                <c:pt idx="2593">
                  <c:v>1.148258</c:v>
                </c:pt>
                <c:pt idx="2594">
                  <c:v>1.145016</c:v>
                </c:pt>
                <c:pt idx="2595">
                  <c:v>1.1455690000000001</c:v>
                </c:pt>
                <c:pt idx="2596">
                  <c:v>1.1458870000000001</c:v>
                </c:pt>
                <c:pt idx="2597">
                  <c:v>1.1517759999999999</c:v>
                </c:pt>
                <c:pt idx="2598">
                  <c:v>1.1482699999999999</c:v>
                </c:pt>
                <c:pt idx="2599">
                  <c:v>1.15388</c:v>
                </c:pt>
                <c:pt idx="2600">
                  <c:v>1.1482239999999999</c:v>
                </c:pt>
                <c:pt idx="2601">
                  <c:v>1.1548659999999999</c:v>
                </c:pt>
                <c:pt idx="2602">
                  <c:v>1.1676880000000001</c:v>
                </c:pt>
                <c:pt idx="2603">
                  <c:v>1.1744700000000001</c:v>
                </c:pt>
                <c:pt idx="2604">
                  <c:v>1.1676709999999999</c:v>
                </c:pt>
                <c:pt idx="2605">
                  <c:v>1.182453</c:v>
                </c:pt>
                <c:pt idx="2606">
                  <c:v>1.1857120000000001</c:v>
                </c:pt>
                <c:pt idx="2607">
                  <c:v>1.1929080000000001</c:v>
                </c:pt>
                <c:pt idx="2608">
                  <c:v>1.1976599999999999</c:v>
                </c:pt>
                <c:pt idx="2609">
                  <c:v>1.2101139999999999</c:v>
                </c:pt>
                <c:pt idx="2610">
                  <c:v>1.2189410000000001</c:v>
                </c:pt>
                <c:pt idx="2611">
                  <c:v>1.2323709999999999</c:v>
                </c:pt>
                <c:pt idx="2612">
                  <c:v>1.219638</c:v>
                </c:pt>
                <c:pt idx="2613">
                  <c:v>1.2303040000000001</c:v>
                </c:pt>
                <c:pt idx="2614">
                  <c:v>1.2125920000000001</c:v>
                </c:pt>
                <c:pt idx="2615">
                  <c:v>1.1609879999999999</c:v>
                </c:pt>
                <c:pt idx="2616">
                  <c:v>1.156876</c:v>
                </c:pt>
                <c:pt idx="2617">
                  <c:v>1.157567</c:v>
                </c:pt>
                <c:pt idx="2618">
                  <c:v>1.1767910000000001</c:v>
                </c:pt>
                <c:pt idx="2619">
                  <c:v>1.1725570000000001</c:v>
                </c:pt>
                <c:pt idx="2620">
                  <c:v>1.1736219999999999</c:v>
                </c:pt>
                <c:pt idx="2621">
                  <c:v>1.1688540000000001</c:v>
                </c:pt>
                <c:pt idx="2622">
                  <c:v>1.1634169999999999</c:v>
                </c:pt>
                <c:pt idx="2623">
                  <c:v>1.1209959999999999</c:v>
                </c:pt>
                <c:pt idx="2624">
                  <c:v>1.141702</c:v>
                </c:pt>
                <c:pt idx="2625">
                  <c:v>1.1497360000000001</c:v>
                </c:pt>
                <c:pt idx="2626">
                  <c:v>1.152612</c:v>
                </c:pt>
                <c:pt idx="2627">
                  <c:v>1.1662080000000001</c:v>
                </c:pt>
                <c:pt idx="2628">
                  <c:v>1.156199</c:v>
                </c:pt>
                <c:pt idx="2629">
                  <c:v>1.14863</c:v>
                </c:pt>
                <c:pt idx="2630">
                  <c:v>1.149238</c:v>
                </c:pt>
                <c:pt idx="2631">
                  <c:v>1.143643</c:v>
                </c:pt>
                <c:pt idx="2632">
                  <c:v>1.154631</c:v>
                </c:pt>
                <c:pt idx="2633">
                  <c:v>1.1631449999999999</c:v>
                </c:pt>
                <c:pt idx="2634">
                  <c:v>1.172139</c:v>
                </c:pt>
                <c:pt idx="2635">
                  <c:v>1.1806080000000001</c:v>
                </c:pt>
                <c:pt idx="2636">
                  <c:v>1.1913279999999999</c:v>
                </c:pt>
                <c:pt idx="2637">
                  <c:v>1.1901739999999998</c:v>
                </c:pt>
                <c:pt idx="2638">
                  <c:v>1.1922090000000001</c:v>
                </c:pt>
                <c:pt idx="2639">
                  <c:v>1.1954470000000001</c:v>
                </c:pt>
                <c:pt idx="2640">
                  <c:v>1.1912340000000001</c:v>
                </c:pt>
                <c:pt idx="2641">
                  <c:v>1.190582</c:v>
                </c:pt>
                <c:pt idx="2642">
                  <c:v>1.197403</c:v>
                </c:pt>
                <c:pt idx="2643">
                  <c:v>1.207449</c:v>
                </c:pt>
                <c:pt idx="2644">
                  <c:v>1.211066</c:v>
                </c:pt>
                <c:pt idx="2645">
                  <c:v>1.2200279999999999</c:v>
                </c:pt>
                <c:pt idx="2646">
                  <c:v>1.2185890000000001</c:v>
                </c:pt>
                <c:pt idx="2647">
                  <c:v>1.2139870000000001</c:v>
                </c:pt>
                <c:pt idx="2648">
                  <c:v>1.2201980000000001</c:v>
                </c:pt>
                <c:pt idx="2649">
                  <c:v>1.223851</c:v>
                </c:pt>
                <c:pt idx="2650">
                  <c:v>1.2309600000000001</c:v>
                </c:pt>
                <c:pt idx="2651">
                  <c:v>1.2277309999999999</c:v>
                </c:pt>
                <c:pt idx="2652">
                  <c:v>1.224955</c:v>
                </c:pt>
                <c:pt idx="2653">
                  <c:v>1.229371</c:v>
                </c:pt>
                <c:pt idx="2654">
                  <c:v>1.236219</c:v>
                </c:pt>
                <c:pt idx="2655">
                  <c:v>1.2416419999999999</c:v>
                </c:pt>
                <c:pt idx="2656">
                  <c:v>1.242812</c:v>
                </c:pt>
                <c:pt idx="2657">
                  <c:v>1.2371160000000001</c:v>
                </c:pt>
                <c:pt idx="2658">
                  <c:v>1.2393609999999999</c:v>
                </c:pt>
                <c:pt idx="2659">
                  <c:v>1.2493779999999999</c:v>
                </c:pt>
                <c:pt idx="2660">
                  <c:v>1.249646</c:v>
                </c:pt>
                <c:pt idx="2661">
                  <c:v>1.247549</c:v>
                </c:pt>
                <c:pt idx="2662">
                  <c:v>1.239015</c:v>
                </c:pt>
                <c:pt idx="2663">
                  <c:v>1.2436739999999999</c:v>
                </c:pt>
                <c:pt idx="2664">
                  <c:v>1.2383660000000001</c:v>
                </c:pt>
                <c:pt idx="2665">
                  <c:v>1.238332</c:v>
                </c:pt>
                <c:pt idx="2666">
                  <c:v>1.239676</c:v>
                </c:pt>
                <c:pt idx="2667">
                  <c:v>1.244337</c:v>
                </c:pt>
                <c:pt idx="2668">
                  <c:v>1.2408140000000001</c:v>
                </c:pt>
                <c:pt idx="2669">
                  <c:v>1.2459709999999999</c:v>
                </c:pt>
                <c:pt idx="2670">
                  <c:v>1.2522499999999999</c:v>
                </c:pt>
                <c:pt idx="2671">
                  <c:v>1.257484</c:v>
                </c:pt>
                <c:pt idx="2672">
                  <c:v>1.263528</c:v>
                </c:pt>
                <c:pt idx="2673">
                  <c:v>1.2624009999999999</c:v>
                </c:pt>
                <c:pt idx="2674">
                  <c:v>1.2591410000000001</c:v>
                </c:pt>
                <c:pt idx="2675">
                  <c:v>1.259258</c:v>
                </c:pt>
                <c:pt idx="2676">
                  <c:v>1.264178</c:v>
                </c:pt>
                <c:pt idx="2677">
                  <c:v>1.268168</c:v>
                </c:pt>
                <c:pt idx="2678">
                  <c:v>1.266875</c:v>
                </c:pt>
                <c:pt idx="2679">
                  <c:v>1.2614030000000001</c:v>
                </c:pt>
                <c:pt idx="2680">
                  <c:v>1.2596020000000001</c:v>
                </c:pt>
                <c:pt idx="2681">
                  <c:v>1.2661169999999999</c:v>
                </c:pt>
                <c:pt idx="2682">
                  <c:v>1.268767</c:v>
                </c:pt>
                <c:pt idx="2683">
                  <c:v>1.270618</c:v>
                </c:pt>
                <c:pt idx="2684">
                  <c:v>1.2668280000000001</c:v>
                </c:pt>
                <c:pt idx="2685">
                  <c:v>1.2638780000000001</c:v>
                </c:pt>
                <c:pt idx="2686">
                  <c:v>1.2605119999999999</c:v>
                </c:pt>
                <c:pt idx="2687">
                  <c:v>1.2600469999999999</c:v>
                </c:pt>
                <c:pt idx="2688">
                  <c:v>1.2565409999999999</c:v>
                </c:pt>
                <c:pt idx="2689">
                  <c:v>1.2631780000000001</c:v>
                </c:pt>
                <c:pt idx="2690">
                  <c:v>1.2626489999999999</c:v>
                </c:pt>
                <c:pt idx="2691">
                  <c:v>1.26274</c:v>
                </c:pt>
                <c:pt idx="2692">
                  <c:v>1.2640689999999999</c:v>
                </c:pt>
                <c:pt idx="2693">
                  <c:v>1.262357</c:v>
                </c:pt>
                <c:pt idx="2694">
                  <c:v>1.2588360000000001</c:v>
                </c:pt>
                <c:pt idx="2695">
                  <c:v>1.2659119999999999</c:v>
                </c:pt>
                <c:pt idx="2696">
                  <c:v>1.2739310000000001</c:v>
                </c:pt>
                <c:pt idx="2697">
                  <c:v>1.27902</c:v>
                </c:pt>
                <c:pt idx="2698">
                  <c:v>1.2755609999999999</c:v>
                </c:pt>
                <c:pt idx="2699">
                  <c:v>1.255252</c:v>
                </c:pt>
                <c:pt idx="2700">
                  <c:v>1.260715</c:v>
                </c:pt>
                <c:pt idx="2701">
                  <c:v>1.243652</c:v>
                </c:pt>
                <c:pt idx="2702">
                  <c:v>1.24</c:v>
                </c:pt>
                <c:pt idx="2703">
                  <c:v>1.248286</c:v>
                </c:pt>
                <c:pt idx="2704">
                  <c:v>1.2498260000000001</c:v>
                </c:pt>
                <c:pt idx="2705">
                  <c:v>1.2521150000000001</c:v>
                </c:pt>
                <c:pt idx="2706">
                  <c:v>1.259358</c:v>
                </c:pt>
                <c:pt idx="2707">
                  <c:v>1.260281</c:v>
                </c:pt>
                <c:pt idx="2708">
                  <c:v>1.2684690000000001</c:v>
                </c:pt>
                <c:pt idx="2709">
                  <c:v>1.262124</c:v>
                </c:pt>
                <c:pt idx="2710">
                  <c:v>1.286206</c:v>
                </c:pt>
                <c:pt idx="2711">
                  <c:v>1.2911820000000001</c:v>
                </c:pt>
                <c:pt idx="2712">
                  <c:v>1.2851939999999999</c:v>
                </c:pt>
                <c:pt idx="2713">
                  <c:v>1.2958940000000001</c:v>
                </c:pt>
                <c:pt idx="2714">
                  <c:v>1.3017670000000001</c:v>
                </c:pt>
                <c:pt idx="2715">
                  <c:v>1.309493</c:v>
                </c:pt>
                <c:pt idx="2716">
                  <c:v>1.3095830000000002</c:v>
                </c:pt>
                <c:pt idx="2717">
                  <c:v>1.321812</c:v>
                </c:pt>
                <c:pt idx="2718">
                  <c:v>1.3113239999999999</c:v>
                </c:pt>
                <c:pt idx="2719">
                  <c:v>1.3084209999999998</c:v>
                </c:pt>
                <c:pt idx="2720">
                  <c:v>1.3098190000000001</c:v>
                </c:pt>
                <c:pt idx="2721">
                  <c:v>1.3095460000000001</c:v>
                </c:pt>
                <c:pt idx="2722">
                  <c:v>1.3014429999999999</c:v>
                </c:pt>
                <c:pt idx="2723">
                  <c:v>1.302311</c:v>
                </c:pt>
                <c:pt idx="2724">
                  <c:v>1.314325</c:v>
                </c:pt>
                <c:pt idx="2725">
                  <c:v>1.3223830000000001</c:v>
                </c:pt>
                <c:pt idx="2726">
                  <c:v>1.322678</c:v>
                </c:pt>
                <c:pt idx="2727">
                  <c:v>1.321364</c:v>
                </c:pt>
                <c:pt idx="2728">
                  <c:v>1.3275049999999999</c:v>
                </c:pt>
                <c:pt idx="2729">
                  <c:v>1.3235190000000001</c:v>
                </c:pt>
                <c:pt idx="2730">
                  <c:v>1.3354269999999999</c:v>
                </c:pt>
                <c:pt idx="2731">
                  <c:v>1.331799</c:v>
                </c:pt>
                <c:pt idx="2732">
                  <c:v>1.3331379999999999</c:v>
                </c:pt>
                <c:pt idx="2733">
                  <c:v>1.3326900000000002</c:v>
                </c:pt>
                <c:pt idx="2734">
                  <c:v>1.3258969999999999</c:v>
                </c:pt>
                <c:pt idx="2735">
                  <c:v>1.3309329999999999</c:v>
                </c:pt>
                <c:pt idx="2736">
                  <c:v>1.3399610000000002</c:v>
                </c:pt>
                <c:pt idx="2737">
                  <c:v>1.339818</c:v>
                </c:pt>
                <c:pt idx="2738">
                  <c:v>1.339418</c:v>
                </c:pt>
                <c:pt idx="2739">
                  <c:v>1.3373980000000001</c:v>
                </c:pt>
                <c:pt idx="2740">
                  <c:v>1.3315000000000001</c:v>
                </c:pt>
                <c:pt idx="2741">
                  <c:v>1.3323310000000002</c:v>
                </c:pt>
                <c:pt idx="2742">
                  <c:v>1.3341179999999999</c:v>
                </c:pt>
                <c:pt idx="2743">
                  <c:v>1.3309569999999999</c:v>
                </c:pt>
                <c:pt idx="2744">
                  <c:v>1.324058</c:v>
                </c:pt>
                <c:pt idx="2745">
                  <c:v>1.321304</c:v>
                </c:pt>
                <c:pt idx="2746">
                  <c:v>1.329834</c:v>
                </c:pt>
                <c:pt idx="2747">
                  <c:v>1.32843</c:v>
                </c:pt>
                <c:pt idx="2748">
                  <c:v>1.322379</c:v>
                </c:pt>
                <c:pt idx="2749">
                  <c:v>1.323345</c:v>
                </c:pt>
                <c:pt idx="2750">
                  <c:v>1.3204609999999999</c:v>
                </c:pt>
                <c:pt idx="2751">
                  <c:v>1.321758</c:v>
                </c:pt>
                <c:pt idx="2752">
                  <c:v>1.3224850000000001</c:v>
                </c:pt>
                <c:pt idx="2753">
                  <c:v>1.326662</c:v>
                </c:pt>
                <c:pt idx="2754">
                  <c:v>1.3283240000000001</c:v>
                </c:pt>
                <c:pt idx="2755">
                  <c:v>1.3221129999999999</c:v>
                </c:pt>
                <c:pt idx="2756">
                  <c:v>1.3202539999999998</c:v>
                </c:pt>
                <c:pt idx="2757">
                  <c:v>1.3240459999999998</c:v>
                </c:pt>
                <c:pt idx="2758">
                  <c:v>1.3232919999999999</c:v>
                </c:pt>
                <c:pt idx="2759">
                  <c:v>1.3217189999999999</c:v>
                </c:pt>
                <c:pt idx="2760">
                  <c:v>1.330247</c:v>
                </c:pt>
                <c:pt idx="2761">
                  <c:v>1.3241849999999999</c:v>
                </c:pt>
                <c:pt idx="2762">
                  <c:v>1.3295869999999999</c:v>
                </c:pt>
                <c:pt idx="2763">
                  <c:v>1.3301799999999999</c:v>
                </c:pt>
                <c:pt idx="2764">
                  <c:v>1.3352090000000001</c:v>
                </c:pt>
                <c:pt idx="2765">
                  <c:v>1.3419780000000001</c:v>
                </c:pt>
                <c:pt idx="2766">
                  <c:v>1.3465829999999999</c:v>
                </c:pt>
                <c:pt idx="2767">
                  <c:v>1.3478250000000001</c:v>
                </c:pt>
                <c:pt idx="2768">
                  <c:v>1.3537350000000001</c:v>
                </c:pt>
                <c:pt idx="2769">
                  <c:v>1.360098</c:v>
                </c:pt>
                <c:pt idx="2770">
                  <c:v>1.361035</c:v>
                </c:pt>
                <c:pt idx="2771">
                  <c:v>1.3548140000000002</c:v>
                </c:pt>
                <c:pt idx="2772">
                  <c:v>1.3604609999999999</c:v>
                </c:pt>
                <c:pt idx="2773">
                  <c:v>1.3626480000000001</c:v>
                </c:pt>
                <c:pt idx="2774">
                  <c:v>1.3657060000000001</c:v>
                </c:pt>
                <c:pt idx="2775">
                  <c:v>1.3640909999999999</c:v>
                </c:pt>
                <c:pt idx="2776">
                  <c:v>1.359434</c:v>
                </c:pt>
                <c:pt idx="2777">
                  <c:v>1.3562710000000002</c:v>
                </c:pt>
                <c:pt idx="2778">
                  <c:v>1.3512329999999999</c:v>
                </c:pt>
                <c:pt idx="2779">
                  <c:v>1.3530260000000001</c:v>
                </c:pt>
                <c:pt idx="2780">
                  <c:v>1.348193</c:v>
                </c:pt>
                <c:pt idx="2781">
                  <c:v>1.344973</c:v>
                </c:pt>
                <c:pt idx="2782">
                  <c:v>1.348973</c:v>
                </c:pt>
                <c:pt idx="2783">
                  <c:v>1.3459080000000001</c:v>
                </c:pt>
                <c:pt idx="2784">
                  <c:v>1.3384889999999998</c:v>
                </c:pt>
                <c:pt idx="2785">
                  <c:v>1.3358009999999998</c:v>
                </c:pt>
                <c:pt idx="2786">
                  <c:v>1.3397649999999999</c:v>
                </c:pt>
                <c:pt idx="2787">
                  <c:v>1.3349139999999999</c:v>
                </c:pt>
                <c:pt idx="2788">
                  <c:v>1.3297589999999999</c:v>
                </c:pt>
                <c:pt idx="2789">
                  <c:v>1.3303260000000001</c:v>
                </c:pt>
                <c:pt idx="2790">
                  <c:v>1.3286629999999999</c:v>
                </c:pt>
                <c:pt idx="2791">
                  <c:v>1.3248089999999999</c:v>
                </c:pt>
                <c:pt idx="2792">
                  <c:v>1.3281229999999999</c:v>
                </c:pt>
                <c:pt idx="2793">
                  <c:v>1.327448</c:v>
                </c:pt>
                <c:pt idx="2794">
                  <c:v>1.3330000000000002</c:v>
                </c:pt>
                <c:pt idx="2795">
                  <c:v>1.3307439999999999</c:v>
                </c:pt>
                <c:pt idx="2796">
                  <c:v>1.329801</c:v>
                </c:pt>
                <c:pt idx="2797">
                  <c:v>1.3320670000000001</c:v>
                </c:pt>
                <c:pt idx="2798">
                  <c:v>1.341343</c:v>
                </c:pt>
                <c:pt idx="2799">
                  <c:v>1.3433959999999998</c:v>
                </c:pt>
                <c:pt idx="2800">
                  <c:v>1.350881</c:v>
                </c:pt>
                <c:pt idx="2801">
                  <c:v>1.3476169999999998</c:v>
                </c:pt>
                <c:pt idx="2802">
                  <c:v>1.3560730000000001</c:v>
                </c:pt>
                <c:pt idx="2803">
                  <c:v>1.3622049999999999</c:v>
                </c:pt>
                <c:pt idx="2804">
                  <c:v>1.3683449999999999</c:v>
                </c:pt>
                <c:pt idx="2805">
                  <c:v>1.3698630000000001</c:v>
                </c:pt>
                <c:pt idx="2806">
                  <c:v>1.369272</c:v>
                </c:pt>
                <c:pt idx="2807">
                  <c:v>1.3616429999999999</c:v>
                </c:pt>
                <c:pt idx="2808">
                  <c:v>1.3597380000000001</c:v>
                </c:pt>
                <c:pt idx="2809">
                  <c:v>1.3597489999999999</c:v>
                </c:pt>
                <c:pt idx="2810">
                  <c:v>1.3594810000000002</c:v>
                </c:pt>
                <c:pt idx="2811">
                  <c:v>1.364573</c:v>
                </c:pt>
                <c:pt idx="2812">
                  <c:v>1.3645339999999999</c:v>
                </c:pt>
                <c:pt idx="2813">
                  <c:v>1.365472</c:v>
                </c:pt>
                <c:pt idx="2814">
                  <c:v>1.3625280000000002</c:v>
                </c:pt>
                <c:pt idx="2815">
                  <c:v>1.3590229999999999</c:v>
                </c:pt>
                <c:pt idx="2816">
                  <c:v>1.36273</c:v>
                </c:pt>
                <c:pt idx="2817">
                  <c:v>1.3626640000000001</c:v>
                </c:pt>
                <c:pt idx="2818">
                  <c:v>1.3621209999999999</c:v>
                </c:pt>
                <c:pt idx="2819">
                  <c:v>1.3650249999999999</c:v>
                </c:pt>
                <c:pt idx="2820">
                  <c:v>1.3678319999999999</c:v>
                </c:pt>
                <c:pt idx="2821">
                  <c:v>1.3795760000000001</c:v>
                </c:pt>
                <c:pt idx="2822">
                  <c:v>1.3744550000000002</c:v>
                </c:pt>
                <c:pt idx="2823">
                  <c:v>1.369705</c:v>
                </c:pt>
                <c:pt idx="2824">
                  <c:v>1.380997</c:v>
                </c:pt>
                <c:pt idx="2825">
                  <c:v>1.383338</c:v>
                </c:pt>
                <c:pt idx="2826">
                  <c:v>1.3912520000000002</c:v>
                </c:pt>
                <c:pt idx="2827">
                  <c:v>1.382843</c:v>
                </c:pt>
                <c:pt idx="2828">
                  <c:v>1.388242</c:v>
                </c:pt>
                <c:pt idx="2829">
                  <c:v>1.387966</c:v>
                </c:pt>
                <c:pt idx="2830">
                  <c:v>1.3904210000000001</c:v>
                </c:pt>
                <c:pt idx="2831">
                  <c:v>1.3920679999999999</c:v>
                </c:pt>
                <c:pt idx="2832">
                  <c:v>1.385275</c:v>
                </c:pt>
                <c:pt idx="2833">
                  <c:v>1.3886719999999999</c:v>
                </c:pt>
                <c:pt idx="2834">
                  <c:v>1.3863079999999999</c:v>
                </c:pt>
                <c:pt idx="2835">
                  <c:v>1.3844049999999999</c:v>
                </c:pt>
                <c:pt idx="2836">
                  <c:v>1.3926769999999999</c:v>
                </c:pt>
                <c:pt idx="2837">
                  <c:v>1.398166</c:v>
                </c:pt>
                <c:pt idx="2838">
                  <c:v>1.396428</c:v>
                </c:pt>
                <c:pt idx="2839">
                  <c:v>1.3935519999999999</c:v>
                </c:pt>
                <c:pt idx="2840">
                  <c:v>1.393767</c:v>
                </c:pt>
                <c:pt idx="2841">
                  <c:v>1.3909690000000001</c:v>
                </c:pt>
                <c:pt idx="2842">
                  <c:v>1.3863720000000002</c:v>
                </c:pt>
                <c:pt idx="2843">
                  <c:v>1.3924029999999998</c:v>
                </c:pt>
                <c:pt idx="2844">
                  <c:v>1.38483</c:v>
                </c:pt>
                <c:pt idx="2845">
                  <c:v>1.3815950000000001</c:v>
                </c:pt>
                <c:pt idx="2846">
                  <c:v>1.3832499999999999</c:v>
                </c:pt>
                <c:pt idx="2847">
                  <c:v>1.381794</c:v>
                </c:pt>
                <c:pt idx="2848">
                  <c:v>1.384782</c:v>
                </c:pt>
                <c:pt idx="2849">
                  <c:v>1.3820439999999998</c:v>
                </c:pt>
                <c:pt idx="2850">
                  <c:v>1.390212</c:v>
                </c:pt>
                <c:pt idx="2851">
                  <c:v>1.376174</c:v>
                </c:pt>
                <c:pt idx="2852">
                  <c:v>1.3753559999999998</c:v>
                </c:pt>
                <c:pt idx="2853">
                  <c:v>1.381097</c:v>
                </c:pt>
                <c:pt idx="2854">
                  <c:v>1.3827209999999999</c:v>
                </c:pt>
                <c:pt idx="2855">
                  <c:v>1.384334</c:v>
                </c:pt>
                <c:pt idx="2856">
                  <c:v>1.394998</c:v>
                </c:pt>
                <c:pt idx="2857">
                  <c:v>1.3936869999999999</c:v>
                </c:pt>
                <c:pt idx="2858">
                  <c:v>1.4054519999999999</c:v>
                </c:pt>
                <c:pt idx="2859">
                  <c:v>1.3933899999999999</c:v>
                </c:pt>
                <c:pt idx="2860">
                  <c:v>1.3913140000000002</c:v>
                </c:pt>
                <c:pt idx="2861">
                  <c:v>1.390925</c:v>
                </c:pt>
                <c:pt idx="2862">
                  <c:v>1.3931379999999998</c:v>
                </c:pt>
                <c:pt idx="2863">
                  <c:v>1.397883</c:v>
                </c:pt>
                <c:pt idx="2864">
                  <c:v>1.3992959999999999</c:v>
                </c:pt>
                <c:pt idx="2865">
                  <c:v>1.403556</c:v>
                </c:pt>
                <c:pt idx="2866">
                  <c:v>1.400525</c:v>
                </c:pt>
                <c:pt idx="2867">
                  <c:v>1.403008</c:v>
                </c:pt>
                <c:pt idx="2868">
                  <c:v>1.404803</c:v>
                </c:pt>
                <c:pt idx="2869">
                  <c:v>1.408733</c:v>
                </c:pt>
                <c:pt idx="2870">
                  <c:v>1.423387</c:v>
                </c:pt>
                <c:pt idx="2871">
                  <c:v>1.4288110000000001</c:v>
                </c:pt>
                <c:pt idx="2872">
                  <c:v>1.429257</c:v>
                </c:pt>
                <c:pt idx="2873">
                  <c:v>1.4177780000000002</c:v>
                </c:pt>
                <c:pt idx="2874">
                  <c:v>1.409537</c:v>
                </c:pt>
                <c:pt idx="2875">
                  <c:v>1.4183359999999998</c:v>
                </c:pt>
                <c:pt idx="2876">
                  <c:v>1.4106620000000001</c:v>
                </c:pt>
                <c:pt idx="2877">
                  <c:v>1.4177709999999999</c:v>
                </c:pt>
                <c:pt idx="2878">
                  <c:v>1.401904</c:v>
                </c:pt>
                <c:pt idx="2879">
                  <c:v>1.4139340000000002</c:v>
                </c:pt>
                <c:pt idx="2880">
                  <c:v>1.418345</c:v>
                </c:pt>
                <c:pt idx="2881">
                  <c:v>1.429144</c:v>
                </c:pt>
                <c:pt idx="2882">
                  <c:v>1.4465110000000001</c:v>
                </c:pt>
                <c:pt idx="2883">
                  <c:v>1.439557</c:v>
                </c:pt>
                <c:pt idx="2884">
                  <c:v>1.431886</c:v>
                </c:pt>
                <c:pt idx="2885">
                  <c:v>1.422291</c:v>
                </c:pt>
                <c:pt idx="2886">
                  <c:v>1.422733</c:v>
                </c:pt>
                <c:pt idx="2887">
                  <c:v>1.411224</c:v>
                </c:pt>
                <c:pt idx="2888">
                  <c:v>1.4036979999999999</c:v>
                </c:pt>
                <c:pt idx="2889">
                  <c:v>1.3978010000000001</c:v>
                </c:pt>
                <c:pt idx="2890">
                  <c:v>1.39734</c:v>
                </c:pt>
                <c:pt idx="2891">
                  <c:v>1.4009719999999999</c:v>
                </c:pt>
                <c:pt idx="2892">
                  <c:v>1.3965829999999999</c:v>
                </c:pt>
                <c:pt idx="2893">
                  <c:v>1.386817</c:v>
                </c:pt>
                <c:pt idx="2894">
                  <c:v>1.3845289999999999</c:v>
                </c:pt>
                <c:pt idx="2895">
                  <c:v>1.3872399999999998</c:v>
                </c:pt>
                <c:pt idx="2896">
                  <c:v>1.3880410000000001</c:v>
                </c:pt>
                <c:pt idx="2897">
                  <c:v>1.391068</c:v>
                </c:pt>
                <c:pt idx="2898">
                  <c:v>1.3973550000000001</c:v>
                </c:pt>
                <c:pt idx="2899">
                  <c:v>1.3947450000000001</c:v>
                </c:pt>
                <c:pt idx="2900">
                  <c:v>1.3924510000000001</c:v>
                </c:pt>
                <c:pt idx="2901">
                  <c:v>1.3877780000000002</c:v>
                </c:pt>
                <c:pt idx="2902">
                  <c:v>1.4014470000000001</c:v>
                </c:pt>
                <c:pt idx="2903">
                  <c:v>1.399365</c:v>
                </c:pt>
                <c:pt idx="2904">
                  <c:v>1.409154</c:v>
                </c:pt>
                <c:pt idx="2905">
                  <c:v>1.4067420000000002</c:v>
                </c:pt>
                <c:pt idx="2906">
                  <c:v>1.3998769999999998</c:v>
                </c:pt>
                <c:pt idx="2907">
                  <c:v>1.4036689999999998</c:v>
                </c:pt>
                <c:pt idx="2908">
                  <c:v>1.411727</c:v>
                </c:pt>
                <c:pt idx="2909">
                  <c:v>1.4362889999999999</c:v>
                </c:pt>
                <c:pt idx="2910">
                  <c:v>1.4397249999999999</c:v>
                </c:pt>
                <c:pt idx="2911">
                  <c:v>1.4322270000000001</c:v>
                </c:pt>
                <c:pt idx="2912">
                  <c:v>1.430169</c:v>
                </c:pt>
                <c:pt idx="2913">
                  <c:v>1.422123</c:v>
                </c:pt>
                <c:pt idx="2914">
                  <c:v>1.4049889999999998</c:v>
                </c:pt>
                <c:pt idx="2915">
                  <c:v>1.4080920000000001</c:v>
                </c:pt>
                <c:pt idx="2916">
                  <c:v>1.405294</c:v>
                </c:pt>
                <c:pt idx="2917">
                  <c:v>1.4028200000000002</c:v>
                </c:pt>
                <c:pt idx="2918">
                  <c:v>1.3956329999999999</c:v>
                </c:pt>
                <c:pt idx="2919">
                  <c:v>1.4031670000000001</c:v>
                </c:pt>
                <c:pt idx="2920">
                  <c:v>1.396595</c:v>
                </c:pt>
                <c:pt idx="2921">
                  <c:v>1.4003950000000001</c:v>
                </c:pt>
                <c:pt idx="2922">
                  <c:v>1.410962</c:v>
                </c:pt>
                <c:pt idx="2923">
                  <c:v>1.4140539999999999</c:v>
                </c:pt>
                <c:pt idx="2924">
                  <c:v>1.4132480000000001</c:v>
                </c:pt>
                <c:pt idx="2925">
                  <c:v>1.4007159999999999</c:v>
                </c:pt>
                <c:pt idx="2926">
                  <c:v>1.4001519999999998</c:v>
                </c:pt>
                <c:pt idx="2927">
                  <c:v>1.4077469999999999</c:v>
                </c:pt>
                <c:pt idx="2928">
                  <c:v>1.406679</c:v>
                </c:pt>
                <c:pt idx="2929">
                  <c:v>1.4066350000000001</c:v>
                </c:pt>
                <c:pt idx="2930">
                  <c:v>1.3984979999999998</c:v>
                </c:pt>
                <c:pt idx="2931">
                  <c:v>1.3913710000000001</c:v>
                </c:pt>
                <c:pt idx="2932">
                  <c:v>1.3846590000000001</c:v>
                </c:pt>
                <c:pt idx="2933">
                  <c:v>1.3805950000000002</c:v>
                </c:pt>
                <c:pt idx="2934">
                  <c:v>1.3802010000000002</c:v>
                </c:pt>
                <c:pt idx="2935">
                  <c:v>1.3902330000000001</c:v>
                </c:pt>
                <c:pt idx="2936">
                  <c:v>1.3875739999999999</c:v>
                </c:pt>
                <c:pt idx="2937">
                  <c:v>1.3887100000000001</c:v>
                </c:pt>
                <c:pt idx="2938">
                  <c:v>1.386741</c:v>
                </c:pt>
                <c:pt idx="2939">
                  <c:v>1.3910659999999999</c:v>
                </c:pt>
                <c:pt idx="2940">
                  <c:v>1.404827</c:v>
                </c:pt>
                <c:pt idx="2941">
                  <c:v>1.3840270000000001</c:v>
                </c:pt>
                <c:pt idx="2942">
                  <c:v>1.3606229999999999</c:v>
                </c:pt>
                <c:pt idx="2943">
                  <c:v>1.3556819999999998</c:v>
                </c:pt>
                <c:pt idx="2944">
                  <c:v>1.35164</c:v>
                </c:pt>
                <c:pt idx="2945">
                  <c:v>1.3498830000000002</c:v>
                </c:pt>
                <c:pt idx="2946">
                  <c:v>1.348158</c:v>
                </c:pt>
                <c:pt idx="2947">
                  <c:v>1.3461259999999999</c:v>
                </c:pt>
                <c:pt idx="2948">
                  <c:v>1.3538190000000001</c:v>
                </c:pt>
                <c:pt idx="2949">
                  <c:v>1.3546739999999999</c:v>
                </c:pt>
                <c:pt idx="2950">
                  <c:v>1.354171</c:v>
                </c:pt>
                <c:pt idx="2951">
                  <c:v>1.352468</c:v>
                </c:pt>
                <c:pt idx="2952">
                  <c:v>1.3534370000000002</c:v>
                </c:pt>
                <c:pt idx="2953">
                  <c:v>1.3503180000000001</c:v>
                </c:pt>
                <c:pt idx="2954">
                  <c:v>1.3487389999999999</c:v>
                </c:pt>
                <c:pt idx="2955">
                  <c:v>1.346139</c:v>
                </c:pt>
                <c:pt idx="2956">
                  <c:v>1.34701</c:v>
                </c:pt>
                <c:pt idx="2957">
                  <c:v>1.347499</c:v>
                </c:pt>
                <c:pt idx="2958">
                  <c:v>1.3398269999999999</c:v>
                </c:pt>
                <c:pt idx="2959">
                  <c:v>1.341567</c:v>
                </c:pt>
                <c:pt idx="2960">
                  <c:v>1.3372819999999999</c:v>
                </c:pt>
                <c:pt idx="2961">
                  <c:v>1.3458650000000001</c:v>
                </c:pt>
                <c:pt idx="2962">
                  <c:v>1.3572030000000002</c:v>
                </c:pt>
                <c:pt idx="2963">
                  <c:v>1.36456</c:v>
                </c:pt>
                <c:pt idx="2964">
                  <c:v>1.363003</c:v>
                </c:pt>
                <c:pt idx="2965">
                  <c:v>1.3657570000000001</c:v>
                </c:pt>
                <c:pt idx="2966">
                  <c:v>1.3699330000000001</c:v>
                </c:pt>
                <c:pt idx="2967">
                  <c:v>1.3691220000000002</c:v>
                </c:pt>
                <c:pt idx="2968">
                  <c:v>1.3701779999999999</c:v>
                </c:pt>
                <c:pt idx="2969">
                  <c:v>1.3647309999999999</c:v>
                </c:pt>
                <c:pt idx="2970">
                  <c:v>1.3620730000000001</c:v>
                </c:pt>
                <c:pt idx="2971">
                  <c:v>1.359418</c:v>
                </c:pt>
                <c:pt idx="2972">
                  <c:v>1.3607179999999999</c:v>
                </c:pt>
                <c:pt idx="2973">
                  <c:v>1.3606399999999998</c:v>
                </c:pt>
                <c:pt idx="2974">
                  <c:v>1.358716</c:v>
                </c:pt>
                <c:pt idx="2975">
                  <c:v>1.3588290000000001</c:v>
                </c:pt>
                <c:pt idx="2976">
                  <c:v>1.3617900000000001</c:v>
                </c:pt>
                <c:pt idx="2977">
                  <c:v>1.365043</c:v>
                </c:pt>
                <c:pt idx="2978">
                  <c:v>1.3513169999999999</c:v>
                </c:pt>
                <c:pt idx="2979">
                  <c:v>1.3489720000000001</c:v>
                </c:pt>
                <c:pt idx="2980">
                  <c:v>1.3514379999999999</c:v>
                </c:pt>
                <c:pt idx="2981">
                  <c:v>1.362357</c:v>
                </c:pt>
                <c:pt idx="2982">
                  <c:v>1.369262</c:v>
                </c:pt>
                <c:pt idx="2983">
                  <c:v>1.368258</c:v>
                </c:pt>
                <c:pt idx="2984">
                  <c:v>1.373162</c:v>
                </c:pt>
                <c:pt idx="2985">
                  <c:v>1.370736</c:v>
                </c:pt>
                <c:pt idx="2986">
                  <c:v>1.3640270000000001</c:v>
                </c:pt>
                <c:pt idx="2987">
                  <c:v>1.3462960000000002</c:v>
                </c:pt>
                <c:pt idx="2988">
                  <c:v>1.3469069999999999</c:v>
                </c:pt>
                <c:pt idx="2989">
                  <c:v>1.3490270000000002</c:v>
                </c:pt>
                <c:pt idx="2990">
                  <c:v>1.3480760000000001</c:v>
                </c:pt>
                <c:pt idx="2991">
                  <c:v>1.347586</c:v>
                </c:pt>
                <c:pt idx="2992">
                  <c:v>1.3425800000000001</c:v>
                </c:pt>
                <c:pt idx="2993">
                  <c:v>1.3435980000000001</c:v>
                </c:pt>
                <c:pt idx="2994">
                  <c:v>1.3398859999999999</c:v>
                </c:pt>
                <c:pt idx="2995">
                  <c:v>1.3347690000000001</c:v>
                </c:pt>
                <c:pt idx="2996">
                  <c:v>1.3373820000000001</c:v>
                </c:pt>
                <c:pt idx="2997">
                  <c:v>1.331925</c:v>
                </c:pt>
                <c:pt idx="2998">
                  <c:v>1.3303960000000001</c:v>
                </c:pt>
                <c:pt idx="2999">
                  <c:v>1.3326259999999999</c:v>
                </c:pt>
                <c:pt idx="3000">
                  <c:v>1.3339779999999999</c:v>
                </c:pt>
                <c:pt idx="3001">
                  <c:v>1.341575</c:v>
                </c:pt>
                <c:pt idx="3002">
                  <c:v>1.3398750000000001</c:v>
                </c:pt>
                <c:pt idx="3003">
                  <c:v>1.3475870000000001</c:v>
                </c:pt>
                <c:pt idx="3004">
                  <c:v>1.354835</c:v>
                </c:pt>
                <c:pt idx="3005">
                  <c:v>1.343961</c:v>
                </c:pt>
                <c:pt idx="3006">
                  <c:v>1.3349440000000001</c:v>
                </c:pt>
                <c:pt idx="3007">
                  <c:v>1.331582</c:v>
                </c:pt>
                <c:pt idx="3008">
                  <c:v>1.3336779999999999</c:v>
                </c:pt>
                <c:pt idx="3009">
                  <c:v>1.336508</c:v>
                </c:pt>
                <c:pt idx="3010">
                  <c:v>1.353839</c:v>
                </c:pt>
                <c:pt idx="3011">
                  <c:v>1.3469800000000001</c:v>
                </c:pt>
                <c:pt idx="3012">
                  <c:v>1.3560919999999999</c:v>
                </c:pt>
                <c:pt idx="3013">
                  <c:v>1.352589</c:v>
                </c:pt>
                <c:pt idx="3014">
                  <c:v>1.355183</c:v>
                </c:pt>
                <c:pt idx="3015">
                  <c:v>1.3558049999999999</c:v>
                </c:pt>
                <c:pt idx="3016">
                  <c:v>1.3616779999999999</c:v>
                </c:pt>
                <c:pt idx="3017">
                  <c:v>1.3648210000000001</c:v>
                </c:pt>
                <c:pt idx="3018">
                  <c:v>1.3728340000000001</c:v>
                </c:pt>
                <c:pt idx="3019">
                  <c:v>1.3635969999999999</c:v>
                </c:pt>
                <c:pt idx="3020">
                  <c:v>1.3702770000000002</c:v>
                </c:pt>
                <c:pt idx="3021">
                  <c:v>1.3710929999999999</c:v>
                </c:pt>
                <c:pt idx="3022">
                  <c:v>1.3676360000000001</c:v>
                </c:pt>
                <c:pt idx="3023">
                  <c:v>1.369669</c:v>
                </c:pt>
                <c:pt idx="3024">
                  <c:v>1.378765</c:v>
                </c:pt>
                <c:pt idx="3025">
                  <c:v>1.3756680000000001</c:v>
                </c:pt>
                <c:pt idx="3026">
                  <c:v>1.375213</c:v>
                </c:pt>
                <c:pt idx="3027">
                  <c:v>1.372609</c:v>
                </c:pt>
                <c:pt idx="3028">
                  <c:v>1.3701509999999999</c:v>
                </c:pt>
                <c:pt idx="3029">
                  <c:v>1.3713249999999999</c:v>
                </c:pt>
                <c:pt idx="3030">
                  <c:v>1.37483</c:v>
                </c:pt>
                <c:pt idx="3031">
                  <c:v>1.366042</c:v>
                </c:pt>
                <c:pt idx="3032">
                  <c:v>1.3673740000000001</c:v>
                </c:pt>
                <c:pt idx="3033">
                  <c:v>1.3635740000000001</c:v>
                </c:pt>
                <c:pt idx="3034">
                  <c:v>1.3498779999999999</c:v>
                </c:pt>
                <c:pt idx="3035">
                  <c:v>1.356749</c:v>
                </c:pt>
                <c:pt idx="3036">
                  <c:v>1.349588</c:v>
                </c:pt>
                <c:pt idx="3037">
                  <c:v>1.3533199999999999</c:v>
                </c:pt>
                <c:pt idx="3038">
                  <c:v>1.3597939999999999</c:v>
                </c:pt>
                <c:pt idx="3039">
                  <c:v>1.3626499999999999</c:v>
                </c:pt>
                <c:pt idx="3040">
                  <c:v>1.357524</c:v>
                </c:pt>
                <c:pt idx="3041">
                  <c:v>1.357931</c:v>
                </c:pt>
                <c:pt idx="3042">
                  <c:v>1.367337</c:v>
                </c:pt>
                <c:pt idx="3043">
                  <c:v>1.3832470000000001</c:v>
                </c:pt>
                <c:pt idx="3044">
                  <c:v>1.386085</c:v>
                </c:pt>
                <c:pt idx="3045">
                  <c:v>1.3834469999999999</c:v>
                </c:pt>
                <c:pt idx="3046">
                  <c:v>1.3829800000000001</c:v>
                </c:pt>
                <c:pt idx="3047">
                  <c:v>1.3778329999999999</c:v>
                </c:pt>
                <c:pt idx="3048">
                  <c:v>1.373067</c:v>
                </c:pt>
                <c:pt idx="3049">
                  <c:v>1.3674870000000001</c:v>
                </c:pt>
                <c:pt idx="3050">
                  <c:v>1.3658009999999998</c:v>
                </c:pt>
                <c:pt idx="3051">
                  <c:v>1.3612950000000001</c:v>
                </c:pt>
                <c:pt idx="3052">
                  <c:v>1.373829</c:v>
                </c:pt>
                <c:pt idx="3053">
                  <c:v>1.381583</c:v>
                </c:pt>
                <c:pt idx="3054">
                  <c:v>1.376749</c:v>
                </c:pt>
                <c:pt idx="3055">
                  <c:v>1.3619810000000001</c:v>
                </c:pt>
                <c:pt idx="3056">
                  <c:v>1.3588290000000001</c:v>
                </c:pt>
                <c:pt idx="3057">
                  <c:v>1.360924</c:v>
                </c:pt>
                <c:pt idx="3058">
                  <c:v>1.3538950000000001</c:v>
                </c:pt>
                <c:pt idx="3059">
                  <c:v>1.346149</c:v>
                </c:pt>
                <c:pt idx="3060">
                  <c:v>1.3565499999999999</c:v>
                </c:pt>
                <c:pt idx="3061">
                  <c:v>1.3610169999999999</c:v>
                </c:pt>
                <c:pt idx="3062">
                  <c:v>1.3633060000000001</c:v>
                </c:pt>
                <c:pt idx="3063">
                  <c:v>1.373869</c:v>
                </c:pt>
                <c:pt idx="3064">
                  <c:v>1.3676750000000002</c:v>
                </c:pt>
                <c:pt idx="3065">
                  <c:v>1.3551650000000002</c:v>
                </c:pt>
                <c:pt idx="3066">
                  <c:v>1.3463669999999999</c:v>
                </c:pt>
                <c:pt idx="3067">
                  <c:v>1.3531679999999999</c:v>
                </c:pt>
                <c:pt idx="3068">
                  <c:v>1.353469</c:v>
                </c:pt>
                <c:pt idx="3069">
                  <c:v>1.3491630000000001</c:v>
                </c:pt>
                <c:pt idx="3070">
                  <c:v>1.3378190000000001</c:v>
                </c:pt>
                <c:pt idx="3071">
                  <c:v>1.3312270000000002</c:v>
                </c:pt>
                <c:pt idx="3072">
                  <c:v>1.3270459999999999</c:v>
                </c:pt>
                <c:pt idx="3073">
                  <c:v>1.331</c:v>
                </c:pt>
                <c:pt idx="3074">
                  <c:v>1.3254010000000001</c:v>
                </c:pt>
                <c:pt idx="3075">
                  <c:v>1.3148410000000001</c:v>
                </c:pt>
                <c:pt idx="3076">
                  <c:v>1.3082149999999999</c:v>
                </c:pt>
                <c:pt idx="3077">
                  <c:v>1.312522</c:v>
                </c:pt>
                <c:pt idx="3078">
                  <c:v>1.3138190000000001</c:v>
                </c:pt>
                <c:pt idx="3079">
                  <c:v>1.301539</c:v>
                </c:pt>
                <c:pt idx="3080">
                  <c:v>1.286198</c:v>
                </c:pt>
                <c:pt idx="3081">
                  <c:v>1.2910059999999999</c:v>
                </c:pt>
                <c:pt idx="3082">
                  <c:v>1.2926159999999998</c:v>
                </c:pt>
                <c:pt idx="3083">
                  <c:v>1.302036</c:v>
                </c:pt>
                <c:pt idx="3084">
                  <c:v>1.291201</c:v>
                </c:pt>
                <c:pt idx="3085">
                  <c:v>1.311761</c:v>
                </c:pt>
                <c:pt idx="3086">
                  <c:v>1.311952</c:v>
                </c:pt>
                <c:pt idx="3087">
                  <c:v>1.321439</c:v>
                </c:pt>
                <c:pt idx="3088">
                  <c:v>1.3216620000000001</c:v>
                </c:pt>
                <c:pt idx="3089">
                  <c:v>1.322174</c:v>
                </c:pt>
                <c:pt idx="3090">
                  <c:v>1.3318479999999999</c:v>
                </c:pt>
                <c:pt idx="3091">
                  <c:v>1.3331649999999999</c:v>
                </c:pt>
                <c:pt idx="3092">
                  <c:v>1.3407020000000001</c:v>
                </c:pt>
                <c:pt idx="3093">
                  <c:v>1.328614</c:v>
                </c:pt>
                <c:pt idx="3094">
                  <c:v>1.3337119999999998</c:v>
                </c:pt>
                <c:pt idx="3095">
                  <c:v>1.33046</c:v>
                </c:pt>
                <c:pt idx="3096">
                  <c:v>1.3321010000000002</c:v>
                </c:pt>
                <c:pt idx="3097">
                  <c:v>1.3329519999999999</c:v>
                </c:pt>
                <c:pt idx="3098">
                  <c:v>1.338649</c:v>
                </c:pt>
                <c:pt idx="3099">
                  <c:v>1.3430779999999998</c:v>
                </c:pt>
                <c:pt idx="3100">
                  <c:v>1.3482859999999999</c:v>
                </c:pt>
                <c:pt idx="3101">
                  <c:v>1.3539479999999999</c:v>
                </c:pt>
                <c:pt idx="3102">
                  <c:v>1.3542939999999999</c:v>
                </c:pt>
                <c:pt idx="3103">
                  <c:v>1.3551279999999999</c:v>
                </c:pt>
                <c:pt idx="3104">
                  <c:v>1.357631</c:v>
                </c:pt>
                <c:pt idx="3105">
                  <c:v>1.3618410000000001</c:v>
                </c:pt>
                <c:pt idx="3106">
                  <c:v>1.359232</c:v>
                </c:pt>
                <c:pt idx="3107">
                  <c:v>1.3670179999999998</c:v>
                </c:pt>
                <c:pt idx="3108">
                  <c:v>1.3688089999999999</c:v>
                </c:pt>
                <c:pt idx="3109">
                  <c:v>1.3730770000000001</c:v>
                </c:pt>
                <c:pt idx="3110">
                  <c:v>1.3786400000000001</c:v>
                </c:pt>
                <c:pt idx="3111">
                  <c:v>1.3773230000000001</c:v>
                </c:pt>
                <c:pt idx="3112">
                  <c:v>1.3766579999999999</c:v>
                </c:pt>
                <c:pt idx="3113">
                  <c:v>1.3724010000000002</c:v>
                </c:pt>
                <c:pt idx="3114">
                  <c:v>1.373246</c:v>
                </c:pt>
                <c:pt idx="3115">
                  <c:v>1.3634039999999998</c:v>
                </c:pt>
                <c:pt idx="3116">
                  <c:v>1.3588480000000001</c:v>
                </c:pt>
                <c:pt idx="3117">
                  <c:v>1.355272</c:v>
                </c:pt>
                <c:pt idx="3118">
                  <c:v>1.3601460000000001</c:v>
                </c:pt>
                <c:pt idx="3119">
                  <c:v>1.364881</c:v>
                </c:pt>
                <c:pt idx="3120">
                  <c:v>1.3678350000000001</c:v>
                </c:pt>
                <c:pt idx="3121">
                  <c:v>1.368528</c:v>
                </c:pt>
                <c:pt idx="3122">
                  <c:v>1.3757300000000001</c:v>
                </c:pt>
                <c:pt idx="3123">
                  <c:v>1.3735189999999999</c:v>
                </c:pt>
                <c:pt idx="3124">
                  <c:v>1.3764259999999999</c:v>
                </c:pt>
                <c:pt idx="3125">
                  <c:v>1.379923</c:v>
                </c:pt>
                <c:pt idx="3126">
                  <c:v>1.3799789999999998</c:v>
                </c:pt>
                <c:pt idx="3127">
                  <c:v>1.385856</c:v>
                </c:pt>
                <c:pt idx="3128">
                  <c:v>1.3908260000000001</c:v>
                </c:pt>
                <c:pt idx="3129">
                  <c:v>1.4052739999999999</c:v>
                </c:pt>
                <c:pt idx="3130">
                  <c:v>1.4064559999999999</c:v>
                </c:pt>
                <c:pt idx="3131">
                  <c:v>1.4083670000000001</c:v>
                </c:pt>
                <c:pt idx="3132">
                  <c:v>1.40903</c:v>
                </c:pt>
                <c:pt idx="3133">
                  <c:v>1.41056</c:v>
                </c:pt>
                <c:pt idx="3134">
                  <c:v>1.4092089999999999</c:v>
                </c:pt>
                <c:pt idx="3135">
                  <c:v>1.4213769999999999</c:v>
                </c:pt>
                <c:pt idx="3136">
                  <c:v>1.429573</c:v>
                </c:pt>
                <c:pt idx="3137">
                  <c:v>1.4259729999999999</c:v>
                </c:pt>
                <c:pt idx="3138">
                  <c:v>1.4231370000000001</c:v>
                </c:pt>
                <c:pt idx="3139">
                  <c:v>1.41615</c:v>
                </c:pt>
                <c:pt idx="3140">
                  <c:v>1.4154450000000001</c:v>
                </c:pt>
                <c:pt idx="3141">
                  <c:v>1.4180000000000001</c:v>
                </c:pt>
                <c:pt idx="3142">
                  <c:v>1.418679</c:v>
                </c:pt>
                <c:pt idx="3143">
                  <c:v>1.4195490000000002</c:v>
                </c:pt>
                <c:pt idx="3144">
                  <c:v>1.420547</c:v>
                </c:pt>
                <c:pt idx="3145">
                  <c:v>1.4259979999999999</c:v>
                </c:pt>
                <c:pt idx="3146">
                  <c:v>1.4331260000000001</c:v>
                </c:pt>
                <c:pt idx="3147">
                  <c:v>1.441581</c:v>
                </c:pt>
                <c:pt idx="3148">
                  <c:v>1.4354</c:v>
                </c:pt>
                <c:pt idx="3149">
                  <c:v>1.4338009999999999</c:v>
                </c:pt>
                <c:pt idx="3150">
                  <c:v>1.4363669999999999</c:v>
                </c:pt>
                <c:pt idx="3151">
                  <c:v>1.4306569999999998</c:v>
                </c:pt>
                <c:pt idx="3152">
                  <c:v>1.432979</c:v>
                </c:pt>
                <c:pt idx="3153">
                  <c:v>1.4330619999999998</c:v>
                </c:pt>
                <c:pt idx="3154">
                  <c:v>1.4258600000000001</c:v>
                </c:pt>
                <c:pt idx="3155">
                  <c:v>1.4235100000000001</c:v>
                </c:pt>
                <c:pt idx="3156">
                  <c:v>1.420393</c:v>
                </c:pt>
                <c:pt idx="3157">
                  <c:v>1.422553</c:v>
                </c:pt>
                <c:pt idx="3158">
                  <c:v>1.415529</c:v>
                </c:pt>
                <c:pt idx="3159">
                  <c:v>1.416963</c:v>
                </c:pt>
                <c:pt idx="3160">
                  <c:v>1.4205570000000001</c:v>
                </c:pt>
                <c:pt idx="3161">
                  <c:v>1.419878</c:v>
                </c:pt>
                <c:pt idx="3162">
                  <c:v>1.427241</c:v>
                </c:pt>
                <c:pt idx="3163">
                  <c:v>1.423297</c:v>
                </c:pt>
                <c:pt idx="3164">
                  <c:v>1.428277</c:v>
                </c:pt>
                <c:pt idx="3165">
                  <c:v>1.430096</c:v>
                </c:pt>
                <c:pt idx="3166">
                  <c:v>1.4316900000000001</c:v>
                </c:pt>
                <c:pt idx="3167">
                  <c:v>1.4368379999999998</c:v>
                </c:pt>
                <c:pt idx="3168">
                  <c:v>1.4370050000000001</c:v>
                </c:pt>
                <c:pt idx="3169">
                  <c:v>1.4393610000000001</c:v>
                </c:pt>
                <c:pt idx="3170">
                  <c:v>1.4392099999999999</c:v>
                </c:pt>
                <c:pt idx="3171">
                  <c:v>1.4377359999999999</c:v>
                </c:pt>
                <c:pt idx="3172">
                  <c:v>1.4402109999999999</c:v>
                </c:pt>
                <c:pt idx="3173">
                  <c:v>1.4441030000000001</c:v>
                </c:pt>
                <c:pt idx="3174">
                  <c:v>1.4498070000000001</c:v>
                </c:pt>
                <c:pt idx="3175">
                  <c:v>1.4514210000000001</c:v>
                </c:pt>
                <c:pt idx="3176">
                  <c:v>1.4592019999999999</c:v>
                </c:pt>
                <c:pt idx="3177">
                  <c:v>1.4532759999999998</c:v>
                </c:pt>
                <c:pt idx="3178">
                  <c:v>1.454896</c:v>
                </c:pt>
                <c:pt idx="3179">
                  <c:v>1.4420849999999998</c:v>
                </c:pt>
                <c:pt idx="3180">
                  <c:v>1.4454849999999999</c:v>
                </c:pt>
                <c:pt idx="3181">
                  <c:v>1.4446160000000001</c:v>
                </c:pt>
                <c:pt idx="3182">
                  <c:v>1.443265</c:v>
                </c:pt>
                <c:pt idx="3183">
                  <c:v>1.4427449999999999</c:v>
                </c:pt>
                <c:pt idx="3184">
                  <c:v>1.4394720000000001</c:v>
                </c:pt>
                <c:pt idx="3185">
                  <c:v>1.452202</c:v>
                </c:pt>
                <c:pt idx="3186">
                  <c:v>1.4575940000000001</c:v>
                </c:pt>
                <c:pt idx="3187">
                  <c:v>1.45353</c:v>
                </c:pt>
                <c:pt idx="3188">
                  <c:v>1.452534</c:v>
                </c:pt>
                <c:pt idx="3189">
                  <c:v>1.4479839999999999</c:v>
                </c:pt>
                <c:pt idx="3190">
                  <c:v>1.4463970000000002</c:v>
                </c:pt>
                <c:pt idx="3191">
                  <c:v>1.443279</c:v>
                </c:pt>
                <c:pt idx="3192">
                  <c:v>1.430212</c:v>
                </c:pt>
                <c:pt idx="3193">
                  <c:v>1.4238409999999999</c:v>
                </c:pt>
                <c:pt idx="3194">
                  <c:v>1.4187289999999999</c:v>
                </c:pt>
                <c:pt idx="3195">
                  <c:v>1.410123</c:v>
                </c:pt>
                <c:pt idx="3196">
                  <c:v>1.423942</c:v>
                </c:pt>
                <c:pt idx="3197">
                  <c:v>1.426763</c:v>
                </c:pt>
                <c:pt idx="3198">
                  <c:v>1.437009</c:v>
                </c:pt>
                <c:pt idx="3199">
                  <c:v>1.4249879999999999</c:v>
                </c:pt>
                <c:pt idx="3200">
                  <c:v>1.419135</c:v>
                </c:pt>
                <c:pt idx="3201">
                  <c:v>1.4227400000000001</c:v>
                </c:pt>
                <c:pt idx="3202">
                  <c:v>1.421316</c:v>
                </c:pt>
                <c:pt idx="3203">
                  <c:v>1.411853</c:v>
                </c:pt>
                <c:pt idx="3204">
                  <c:v>1.406455</c:v>
                </c:pt>
                <c:pt idx="3205">
                  <c:v>1.4043180000000002</c:v>
                </c:pt>
                <c:pt idx="3206">
                  <c:v>1.408922</c:v>
                </c:pt>
                <c:pt idx="3207">
                  <c:v>1.3956139999999999</c:v>
                </c:pt>
                <c:pt idx="3208">
                  <c:v>1.3986590000000001</c:v>
                </c:pt>
                <c:pt idx="3209">
                  <c:v>1.4011779999999998</c:v>
                </c:pt>
                <c:pt idx="3210">
                  <c:v>1.4056710000000001</c:v>
                </c:pt>
                <c:pt idx="3211">
                  <c:v>1.4038489999999999</c:v>
                </c:pt>
                <c:pt idx="3212">
                  <c:v>1.4058869999999999</c:v>
                </c:pt>
                <c:pt idx="3213">
                  <c:v>1.4012899999999999</c:v>
                </c:pt>
                <c:pt idx="3214">
                  <c:v>1.3955000000000002</c:v>
                </c:pt>
                <c:pt idx="3215">
                  <c:v>1.401114</c:v>
                </c:pt>
                <c:pt idx="3216">
                  <c:v>1.3962620000000001</c:v>
                </c:pt>
                <c:pt idx="3217">
                  <c:v>1.4042500000000002</c:v>
                </c:pt>
                <c:pt idx="3218">
                  <c:v>1.4072749999999998</c:v>
                </c:pt>
                <c:pt idx="3219">
                  <c:v>1.4091089999999999</c:v>
                </c:pt>
                <c:pt idx="3220">
                  <c:v>1.4152940000000001</c:v>
                </c:pt>
                <c:pt idx="3221">
                  <c:v>1.4206379999999998</c:v>
                </c:pt>
                <c:pt idx="3222">
                  <c:v>1.4185159999999999</c:v>
                </c:pt>
                <c:pt idx="3223">
                  <c:v>1.415842</c:v>
                </c:pt>
                <c:pt idx="3224">
                  <c:v>1.4151689999999999</c:v>
                </c:pt>
                <c:pt idx="3225">
                  <c:v>1.4102510000000001</c:v>
                </c:pt>
                <c:pt idx="3226">
                  <c:v>1.4172089999999999</c:v>
                </c:pt>
                <c:pt idx="3227">
                  <c:v>1.415867</c:v>
                </c:pt>
                <c:pt idx="3228">
                  <c:v>1.417554</c:v>
                </c:pt>
                <c:pt idx="3229">
                  <c:v>1.4133899999999999</c:v>
                </c:pt>
                <c:pt idx="3230">
                  <c:v>1.419964</c:v>
                </c:pt>
                <c:pt idx="3231">
                  <c:v>1.4270620000000001</c:v>
                </c:pt>
                <c:pt idx="3232">
                  <c:v>1.42032</c:v>
                </c:pt>
                <c:pt idx="3233">
                  <c:v>1.415694</c:v>
                </c:pt>
                <c:pt idx="3234">
                  <c:v>1.4159700000000002</c:v>
                </c:pt>
                <c:pt idx="3235">
                  <c:v>1.4203749999999999</c:v>
                </c:pt>
                <c:pt idx="3236">
                  <c:v>1.416142</c:v>
                </c:pt>
                <c:pt idx="3237">
                  <c:v>1.41689</c:v>
                </c:pt>
                <c:pt idx="3238">
                  <c:v>1.438779</c:v>
                </c:pt>
                <c:pt idx="3239">
                  <c:v>1.442078</c:v>
                </c:pt>
                <c:pt idx="3240">
                  <c:v>1.4515739999999999</c:v>
                </c:pt>
                <c:pt idx="3241">
                  <c:v>1.454723</c:v>
                </c:pt>
                <c:pt idx="3242">
                  <c:v>1.4493929999999999</c:v>
                </c:pt>
                <c:pt idx="3243">
                  <c:v>1.4543569999999999</c:v>
                </c:pt>
                <c:pt idx="3244">
                  <c:v>1.4654259999999999</c:v>
                </c:pt>
                <c:pt idx="3245">
                  <c:v>1.4615670000000001</c:v>
                </c:pt>
                <c:pt idx="3246">
                  <c:v>1.4699309999999999</c:v>
                </c:pt>
                <c:pt idx="3247">
                  <c:v>1.469703</c:v>
                </c:pt>
                <c:pt idx="3248">
                  <c:v>1.4721690000000001</c:v>
                </c:pt>
                <c:pt idx="3249">
                  <c:v>1.4724180000000002</c:v>
                </c:pt>
                <c:pt idx="3250">
                  <c:v>1.484475</c:v>
                </c:pt>
                <c:pt idx="3251">
                  <c:v>1.476728</c:v>
                </c:pt>
                <c:pt idx="3252">
                  <c:v>1.47113</c:v>
                </c:pt>
                <c:pt idx="3253">
                  <c:v>1.470874</c:v>
                </c:pt>
                <c:pt idx="3254">
                  <c:v>1.4791859999999999</c:v>
                </c:pt>
                <c:pt idx="3255">
                  <c:v>1.4786049999999999</c:v>
                </c:pt>
                <c:pt idx="3256">
                  <c:v>1.4834670000000001</c:v>
                </c:pt>
                <c:pt idx="3257">
                  <c:v>1.4766239999999999</c:v>
                </c:pt>
                <c:pt idx="3258">
                  <c:v>1.477387</c:v>
                </c:pt>
                <c:pt idx="3259">
                  <c:v>1.4685929999999998</c:v>
                </c:pt>
                <c:pt idx="3260">
                  <c:v>1.4692189999999998</c:v>
                </c:pt>
                <c:pt idx="3261">
                  <c:v>1.4589760000000001</c:v>
                </c:pt>
                <c:pt idx="3262">
                  <c:v>1.464769</c:v>
                </c:pt>
                <c:pt idx="3263">
                  <c:v>1.467814</c:v>
                </c:pt>
                <c:pt idx="3264">
                  <c:v>1.4813179999999999</c:v>
                </c:pt>
                <c:pt idx="3265">
                  <c:v>1.4755799999999999</c:v>
                </c:pt>
                <c:pt idx="3266">
                  <c:v>1.4745750000000002</c:v>
                </c:pt>
                <c:pt idx="3267">
                  <c:v>1.4817290000000001</c:v>
                </c:pt>
                <c:pt idx="3268">
                  <c:v>1.4852479999999999</c:v>
                </c:pt>
                <c:pt idx="3269">
                  <c:v>1.4872479999999999</c:v>
                </c:pt>
                <c:pt idx="3270">
                  <c:v>1.4839689999999999</c:v>
                </c:pt>
                <c:pt idx="3271">
                  <c:v>1.4827920000000001</c:v>
                </c:pt>
                <c:pt idx="3272">
                  <c:v>1.4799770000000001</c:v>
                </c:pt>
                <c:pt idx="3273">
                  <c:v>1.4782390000000001</c:v>
                </c:pt>
                <c:pt idx="3274">
                  <c:v>1.4809600000000001</c:v>
                </c:pt>
                <c:pt idx="3275">
                  <c:v>1.4825159999999999</c:v>
                </c:pt>
                <c:pt idx="3276">
                  <c:v>1.480812</c:v>
                </c:pt>
                <c:pt idx="3277">
                  <c:v>1.4853200000000002</c:v>
                </c:pt>
                <c:pt idx="3278">
                  <c:v>1.4788810000000001</c:v>
                </c:pt>
                <c:pt idx="3279">
                  <c:v>1.471913</c:v>
                </c:pt>
                <c:pt idx="3280">
                  <c:v>1.4697989999999999</c:v>
                </c:pt>
                <c:pt idx="3281">
                  <c:v>1.4708220000000001</c:v>
                </c:pt>
                <c:pt idx="3282">
                  <c:v>1.4717089999999999</c:v>
                </c:pt>
                <c:pt idx="3283">
                  <c:v>1.4735100000000001</c:v>
                </c:pt>
                <c:pt idx="3284">
                  <c:v>1.478378</c:v>
                </c:pt>
                <c:pt idx="3285">
                  <c:v>1.4812280000000002</c:v>
                </c:pt>
                <c:pt idx="3286">
                  <c:v>1.4793670000000001</c:v>
                </c:pt>
                <c:pt idx="3287">
                  <c:v>1.4820179999999998</c:v>
                </c:pt>
                <c:pt idx="3288">
                  <c:v>1.4820689999999999</c:v>
                </c:pt>
                <c:pt idx="3289">
                  <c:v>1.4851660000000002</c:v>
                </c:pt>
                <c:pt idx="3290">
                  <c:v>1.485093</c:v>
                </c:pt>
                <c:pt idx="3291">
                  <c:v>1.4956559999999999</c:v>
                </c:pt>
                <c:pt idx="3292">
                  <c:v>1.498937</c:v>
                </c:pt>
                <c:pt idx="3293">
                  <c:v>1.494815</c:v>
                </c:pt>
                <c:pt idx="3294">
                  <c:v>1.4908349999999999</c:v>
                </c:pt>
                <c:pt idx="3295">
                  <c:v>1.4898449999999999</c:v>
                </c:pt>
                <c:pt idx="3296">
                  <c:v>1.491371</c:v>
                </c:pt>
                <c:pt idx="3297">
                  <c:v>1.495711</c:v>
                </c:pt>
                <c:pt idx="3298">
                  <c:v>1.4950890000000001</c:v>
                </c:pt>
                <c:pt idx="3299">
                  <c:v>1.4924539999999999</c:v>
                </c:pt>
                <c:pt idx="3300">
                  <c:v>1.4943770000000001</c:v>
                </c:pt>
                <c:pt idx="3301">
                  <c:v>1.5019929999999999</c:v>
                </c:pt>
                <c:pt idx="3302">
                  <c:v>1.5075049999999999</c:v>
                </c:pt>
                <c:pt idx="3303">
                  <c:v>1.5101390000000001</c:v>
                </c:pt>
                <c:pt idx="3304">
                  <c:v>1.5109170000000001</c:v>
                </c:pt>
                <c:pt idx="3305">
                  <c:v>1.509735</c:v>
                </c:pt>
                <c:pt idx="3306">
                  <c:v>1.5047290000000002</c:v>
                </c:pt>
                <c:pt idx="3307">
                  <c:v>1.5038149999999999</c:v>
                </c:pt>
                <c:pt idx="3308">
                  <c:v>1.50329</c:v>
                </c:pt>
                <c:pt idx="3309">
                  <c:v>1.514926</c:v>
                </c:pt>
                <c:pt idx="3310">
                  <c:v>1.5136510000000001</c:v>
                </c:pt>
                <c:pt idx="3311">
                  <c:v>1.52508</c:v>
                </c:pt>
                <c:pt idx="3312">
                  <c:v>1.521917</c:v>
                </c:pt>
                <c:pt idx="3313">
                  <c:v>1.5177400000000001</c:v>
                </c:pt>
                <c:pt idx="3314">
                  <c:v>1.51627</c:v>
                </c:pt>
                <c:pt idx="3315">
                  <c:v>1.513641</c:v>
                </c:pt>
                <c:pt idx="3316">
                  <c:v>1.518829</c:v>
                </c:pt>
                <c:pt idx="3317">
                  <c:v>1.5165979999999999</c:v>
                </c:pt>
                <c:pt idx="3318">
                  <c:v>1.5180250000000002</c:v>
                </c:pt>
                <c:pt idx="3319">
                  <c:v>1.5112450000000002</c:v>
                </c:pt>
                <c:pt idx="3320">
                  <c:v>1.5163120000000001</c:v>
                </c:pt>
                <c:pt idx="3321">
                  <c:v>1.535765</c:v>
                </c:pt>
                <c:pt idx="3322">
                  <c:v>1.5423629999999999</c:v>
                </c:pt>
                <c:pt idx="3323">
                  <c:v>1.5461699999999998</c:v>
                </c:pt>
                <c:pt idx="3324">
                  <c:v>1.5322649999999998</c:v>
                </c:pt>
                <c:pt idx="3325">
                  <c:v>1.5381370000000001</c:v>
                </c:pt>
                <c:pt idx="3326">
                  <c:v>1.5368680000000001</c:v>
                </c:pt>
                <c:pt idx="3327">
                  <c:v>1.5335190000000001</c:v>
                </c:pt>
                <c:pt idx="3328">
                  <c:v>1.5238929999999999</c:v>
                </c:pt>
                <c:pt idx="3329">
                  <c:v>1.509509</c:v>
                </c:pt>
                <c:pt idx="3330">
                  <c:v>1.507144</c:v>
                </c:pt>
                <c:pt idx="3331">
                  <c:v>1.5054460000000001</c:v>
                </c:pt>
                <c:pt idx="3332">
                  <c:v>1.508988</c:v>
                </c:pt>
                <c:pt idx="3333">
                  <c:v>1.5065780000000002</c:v>
                </c:pt>
                <c:pt idx="3334">
                  <c:v>1.5093270000000001</c:v>
                </c:pt>
                <c:pt idx="3335">
                  <c:v>1.517139</c:v>
                </c:pt>
                <c:pt idx="3336">
                  <c:v>1.5192939999999999</c:v>
                </c:pt>
                <c:pt idx="3337">
                  <c:v>1.507511</c:v>
                </c:pt>
                <c:pt idx="3338">
                  <c:v>1.5022249999999999</c:v>
                </c:pt>
                <c:pt idx="3339">
                  <c:v>1.5177869999999998</c:v>
                </c:pt>
                <c:pt idx="3340">
                  <c:v>1.5239580000000001</c:v>
                </c:pt>
                <c:pt idx="3341">
                  <c:v>1.5273779999999999</c:v>
                </c:pt>
                <c:pt idx="3342">
                  <c:v>1.5305789999999999</c:v>
                </c:pt>
                <c:pt idx="3343">
                  <c:v>1.5334190000000001</c:v>
                </c:pt>
                <c:pt idx="3344">
                  <c:v>1.5286590000000002</c:v>
                </c:pt>
                <c:pt idx="3345">
                  <c:v>1.5217169999999998</c:v>
                </c:pt>
                <c:pt idx="3346">
                  <c:v>1.5249899999999998</c:v>
                </c:pt>
                <c:pt idx="3347">
                  <c:v>1.5277780000000001</c:v>
                </c:pt>
                <c:pt idx="3348">
                  <c:v>1.532003</c:v>
                </c:pt>
                <c:pt idx="3349">
                  <c:v>1.5356239999999999</c:v>
                </c:pt>
                <c:pt idx="3350">
                  <c:v>1.54111</c:v>
                </c:pt>
                <c:pt idx="3351">
                  <c:v>1.5367189999999999</c:v>
                </c:pt>
                <c:pt idx="3352">
                  <c:v>1.5286029999999999</c:v>
                </c:pt>
                <c:pt idx="3353">
                  <c:v>1.533879</c:v>
                </c:pt>
                <c:pt idx="3354">
                  <c:v>1.547955</c:v>
                </c:pt>
                <c:pt idx="3355">
                  <c:v>1.5425360000000001</c:v>
                </c:pt>
                <c:pt idx="3356">
                  <c:v>1.5333949999999998</c:v>
                </c:pt>
                <c:pt idx="3357">
                  <c:v>1.5351079999999999</c:v>
                </c:pt>
                <c:pt idx="3358">
                  <c:v>1.533404</c:v>
                </c:pt>
                <c:pt idx="3359">
                  <c:v>1.5408519999999999</c:v>
                </c:pt>
                <c:pt idx="3360">
                  <c:v>1.535026</c:v>
                </c:pt>
                <c:pt idx="3361">
                  <c:v>1.536316</c:v>
                </c:pt>
                <c:pt idx="3362">
                  <c:v>1.5381670000000001</c:v>
                </c:pt>
                <c:pt idx="3363">
                  <c:v>1.536429</c:v>
                </c:pt>
                <c:pt idx="3364">
                  <c:v>1.5403610000000001</c:v>
                </c:pt>
                <c:pt idx="3365">
                  <c:v>1.5354429999999999</c:v>
                </c:pt>
                <c:pt idx="3366">
                  <c:v>1.540322</c:v>
                </c:pt>
                <c:pt idx="3367">
                  <c:v>1.5400210000000001</c:v>
                </c:pt>
                <c:pt idx="3368">
                  <c:v>1.5309440000000001</c:v>
                </c:pt>
                <c:pt idx="3369">
                  <c:v>1.5150159999999999</c:v>
                </c:pt>
                <c:pt idx="3370">
                  <c:v>1.5173920000000001</c:v>
                </c:pt>
                <c:pt idx="3371">
                  <c:v>1.522146</c:v>
                </c:pt>
                <c:pt idx="3372">
                  <c:v>1.5038200000000002</c:v>
                </c:pt>
                <c:pt idx="3373">
                  <c:v>1.499633</c:v>
                </c:pt>
                <c:pt idx="3374">
                  <c:v>1.498324</c:v>
                </c:pt>
                <c:pt idx="3375">
                  <c:v>1.4978530000000001</c:v>
                </c:pt>
                <c:pt idx="3376">
                  <c:v>1.4934630000000002</c:v>
                </c:pt>
                <c:pt idx="3377">
                  <c:v>1.498305</c:v>
                </c:pt>
                <c:pt idx="3378">
                  <c:v>1.5007570000000001</c:v>
                </c:pt>
                <c:pt idx="3379">
                  <c:v>1.502219</c:v>
                </c:pt>
                <c:pt idx="3380">
                  <c:v>1.510688</c:v>
                </c:pt>
                <c:pt idx="3381">
                  <c:v>1.504894</c:v>
                </c:pt>
                <c:pt idx="3382">
                  <c:v>1.4979920000000002</c:v>
                </c:pt>
                <c:pt idx="3383">
                  <c:v>1.5020079999999998</c:v>
                </c:pt>
                <c:pt idx="3384">
                  <c:v>1.5008729999999999</c:v>
                </c:pt>
                <c:pt idx="3385">
                  <c:v>1.5075970000000001</c:v>
                </c:pt>
                <c:pt idx="3386">
                  <c:v>1.497716</c:v>
                </c:pt>
                <c:pt idx="3387">
                  <c:v>1.4817720000000001</c:v>
                </c:pt>
                <c:pt idx="3388">
                  <c:v>1.4825270000000002</c:v>
                </c:pt>
                <c:pt idx="3389">
                  <c:v>1.4819260000000001</c:v>
                </c:pt>
                <c:pt idx="3390">
                  <c:v>1.4745009999999998</c:v>
                </c:pt>
                <c:pt idx="3391">
                  <c:v>1.4622950000000001</c:v>
                </c:pt>
                <c:pt idx="3392">
                  <c:v>1.470712</c:v>
                </c:pt>
                <c:pt idx="3393">
                  <c:v>1.4674889999999998</c:v>
                </c:pt>
                <c:pt idx="3394">
                  <c:v>1.46207</c:v>
                </c:pt>
                <c:pt idx="3395">
                  <c:v>1.4554390000000001</c:v>
                </c:pt>
                <c:pt idx="3396">
                  <c:v>1.4398120000000001</c:v>
                </c:pt>
                <c:pt idx="3397">
                  <c:v>1.4370039999999999</c:v>
                </c:pt>
                <c:pt idx="3398">
                  <c:v>1.4384190000000001</c:v>
                </c:pt>
                <c:pt idx="3399">
                  <c:v>1.453076</c:v>
                </c:pt>
                <c:pt idx="3400">
                  <c:v>1.4425780000000001</c:v>
                </c:pt>
                <c:pt idx="3401">
                  <c:v>1.448448</c:v>
                </c:pt>
                <c:pt idx="3402">
                  <c:v>1.4447919999999999</c:v>
                </c:pt>
                <c:pt idx="3403">
                  <c:v>1.451336</c:v>
                </c:pt>
                <c:pt idx="3404">
                  <c:v>1.4541130000000002</c:v>
                </c:pt>
                <c:pt idx="3405">
                  <c:v>1.4512729999999998</c:v>
                </c:pt>
                <c:pt idx="3406">
                  <c:v>1.4489089999999998</c:v>
                </c:pt>
                <c:pt idx="3407">
                  <c:v>1.445975</c:v>
                </c:pt>
                <c:pt idx="3408">
                  <c:v>1.448453</c:v>
                </c:pt>
                <c:pt idx="3409">
                  <c:v>1.4440680000000001</c:v>
                </c:pt>
                <c:pt idx="3410">
                  <c:v>1.4520279999999999</c:v>
                </c:pt>
                <c:pt idx="3411">
                  <c:v>1.447997</c:v>
                </c:pt>
                <c:pt idx="3412">
                  <c:v>1.4456770000000001</c:v>
                </c:pt>
                <c:pt idx="3413">
                  <c:v>1.451471</c:v>
                </c:pt>
                <c:pt idx="3414">
                  <c:v>1.4554689999999999</c:v>
                </c:pt>
                <c:pt idx="3415">
                  <c:v>1.4555469999999999</c:v>
                </c:pt>
                <c:pt idx="3416">
                  <c:v>1.4517099999999998</c:v>
                </c:pt>
                <c:pt idx="3417">
                  <c:v>1.454725</c:v>
                </c:pt>
                <c:pt idx="3418">
                  <c:v>1.4623809999999999</c:v>
                </c:pt>
                <c:pt idx="3419">
                  <c:v>1.4602600000000001</c:v>
                </c:pt>
                <c:pt idx="3420">
                  <c:v>1.4705439999999999</c:v>
                </c:pt>
                <c:pt idx="3421">
                  <c:v>1.457619</c:v>
                </c:pt>
                <c:pt idx="3422">
                  <c:v>1.4664920000000001</c:v>
                </c:pt>
                <c:pt idx="3423">
                  <c:v>1.465695</c:v>
                </c:pt>
                <c:pt idx="3424">
                  <c:v>1.4593590000000001</c:v>
                </c:pt>
                <c:pt idx="3425">
                  <c:v>1.4514500000000001</c:v>
                </c:pt>
                <c:pt idx="3426">
                  <c:v>1.449622</c:v>
                </c:pt>
                <c:pt idx="3427">
                  <c:v>1.4457120000000001</c:v>
                </c:pt>
                <c:pt idx="3428">
                  <c:v>1.4431960000000001</c:v>
                </c:pt>
                <c:pt idx="3429">
                  <c:v>1.436456</c:v>
                </c:pt>
                <c:pt idx="3430">
                  <c:v>1.4297149999999998</c:v>
                </c:pt>
                <c:pt idx="3431">
                  <c:v>1.4139259999999998</c:v>
                </c:pt>
                <c:pt idx="3432">
                  <c:v>1.4144749999999999</c:v>
                </c:pt>
                <c:pt idx="3433">
                  <c:v>1.4115090000000001</c:v>
                </c:pt>
                <c:pt idx="3434">
                  <c:v>1.4252539999999998</c:v>
                </c:pt>
                <c:pt idx="3435">
                  <c:v>1.4306450000000002</c:v>
                </c:pt>
                <c:pt idx="3436">
                  <c:v>1.4270230000000002</c:v>
                </c:pt>
                <c:pt idx="3437">
                  <c:v>1.4242519999999999</c:v>
                </c:pt>
                <c:pt idx="3438">
                  <c:v>1.422825</c:v>
                </c:pt>
                <c:pt idx="3439">
                  <c:v>1.4149260000000001</c:v>
                </c:pt>
                <c:pt idx="3440">
                  <c:v>1.4023349999999999</c:v>
                </c:pt>
                <c:pt idx="3441">
                  <c:v>1.4041659999999998</c:v>
                </c:pt>
                <c:pt idx="3442">
                  <c:v>1.399634</c:v>
                </c:pt>
                <c:pt idx="3443">
                  <c:v>1.3952309999999999</c:v>
                </c:pt>
                <c:pt idx="3444">
                  <c:v>1.4014689999999999</c:v>
                </c:pt>
                <c:pt idx="3445">
                  <c:v>1.4005300000000001</c:v>
                </c:pt>
                <c:pt idx="3446">
                  <c:v>1.4030699999999998</c:v>
                </c:pt>
                <c:pt idx="3447">
                  <c:v>1.3986099999999999</c:v>
                </c:pt>
                <c:pt idx="3448">
                  <c:v>1.4035089999999999</c:v>
                </c:pt>
                <c:pt idx="3449">
                  <c:v>1.3911709999999999</c:v>
                </c:pt>
                <c:pt idx="3450">
                  <c:v>1.3959649999999999</c:v>
                </c:pt>
                <c:pt idx="3451">
                  <c:v>1.4162819999999998</c:v>
                </c:pt>
                <c:pt idx="3452">
                  <c:v>1.421859</c:v>
                </c:pt>
                <c:pt idx="3453">
                  <c:v>1.424274</c:v>
                </c:pt>
                <c:pt idx="3454">
                  <c:v>1.420363</c:v>
                </c:pt>
                <c:pt idx="3455">
                  <c:v>1.4129990000000001</c:v>
                </c:pt>
                <c:pt idx="3456">
                  <c:v>1.4235880000000001</c:v>
                </c:pt>
                <c:pt idx="3457">
                  <c:v>1.4549650000000001</c:v>
                </c:pt>
                <c:pt idx="3458">
                  <c:v>1.453066</c:v>
                </c:pt>
                <c:pt idx="3459">
                  <c:v>1.4569059999999998</c:v>
                </c:pt>
                <c:pt idx="3460">
                  <c:v>1.459427</c:v>
                </c:pt>
                <c:pt idx="3461">
                  <c:v>1.461452</c:v>
                </c:pt>
                <c:pt idx="3462">
                  <c:v>1.4652430000000001</c:v>
                </c:pt>
                <c:pt idx="3463">
                  <c:v>1.472704</c:v>
                </c:pt>
                <c:pt idx="3464">
                  <c:v>1.4803540000000002</c:v>
                </c:pt>
                <c:pt idx="3465">
                  <c:v>1.478477</c:v>
                </c:pt>
                <c:pt idx="3466">
                  <c:v>1.4710990000000002</c:v>
                </c:pt>
                <c:pt idx="3467">
                  <c:v>1.472399</c:v>
                </c:pt>
                <c:pt idx="3468">
                  <c:v>1.4757259999999999</c:v>
                </c:pt>
                <c:pt idx="3469">
                  <c:v>1.4833400000000001</c:v>
                </c:pt>
                <c:pt idx="3470">
                  <c:v>1.479973</c:v>
                </c:pt>
                <c:pt idx="3471">
                  <c:v>1.4764200000000001</c:v>
                </c:pt>
                <c:pt idx="3472">
                  <c:v>1.4798089999999999</c:v>
                </c:pt>
                <c:pt idx="3473">
                  <c:v>1.4781440000000001</c:v>
                </c:pt>
                <c:pt idx="3474">
                  <c:v>1.4762960000000001</c:v>
                </c:pt>
                <c:pt idx="3475">
                  <c:v>1.4779980000000001</c:v>
                </c:pt>
                <c:pt idx="3476">
                  <c:v>1.4732419999999999</c:v>
                </c:pt>
                <c:pt idx="3477">
                  <c:v>1.4578149999999999</c:v>
                </c:pt>
                <c:pt idx="3478">
                  <c:v>1.4614429999999998</c:v>
                </c:pt>
                <c:pt idx="3479">
                  <c:v>1.456148</c:v>
                </c:pt>
                <c:pt idx="3480">
                  <c:v>1.4548519999999998</c:v>
                </c:pt>
                <c:pt idx="3481">
                  <c:v>1.457152</c:v>
                </c:pt>
                <c:pt idx="3482">
                  <c:v>1.4515459999999998</c:v>
                </c:pt>
                <c:pt idx="3483">
                  <c:v>1.4527129999999999</c:v>
                </c:pt>
                <c:pt idx="3484">
                  <c:v>1.454361</c:v>
                </c:pt>
                <c:pt idx="3485">
                  <c:v>1.461284</c:v>
                </c:pt>
                <c:pt idx="3486">
                  <c:v>1.4571420000000002</c:v>
                </c:pt>
                <c:pt idx="3487">
                  <c:v>1.4578770000000001</c:v>
                </c:pt>
                <c:pt idx="3488">
                  <c:v>1.4471369999999999</c:v>
                </c:pt>
                <c:pt idx="3489">
                  <c:v>1.4474469999999999</c:v>
                </c:pt>
                <c:pt idx="3490">
                  <c:v>1.4556370000000001</c:v>
                </c:pt>
                <c:pt idx="3491">
                  <c:v>1.450385</c:v>
                </c:pt>
                <c:pt idx="3492">
                  <c:v>1.447865</c:v>
                </c:pt>
                <c:pt idx="3493">
                  <c:v>1.4476179999999998</c:v>
                </c:pt>
                <c:pt idx="3494">
                  <c:v>1.452788</c:v>
                </c:pt>
                <c:pt idx="3495">
                  <c:v>1.4552750000000001</c:v>
                </c:pt>
                <c:pt idx="3496">
                  <c:v>1.4581559999999998</c:v>
                </c:pt>
                <c:pt idx="3497">
                  <c:v>1.461625</c:v>
                </c:pt>
                <c:pt idx="3498">
                  <c:v>1.454955</c:v>
                </c:pt>
                <c:pt idx="3499">
                  <c:v>1.4564429999999999</c:v>
                </c:pt>
                <c:pt idx="3500">
                  <c:v>1.457471</c:v>
                </c:pt>
                <c:pt idx="3501">
                  <c:v>1.4514269999999998</c:v>
                </c:pt>
                <c:pt idx="3502">
                  <c:v>1.455457</c:v>
                </c:pt>
                <c:pt idx="3503">
                  <c:v>1.459406</c:v>
                </c:pt>
                <c:pt idx="3504">
                  <c:v>1.4483680000000001</c:v>
                </c:pt>
                <c:pt idx="3505">
                  <c:v>1.4454839999999998</c:v>
                </c:pt>
                <c:pt idx="3506">
                  <c:v>1.4447720000000002</c:v>
                </c:pt>
                <c:pt idx="3507">
                  <c:v>1.436817</c:v>
                </c:pt>
                <c:pt idx="3508">
                  <c:v>1.4257329999999999</c:v>
                </c:pt>
                <c:pt idx="3509">
                  <c:v>1.4210570000000002</c:v>
                </c:pt>
                <c:pt idx="3510">
                  <c:v>1.4251959999999999</c:v>
                </c:pt>
                <c:pt idx="3511">
                  <c:v>1.405246</c:v>
                </c:pt>
                <c:pt idx="3512">
                  <c:v>1.4054159999999998</c:v>
                </c:pt>
                <c:pt idx="3513">
                  <c:v>1.409724</c:v>
                </c:pt>
                <c:pt idx="3514">
                  <c:v>1.4174500000000001</c:v>
                </c:pt>
                <c:pt idx="3515">
                  <c:v>1.4103540000000001</c:v>
                </c:pt>
                <c:pt idx="3516">
                  <c:v>1.4201550000000001</c:v>
                </c:pt>
                <c:pt idx="3517">
                  <c:v>1.4278360000000001</c:v>
                </c:pt>
                <c:pt idx="3518">
                  <c:v>1.431583</c:v>
                </c:pt>
                <c:pt idx="3519">
                  <c:v>1.4444649999999999</c:v>
                </c:pt>
                <c:pt idx="3520">
                  <c:v>1.4576179999999999</c:v>
                </c:pt>
                <c:pt idx="3521">
                  <c:v>1.4597989999999998</c:v>
                </c:pt>
                <c:pt idx="3522">
                  <c:v>1.4553800000000001</c:v>
                </c:pt>
                <c:pt idx="3523">
                  <c:v>1.4561170000000001</c:v>
                </c:pt>
                <c:pt idx="3524">
                  <c:v>1.456331</c:v>
                </c:pt>
                <c:pt idx="3525">
                  <c:v>1.456331</c:v>
                </c:pt>
                <c:pt idx="3526">
                  <c:v>1.4557279999999999</c:v>
                </c:pt>
                <c:pt idx="3527">
                  <c:v>1.45347</c:v>
                </c:pt>
                <c:pt idx="3528">
                  <c:v>1.4495840000000002</c:v>
                </c:pt>
                <c:pt idx="3529">
                  <c:v>1.4552369999999999</c:v>
                </c:pt>
                <c:pt idx="3530">
                  <c:v>1.4575470000000001</c:v>
                </c:pt>
                <c:pt idx="3531">
                  <c:v>1.4504419999999998</c:v>
                </c:pt>
                <c:pt idx="3532">
                  <c:v>1.4559110000000002</c:v>
                </c:pt>
                <c:pt idx="3533">
                  <c:v>1.456842</c:v>
                </c:pt>
                <c:pt idx="3534">
                  <c:v>1.4615940000000001</c:v>
                </c:pt>
                <c:pt idx="3535">
                  <c:v>1.4683539999999999</c:v>
                </c:pt>
                <c:pt idx="3536">
                  <c:v>1.476971</c:v>
                </c:pt>
                <c:pt idx="3537">
                  <c:v>1.4737710000000002</c:v>
                </c:pt>
                <c:pt idx="3538">
                  <c:v>1.4714510000000001</c:v>
                </c:pt>
                <c:pt idx="3539">
                  <c:v>1.478882</c:v>
                </c:pt>
                <c:pt idx="3540">
                  <c:v>1.482497</c:v>
                </c:pt>
                <c:pt idx="3541">
                  <c:v>1.477814</c:v>
                </c:pt>
                <c:pt idx="3542">
                  <c:v>1.4840719999999998</c:v>
                </c:pt>
                <c:pt idx="3543">
                  <c:v>1.485779</c:v>
                </c:pt>
                <c:pt idx="3544">
                  <c:v>1.4855830000000001</c:v>
                </c:pt>
                <c:pt idx="3545">
                  <c:v>1.4836560000000001</c:v>
                </c:pt>
                <c:pt idx="3546">
                  <c:v>1.4966949999999999</c:v>
                </c:pt>
                <c:pt idx="3547">
                  <c:v>1.4919380000000002</c:v>
                </c:pt>
                <c:pt idx="3548">
                  <c:v>1.485063</c:v>
                </c:pt>
                <c:pt idx="3549">
                  <c:v>1.4851050000000001</c:v>
                </c:pt>
                <c:pt idx="3550">
                  <c:v>1.4882470000000001</c:v>
                </c:pt>
                <c:pt idx="3551">
                  <c:v>1.4822810000000002</c:v>
                </c:pt>
                <c:pt idx="3552">
                  <c:v>1.4825389999999998</c:v>
                </c:pt>
                <c:pt idx="3553">
                  <c:v>1.4803630000000001</c:v>
                </c:pt>
                <c:pt idx="3554">
                  <c:v>1.485735</c:v>
                </c:pt>
                <c:pt idx="3555">
                  <c:v>1.4805430000000002</c:v>
                </c:pt>
                <c:pt idx="3556">
                  <c:v>1.481519</c:v>
                </c:pt>
                <c:pt idx="3557">
                  <c:v>1.484432</c:v>
                </c:pt>
                <c:pt idx="3558">
                  <c:v>1.4825460000000001</c:v>
                </c:pt>
                <c:pt idx="3559">
                  <c:v>1.483025</c:v>
                </c:pt>
                <c:pt idx="3560">
                  <c:v>1.4825720000000002</c:v>
                </c:pt>
                <c:pt idx="3561">
                  <c:v>1.4852529999999999</c:v>
                </c:pt>
                <c:pt idx="3562">
                  <c:v>1.4773910000000001</c:v>
                </c:pt>
                <c:pt idx="3563">
                  <c:v>1.4782650000000002</c:v>
                </c:pt>
                <c:pt idx="3564">
                  <c:v>1.4884469999999999</c:v>
                </c:pt>
                <c:pt idx="3565">
                  <c:v>1.4943250000000001</c:v>
                </c:pt>
                <c:pt idx="3566">
                  <c:v>1.4888980000000001</c:v>
                </c:pt>
                <c:pt idx="3567">
                  <c:v>1.4766509999999999</c:v>
                </c:pt>
                <c:pt idx="3568">
                  <c:v>1.4644540000000001</c:v>
                </c:pt>
                <c:pt idx="3569">
                  <c:v>1.462364</c:v>
                </c:pt>
                <c:pt idx="3570">
                  <c:v>1.4669540000000001</c:v>
                </c:pt>
                <c:pt idx="3571">
                  <c:v>1.4558469999999999</c:v>
                </c:pt>
                <c:pt idx="3572">
                  <c:v>1.458696</c:v>
                </c:pt>
                <c:pt idx="3573">
                  <c:v>1.4630009999999998</c:v>
                </c:pt>
                <c:pt idx="3574">
                  <c:v>1.4537389999999999</c:v>
                </c:pt>
                <c:pt idx="3575">
                  <c:v>1.4486189999999999</c:v>
                </c:pt>
                <c:pt idx="3576">
                  <c:v>1.4512289999999999</c:v>
                </c:pt>
                <c:pt idx="3577">
                  <c:v>1.4419470000000001</c:v>
                </c:pt>
                <c:pt idx="3578">
                  <c:v>1.438196</c:v>
                </c:pt>
                <c:pt idx="3579">
                  <c:v>1.4323900000000001</c:v>
                </c:pt>
                <c:pt idx="3580">
                  <c:v>1.439495</c:v>
                </c:pt>
                <c:pt idx="3581">
                  <c:v>1.4445380000000001</c:v>
                </c:pt>
                <c:pt idx="3582">
                  <c:v>1.4425110000000001</c:v>
                </c:pt>
                <c:pt idx="3583">
                  <c:v>1.4353089999999999</c:v>
                </c:pt>
                <c:pt idx="3584">
                  <c:v>1.440849</c:v>
                </c:pt>
                <c:pt idx="3585">
                  <c:v>1.4305559999999999</c:v>
                </c:pt>
                <c:pt idx="3586">
                  <c:v>1.4232480000000001</c:v>
                </c:pt>
                <c:pt idx="3587">
                  <c:v>1.413028</c:v>
                </c:pt>
                <c:pt idx="3588">
                  <c:v>1.4150180000000001</c:v>
                </c:pt>
                <c:pt idx="3589">
                  <c:v>1.4128129999999999</c:v>
                </c:pt>
                <c:pt idx="3590">
                  <c:v>1.4110370000000001</c:v>
                </c:pt>
                <c:pt idx="3591">
                  <c:v>1.401745</c:v>
                </c:pt>
                <c:pt idx="3592">
                  <c:v>1.4000319999999999</c:v>
                </c:pt>
                <c:pt idx="3593">
                  <c:v>1.4046619999999999</c:v>
                </c:pt>
                <c:pt idx="3594">
                  <c:v>1.3977660000000001</c:v>
                </c:pt>
                <c:pt idx="3595">
                  <c:v>1.3947749999999999</c:v>
                </c:pt>
                <c:pt idx="3596">
                  <c:v>1.3956469999999999</c:v>
                </c:pt>
                <c:pt idx="3597">
                  <c:v>1.4114500000000001</c:v>
                </c:pt>
                <c:pt idx="3598">
                  <c:v>1.4108349999999998</c:v>
                </c:pt>
                <c:pt idx="3599">
                  <c:v>1.413905</c:v>
                </c:pt>
                <c:pt idx="3600">
                  <c:v>1.408752</c:v>
                </c:pt>
                <c:pt idx="3601">
                  <c:v>1.4201439999999999</c:v>
                </c:pt>
                <c:pt idx="3602">
                  <c:v>1.4225409999999998</c:v>
                </c:pt>
                <c:pt idx="3603">
                  <c:v>1.4236340000000001</c:v>
                </c:pt>
                <c:pt idx="3604">
                  <c:v>1.4212400000000001</c:v>
                </c:pt>
                <c:pt idx="3605">
                  <c:v>1.4186940000000001</c:v>
                </c:pt>
                <c:pt idx="3606">
                  <c:v>1.4253089999999999</c:v>
                </c:pt>
                <c:pt idx="3607">
                  <c:v>1.427322</c:v>
                </c:pt>
                <c:pt idx="3608">
                  <c:v>1.4183260000000002</c:v>
                </c:pt>
                <c:pt idx="3609">
                  <c:v>1.4318610000000001</c:v>
                </c:pt>
                <c:pt idx="3610">
                  <c:v>1.4355950000000002</c:v>
                </c:pt>
                <c:pt idx="3611">
                  <c:v>1.4341659999999998</c:v>
                </c:pt>
                <c:pt idx="3612">
                  <c:v>1.4401740000000001</c:v>
                </c:pt>
                <c:pt idx="3613">
                  <c:v>1.4514099999999999</c:v>
                </c:pt>
                <c:pt idx="3614">
                  <c:v>1.4527430000000001</c:v>
                </c:pt>
                <c:pt idx="3615">
                  <c:v>1.4487829999999999</c:v>
                </c:pt>
                <c:pt idx="3616">
                  <c:v>1.452645</c:v>
                </c:pt>
                <c:pt idx="3617">
                  <c:v>1.453336</c:v>
                </c:pt>
                <c:pt idx="3618">
                  <c:v>1.4616200000000001</c:v>
                </c:pt>
                <c:pt idx="3619">
                  <c:v>1.4597009999999999</c:v>
                </c:pt>
                <c:pt idx="3620">
                  <c:v>1.466566</c:v>
                </c:pt>
                <c:pt idx="3621">
                  <c:v>1.4564189999999999</c:v>
                </c:pt>
                <c:pt idx="3622">
                  <c:v>1.4517789999999999</c:v>
                </c:pt>
                <c:pt idx="3623">
                  <c:v>1.4495130000000001</c:v>
                </c:pt>
                <c:pt idx="3624">
                  <c:v>1.459279</c:v>
                </c:pt>
                <c:pt idx="3625">
                  <c:v>1.470426</c:v>
                </c:pt>
                <c:pt idx="3626">
                  <c:v>1.4690989999999999</c:v>
                </c:pt>
                <c:pt idx="3627">
                  <c:v>1.467794</c:v>
                </c:pt>
                <c:pt idx="3628">
                  <c:v>1.4769049999999999</c:v>
                </c:pt>
                <c:pt idx="3629">
                  <c:v>1.4756399999999998</c:v>
                </c:pt>
                <c:pt idx="3630">
                  <c:v>1.4796340000000001</c:v>
                </c:pt>
                <c:pt idx="3631">
                  <c:v>1.4789519999999998</c:v>
                </c:pt>
                <c:pt idx="3632">
                  <c:v>1.47865</c:v>
                </c:pt>
                <c:pt idx="3633">
                  <c:v>1.4710589999999999</c:v>
                </c:pt>
                <c:pt idx="3634">
                  <c:v>1.469436</c:v>
                </c:pt>
                <c:pt idx="3635">
                  <c:v>1.4698500000000001</c:v>
                </c:pt>
                <c:pt idx="3636">
                  <c:v>1.4678280000000001</c:v>
                </c:pt>
                <c:pt idx="3637">
                  <c:v>1.4804189999999999</c:v>
                </c:pt>
                <c:pt idx="3638">
                  <c:v>1.4641440000000001</c:v>
                </c:pt>
                <c:pt idx="3639">
                  <c:v>1.464566</c:v>
                </c:pt>
                <c:pt idx="3640">
                  <c:v>1.4557009999999999</c:v>
                </c:pt>
                <c:pt idx="3641">
                  <c:v>1.4544990000000002</c:v>
                </c:pt>
                <c:pt idx="3642">
                  <c:v>1.4555019999999999</c:v>
                </c:pt>
                <c:pt idx="3643">
                  <c:v>1.462129</c:v>
                </c:pt>
                <c:pt idx="3644">
                  <c:v>1.4615819999999999</c:v>
                </c:pt>
                <c:pt idx="3645">
                  <c:v>1.4657230000000001</c:v>
                </c:pt>
                <c:pt idx="3646">
                  <c:v>1.457338</c:v>
                </c:pt>
                <c:pt idx="3647">
                  <c:v>1.4583949999999999</c:v>
                </c:pt>
                <c:pt idx="3648">
                  <c:v>1.452474</c:v>
                </c:pt>
                <c:pt idx="3649">
                  <c:v>1.4605220000000001</c:v>
                </c:pt>
                <c:pt idx="3650">
                  <c:v>1.451317</c:v>
                </c:pt>
                <c:pt idx="3651">
                  <c:v>1.452645</c:v>
                </c:pt>
                <c:pt idx="3652">
                  <c:v>1.4526220000000001</c:v>
                </c:pt>
                <c:pt idx="3653">
                  <c:v>1.453217</c:v>
                </c:pt>
                <c:pt idx="3654">
                  <c:v>1.45625</c:v>
                </c:pt>
                <c:pt idx="3655">
                  <c:v>1.4584649999999999</c:v>
                </c:pt>
                <c:pt idx="3656">
                  <c:v>1.468383</c:v>
                </c:pt>
                <c:pt idx="3657">
                  <c:v>1.4688990000000002</c:v>
                </c:pt>
                <c:pt idx="3658">
                  <c:v>1.454753</c:v>
                </c:pt>
                <c:pt idx="3659">
                  <c:v>1.4664740000000001</c:v>
                </c:pt>
                <c:pt idx="3660">
                  <c:v>1.4675729999999998</c:v>
                </c:pt>
                <c:pt idx="3661">
                  <c:v>1.4671940000000001</c:v>
                </c:pt>
                <c:pt idx="3662">
                  <c:v>1.4874989999999999</c:v>
                </c:pt>
                <c:pt idx="3663">
                  <c:v>1.4891650000000001</c:v>
                </c:pt>
                <c:pt idx="3664">
                  <c:v>1.4903690000000001</c:v>
                </c:pt>
                <c:pt idx="3665">
                  <c:v>1.48885</c:v>
                </c:pt>
                <c:pt idx="3666">
                  <c:v>1.4818180000000001</c:v>
                </c:pt>
                <c:pt idx="3667">
                  <c:v>1.4824139999999999</c:v>
                </c:pt>
                <c:pt idx="3668">
                  <c:v>1.4755690000000001</c:v>
                </c:pt>
                <c:pt idx="3669">
                  <c:v>1.4812149999999999</c:v>
                </c:pt>
                <c:pt idx="3670">
                  <c:v>1.4797009999999999</c:v>
                </c:pt>
                <c:pt idx="3671">
                  <c:v>1.4853450000000001</c:v>
                </c:pt>
                <c:pt idx="3672">
                  <c:v>1.4824379999999999</c:v>
                </c:pt>
                <c:pt idx="3673">
                  <c:v>1.4949840000000001</c:v>
                </c:pt>
                <c:pt idx="3674">
                  <c:v>1.4970889999999999</c:v>
                </c:pt>
                <c:pt idx="3675">
                  <c:v>1.4974879999999999</c:v>
                </c:pt>
                <c:pt idx="3676">
                  <c:v>1.4905090000000001</c:v>
                </c:pt>
                <c:pt idx="3677">
                  <c:v>1.479905</c:v>
                </c:pt>
                <c:pt idx="3678">
                  <c:v>1.4827440000000001</c:v>
                </c:pt>
                <c:pt idx="3679">
                  <c:v>1.4832529999999999</c:v>
                </c:pt>
                <c:pt idx="3680">
                  <c:v>1.4726980000000001</c:v>
                </c:pt>
                <c:pt idx="3681">
                  <c:v>1.470345</c:v>
                </c:pt>
                <c:pt idx="3682">
                  <c:v>1.481638</c:v>
                </c:pt>
                <c:pt idx="3683">
                  <c:v>1.490802</c:v>
                </c:pt>
                <c:pt idx="3684">
                  <c:v>1.4866790000000001</c:v>
                </c:pt>
                <c:pt idx="3685">
                  <c:v>1.487492</c:v>
                </c:pt>
                <c:pt idx="3686">
                  <c:v>1.499403</c:v>
                </c:pt>
                <c:pt idx="3687">
                  <c:v>1.4968709999999998</c:v>
                </c:pt>
                <c:pt idx="3688">
                  <c:v>1.4891730000000001</c:v>
                </c:pt>
                <c:pt idx="3689">
                  <c:v>1.485096</c:v>
                </c:pt>
                <c:pt idx="3690">
                  <c:v>1.4899799999999999</c:v>
                </c:pt>
                <c:pt idx="3691">
                  <c:v>1.493862</c:v>
                </c:pt>
                <c:pt idx="3692">
                  <c:v>1.4823459999999999</c:v>
                </c:pt>
                <c:pt idx="3693">
                  <c:v>1.488029</c:v>
                </c:pt>
                <c:pt idx="3694">
                  <c:v>1.491295</c:v>
                </c:pt>
                <c:pt idx="3695">
                  <c:v>1.4872810000000001</c:v>
                </c:pt>
                <c:pt idx="3696">
                  <c:v>1.488089</c:v>
                </c:pt>
                <c:pt idx="3697">
                  <c:v>1.4920640000000001</c:v>
                </c:pt>
                <c:pt idx="3698">
                  <c:v>1.4932560000000001</c:v>
                </c:pt>
                <c:pt idx="3699">
                  <c:v>1.4831469999999998</c:v>
                </c:pt>
                <c:pt idx="3700">
                  <c:v>1.4869659999999998</c:v>
                </c:pt>
                <c:pt idx="3701">
                  <c:v>1.4830049999999999</c:v>
                </c:pt>
                <c:pt idx="3702">
                  <c:v>1.4694159999999998</c:v>
                </c:pt>
                <c:pt idx="3703">
                  <c:v>1.4745650000000001</c:v>
                </c:pt>
                <c:pt idx="3704">
                  <c:v>1.4635059999999998</c:v>
                </c:pt>
                <c:pt idx="3705">
                  <c:v>1.4683629999999999</c:v>
                </c:pt>
                <c:pt idx="3706">
                  <c:v>1.460121</c:v>
                </c:pt>
                <c:pt idx="3707">
                  <c:v>1.4720760000000002</c:v>
                </c:pt>
                <c:pt idx="3708">
                  <c:v>1.477438</c:v>
                </c:pt>
                <c:pt idx="3709">
                  <c:v>1.468674</c:v>
                </c:pt>
                <c:pt idx="3710">
                  <c:v>1.4707030000000001</c:v>
                </c:pt>
                <c:pt idx="3711">
                  <c:v>1.464326</c:v>
                </c:pt>
                <c:pt idx="3712">
                  <c:v>1.4697200000000001</c:v>
                </c:pt>
                <c:pt idx="3713">
                  <c:v>1.476396</c:v>
                </c:pt>
                <c:pt idx="3714">
                  <c:v>1.4792240000000001</c:v>
                </c:pt>
                <c:pt idx="3715">
                  <c:v>1.4743569999999999</c:v>
                </c:pt>
                <c:pt idx="3716">
                  <c:v>1.4814599999999998</c:v>
                </c:pt>
                <c:pt idx="3717">
                  <c:v>1.4806330000000001</c:v>
                </c:pt>
                <c:pt idx="3718">
                  <c:v>1.4753890000000001</c:v>
                </c:pt>
                <c:pt idx="3719">
                  <c:v>1.4862389999999999</c:v>
                </c:pt>
                <c:pt idx="3720">
                  <c:v>1.498912</c:v>
                </c:pt>
                <c:pt idx="3721">
                  <c:v>1.5066650000000001</c:v>
                </c:pt>
                <c:pt idx="3722">
                  <c:v>1.5111770000000002</c:v>
                </c:pt>
                <c:pt idx="3723">
                  <c:v>1.5256620000000001</c:v>
                </c:pt>
                <c:pt idx="3724">
                  <c:v>1.5326490000000002</c:v>
                </c:pt>
                <c:pt idx="3725">
                  <c:v>1.543272</c:v>
                </c:pt>
                <c:pt idx="3726">
                  <c:v>1.5417209999999999</c:v>
                </c:pt>
                <c:pt idx="3727">
                  <c:v>1.547903</c:v>
                </c:pt>
                <c:pt idx="3728">
                  <c:v>1.548189</c:v>
                </c:pt>
                <c:pt idx="3729">
                  <c:v>1.5396690000000002</c:v>
                </c:pt>
                <c:pt idx="3730">
                  <c:v>1.5371510000000002</c:v>
                </c:pt>
                <c:pt idx="3731">
                  <c:v>1.5417289999999999</c:v>
                </c:pt>
                <c:pt idx="3732">
                  <c:v>1.537604</c:v>
                </c:pt>
                <c:pt idx="3733">
                  <c:v>1.5371459999999999</c:v>
                </c:pt>
                <c:pt idx="3734">
                  <c:v>1.538232</c:v>
                </c:pt>
                <c:pt idx="3735">
                  <c:v>1.5450649999999999</c:v>
                </c:pt>
                <c:pt idx="3736">
                  <c:v>1.546222</c:v>
                </c:pt>
                <c:pt idx="3737">
                  <c:v>1.5399019999999999</c:v>
                </c:pt>
                <c:pt idx="3738">
                  <c:v>1.53596</c:v>
                </c:pt>
                <c:pt idx="3739">
                  <c:v>1.5472159999999999</c:v>
                </c:pt>
                <c:pt idx="3740">
                  <c:v>1.5487880000000001</c:v>
                </c:pt>
                <c:pt idx="3741">
                  <c:v>1.541139</c:v>
                </c:pt>
                <c:pt idx="3742">
                  <c:v>1.5333029999999999</c:v>
                </c:pt>
                <c:pt idx="3743">
                  <c:v>1.5395110000000001</c:v>
                </c:pt>
                <c:pt idx="3744">
                  <c:v>1.536259</c:v>
                </c:pt>
                <c:pt idx="3745">
                  <c:v>1.5316810000000001</c:v>
                </c:pt>
                <c:pt idx="3746">
                  <c:v>1.5219659999999999</c:v>
                </c:pt>
                <c:pt idx="3747">
                  <c:v>1.5316040000000002</c:v>
                </c:pt>
                <c:pt idx="3748">
                  <c:v>1.5330060000000001</c:v>
                </c:pt>
                <c:pt idx="3749">
                  <c:v>1.5386390000000001</c:v>
                </c:pt>
                <c:pt idx="3750">
                  <c:v>1.5288349999999999</c:v>
                </c:pt>
                <c:pt idx="3751">
                  <c:v>1.517493</c:v>
                </c:pt>
                <c:pt idx="3752">
                  <c:v>1.5238149999999999</c:v>
                </c:pt>
                <c:pt idx="3753">
                  <c:v>1.5348630000000001</c:v>
                </c:pt>
                <c:pt idx="3754">
                  <c:v>1.5269200000000001</c:v>
                </c:pt>
                <c:pt idx="3755">
                  <c:v>1.5193490000000001</c:v>
                </c:pt>
                <c:pt idx="3756">
                  <c:v>1.5198879999999999</c:v>
                </c:pt>
                <c:pt idx="3757">
                  <c:v>1.5217879999999999</c:v>
                </c:pt>
                <c:pt idx="3758">
                  <c:v>1.5190780000000002</c:v>
                </c:pt>
                <c:pt idx="3759">
                  <c:v>1.492019</c:v>
                </c:pt>
                <c:pt idx="3760">
                  <c:v>1.496003</c:v>
                </c:pt>
                <c:pt idx="3761">
                  <c:v>1.5008550000000001</c:v>
                </c:pt>
                <c:pt idx="3762">
                  <c:v>1.498753</c:v>
                </c:pt>
                <c:pt idx="3763">
                  <c:v>1.492672</c:v>
                </c:pt>
                <c:pt idx="3764">
                  <c:v>1.5003389999999999</c:v>
                </c:pt>
                <c:pt idx="3765">
                  <c:v>1.5064599999999999</c:v>
                </c:pt>
                <c:pt idx="3766">
                  <c:v>1.498326</c:v>
                </c:pt>
                <c:pt idx="3767">
                  <c:v>1.4979259999999999</c:v>
                </c:pt>
                <c:pt idx="3768">
                  <c:v>1.4909800000000002</c:v>
                </c:pt>
                <c:pt idx="3769">
                  <c:v>1.4962839999999999</c:v>
                </c:pt>
                <c:pt idx="3770">
                  <c:v>1.500642</c:v>
                </c:pt>
                <c:pt idx="3771">
                  <c:v>1.5063599999999999</c:v>
                </c:pt>
                <c:pt idx="3772">
                  <c:v>1.4975000000000001</c:v>
                </c:pt>
                <c:pt idx="3773">
                  <c:v>1.4950729999999999</c:v>
                </c:pt>
                <c:pt idx="3774">
                  <c:v>1.4869319999999999</c:v>
                </c:pt>
                <c:pt idx="3775">
                  <c:v>1.4860519999999999</c:v>
                </c:pt>
                <c:pt idx="3776">
                  <c:v>1.493185</c:v>
                </c:pt>
                <c:pt idx="3777">
                  <c:v>1.4853239999999999</c:v>
                </c:pt>
                <c:pt idx="3778">
                  <c:v>1.4757880000000001</c:v>
                </c:pt>
                <c:pt idx="3779">
                  <c:v>1.4855910000000001</c:v>
                </c:pt>
                <c:pt idx="3780">
                  <c:v>1.483139</c:v>
                </c:pt>
                <c:pt idx="3781">
                  <c:v>1.479519</c:v>
                </c:pt>
                <c:pt idx="3782">
                  <c:v>1.4769600000000001</c:v>
                </c:pt>
                <c:pt idx="3783">
                  <c:v>1.4829409999999998</c:v>
                </c:pt>
                <c:pt idx="3784">
                  <c:v>1.482356</c:v>
                </c:pt>
                <c:pt idx="3785">
                  <c:v>1.474801</c:v>
                </c:pt>
                <c:pt idx="3786">
                  <c:v>1.4610779999999999</c:v>
                </c:pt>
                <c:pt idx="3787">
                  <c:v>1.454836</c:v>
                </c:pt>
                <c:pt idx="3788">
                  <c:v>1.4605969999999999</c:v>
                </c:pt>
                <c:pt idx="3789">
                  <c:v>1.454949</c:v>
                </c:pt>
                <c:pt idx="3790">
                  <c:v>1.450609</c:v>
                </c:pt>
                <c:pt idx="3791">
                  <c:v>1.4506120000000002</c:v>
                </c:pt>
                <c:pt idx="3792">
                  <c:v>1.464453</c:v>
                </c:pt>
                <c:pt idx="3793">
                  <c:v>1.4699449999999998</c:v>
                </c:pt>
                <c:pt idx="3794">
                  <c:v>1.4680420000000001</c:v>
                </c:pt>
                <c:pt idx="3795">
                  <c:v>1.474202</c:v>
                </c:pt>
                <c:pt idx="3796">
                  <c:v>1.4741329999999999</c:v>
                </c:pt>
                <c:pt idx="3797">
                  <c:v>1.4722659999999999</c:v>
                </c:pt>
                <c:pt idx="3798">
                  <c:v>1.465538</c:v>
                </c:pt>
                <c:pt idx="3799">
                  <c:v>1.46106</c:v>
                </c:pt>
                <c:pt idx="3800">
                  <c:v>1.4725010000000001</c:v>
                </c:pt>
                <c:pt idx="3801">
                  <c:v>1.477865</c:v>
                </c:pt>
                <c:pt idx="3802">
                  <c:v>1.4778100000000001</c:v>
                </c:pt>
                <c:pt idx="3803">
                  <c:v>1.4772530000000001</c:v>
                </c:pt>
                <c:pt idx="3804">
                  <c:v>1.4489300000000001</c:v>
                </c:pt>
                <c:pt idx="3805">
                  <c:v>1.451395</c:v>
                </c:pt>
                <c:pt idx="3806">
                  <c:v>1.471452</c:v>
                </c:pt>
                <c:pt idx="3807">
                  <c:v>1.5020089999999999</c:v>
                </c:pt>
                <c:pt idx="3808">
                  <c:v>1.506391</c:v>
                </c:pt>
                <c:pt idx="3809">
                  <c:v>1.5279509999999998</c:v>
                </c:pt>
                <c:pt idx="3810">
                  <c:v>1.524823</c:v>
                </c:pt>
                <c:pt idx="3811">
                  <c:v>1.5284249999999999</c:v>
                </c:pt>
                <c:pt idx="3812">
                  <c:v>1.523747</c:v>
                </c:pt>
                <c:pt idx="3813">
                  <c:v>1.524494</c:v>
                </c:pt>
                <c:pt idx="3814">
                  <c:v>1.51919</c:v>
                </c:pt>
                <c:pt idx="3815">
                  <c:v>1.5114859999999999</c:v>
                </c:pt>
                <c:pt idx="3816">
                  <c:v>1.5176970000000001</c:v>
                </c:pt>
                <c:pt idx="3817">
                  <c:v>1.5147909999999998</c:v>
                </c:pt>
                <c:pt idx="3818">
                  <c:v>1.5107579999999998</c:v>
                </c:pt>
                <c:pt idx="3819">
                  <c:v>1.5197149999999999</c:v>
                </c:pt>
                <c:pt idx="3820">
                  <c:v>1.5155989999999999</c:v>
                </c:pt>
                <c:pt idx="3821">
                  <c:v>1.526238</c:v>
                </c:pt>
                <c:pt idx="3822">
                  <c:v>1.496354</c:v>
                </c:pt>
                <c:pt idx="3823">
                  <c:v>1.4786320000000002</c:v>
                </c:pt>
                <c:pt idx="3824">
                  <c:v>1.471473</c:v>
                </c:pt>
                <c:pt idx="3825">
                  <c:v>1.4489349999999999</c:v>
                </c:pt>
                <c:pt idx="3826">
                  <c:v>1.4679040000000001</c:v>
                </c:pt>
                <c:pt idx="3827">
                  <c:v>1.4633449999999999</c:v>
                </c:pt>
                <c:pt idx="3828">
                  <c:v>1.4687749999999999</c:v>
                </c:pt>
                <c:pt idx="3829">
                  <c:v>1.5458910000000001</c:v>
                </c:pt>
                <c:pt idx="3830">
                  <c:v>1.5753059999999999</c:v>
                </c:pt>
                <c:pt idx="3831">
                  <c:v>1.578511</c:v>
                </c:pt>
                <c:pt idx="3832">
                  <c:v>1.5609329999999999</c:v>
                </c:pt>
                <c:pt idx="3833">
                  <c:v>1.546505</c:v>
                </c:pt>
                <c:pt idx="3834">
                  <c:v>1.5359510000000001</c:v>
                </c:pt>
                <c:pt idx="3835">
                  <c:v>1.5359579999999999</c:v>
                </c:pt>
                <c:pt idx="3836">
                  <c:v>1.5485040000000001</c:v>
                </c:pt>
                <c:pt idx="3837">
                  <c:v>1.5149549999999998</c:v>
                </c:pt>
                <c:pt idx="3838">
                  <c:v>1.526179</c:v>
                </c:pt>
                <c:pt idx="3839">
                  <c:v>1.545174</c:v>
                </c:pt>
                <c:pt idx="3840">
                  <c:v>1.5344340000000001</c:v>
                </c:pt>
                <c:pt idx="3841">
                  <c:v>1.538043</c:v>
                </c:pt>
                <c:pt idx="3842">
                  <c:v>1.5308889999999999</c:v>
                </c:pt>
                <c:pt idx="3843">
                  <c:v>1.540211</c:v>
                </c:pt>
                <c:pt idx="3844">
                  <c:v>1.5489120000000001</c:v>
                </c:pt>
                <c:pt idx="3845">
                  <c:v>1.5795969999999999</c:v>
                </c:pt>
                <c:pt idx="3846">
                  <c:v>1.5831190000000002</c:v>
                </c:pt>
                <c:pt idx="3847">
                  <c:v>1.58572</c:v>
                </c:pt>
                <c:pt idx="3848">
                  <c:v>1.5675479999999999</c:v>
                </c:pt>
                <c:pt idx="3849">
                  <c:v>1.574921</c:v>
                </c:pt>
                <c:pt idx="3850">
                  <c:v>1.5685210000000001</c:v>
                </c:pt>
                <c:pt idx="3851">
                  <c:v>1.556522</c:v>
                </c:pt>
                <c:pt idx="3852">
                  <c:v>1.5494589999999999</c:v>
                </c:pt>
                <c:pt idx="3853">
                  <c:v>1.549021</c:v>
                </c:pt>
                <c:pt idx="3854">
                  <c:v>1.5247329999999999</c:v>
                </c:pt>
                <c:pt idx="3855">
                  <c:v>1.511997</c:v>
                </c:pt>
                <c:pt idx="3856">
                  <c:v>1.505833</c:v>
                </c:pt>
                <c:pt idx="3857">
                  <c:v>1.5125229999999998</c:v>
                </c:pt>
                <c:pt idx="3858">
                  <c:v>1.5224250000000001</c:v>
                </c:pt>
                <c:pt idx="3859">
                  <c:v>1.5272890000000001</c:v>
                </c:pt>
                <c:pt idx="3860">
                  <c:v>1.5343739999999999</c:v>
                </c:pt>
                <c:pt idx="3861">
                  <c:v>1.5396909999999999</c:v>
                </c:pt>
                <c:pt idx="3862">
                  <c:v>1.542557</c:v>
                </c:pt>
                <c:pt idx="3863">
                  <c:v>1.5593520000000001</c:v>
                </c:pt>
                <c:pt idx="3864">
                  <c:v>1.5582400000000001</c:v>
                </c:pt>
                <c:pt idx="3865">
                  <c:v>1.5614699999999999</c:v>
                </c:pt>
                <c:pt idx="3866">
                  <c:v>1.558195</c:v>
                </c:pt>
                <c:pt idx="3867">
                  <c:v>1.5428249999999999</c:v>
                </c:pt>
                <c:pt idx="3868">
                  <c:v>1.5496129999999999</c:v>
                </c:pt>
                <c:pt idx="3869">
                  <c:v>1.545145</c:v>
                </c:pt>
                <c:pt idx="3870">
                  <c:v>1.5393129999999999</c:v>
                </c:pt>
                <c:pt idx="3871">
                  <c:v>1.5264609999999998</c:v>
                </c:pt>
                <c:pt idx="3872">
                  <c:v>1.5248429999999999</c:v>
                </c:pt>
                <c:pt idx="3873">
                  <c:v>1.497484</c:v>
                </c:pt>
                <c:pt idx="3874">
                  <c:v>1.5112559999999999</c:v>
                </c:pt>
                <c:pt idx="3875">
                  <c:v>1.505522</c:v>
                </c:pt>
                <c:pt idx="3876">
                  <c:v>1.4984639999999998</c:v>
                </c:pt>
                <c:pt idx="3877">
                  <c:v>1.47892</c:v>
                </c:pt>
                <c:pt idx="3878">
                  <c:v>1.4974440000000002</c:v>
                </c:pt>
                <c:pt idx="3879">
                  <c:v>1.506993</c:v>
                </c:pt>
                <c:pt idx="3880">
                  <c:v>1.477857</c:v>
                </c:pt>
                <c:pt idx="3881">
                  <c:v>1.4572120000000002</c:v>
                </c:pt>
                <c:pt idx="3882">
                  <c:v>1.4812200000000002</c:v>
                </c:pt>
                <c:pt idx="3883">
                  <c:v>1.4919820000000001</c:v>
                </c:pt>
                <c:pt idx="3884">
                  <c:v>1.4835179999999999</c:v>
                </c:pt>
                <c:pt idx="3885">
                  <c:v>1.4910019999999999</c:v>
                </c:pt>
                <c:pt idx="3886">
                  <c:v>1.5067200000000001</c:v>
                </c:pt>
                <c:pt idx="3887">
                  <c:v>1.5087459999999999</c:v>
                </c:pt>
                <c:pt idx="3888">
                  <c:v>1.5013259999999999</c:v>
                </c:pt>
                <c:pt idx="3889">
                  <c:v>1.500051</c:v>
                </c:pt>
                <c:pt idx="3890">
                  <c:v>1.471525</c:v>
                </c:pt>
                <c:pt idx="3891">
                  <c:v>1.4780850000000001</c:v>
                </c:pt>
                <c:pt idx="3892">
                  <c:v>1.5077959999999999</c:v>
                </c:pt>
                <c:pt idx="3893">
                  <c:v>1.4902549999999999</c:v>
                </c:pt>
                <c:pt idx="3894">
                  <c:v>1.4800280000000001</c:v>
                </c:pt>
                <c:pt idx="3895">
                  <c:v>1.4658439999999999</c:v>
                </c:pt>
                <c:pt idx="3896">
                  <c:v>1.4628700000000001</c:v>
                </c:pt>
                <c:pt idx="3897">
                  <c:v>1.48177</c:v>
                </c:pt>
                <c:pt idx="3898">
                  <c:v>1.4626329999999998</c:v>
                </c:pt>
                <c:pt idx="3899">
                  <c:v>1.4741759999999999</c:v>
                </c:pt>
                <c:pt idx="3900">
                  <c:v>1.46377</c:v>
                </c:pt>
                <c:pt idx="3901">
                  <c:v>1.4625159999999999</c:v>
                </c:pt>
                <c:pt idx="3902">
                  <c:v>1.4533039999999999</c:v>
                </c:pt>
                <c:pt idx="3903">
                  <c:v>1.4504249999999999</c:v>
                </c:pt>
                <c:pt idx="3904">
                  <c:v>1.4436930000000001</c:v>
                </c:pt>
                <c:pt idx="3905">
                  <c:v>1.42388</c:v>
                </c:pt>
                <c:pt idx="3906">
                  <c:v>1.4381299999999999</c:v>
                </c:pt>
                <c:pt idx="3907">
                  <c:v>1.440137</c:v>
                </c:pt>
                <c:pt idx="3908">
                  <c:v>1.4296010000000001</c:v>
                </c:pt>
                <c:pt idx="3909">
                  <c:v>1.426809</c:v>
                </c:pt>
                <c:pt idx="3910">
                  <c:v>1.412048</c:v>
                </c:pt>
                <c:pt idx="3911">
                  <c:v>1.4226449999999999</c:v>
                </c:pt>
                <c:pt idx="3912">
                  <c:v>1.432474</c:v>
                </c:pt>
                <c:pt idx="3913">
                  <c:v>1.4419659999999999</c:v>
                </c:pt>
                <c:pt idx="3914">
                  <c:v>1.4309719999999999</c:v>
                </c:pt>
                <c:pt idx="3915">
                  <c:v>1.4280539999999999</c:v>
                </c:pt>
                <c:pt idx="3916">
                  <c:v>1.425675</c:v>
                </c:pt>
                <c:pt idx="3917">
                  <c:v>1.414606</c:v>
                </c:pt>
                <c:pt idx="3918">
                  <c:v>1.4155179999999998</c:v>
                </c:pt>
                <c:pt idx="3919">
                  <c:v>1.411869</c:v>
                </c:pt>
                <c:pt idx="3920">
                  <c:v>1.4082699999999999</c:v>
                </c:pt>
                <c:pt idx="3921">
                  <c:v>1.4212989999999999</c:v>
                </c:pt>
                <c:pt idx="3922">
                  <c:v>1.4036930000000001</c:v>
                </c:pt>
                <c:pt idx="3923">
                  <c:v>1.406174</c:v>
                </c:pt>
                <c:pt idx="3924">
                  <c:v>1.4119429999999999</c:v>
                </c:pt>
                <c:pt idx="3925">
                  <c:v>1.4161089999999998</c:v>
                </c:pt>
                <c:pt idx="3926">
                  <c:v>1.4043479999999999</c:v>
                </c:pt>
                <c:pt idx="3927">
                  <c:v>1.4137979999999999</c:v>
                </c:pt>
                <c:pt idx="3928">
                  <c:v>1.4186529999999999</c:v>
                </c:pt>
                <c:pt idx="3929">
                  <c:v>1.4110509999999998</c:v>
                </c:pt>
                <c:pt idx="3930">
                  <c:v>1.4019239999999999</c:v>
                </c:pt>
                <c:pt idx="3931">
                  <c:v>1.432785</c:v>
                </c:pt>
                <c:pt idx="3932">
                  <c:v>1.426307</c:v>
                </c:pt>
                <c:pt idx="3933">
                  <c:v>1.4265450000000002</c:v>
                </c:pt>
                <c:pt idx="3934">
                  <c:v>1.4158549999999999</c:v>
                </c:pt>
                <c:pt idx="3935">
                  <c:v>1.3931929999999999</c:v>
                </c:pt>
                <c:pt idx="3936">
                  <c:v>1.4036859999999998</c:v>
                </c:pt>
                <c:pt idx="3937">
                  <c:v>1.3966990000000001</c:v>
                </c:pt>
                <c:pt idx="3938">
                  <c:v>1.3919409999999999</c:v>
                </c:pt>
                <c:pt idx="3939">
                  <c:v>1.3761869999999998</c:v>
                </c:pt>
                <c:pt idx="3940">
                  <c:v>1.376001</c:v>
                </c:pt>
                <c:pt idx="3941">
                  <c:v>1.3622000000000001</c:v>
                </c:pt>
                <c:pt idx="3942">
                  <c:v>1.3517920000000001</c:v>
                </c:pt>
                <c:pt idx="3943">
                  <c:v>1.3480289999999999</c:v>
                </c:pt>
                <c:pt idx="3944">
                  <c:v>1.344832</c:v>
                </c:pt>
                <c:pt idx="3945">
                  <c:v>1.345985</c:v>
                </c:pt>
                <c:pt idx="3946">
                  <c:v>1.332997</c:v>
                </c:pt>
                <c:pt idx="3947">
                  <c:v>1.3385419999999999</c:v>
                </c:pt>
                <c:pt idx="3948">
                  <c:v>1.346093</c:v>
                </c:pt>
                <c:pt idx="3949">
                  <c:v>1.3386130000000001</c:v>
                </c:pt>
                <c:pt idx="3950">
                  <c:v>1.329609</c:v>
                </c:pt>
                <c:pt idx="3951">
                  <c:v>1.3339089999999998</c:v>
                </c:pt>
                <c:pt idx="3952">
                  <c:v>1.317194</c:v>
                </c:pt>
                <c:pt idx="3953">
                  <c:v>1.3115379999999999</c:v>
                </c:pt>
                <c:pt idx="3954">
                  <c:v>1.3015969999999999</c:v>
                </c:pt>
                <c:pt idx="3955">
                  <c:v>1.2971029999999999</c:v>
                </c:pt>
                <c:pt idx="3956">
                  <c:v>1.3013210000000002</c:v>
                </c:pt>
                <c:pt idx="3957">
                  <c:v>1.2867649999999999</c:v>
                </c:pt>
                <c:pt idx="3958">
                  <c:v>1.2929759999999999</c:v>
                </c:pt>
                <c:pt idx="3959">
                  <c:v>1.308222</c:v>
                </c:pt>
                <c:pt idx="3960">
                  <c:v>1.305976</c:v>
                </c:pt>
                <c:pt idx="3961">
                  <c:v>1.3006559999999998</c:v>
                </c:pt>
                <c:pt idx="3962">
                  <c:v>1.2961850000000001</c:v>
                </c:pt>
                <c:pt idx="3963">
                  <c:v>1.285209</c:v>
                </c:pt>
                <c:pt idx="3964">
                  <c:v>1.2911220000000001</c:v>
                </c:pt>
                <c:pt idx="3965">
                  <c:v>1.29501</c:v>
                </c:pt>
                <c:pt idx="3966">
                  <c:v>1.2939169999999998</c:v>
                </c:pt>
                <c:pt idx="3967">
                  <c:v>1.2967649999999999</c:v>
                </c:pt>
                <c:pt idx="3968">
                  <c:v>1.2783710000000001</c:v>
                </c:pt>
                <c:pt idx="3969">
                  <c:v>1.2807249999999999</c:v>
                </c:pt>
                <c:pt idx="3970">
                  <c:v>1.274087</c:v>
                </c:pt>
                <c:pt idx="3971">
                  <c:v>1.267371</c:v>
                </c:pt>
                <c:pt idx="3972">
                  <c:v>1.25745</c:v>
                </c:pt>
                <c:pt idx="3973">
                  <c:v>1.2586900000000001</c:v>
                </c:pt>
                <c:pt idx="3974">
                  <c:v>1.2569240000000002</c:v>
                </c:pt>
                <c:pt idx="3975">
                  <c:v>1.2517799999999999</c:v>
                </c:pt>
                <c:pt idx="3976">
                  <c:v>1.2525770000000001</c:v>
                </c:pt>
                <c:pt idx="3977">
                  <c:v>1.2418909999999999</c:v>
                </c:pt>
                <c:pt idx="3978">
                  <c:v>1.2507299999999999</c:v>
                </c:pt>
                <c:pt idx="3979">
                  <c:v>1.246496</c:v>
                </c:pt>
                <c:pt idx="3980">
                  <c:v>1.243622</c:v>
                </c:pt>
                <c:pt idx="3981">
                  <c:v>1.2366269999999999</c:v>
                </c:pt>
                <c:pt idx="3982">
                  <c:v>1.230334</c:v>
                </c:pt>
                <c:pt idx="3983">
                  <c:v>1.2328589999999999</c:v>
                </c:pt>
                <c:pt idx="3984">
                  <c:v>1.220305</c:v>
                </c:pt>
                <c:pt idx="3985">
                  <c:v>1.2198830000000001</c:v>
                </c:pt>
                <c:pt idx="3986">
                  <c:v>1.2307139999999999</c:v>
                </c:pt>
                <c:pt idx="3987">
                  <c:v>1.2302230000000001</c:v>
                </c:pt>
                <c:pt idx="3988">
                  <c:v>1.2256659999999999</c:v>
                </c:pt>
                <c:pt idx="3989">
                  <c:v>1.2234510000000001</c:v>
                </c:pt>
                <c:pt idx="3990">
                  <c:v>1.2207349999999999</c:v>
                </c:pt>
                <c:pt idx="3991">
                  <c:v>1.22123</c:v>
                </c:pt>
                <c:pt idx="3992">
                  <c:v>1.218413</c:v>
                </c:pt>
                <c:pt idx="3993">
                  <c:v>1.208348</c:v>
                </c:pt>
                <c:pt idx="3994">
                  <c:v>1.2149809999999999</c:v>
                </c:pt>
                <c:pt idx="3995">
                  <c:v>1.2202930000000001</c:v>
                </c:pt>
                <c:pt idx="3996">
                  <c:v>1.227233</c:v>
                </c:pt>
                <c:pt idx="3997">
                  <c:v>1.229724</c:v>
                </c:pt>
                <c:pt idx="3998">
                  <c:v>1.229365</c:v>
                </c:pt>
                <c:pt idx="3999">
                  <c:v>1.228416</c:v>
                </c:pt>
                <c:pt idx="4000">
                  <c:v>1.252354</c:v>
                </c:pt>
                <c:pt idx="4001">
                  <c:v>1.253236</c:v>
                </c:pt>
                <c:pt idx="4002">
                  <c:v>1.2501640000000001</c:v>
                </c:pt>
                <c:pt idx="4003">
                  <c:v>1.240998</c:v>
                </c:pt>
                <c:pt idx="4004">
                  <c:v>1.2379439999999999</c:v>
                </c:pt>
                <c:pt idx="4005">
                  <c:v>1.217214</c:v>
                </c:pt>
                <c:pt idx="4006">
                  <c:v>1.208269</c:v>
                </c:pt>
                <c:pt idx="4007">
                  <c:v>1.210812</c:v>
                </c:pt>
                <c:pt idx="4008">
                  <c:v>1.202475</c:v>
                </c:pt>
                <c:pt idx="4009">
                  <c:v>1.1865289999999999</c:v>
                </c:pt>
                <c:pt idx="4010">
                  <c:v>1.1919390000000001</c:v>
                </c:pt>
                <c:pt idx="4011">
                  <c:v>1.196909</c:v>
                </c:pt>
                <c:pt idx="4012">
                  <c:v>1.1909540000000001</c:v>
                </c:pt>
                <c:pt idx="4013">
                  <c:v>1.1869719999999999</c:v>
                </c:pt>
                <c:pt idx="4014">
                  <c:v>1.195918</c:v>
                </c:pt>
                <c:pt idx="4015">
                  <c:v>1.1870260000000001</c:v>
                </c:pt>
                <c:pt idx="4016">
                  <c:v>1.1787779999999999</c:v>
                </c:pt>
                <c:pt idx="4017">
                  <c:v>1.183581</c:v>
                </c:pt>
                <c:pt idx="4018">
                  <c:v>1.196447</c:v>
                </c:pt>
                <c:pt idx="4019">
                  <c:v>1.189832</c:v>
                </c:pt>
                <c:pt idx="4020">
                  <c:v>1.1838679999999999</c:v>
                </c:pt>
                <c:pt idx="4021">
                  <c:v>1.1878649999999999</c:v>
                </c:pt>
                <c:pt idx="4022">
                  <c:v>1.1906840000000001</c:v>
                </c:pt>
                <c:pt idx="4023">
                  <c:v>1.1913259999999999</c:v>
                </c:pt>
                <c:pt idx="4024">
                  <c:v>1.2044299999999999</c:v>
                </c:pt>
                <c:pt idx="4025">
                  <c:v>1.1934879999999999</c:v>
                </c:pt>
                <c:pt idx="4026">
                  <c:v>1.1880200000000001</c:v>
                </c:pt>
                <c:pt idx="4027">
                  <c:v>1.1842250000000001</c:v>
                </c:pt>
                <c:pt idx="4028">
                  <c:v>1.185832</c:v>
                </c:pt>
                <c:pt idx="4029">
                  <c:v>1.1961360000000001</c:v>
                </c:pt>
                <c:pt idx="4030">
                  <c:v>1.193997</c:v>
                </c:pt>
                <c:pt idx="4031">
                  <c:v>1.1929319999999999</c:v>
                </c:pt>
                <c:pt idx="4032">
                  <c:v>1.1885509999999999</c:v>
                </c:pt>
                <c:pt idx="4033">
                  <c:v>1.1822950000000001</c:v>
                </c:pt>
                <c:pt idx="4034">
                  <c:v>1.1715600000000002</c:v>
                </c:pt>
                <c:pt idx="4035">
                  <c:v>1.1564589999999999</c:v>
                </c:pt>
                <c:pt idx="4036">
                  <c:v>1.166895</c:v>
                </c:pt>
                <c:pt idx="4037">
                  <c:v>1.167095</c:v>
                </c:pt>
                <c:pt idx="4038">
                  <c:v>1.168847</c:v>
                </c:pt>
                <c:pt idx="4039">
                  <c:v>1.179189</c:v>
                </c:pt>
                <c:pt idx="4040">
                  <c:v>1.1765669999999999</c:v>
                </c:pt>
                <c:pt idx="4041">
                  <c:v>1.17611</c:v>
                </c:pt>
                <c:pt idx="4042">
                  <c:v>1.179835</c:v>
                </c:pt>
                <c:pt idx="4043">
                  <c:v>1.179333</c:v>
                </c:pt>
                <c:pt idx="4044">
                  <c:v>1.171659</c:v>
                </c:pt>
                <c:pt idx="4045">
                  <c:v>1.1685639999999999</c:v>
                </c:pt>
                <c:pt idx="4046">
                  <c:v>1.164409</c:v>
                </c:pt>
                <c:pt idx="4047">
                  <c:v>1.1600709999999999</c:v>
                </c:pt>
                <c:pt idx="4048">
                  <c:v>1.1634199999999999</c:v>
                </c:pt>
                <c:pt idx="4049">
                  <c:v>1.16703</c:v>
                </c:pt>
                <c:pt idx="4050">
                  <c:v>1.1704590000000001</c:v>
                </c:pt>
                <c:pt idx="4051">
                  <c:v>1.1822360000000001</c:v>
                </c:pt>
                <c:pt idx="4052">
                  <c:v>1.185039</c:v>
                </c:pt>
                <c:pt idx="4053">
                  <c:v>1.184496</c:v>
                </c:pt>
                <c:pt idx="4054">
                  <c:v>1.1762860000000002</c:v>
                </c:pt>
                <c:pt idx="4055">
                  <c:v>1.168358</c:v>
                </c:pt>
                <c:pt idx="4056">
                  <c:v>1.1575960000000001</c:v>
                </c:pt>
                <c:pt idx="4057">
                  <c:v>1.157591</c:v>
                </c:pt>
                <c:pt idx="4058">
                  <c:v>1.167173</c:v>
                </c:pt>
                <c:pt idx="4059">
                  <c:v>1.1753709999999999</c:v>
                </c:pt>
                <c:pt idx="4060">
                  <c:v>1.1649689999999999</c:v>
                </c:pt>
                <c:pt idx="4061">
                  <c:v>1.1660330000000001</c:v>
                </c:pt>
                <c:pt idx="4062">
                  <c:v>1.1679869999999999</c:v>
                </c:pt>
                <c:pt idx="4063">
                  <c:v>1.166123</c:v>
                </c:pt>
                <c:pt idx="4064">
                  <c:v>1.1550210000000001</c:v>
                </c:pt>
                <c:pt idx="4065">
                  <c:v>1.141921</c:v>
                </c:pt>
                <c:pt idx="4066">
                  <c:v>1.13371</c:v>
                </c:pt>
                <c:pt idx="4067">
                  <c:v>1.1411530000000001</c:v>
                </c:pt>
                <c:pt idx="4068">
                  <c:v>1.141292</c:v>
                </c:pt>
                <c:pt idx="4069">
                  <c:v>1.140301</c:v>
                </c:pt>
                <c:pt idx="4070">
                  <c:v>1.1292090000000001</c:v>
                </c:pt>
                <c:pt idx="4071">
                  <c:v>1.116792</c:v>
                </c:pt>
                <c:pt idx="4072">
                  <c:v>1.13273</c:v>
                </c:pt>
                <c:pt idx="4073">
                  <c:v>1.143384</c:v>
                </c:pt>
                <c:pt idx="4074">
                  <c:v>1.151365</c:v>
                </c:pt>
                <c:pt idx="4075">
                  <c:v>1.1836679999999999</c:v>
                </c:pt>
                <c:pt idx="4076">
                  <c:v>1.24298</c:v>
                </c:pt>
                <c:pt idx="4077">
                  <c:v>1.269182</c:v>
                </c:pt>
                <c:pt idx="4078">
                  <c:v>1.289717</c:v>
                </c:pt>
                <c:pt idx="4079">
                  <c:v>1.2896969999999999</c:v>
                </c:pt>
                <c:pt idx="4080">
                  <c:v>1.2905230000000001</c:v>
                </c:pt>
                <c:pt idx="4081">
                  <c:v>1.2896459999999998</c:v>
                </c:pt>
                <c:pt idx="4082">
                  <c:v>1.280232</c:v>
                </c:pt>
                <c:pt idx="4083">
                  <c:v>1.2725140000000001</c:v>
                </c:pt>
                <c:pt idx="4084">
                  <c:v>1.264346</c:v>
                </c:pt>
                <c:pt idx="4085">
                  <c:v>1.2558320000000001</c:v>
                </c:pt>
                <c:pt idx="4086">
                  <c:v>1.258953</c:v>
                </c:pt>
                <c:pt idx="4087">
                  <c:v>1.2675449999999999</c:v>
                </c:pt>
                <c:pt idx="4088">
                  <c:v>1.264297</c:v>
                </c:pt>
                <c:pt idx="4089">
                  <c:v>1.2428170000000001</c:v>
                </c:pt>
                <c:pt idx="4090">
                  <c:v>1.2261979999999999</c:v>
                </c:pt>
                <c:pt idx="4091">
                  <c:v>1.2261979999999999</c:v>
                </c:pt>
                <c:pt idx="4092">
                  <c:v>1.2372529999999999</c:v>
                </c:pt>
                <c:pt idx="4093">
                  <c:v>1.237296</c:v>
                </c:pt>
                <c:pt idx="4094">
                  <c:v>1.2350700000000001</c:v>
                </c:pt>
                <c:pt idx="4095">
                  <c:v>1.2459829999999998</c:v>
                </c:pt>
                <c:pt idx="4096">
                  <c:v>1.243854</c:v>
                </c:pt>
                <c:pt idx="4097">
                  <c:v>1.2398359999999999</c:v>
                </c:pt>
                <c:pt idx="4098">
                  <c:v>1.2177800000000001</c:v>
                </c:pt>
                <c:pt idx="4099">
                  <c:v>1.227298</c:v>
                </c:pt>
                <c:pt idx="4100">
                  <c:v>1.2205589999999999</c:v>
                </c:pt>
                <c:pt idx="4101">
                  <c:v>1.233609</c:v>
                </c:pt>
                <c:pt idx="4102">
                  <c:v>1.2773639999999999</c:v>
                </c:pt>
                <c:pt idx="4103">
                  <c:v>1.2819929999999999</c:v>
                </c:pt>
                <c:pt idx="4104">
                  <c:v>1.2833289999999999</c:v>
                </c:pt>
                <c:pt idx="4105">
                  <c:v>1.268613</c:v>
                </c:pt>
                <c:pt idx="4106">
                  <c:v>1.2674339999999999</c:v>
                </c:pt>
                <c:pt idx="4107">
                  <c:v>1.257082</c:v>
                </c:pt>
                <c:pt idx="4108">
                  <c:v>1.257274</c:v>
                </c:pt>
                <c:pt idx="4109">
                  <c:v>1.2495860000000001</c:v>
                </c:pt>
                <c:pt idx="4110">
                  <c:v>1.2502169999999999</c:v>
                </c:pt>
                <c:pt idx="4111">
                  <c:v>1.245072</c:v>
                </c:pt>
                <c:pt idx="4112">
                  <c:v>1.249479</c:v>
                </c:pt>
                <c:pt idx="4113">
                  <c:v>1.2472320000000001</c:v>
                </c:pt>
                <c:pt idx="4114">
                  <c:v>1.2316050000000001</c:v>
                </c:pt>
                <c:pt idx="4115">
                  <c:v>1.227314</c:v>
                </c:pt>
                <c:pt idx="4116">
                  <c:v>1.219821</c:v>
                </c:pt>
                <c:pt idx="4117">
                  <c:v>1.2133849999999999</c:v>
                </c:pt>
                <c:pt idx="4118">
                  <c:v>1.2111510000000001</c:v>
                </c:pt>
                <c:pt idx="4119">
                  <c:v>1.2146970000000001</c:v>
                </c:pt>
                <c:pt idx="4120">
                  <c:v>1.2115020000000001</c:v>
                </c:pt>
                <c:pt idx="4121">
                  <c:v>1.2108320000000001</c:v>
                </c:pt>
                <c:pt idx="4122">
                  <c:v>1.2037420000000001</c:v>
                </c:pt>
                <c:pt idx="4123">
                  <c:v>1.209057</c:v>
                </c:pt>
                <c:pt idx="4124">
                  <c:v>1.2199869999999999</c:v>
                </c:pt>
                <c:pt idx="4125">
                  <c:v>1.2075709999999999</c:v>
                </c:pt>
                <c:pt idx="4126">
                  <c:v>1.1929130000000001</c:v>
                </c:pt>
                <c:pt idx="4127">
                  <c:v>1.200933</c:v>
                </c:pt>
                <c:pt idx="4128">
                  <c:v>1.218847</c:v>
                </c:pt>
                <c:pt idx="4129">
                  <c:v>1.1993739999999999</c:v>
                </c:pt>
                <c:pt idx="4130">
                  <c:v>1.1872389999999999</c:v>
                </c:pt>
                <c:pt idx="4131">
                  <c:v>1.1937309999999999</c:v>
                </c:pt>
                <c:pt idx="4132">
                  <c:v>1.1855610000000001</c:v>
                </c:pt>
                <c:pt idx="4133">
                  <c:v>1.1901059999999999</c:v>
                </c:pt>
                <c:pt idx="4134">
                  <c:v>1.183316</c:v>
                </c:pt>
                <c:pt idx="4135">
                  <c:v>1.192258</c:v>
                </c:pt>
                <c:pt idx="4136">
                  <c:v>1.1926110000000001</c:v>
                </c:pt>
                <c:pt idx="4137">
                  <c:v>1.186409</c:v>
                </c:pt>
                <c:pt idx="4138">
                  <c:v>1.1779569999999999</c:v>
                </c:pt>
                <c:pt idx="4139">
                  <c:v>1.1798630000000001</c:v>
                </c:pt>
                <c:pt idx="4140">
                  <c:v>1.1790210000000001</c:v>
                </c:pt>
                <c:pt idx="4141">
                  <c:v>1.177303</c:v>
                </c:pt>
                <c:pt idx="4142">
                  <c:v>1.18143</c:v>
                </c:pt>
                <c:pt idx="4143">
                  <c:v>1.17517</c:v>
                </c:pt>
                <c:pt idx="4144">
                  <c:v>1.1813960000000001</c:v>
                </c:pt>
                <c:pt idx="4145">
                  <c:v>1.190917</c:v>
                </c:pt>
                <c:pt idx="4146">
                  <c:v>1.1892230000000001</c:v>
                </c:pt>
                <c:pt idx="4147">
                  <c:v>1.1712149999999999</c:v>
                </c:pt>
                <c:pt idx="4148">
                  <c:v>1.169359</c:v>
                </c:pt>
                <c:pt idx="4149">
                  <c:v>1.1630469999999999</c:v>
                </c:pt>
                <c:pt idx="4150">
                  <c:v>1.1483079999999999</c:v>
                </c:pt>
                <c:pt idx="4151">
                  <c:v>1.144301</c:v>
                </c:pt>
                <c:pt idx="4152">
                  <c:v>1.1435649999999999</c:v>
                </c:pt>
                <c:pt idx="4153">
                  <c:v>1.1344730000000001</c:v>
                </c:pt>
                <c:pt idx="4154">
                  <c:v>1.1383240000000001</c:v>
                </c:pt>
                <c:pt idx="4155">
                  <c:v>1.1351500000000001</c:v>
                </c:pt>
                <c:pt idx="4156">
                  <c:v>1.1375169999999999</c:v>
                </c:pt>
                <c:pt idx="4157">
                  <c:v>1.1493329999999999</c:v>
                </c:pt>
                <c:pt idx="4158">
                  <c:v>1.144236</c:v>
                </c:pt>
                <c:pt idx="4159">
                  <c:v>1.1506999999999998</c:v>
                </c:pt>
                <c:pt idx="4160">
                  <c:v>1.1450130000000001</c:v>
                </c:pt>
                <c:pt idx="4161">
                  <c:v>1.15141</c:v>
                </c:pt>
                <c:pt idx="4162">
                  <c:v>1.1488129999999999</c:v>
                </c:pt>
                <c:pt idx="4163">
                  <c:v>1.1354709999999999</c:v>
                </c:pt>
                <c:pt idx="4164">
                  <c:v>1.1219509999999999</c:v>
                </c:pt>
                <c:pt idx="4165">
                  <c:v>1.1213039999999999</c:v>
                </c:pt>
                <c:pt idx="4166">
                  <c:v>1.1208230000000001</c:v>
                </c:pt>
                <c:pt idx="4167">
                  <c:v>1.102881</c:v>
                </c:pt>
                <c:pt idx="4168">
                  <c:v>1.0781270000000001</c:v>
                </c:pt>
                <c:pt idx="4169">
                  <c:v>1.096948</c:v>
                </c:pt>
                <c:pt idx="4170">
                  <c:v>1.099348</c:v>
                </c:pt>
                <c:pt idx="4171">
                  <c:v>1.103051</c:v>
                </c:pt>
                <c:pt idx="4172">
                  <c:v>1.1073950000000001</c:v>
                </c:pt>
                <c:pt idx="4173">
                  <c:v>1.0995759999999999</c:v>
                </c:pt>
                <c:pt idx="4174">
                  <c:v>1.0924720000000001</c:v>
                </c:pt>
                <c:pt idx="4175">
                  <c:v>1.0995539999999999</c:v>
                </c:pt>
                <c:pt idx="4176">
                  <c:v>1.0938290000000002</c:v>
                </c:pt>
                <c:pt idx="4177">
                  <c:v>1.088665</c:v>
                </c:pt>
                <c:pt idx="4178">
                  <c:v>1.09727</c:v>
                </c:pt>
                <c:pt idx="4179">
                  <c:v>1.1031610000000001</c:v>
                </c:pt>
                <c:pt idx="4180">
                  <c:v>1.1092120000000001</c:v>
                </c:pt>
                <c:pt idx="4181">
                  <c:v>1.0880479999999999</c:v>
                </c:pt>
                <c:pt idx="4182">
                  <c:v>1.0869499999999999</c:v>
                </c:pt>
                <c:pt idx="4183">
                  <c:v>1.0965499999999999</c:v>
                </c:pt>
                <c:pt idx="4184">
                  <c:v>1.1070770000000001</c:v>
                </c:pt>
                <c:pt idx="4185">
                  <c:v>1.098603</c:v>
                </c:pt>
                <c:pt idx="4186">
                  <c:v>1.1132170000000001</c:v>
                </c:pt>
                <c:pt idx="4187">
                  <c:v>1.1311929999999999</c:v>
                </c:pt>
                <c:pt idx="4188">
                  <c:v>1.1211010000000001</c:v>
                </c:pt>
                <c:pt idx="4189">
                  <c:v>1.114303</c:v>
                </c:pt>
                <c:pt idx="4190">
                  <c:v>1.1187240000000001</c:v>
                </c:pt>
                <c:pt idx="4191">
                  <c:v>1.126498</c:v>
                </c:pt>
                <c:pt idx="4192">
                  <c:v>1.1306229999999999</c:v>
                </c:pt>
                <c:pt idx="4193">
                  <c:v>1.1546540000000001</c:v>
                </c:pt>
                <c:pt idx="4194">
                  <c:v>1.1584380000000001</c:v>
                </c:pt>
                <c:pt idx="4195">
                  <c:v>1.1704490000000001</c:v>
                </c:pt>
                <c:pt idx="4196">
                  <c:v>1.168031</c:v>
                </c:pt>
                <c:pt idx="4197">
                  <c:v>1.1823189999999999</c:v>
                </c:pt>
                <c:pt idx="4198">
                  <c:v>1.1795260000000001</c:v>
                </c:pt>
                <c:pt idx="4199">
                  <c:v>1.179592</c:v>
                </c:pt>
                <c:pt idx="4200">
                  <c:v>1.1937679999999999</c:v>
                </c:pt>
                <c:pt idx="4201">
                  <c:v>1.2306759999999999</c:v>
                </c:pt>
                <c:pt idx="4202">
                  <c:v>1.214737</c:v>
                </c:pt>
                <c:pt idx="4203">
                  <c:v>1.20103</c:v>
                </c:pt>
                <c:pt idx="4204">
                  <c:v>1.1853910000000001</c:v>
                </c:pt>
                <c:pt idx="4205">
                  <c:v>1.191905</c:v>
                </c:pt>
                <c:pt idx="4206">
                  <c:v>1.1640059999999999</c:v>
                </c:pt>
                <c:pt idx="4207">
                  <c:v>1.153832</c:v>
                </c:pt>
                <c:pt idx="4208">
                  <c:v>1.1491610000000001</c:v>
                </c:pt>
                <c:pt idx="4209">
                  <c:v>1.1153310000000001</c:v>
                </c:pt>
                <c:pt idx="4210">
                  <c:v>1.143629</c:v>
                </c:pt>
                <c:pt idx="4211">
                  <c:v>1.155389</c:v>
                </c:pt>
                <c:pt idx="4212">
                  <c:v>1.157751</c:v>
                </c:pt>
                <c:pt idx="4213">
                  <c:v>1.1617059999999999</c:v>
                </c:pt>
                <c:pt idx="4214">
                  <c:v>1.15655</c:v>
                </c:pt>
                <c:pt idx="4215">
                  <c:v>1.1271980000000001</c:v>
                </c:pt>
                <c:pt idx="4216">
                  <c:v>1.1467849999999999</c:v>
                </c:pt>
                <c:pt idx="4217">
                  <c:v>1.130034</c:v>
                </c:pt>
                <c:pt idx="4218">
                  <c:v>1.136174</c:v>
                </c:pt>
                <c:pt idx="4219">
                  <c:v>1.1329359999999999</c:v>
                </c:pt>
                <c:pt idx="4220">
                  <c:v>1.1304210000000001</c:v>
                </c:pt>
                <c:pt idx="4221">
                  <c:v>1.1111530000000001</c:v>
                </c:pt>
                <c:pt idx="4222">
                  <c:v>1.1200380000000001</c:v>
                </c:pt>
                <c:pt idx="4223">
                  <c:v>1.137165</c:v>
                </c:pt>
                <c:pt idx="4224">
                  <c:v>1.1252150000000001</c:v>
                </c:pt>
                <c:pt idx="4225">
                  <c:v>1.125669</c:v>
                </c:pt>
                <c:pt idx="4226">
                  <c:v>1.127251</c:v>
                </c:pt>
                <c:pt idx="4227">
                  <c:v>1.1094629999999999</c:v>
                </c:pt>
                <c:pt idx="4228">
                  <c:v>1.1034680000000001</c:v>
                </c:pt>
                <c:pt idx="4229">
                  <c:v>1.089224</c:v>
                </c:pt>
                <c:pt idx="4230">
                  <c:v>1.093469</c:v>
                </c:pt>
                <c:pt idx="4231">
                  <c:v>1.091207</c:v>
                </c:pt>
                <c:pt idx="4232">
                  <c:v>1.1033759999999999</c:v>
                </c:pt>
                <c:pt idx="4233">
                  <c:v>1.071563</c:v>
                </c:pt>
                <c:pt idx="4234">
                  <c:v>1.0883259999999999</c:v>
                </c:pt>
                <c:pt idx="4235">
                  <c:v>1.0897889999999999</c:v>
                </c:pt>
                <c:pt idx="4236">
                  <c:v>1.084454</c:v>
                </c:pt>
                <c:pt idx="4237">
                  <c:v>1.087035</c:v>
                </c:pt>
                <c:pt idx="4238">
                  <c:v>1.0661890000000001</c:v>
                </c:pt>
                <c:pt idx="4239">
                  <c:v>1.0621070000000001</c:v>
                </c:pt>
                <c:pt idx="4240">
                  <c:v>1.0544739999999999</c:v>
                </c:pt>
                <c:pt idx="4241">
                  <c:v>1.074479</c:v>
                </c:pt>
                <c:pt idx="4242">
                  <c:v>1.0712159999999999</c:v>
                </c:pt>
                <c:pt idx="4243">
                  <c:v>1.050775</c:v>
                </c:pt>
                <c:pt idx="4244">
                  <c:v>1.065463</c:v>
                </c:pt>
                <c:pt idx="4245">
                  <c:v>1.0721939999999999</c:v>
                </c:pt>
                <c:pt idx="4246">
                  <c:v>1.064255</c:v>
                </c:pt>
                <c:pt idx="4247">
                  <c:v>1.070719</c:v>
                </c:pt>
                <c:pt idx="4248">
                  <c:v>1.048384</c:v>
                </c:pt>
                <c:pt idx="4249">
                  <c:v>1.0420160000000001</c:v>
                </c:pt>
                <c:pt idx="4250">
                  <c:v>1.0362210000000001</c:v>
                </c:pt>
                <c:pt idx="4251">
                  <c:v>1.0379430000000001</c:v>
                </c:pt>
                <c:pt idx="4252">
                  <c:v>1.012141</c:v>
                </c:pt>
                <c:pt idx="4253">
                  <c:v>1.0152140000000001</c:v>
                </c:pt>
                <c:pt idx="4254">
                  <c:v>1.0509109999999999</c:v>
                </c:pt>
                <c:pt idx="4255">
                  <c:v>1.0572709999999998</c:v>
                </c:pt>
                <c:pt idx="4256">
                  <c:v>1.0405690000000001</c:v>
                </c:pt>
                <c:pt idx="4257">
                  <c:v>1.05559</c:v>
                </c:pt>
                <c:pt idx="4258">
                  <c:v>1.0692820000000001</c:v>
                </c:pt>
                <c:pt idx="4259">
                  <c:v>1.0590219999999999</c:v>
                </c:pt>
                <c:pt idx="4260">
                  <c:v>1.08352</c:v>
                </c:pt>
                <c:pt idx="4261">
                  <c:v>1.0943370000000001</c:v>
                </c:pt>
                <c:pt idx="4262">
                  <c:v>1.0979430000000001</c:v>
                </c:pt>
                <c:pt idx="4263">
                  <c:v>1.075151</c:v>
                </c:pt>
                <c:pt idx="4264">
                  <c:v>1.086943</c:v>
                </c:pt>
                <c:pt idx="4265">
                  <c:v>1.070775</c:v>
                </c:pt>
                <c:pt idx="4266">
                  <c:v>1.0796749999999999</c:v>
                </c:pt>
                <c:pt idx="4267">
                  <c:v>1.078967</c:v>
                </c:pt>
                <c:pt idx="4268">
                  <c:v>1.0834170000000001</c:v>
                </c:pt>
                <c:pt idx="4269">
                  <c:v>1.080541</c:v>
                </c:pt>
                <c:pt idx="4270">
                  <c:v>1.095569</c:v>
                </c:pt>
                <c:pt idx="4271">
                  <c:v>1.0728549999999999</c:v>
                </c:pt>
                <c:pt idx="4272">
                  <c:v>1.04128</c:v>
                </c:pt>
                <c:pt idx="4273">
                  <c:v>1.0259780000000001</c:v>
                </c:pt>
                <c:pt idx="4274">
                  <c:v>0.98801100000000008</c:v>
                </c:pt>
                <c:pt idx="4275">
                  <c:v>0.96906300000000001</c:v>
                </c:pt>
                <c:pt idx="4276">
                  <c:v>0.96738800000000003</c:v>
                </c:pt>
                <c:pt idx="4277">
                  <c:v>0.965526</c:v>
                </c:pt>
                <c:pt idx="4278">
                  <c:v>0.96430300000000002</c:v>
                </c:pt>
                <c:pt idx="4279">
                  <c:v>0.94873500000000011</c:v>
                </c:pt>
                <c:pt idx="4280">
                  <c:v>0.95507999999999993</c:v>
                </c:pt>
                <c:pt idx="4281">
                  <c:v>0.93864099999999995</c:v>
                </c:pt>
                <c:pt idx="4282">
                  <c:v>0.94254700000000002</c:v>
                </c:pt>
                <c:pt idx="4283">
                  <c:v>0.93748900000000002</c:v>
                </c:pt>
                <c:pt idx="4284">
                  <c:v>0.95379499999999995</c:v>
                </c:pt>
                <c:pt idx="4285">
                  <c:v>0.95954099999999998</c:v>
                </c:pt>
                <c:pt idx="4286">
                  <c:v>0.93994299999999997</c:v>
                </c:pt>
                <c:pt idx="4287">
                  <c:v>0.91435100000000002</c:v>
                </c:pt>
                <c:pt idx="4288">
                  <c:v>0.88973400000000002</c:v>
                </c:pt>
                <c:pt idx="4289">
                  <c:v>0.88607000000000002</c:v>
                </c:pt>
                <c:pt idx="4290">
                  <c:v>0.89071700000000009</c:v>
                </c:pt>
                <c:pt idx="4291">
                  <c:v>0.89254599999999995</c:v>
                </c:pt>
                <c:pt idx="4292">
                  <c:v>0.88180499999999995</c:v>
                </c:pt>
                <c:pt idx="4293">
                  <c:v>0.880301</c:v>
                </c:pt>
                <c:pt idx="4294">
                  <c:v>0.890787</c:v>
                </c:pt>
                <c:pt idx="4295">
                  <c:v>0.88706999999999991</c:v>
                </c:pt>
                <c:pt idx="4296">
                  <c:v>0.92605000000000004</c:v>
                </c:pt>
                <c:pt idx="4297">
                  <c:v>0.95378399999999997</c:v>
                </c:pt>
                <c:pt idx="4298">
                  <c:v>0.96050799999999992</c:v>
                </c:pt>
                <c:pt idx="4299">
                  <c:v>0.95028199999999996</c:v>
                </c:pt>
                <c:pt idx="4300">
                  <c:v>0.93161300000000002</c:v>
                </c:pt>
                <c:pt idx="4301">
                  <c:v>0.92631699999999995</c:v>
                </c:pt>
                <c:pt idx="4302">
                  <c:v>0.93335499999999993</c:v>
                </c:pt>
                <c:pt idx="4303">
                  <c:v>0.924481</c:v>
                </c:pt>
                <c:pt idx="4304">
                  <c:v>0.92412099999999997</c:v>
                </c:pt>
                <c:pt idx="4305">
                  <c:v>0.92221100000000011</c:v>
                </c:pt>
                <c:pt idx="4306">
                  <c:v>0.91959800000000003</c:v>
                </c:pt>
                <c:pt idx="4307">
                  <c:v>0.92799599999999993</c:v>
                </c:pt>
                <c:pt idx="4308">
                  <c:v>0.89917100000000005</c:v>
                </c:pt>
                <c:pt idx="4309">
                  <c:v>0.88302400000000003</c:v>
                </c:pt>
                <c:pt idx="4310">
                  <c:v>0.89216399999999996</c:v>
                </c:pt>
                <c:pt idx="4311">
                  <c:v>0.87201800000000007</c:v>
                </c:pt>
                <c:pt idx="4312">
                  <c:v>0.84707300000000008</c:v>
                </c:pt>
                <c:pt idx="4313">
                  <c:v>0.85197999999999996</c:v>
                </c:pt>
                <c:pt idx="4314">
                  <c:v>0.866734</c:v>
                </c:pt>
                <c:pt idx="4315">
                  <c:v>0.86799199999999999</c:v>
                </c:pt>
                <c:pt idx="4316">
                  <c:v>0.87179699999999993</c:v>
                </c:pt>
                <c:pt idx="4317">
                  <c:v>0.88943299999999992</c:v>
                </c:pt>
                <c:pt idx="4318">
                  <c:v>0.88325500000000001</c:v>
                </c:pt>
                <c:pt idx="4319">
                  <c:v>0.87161900000000003</c:v>
                </c:pt>
                <c:pt idx="4320">
                  <c:v>0.89025199999999993</c:v>
                </c:pt>
                <c:pt idx="4321">
                  <c:v>0.89700000000000002</c:v>
                </c:pt>
                <c:pt idx="4322">
                  <c:v>0.92584999999999995</c:v>
                </c:pt>
                <c:pt idx="4323">
                  <c:v>0.93855699999999997</c:v>
                </c:pt>
                <c:pt idx="4324">
                  <c:v>0.93829200000000001</c:v>
                </c:pt>
                <c:pt idx="4325">
                  <c:v>0.95506400000000002</c:v>
                </c:pt>
                <c:pt idx="4326">
                  <c:v>0.94312099999999999</c:v>
                </c:pt>
                <c:pt idx="4327">
                  <c:v>0.92990099999999998</c:v>
                </c:pt>
                <c:pt idx="4328">
                  <c:v>0.92905300000000002</c:v>
                </c:pt>
                <c:pt idx="4329">
                  <c:v>0.92616600000000004</c:v>
                </c:pt>
                <c:pt idx="4330">
                  <c:v>0.91540099999999991</c:v>
                </c:pt>
                <c:pt idx="4331">
                  <c:v>0.91228700000000007</c:v>
                </c:pt>
                <c:pt idx="4332">
                  <c:v>0.89772099999999999</c:v>
                </c:pt>
                <c:pt idx="4333">
                  <c:v>0.88130900000000001</c:v>
                </c:pt>
                <c:pt idx="4334">
                  <c:v>0.89181500000000002</c:v>
                </c:pt>
                <c:pt idx="4335">
                  <c:v>0.89683299999999999</c:v>
                </c:pt>
                <c:pt idx="4336">
                  <c:v>0.89175299999999991</c:v>
                </c:pt>
                <c:pt idx="4337">
                  <c:v>0.90813299999999997</c:v>
                </c:pt>
                <c:pt idx="4338">
                  <c:v>0.9148099999999999</c:v>
                </c:pt>
                <c:pt idx="4339">
                  <c:v>0.91790099999999997</c:v>
                </c:pt>
                <c:pt idx="4340">
                  <c:v>0.92904200000000003</c:v>
                </c:pt>
                <c:pt idx="4341">
                  <c:v>0.92724300000000004</c:v>
                </c:pt>
                <c:pt idx="4342">
                  <c:v>0.91705899999999996</c:v>
                </c:pt>
                <c:pt idx="4343">
                  <c:v>0.89175899999999997</c:v>
                </c:pt>
                <c:pt idx="4344">
                  <c:v>0.89229799999999992</c:v>
                </c:pt>
                <c:pt idx="4345">
                  <c:v>0.86829699999999999</c:v>
                </c:pt>
                <c:pt idx="4346">
                  <c:v>0.85469600000000001</c:v>
                </c:pt>
                <c:pt idx="4347">
                  <c:v>0.86534000000000011</c:v>
                </c:pt>
                <c:pt idx="4348">
                  <c:v>0.84764499999999998</c:v>
                </c:pt>
                <c:pt idx="4349">
                  <c:v>0.83541799999999999</c:v>
                </c:pt>
                <c:pt idx="4350">
                  <c:v>0.84455999999999998</c:v>
                </c:pt>
                <c:pt idx="4351">
                  <c:v>0.84649299999999994</c:v>
                </c:pt>
                <c:pt idx="4352">
                  <c:v>0.85345499999999996</c:v>
                </c:pt>
                <c:pt idx="4353">
                  <c:v>0.86226799999999992</c:v>
                </c:pt>
                <c:pt idx="4354">
                  <c:v>0.86883300000000008</c:v>
                </c:pt>
                <c:pt idx="4355">
                  <c:v>0.85077200000000008</c:v>
                </c:pt>
                <c:pt idx="4356">
                  <c:v>0.84945199999999998</c:v>
                </c:pt>
                <c:pt idx="4357">
                  <c:v>0.85369399999999995</c:v>
                </c:pt>
                <c:pt idx="4358">
                  <c:v>0.8601390000000001</c:v>
                </c:pt>
                <c:pt idx="4359">
                  <c:v>0.87345799999999996</c:v>
                </c:pt>
                <c:pt idx="4360">
                  <c:v>0.87940299999999993</c:v>
                </c:pt>
                <c:pt idx="4361">
                  <c:v>0.88190200000000007</c:v>
                </c:pt>
                <c:pt idx="4362">
                  <c:v>0.88352199999999992</c:v>
                </c:pt>
                <c:pt idx="4363">
                  <c:v>0.87385999999999997</c:v>
                </c:pt>
                <c:pt idx="4364">
                  <c:v>0.86770899999999995</c:v>
                </c:pt>
                <c:pt idx="4365">
                  <c:v>0.87070700000000001</c:v>
                </c:pt>
                <c:pt idx="4366">
                  <c:v>0.87890000000000001</c:v>
                </c:pt>
                <c:pt idx="4367">
                  <c:v>0.85091099999999997</c:v>
                </c:pt>
                <c:pt idx="4368">
                  <c:v>0.826824</c:v>
                </c:pt>
                <c:pt idx="4369">
                  <c:v>0.82794600000000007</c:v>
                </c:pt>
                <c:pt idx="4370">
                  <c:v>0.820577</c:v>
                </c:pt>
                <c:pt idx="4371">
                  <c:v>0.82067899999999994</c:v>
                </c:pt>
                <c:pt idx="4372">
                  <c:v>0.81666499999999997</c:v>
                </c:pt>
                <c:pt idx="4373">
                  <c:v>0.80921699999999996</c:v>
                </c:pt>
                <c:pt idx="4374">
                  <c:v>0.82494699999999999</c:v>
                </c:pt>
                <c:pt idx="4375">
                  <c:v>0.82722800000000007</c:v>
                </c:pt>
                <c:pt idx="4376">
                  <c:v>0.81647099999999995</c:v>
                </c:pt>
                <c:pt idx="4377">
                  <c:v>0.81999100000000003</c:v>
                </c:pt>
                <c:pt idx="4378">
                  <c:v>0.800257</c:v>
                </c:pt>
                <c:pt idx="4379">
                  <c:v>0.78913600000000006</c:v>
                </c:pt>
                <c:pt idx="4380">
                  <c:v>0.79046000000000005</c:v>
                </c:pt>
                <c:pt idx="4381">
                  <c:v>0.79978099999999996</c:v>
                </c:pt>
                <c:pt idx="4382">
                  <c:v>0.78927400000000003</c:v>
                </c:pt>
                <c:pt idx="4383">
                  <c:v>0.80100300000000002</c:v>
                </c:pt>
                <c:pt idx="4384">
                  <c:v>0.807508</c:v>
                </c:pt>
                <c:pt idx="4385">
                  <c:v>0.80837999999999999</c:v>
                </c:pt>
                <c:pt idx="4386">
                  <c:v>0.81089600000000006</c:v>
                </c:pt>
                <c:pt idx="4387">
                  <c:v>0.80046200000000001</c:v>
                </c:pt>
                <c:pt idx="4388">
                  <c:v>0.80175200000000002</c:v>
                </c:pt>
                <c:pt idx="4389">
                  <c:v>0.78245199999999993</c:v>
                </c:pt>
                <c:pt idx="4390">
                  <c:v>0.75637299999999996</c:v>
                </c:pt>
                <c:pt idx="4391">
                  <c:v>0.79328100000000001</c:v>
                </c:pt>
                <c:pt idx="4392">
                  <c:v>0.79791100000000004</c:v>
                </c:pt>
                <c:pt idx="4393">
                  <c:v>0.807118</c:v>
                </c:pt>
                <c:pt idx="4394">
                  <c:v>0.80282900000000001</c:v>
                </c:pt>
                <c:pt idx="4395">
                  <c:v>0.79971400000000004</c:v>
                </c:pt>
                <c:pt idx="4396">
                  <c:v>0.79449499999999995</c:v>
                </c:pt>
                <c:pt idx="4397">
                  <c:v>0.76875399999999994</c:v>
                </c:pt>
                <c:pt idx="4398">
                  <c:v>0.78753299999999993</c:v>
                </c:pt>
                <c:pt idx="4399">
                  <c:v>0.78662799999999999</c:v>
                </c:pt>
                <c:pt idx="4400">
                  <c:v>0.77232100000000004</c:v>
                </c:pt>
                <c:pt idx="4401">
                  <c:v>0.81662800000000002</c:v>
                </c:pt>
                <c:pt idx="4402">
                  <c:v>0.86857799999999996</c:v>
                </c:pt>
                <c:pt idx="4403">
                  <c:v>0.863429</c:v>
                </c:pt>
                <c:pt idx="4404">
                  <c:v>0.88069299999999995</c:v>
                </c:pt>
                <c:pt idx="4405">
                  <c:v>0.86674800000000007</c:v>
                </c:pt>
                <c:pt idx="4406">
                  <c:v>0.88883100000000004</c:v>
                </c:pt>
                <c:pt idx="4407">
                  <c:v>0.90191500000000002</c:v>
                </c:pt>
                <c:pt idx="4408">
                  <c:v>0.898482</c:v>
                </c:pt>
                <c:pt idx="4409">
                  <c:v>0.91499300000000006</c:v>
                </c:pt>
                <c:pt idx="4410">
                  <c:v>0.94272299999999998</c:v>
                </c:pt>
                <c:pt idx="4411">
                  <c:v>0.91594700000000007</c:v>
                </c:pt>
                <c:pt idx="4412">
                  <c:v>0.90639799999999993</c:v>
                </c:pt>
                <c:pt idx="4413">
                  <c:v>0.90060000000000007</c:v>
                </c:pt>
                <c:pt idx="4414">
                  <c:v>0.91962299999999997</c:v>
                </c:pt>
                <c:pt idx="4415">
                  <c:v>0.90962699999999996</c:v>
                </c:pt>
                <c:pt idx="4416">
                  <c:v>0.91536899999999999</c:v>
                </c:pt>
                <c:pt idx="4417">
                  <c:v>0.90840500000000002</c:v>
                </c:pt>
                <c:pt idx="4418">
                  <c:v>0.87248700000000001</c:v>
                </c:pt>
                <c:pt idx="4419">
                  <c:v>0.85148899999999994</c:v>
                </c:pt>
                <c:pt idx="4420">
                  <c:v>0.85179800000000006</c:v>
                </c:pt>
                <c:pt idx="4421">
                  <c:v>0.83174099999999995</c:v>
                </c:pt>
                <c:pt idx="4422">
                  <c:v>0.82810300000000003</c:v>
                </c:pt>
                <c:pt idx="4423">
                  <c:v>0.847418</c:v>
                </c:pt>
                <c:pt idx="4424">
                  <c:v>0.84772499999999995</c:v>
                </c:pt>
                <c:pt idx="4425">
                  <c:v>0.83594800000000002</c:v>
                </c:pt>
                <c:pt idx="4426">
                  <c:v>0.83199600000000007</c:v>
                </c:pt>
                <c:pt idx="4427">
                  <c:v>0.82644700000000004</c:v>
                </c:pt>
                <c:pt idx="4428">
                  <c:v>0.81797600000000004</c:v>
                </c:pt>
                <c:pt idx="4429">
                  <c:v>0.79178799999999994</c:v>
                </c:pt>
                <c:pt idx="4430">
                  <c:v>0.80585400000000007</c:v>
                </c:pt>
                <c:pt idx="4431">
                  <c:v>0.82037800000000005</c:v>
                </c:pt>
                <c:pt idx="4432">
                  <c:v>0.81933999999999996</c:v>
                </c:pt>
                <c:pt idx="4433">
                  <c:v>0.80649199999999999</c:v>
                </c:pt>
                <c:pt idx="4434">
                  <c:v>0.80147099999999993</c:v>
                </c:pt>
                <c:pt idx="4435">
                  <c:v>0.81487799999999988</c:v>
                </c:pt>
                <c:pt idx="4436">
                  <c:v>0.83938000000000001</c:v>
                </c:pt>
                <c:pt idx="4437">
                  <c:v>0.84737600000000002</c:v>
                </c:pt>
                <c:pt idx="4438">
                  <c:v>0.85126400000000002</c:v>
                </c:pt>
                <c:pt idx="4439">
                  <c:v>0.83581100000000008</c:v>
                </c:pt>
                <c:pt idx="4440">
                  <c:v>0.83160600000000007</c:v>
                </c:pt>
                <c:pt idx="4441">
                  <c:v>0.84040999999999999</c:v>
                </c:pt>
                <c:pt idx="4442">
                  <c:v>0.83673799999999998</c:v>
                </c:pt>
                <c:pt idx="4443">
                  <c:v>0.85478300000000007</c:v>
                </c:pt>
                <c:pt idx="4444">
                  <c:v>0.86491600000000002</c:v>
                </c:pt>
                <c:pt idx="4445">
                  <c:v>0.86986599999999992</c:v>
                </c:pt>
                <c:pt idx="4446">
                  <c:v>0.82774600000000009</c:v>
                </c:pt>
                <c:pt idx="4447">
                  <c:v>0.82512299999999994</c:v>
                </c:pt>
                <c:pt idx="4448">
                  <c:v>0.8041370000000001</c:v>
                </c:pt>
                <c:pt idx="4449">
                  <c:v>0.8323560000000001</c:v>
                </c:pt>
                <c:pt idx="4450">
                  <c:v>0.84872900000000007</c:v>
                </c:pt>
                <c:pt idx="4451">
                  <c:v>0.85533100000000006</c:v>
                </c:pt>
                <c:pt idx="4452">
                  <c:v>0.87303900000000001</c:v>
                </c:pt>
                <c:pt idx="4453">
                  <c:v>0.82706400000000002</c:v>
                </c:pt>
                <c:pt idx="4454">
                  <c:v>0.81157999999999997</c:v>
                </c:pt>
                <c:pt idx="4455">
                  <c:v>0.81403000000000003</c:v>
                </c:pt>
                <c:pt idx="4456">
                  <c:v>0.82870500000000002</c:v>
                </c:pt>
                <c:pt idx="4457">
                  <c:v>0.81184000000000001</c:v>
                </c:pt>
                <c:pt idx="4458">
                  <c:v>0.81961899999999999</c:v>
                </c:pt>
                <c:pt idx="4459">
                  <c:v>0.82864000000000004</c:v>
                </c:pt>
                <c:pt idx="4460">
                  <c:v>0.81287300000000007</c:v>
                </c:pt>
                <c:pt idx="4461">
                  <c:v>0.80785099999999999</c:v>
                </c:pt>
                <c:pt idx="4462">
                  <c:v>0.79092699999999994</c:v>
                </c:pt>
                <c:pt idx="4463">
                  <c:v>0.810562</c:v>
                </c:pt>
                <c:pt idx="4464">
                  <c:v>0.82012399999999996</c:v>
                </c:pt>
                <c:pt idx="4465">
                  <c:v>0.78637100000000004</c:v>
                </c:pt>
                <c:pt idx="4466">
                  <c:v>0.74339500000000003</c:v>
                </c:pt>
                <c:pt idx="4467">
                  <c:v>0.73762100000000008</c:v>
                </c:pt>
                <c:pt idx="4468">
                  <c:v>0.719669</c:v>
                </c:pt>
                <c:pt idx="4469">
                  <c:v>0.72245400000000004</c:v>
                </c:pt>
                <c:pt idx="4470">
                  <c:v>0.73457099999999997</c:v>
                </c:pt>
                <c:pt idx="4471">
                  <c:v>0.74918400000000007</c:v>
                </c:pt>
                <c:pt idx="4472">
                  <c:v>0.75291799999999998</c:v>
                </c:pt>
                <c:pt idx="4473">
                  <c:v>0.744699</c:v>
                </c:pt>
                <c:pt idx="4474">
                  <c:v>0.75572400000000006</c:v>
                </c:pt>
                <c:pt idx="4475">
                  <c:v>0.76445700000000005</c:v>
                </c:pt>
                <c:pt idx="4476">
                  <c:v>0.76701600000000003</c:v>
                </c:pt>
                <c:pt idx="4477">
                  <c:v>0.78165200000000001</c:v>
                </c:pt>
                <c:pt idx="4478">
                  <c:v>0.76456999999999997</c:v>
                </c:pt>
                <c:pt idx="4479">
                  <c:v>0.75773899999999994</c:v>
                </c:pt>
                <c:pt idx="4480">
                  <c:v>0.76615399999999989</c:v>
                </c:pt>
                <c:pt idx="4481">
                  <c:v>0.77916799999999997</c:v>
                </c:pt>
                <c:pt idx="4482">
                  <c:v>0.76918300000000006</c:v>
                </c:pt>
                <c:pt idx="4483">
                  <c:v>0.77234399999999992</c:v>
                </c:pt>
                <c:pt idx="4484">
                  <c:v>0.78971400000000003</c:v>
                </c:pt>
                <c:pt idx="4485">
                  <c:v>0.79496499999999992</c:v>
                </c:pt>
                <c:pt idx="4486">
                  <c:v>0.78365700000000005</c:v>
                </c:pt>
                <c:pt idx="4487">
                  <c:v>0.79956900000000009</c:v>
                </c:pt>
                <c:pt idx="4488">
                  <c:v>0.78310100000000005</c:v>
                </c:pt>
                <c:pt idx="4489">
                  <c:v>0.80274400000000001</c:v>
                </c:pt>
                <c:pt idx="4490">
                  <c:v>0.80972399999999989</c:v>
                </c:pt>
                <c:pt idx="4491">
                  <c:v>0.80272999999999994</c:v>
                </c:pt>
                <c:pt idx="4492">
                  <c:v>0.80659700000000001</c:v>
                </c:pt>
                <c:pt idx="4493">
                  <c:v>0.82686599999999999</c:v>
                </c:pt>
                <c:pt idx="4494">
                  <c:v>0.83937700000000004</c:v>
                </c:pt>
                <c:pt idx="4495">
                  <c:v>0.85479200000000011</c:v>
                </c:pt>
                <c:pt idx="4496">
                  <c:v>0.85743999999999998</c:v>
                </c:pt>
                <c:pt idx="4497">
                  <c:v>0.83897699999999997</c:v>
                </c:pt>
                <c:pt idx="4498">
                  <c:v>0.84611999999999998</c:v>
                </c:pt>
                <c:pt idx="4499">
                  <c:v>0.83160200000000006</c:v>
                </c:pt>
                <c:pt idx="4500">
                  <c:v>0.79574100000000003</c:v>
                </c:pt>
                <c:pt idx="4501">
                  <c:v>0.78750799999999999</c:v>
                </c:pt>
                <c:pt idx="4502">
                  <c:v>0.77674599999999994</c:v>
                </c:pt>
                <c:pt idx="4503">
                  <c:v>0.77875699999999992</c:v>
                </c:pt>
                <c:pt idx="4504">
                  <c:v>0.79293199999999997</c:v>
                </c:pt>
                <c:pt idx="4505">
                  <c:v>0.80498099999999995</c:v>
                </c:pt>
                <c:pt idx="4506">
                  <c:v>0.82832099999999997</c:v>
                </c:pt>
                <c:pt idx="4507">
                  <c:v>0.81209399999999998</c:v>
                </c:pt>
                <c:pt idx="4508">
                  <c:v>0.79447999999999996</c:v>
                </c:pt>
                <c:pt idx="4509">
                  <c:v>0.77814899999999998</c:v>
                </c:pt>
                <c:pt idx="4510">
                  <c:v>0.78350800000000009</c:v>
                </c:pt>
                <c:pt idx="4511">
                  <c:v>0.81846000000000008</c:v>
                </c:pt>
                <c:pt idx="4512">
                  <c:v>0.82921199999999995</c:v>
                </c:pt>
                <c:pt idx="4513">
                  <c:v>0.79774699999999998</c:v>
                </c:pt>
                <c:pt idx="4514">
                  <c:v>0.80030000000000001</c:v>
                </c:pt>
                <c:pt idx="4515">
                  <c:v>0.80347299999999999</c:v>
                </c:pt>
                <c:pt idx="4516">
                  <c:v>0.83465400000000001</c:v>
                </c:pt>
                <c:pt idx="4517">
                  <c:v>0.84108900000000009</c:v>
                </c:pt>
                <c:pt idx="4518">
                  <c:v>0.83745700000000001</c:v>
                </c:pt>
                <c:pt idx="4519">
                  <c:v>0.83188799999999996</c:v>
                </c:pt>
                <c:pt idx="4520">
                  <c:v>0.831318</c:v>
                </c:pt>
                <c:pt idx="4521">
                  <c:v>0.84242099999999998</c:v>
                </c:pt>
                <c:pt idx="4522">
                  <c:v>0.84247899999999998</c:v>
                </c:pt>
                <c:pt idx="4523">
                  <c:v>0.84773900000000002</c:v>
                </c:pt>
                <c:pt idx="4524">
                  <c:v>0.83704499999999993</c:v>
                </c:pt>
                <c:pt idx="4525">
                  <c:v>0.83582800000000002</c:v>
                </c:pt>
                <c:pt idx="4526">
                  <c:v>0.84716899999999995</c:v>
                </c:pt>
                <c:pt idx="4527">
                  <c:v>0.86581699999999995</c:v>
                </c:pt>
                <c:pt idx="4528">
                  <c:v>0.88582800000000006</c:v>
                </c:pt>
                <c:pt idx="4529">
                  <c:v>0.88914800000000005</c:v>
                </c:pt>
                <c:pt idx="4530">
                  <c:v>0.898142</c:v>
                </c:pt>
                <c:pt idx="4531">
                  <c:v>0.88475099999999995</c:v>
                </c:pt>
                <c:pt idx="4532">
                  <c:v>0.88195099999999993</c:v>
                </c:pt>
                <c:pt idx="4533">
                  <c:v>0.89493899999999993</c:v>
                </c:pt>
                <c:pt idx="4534">
                  <c:v>0.91371499999999994</c:v>
                </c:pt>
                <c:pt idx="4535">
                  <c:v>0.95757000000000003</c:v>
                </c:pt>
                <c:pt idx="4536">
                  <c:v>0.95268299999999995</c:v>
                </c:pt>
                <c:pt idx="4537">
                  <c:v>0.96408199999999988</c:v>
                </c:pt>
                <c:pt idx="4538">
                  <c:v>0.97562700000000002</c:v>
                </c:pt>
                <c:pt idx="4539">
                  <c:v>0.94885200000000003</c:v>
                </c:pt>
                <c:pt idx="4540">
                  <c:v>0.97095500000000001</c:v>
                </c:pt>
                <c:pt idx="4541">
                  <c:v>0.966692</c:v>
                </c:pt>
                <c:pt idx="4542">
                  <c:v>0.98838899999999996</c:v>
                </c:pt>
                <c:pt idx="4543">
                  <c:v>0.99353899999999995</c:v>
                </c:pt>
                <c:pt idx="4544">
                  <c:v>1.0080100000000001</c:v>
                </c:pt>
                <c:pt idx="4545">
                  <c:v>1.014337</c:v>
                </c:pt>
                <c:pt idx="4546">
                  <c:v>1.031199</c:v>
                </c:pt>
                <c:pt idx="4547">
                  <c:v>1.0509759999999999</c:v>
                </c:pt>
                <c:pt idx="4548">
                  <c:v>1.05416</c:v>
                </c:pt>
                <c:pt idx="4549">
                  <c:v>1.0553859999999999</c:v>
                </c:pt>
                <c:pt idx="4550">
                  <c:v>1.0330410000000001</c:v>
                </c:pt>
                <c:pt idx="4551">
                  <c:v>1.0570390000000001</c:v>
                </c:pt>
                <c:pt idx="4552">
                  <c:v>1.0722960000000001</c:v>
                </c:pt>
                <c:pt idx="4553">
                  <c:v>1.076749</c:v>
                </c:pt>
                <c:pt idx="4554">
                  <c:v>1.0688150000000001</c:v>
                </c:pt>
                <c:pt idx="4555">
                  <c:v>1.058403</c:v>
                </c:pt>
                <c:pt idx="4556">
                  <c:v>1.0818699999999999</c:v>
                </c:pt>
                <c:pt idx="4557">
                  <c:v>1.0740260000000001</c:v>
                </c:pt>
                <c:pt idx="4558">
                  <c:v>1.0782040000000002</c:v>
                </c:pt>
                <c:pt idx="4559">
                  <c:v>1.1011879999999998</c:v>
                </c:pt>
                <c:pt idx="4560">
                  <c:v>1.071205</c:v>
                </c:pt>
                <c:pt idx="4561">
                  <c:v>1.035636</c:v>
                </c:pt>
                <c:pt idx="4562">
                  <c:v>1.0334480000000001</c:v>
                </c:pt>
                <c:pt idx="4563">
                  <c:v>1.0420369999999999</c:v>
                </c:pt>
                <c:pt idx="4564">
                  <c:v>1.014167</c:v>
                </c:pt>
                <c:pt idx="4565">
                  <c:v>1.010386</c:v>
                </c:pt>
                <c:pt idx="4566">
                  <c:v>1.0080070000000001</c:v>
                </c:pt>
                <c:pt idx="4567">
                  <c:v>0.97844100000000001</c:v>
                </c:pt>
                <c:pt idx="4568">
                  <c:v>0.96119900000000003</c:v>
                </c:pt>
                <c:pt idx="4569">
                  <c:v>0.97576400000000008</c:v>
                </c:pt>
                <c:pt idx="4570">
                  <c:v>0.97746899999999992</c:v>
                </c:pt>
                <c:pt idx="4571">
                  <c:v>0.98742300000000005</c:v>
                </c:pt>
                <c:pt idx="4572">
                  <c:v>1.0009600000000001</c:v>
                </c:pt>
                <c:pt idx="4573">
                  <c:v>0.99149900000000002</c:v>
                </c:pt>
                <c:pt idx="4574">
                  <c:v>1.0019389999999999</c:v>
                </c:pt>
                <c:pt idx="4575">
                  <c:v>0.9990770000000001</c:v>
                </c:pt>
                <c:pt idx="4576">
                  <c:v>1.0018800000000001</c:v>
                </c:pt>
                <c:pt idx="4577">
                  <c:v>0.98550299999999991</c:v>
                </c:pt>
                <c:pt idx="4578">
                  <c:v>0.9915210000000001</c:v>
                </c:pt>
                <c:pt idx="4579">
                  <c:v>0.97755399999999992</c:v>
                </c:pt>
                <c:pt idx="4580">
                  <c:v>0.97705799999999998</c:v>
                </c:pt>
                <c:pt idx="4581">
                  <c:v>0.97068100000000002</c:v>
                </c:pt>
                <c:pt idx="4582">
                  <c:v>0.99549300000000007</c:v>
                </c:pt>
                <c:pt idx="4583">
                  <c:v>0.975356</c:v>
                </c:pt>
                <c:pt idx="4584">
                  <c:v>0.9552719999999999</c:v>
                </c:pt>
                <c:pt idx="4585">
                  <c:v>0.955847</c:v>
                </c:pt>
                <c:pt idx="4586">
                  <c:v>0.95808000000000004</c:v>
                </c:pt>
                <c:pt idx="4587">
                  <c:v>0.9650669999999999</c:v>
                </c:pt>
                <c:pt idx="4588">
                  <c:v>0.972611</c:v>
                </c:pt>
                <c:pt idx="4589">
                  <c:v>0.97510300000000005</c:v>
                </c:pt>
                <c:pt idx="4590">
                  <c:v>0.96375500000000003</c:v>
                </c:pt>
                <c:pt idx="4591">
                  <c:v>0.98281800000000008</c:v>
                </c:pt>
                <c:pt idx="4592">
                  <c:v>0.98513600000000001</c:v>
                </c:pt>
                <c:pt idx="4593">
                  <c:v>0.98337599999999992</c:v>
                </c:pt>
                <c:pt idx="4594">
                  <c:v>0.99944</c:v>
                </c:pt>
                <c:pt idx="4595">
                  <c:v>0.99819800000000003</c:v>
                </c:pt>
                <c:pt idx="4596">
                  <c:v>1.025369</c:v>
                </c:pt>
                <c:pt idx="4597">
                  <c:v>1.0105040000000001</c:v>
                </c:pt>
                <c:pt idx="4598">
                  <c:v>1.0233540000000001</c:v>
                </c:pt>
                <c:pt idx="4599">
                  <c:v>1.02878</c:v>
                </c:pt>
                <c:pt idx="4600">
                  <c:v>1.0219279999999999</c:v>
                </c:pt>
                <c:pt idx="4601">
                  <c:v>1.0414839999999999</c:v>
                </c:pt>
                <c:pt idx="4602">
                  <c:v>1.0377320000000001</c:v>
                </c:pt>
                <c:pt idx="4603">
                  <c:v>1.0491979999999999</c:v>
                </c:pt>
                <c:pt idx="4604">
                  <c:v>1.0920799999999999</c:v>
                </c:pt>
                <c:pt idx="4605">
                  <c:v>1.0914299999999999</c:v>
                </c:pt>
                <c:pt idx="4606">
                  <c:v>1.086878</c:v>
                </c:pt>
                <c:pt idx="4607">
                  <c:v>1.083588</c:v>
                </c:pt>
                <c:pt idx="4608">
                  <c:v>1.0899840000000001</c:v>
                </c:pt>
                <c:pt idx="4609">
                  <c:v>1.0844259999999999</c:v>
                </c:pt>
                <c:pt idx="4610">
                  <c:v>1.0659540000000001</c:v>
                </c:pt>
                <c:pt idx="4611">
                  <c:v>1.069682</c:v>
                </c:pt>
                <c:pt idx="4612">
                  <c:v>1.05077</c:v>
                </c:pt>
                <c:pt idx="4613">
                  <c:v>1.060918</c:v>
                </c:pt>
                <c:pt idx="4614">
                  <c:v>1.052665</c:v>
                </c:pt>
                <c:pt idx="4615">
                  <c:v>1.058662</c:v>
                </c:pt>
                <c:pt idx="4616">
                  <c:v>1.045553</c:v>
                </c:pt>
                <c:pt idx="4617">
                  <c:v>1.0614969999999999</c:v>
                </c:pt>
                <c:pt idx="4618">
                  <c:v>1.071391</c:v>
                </c:pt>
                <c:pt idx="4619">
                  <c:v>1.0763389999999999</c:v>
                </c:pt>
                <c:pt idx="4620">
                  <c:v>1.0750870000000001</c:v>
                </c:pt>
                <c:pt idx="4621">
                  <c:v>1.072646</c:v>
                </c:pt>
                <c:pt idx="4622">
                  <c:v>1.090195</c:v>
                </c:pt>
                <c:pt idx="4623">
                  <c:v>1.089197</c:v>
                </c:pt>
                <c:pt idx="4624">
                  <c:v>1.100676</c:v>
                </c:pt>
                <c:pt idx="4625">
                  <c:v>1.1045499999999999</c:v>
                </c:pt>
                <c:pt idx="4626">
                  <c:v>1.089208</c:v>
                </c:pt>
                <c:pt idx="4627">
                  <c:v>1.098482</c:v>
                </c:pt>
                <c:pt idx="4628">
                  <c:v>1.0788009999999999</c:v>
                </c:pt>
                <c:pt idx="4629">
                  <c:v>1.0942799999999999</c:v>
                </c:pt>
                <c:pt idx="4630">
                  <c:v>1.0892500000000001</c:v>
                </c:pt>
                <c:pt idx="4631">
                  <c:v>1.085388</c:v>
                </c:pt>
                <c:pt idx="4632">
                  <c:v>1.083717</c:v>
                </c:pt>
                <c:pt idx="4633">
                  <c:v>1.0813519999999999</c:v>
                </c:pt>
                <c:pt idx="4634">
                  <c:v>1.0923499999999999</c:v>
                </c:pt>
                <c:pt idx="4635">
                  <c:v>1.099469</c:v>
                </c:pt>
                <c:pt idx="4636">
                  <c:v>1.1101000000000001</c:v>
                </c:pt>
                <c:pt idx="4637">
                  <c:v>1.1155269999999999</c:v>
                </c:pt>
                <c:pt idx="4638">
                  <c:v>1.120147</c:v>
                </c:pt>
                <c:pt idx="4639">
                  <c:v>1.126241</c:v>
                </c:pt>
                <c:pt idx="4640">
                  <c:v>1.11991</c:v>
                </c:pt>
                <c:pt idx="4641">
                  <c:v>1.123618</c:v>
                </c:pt>
                <c:pt idx="4642">
                  <c:v>1.122387</c:v>
                </c:pt>
                <c:pt idx="4643">
                  <c:v>1.126511</c:v>
                </c:pt>
                <c:pt idx="4644">
                  <c:v>1.1304779999999999</c:v>
                </c:pt>
                <c:pt idx="4645">
                  <c:v>1.1236269999999999</c:v>
                </c:pt>
                <c:pt idx="4646">
                  <c:v>1.106463</c:v>
                </c:pt>
                <c:pt idx="4647">
                  <c:v>1.114646</c:v>
                </c:pt>
                <c:pt idx="4648">
                  <c:v>1.1301510000000001</c:v>
                </c:pt>
                <c:pt idx="4649">
                  <c:v>1.123783</c:v>
                </c:pt>
                <c:pt idx="4650">
                  <c:v>1.122368</c:v>
                </c:pt>
                <c:pt idx="4651">
                  <c:v>1.122557</c:v>
                </c:pt>
                <c:pt idx="4652">
                  <c:v>1.1101970000000001</c:v>
                </c:pt>
                <c:pt idx="4653">
                  <c:v>1.107124</c:v>
                </c:pt>
                <c:pt idx="4654">
                  <c:v>1.1053500000000001</c:v>
                </c:pt>
                <c:pt idx="4655">
                  <c:v>1.110036</c:v>
                </c:pt>
                <c:pt idx="4656">
                  <c:v>1.103893</c:v>
                </c:pt>
                <c:pt idx="4657">
                  <c:v>1.1074820000000001</c:v>
                </c:pt>
                <c:pt idx="4658">
                  <c:v>1.1135619999999999</c:v>
                </c:pt>
                <c:pt idx="4659">
                  <c:v>1.1080479999999999</c:v>
                </c:pt>
                <c:pt idx="4660">
                  <c:v>1.0977779999999999</c:v>
                </c:pt>
                <c:pt idx="4661">
                  <c:v>1.114317</c:v>
                </c:pt>
                <c:pt idx="4662">
                  <c:v>1.1093170000000001</c:v>
                </c:pt>
                <c:pt idx="4663">
                  <c:v>1.11616</c:v>
                </c:pt>
                <c:pt idx="4664">
                  <c:v>1.1244320000000001</c:v>
                </c:pt>
                <c:pt idx="4665">
                  <c:v>1.120166</c:v>
                </c:pt>
                <c:pt idx="4666">
                  <c:v>1.1395189999999999</c:v>
                </c:pt>
                <c:pt idx="4667">
                  <c:v>1.1166960000000001</c:v>
                </c:pt>
                <c:pt idx="4668">
                  <c:v>1.136622</c:v>
                </c:pt>
                <c:pt idx="4669">
                  <c:v>1.139586</c:v>
                </c:pt>
                <c:pt idx="4670">
                  <c:v>1.1373520000000001</c:v>
                </c:pt>
                <c:pt idx="4671">
                  <c:v>1.14249</c:v>
                </c:pt>
                <c:pt idx="4672">
                  <c:v>1.137988</c:v>
                </c:pt>
                <c:pt idx="4673">
                  <c:v>1.13561</c:v>
                </c:pt>
                <c:pt idx="4674">
                  <c:v>1.1545719999999999</c:v>
                </c:pt>
                <c:pt idx="4675">
                  <c:v>1.1665909999999999</c:v>
                </c:pt>
                <c:pt idx="4676">
                  <c:v>1.147213</c:v>
                </c:pt>
                <c:pt idx="4677">
                  <c:v>1.148393</c:v>
                </c:pt>
                <c:pt idx="4678">
                  <c:v>1.1526179999999999</c:v>
                </c:pt>
                <c:pt idx="4679">
                  <c:v>1.158887</c:v>
                </c:pt>
                <c:pt idx="4680">
                  <c:v>1.1602299999999999</c:v>
                </c:pt>
                <c:pt idx="4681">
                  <c:v>1.163977</c:v>
                </c:pt>
                <c:pt idx="4682">
                  <c:v>1.1699089999999999</c:v>
                </c:pt>
                <c:pt idx="4683">
                  <c:v>1.1784509999999999</c:v>
                </c:pt>
                <c:pt idx="4684">
                  <c:v>1.1781109999999999</c:v>
                </c:pt>
                <c:pt idx="4685">
                  <c:v>1.182806</c:v>
                </c:pt>
                <c:pt idx="4686">
                  <c:v>1.1710050000000001</c:v>
                </c:pt>
                <c:pt idx="4687">
                  <c:v>1.1700079999999999</c:v>
                </c:pt>
                <c:pt idx="4688">
                  <c:v>1.1377679999999999</c:v>
                </c:pt>
                <c:pt idx="4689">
                  <c:v>1.1597649999999999</c:v>
                </c:pt>
                <c:pt idx="4690">
                  <c:v>1.165791</c:v>
                </c:pt>
                <c:pt idx="4691">
                  <c:v>1.1799729999999999</c:v>
                </c:pt>
                <c:pt idx="4692">
                  <c:v>1.204521</c:v>
                </c:pt>
                <c:pt idx="4693">
                  <c:v>1.2111150000000002</c:v>
                </c:pt>
                <c:pt idx="4694">
                  <c:v>1.179735</c:v>
                </c:pt>
                <c:pt idx="4695">
                  <c:v>1.1767719999999999</c:v>
                </c:pt>
                <c:pt idx="4696">
                  <c:v>1.169244</c:v>
                </c:pt>
                <c:pt idx="4697">
                  <c:v>1.1555530000000001</c:v>
                </c:pt>
                <c:pt idx="4698">
                  <c:v>1.1553230000000001</c:v>
                </c:pt>
                <c:pt idx="4699">
                  <c:v>1.1456090000000001</c:v>
                </c:pt>
                <c:pt idx="4700">
                  <c:v>1.1498390000000001</c:v>
                </c:pt>
                <c:pt idx="4701">
                  <c:v>1.139311</c:v>
                </c:pt>
                <c:pt idx="4702">
                  <c:v>1.115823</c:v>
                </c:pt>
                <c:pt idx="4703">
                  <c:v>1.1232120000000001</c:v>
                </c:pt>
                <c:pt idx="4704">
                  <c:v>1.127899</c:v>
                </c:pt>
                <c:pt idx="4705">
                  <c:v>1.1403080000000001</c:v>
                </c:pt>
                <c:pt idx="4706">
                  <c:v>1.1349309999999999</c:v>
                </c:pt>
                <c:pt idx="4707">
                  <c:v>1.1459539999999999</c:v>
                </c:pt>
                <c:pt idx="4708">
                  <c:v>1.1468739999999999</c:v>
                </c:pt>
                <c:pt idx="4709">
                  <c:v>1.1555299999999999</c:v>
                </c:pt>
                <c:pt idx="4710">
                  <c:v>1.1612739999999999</c:v>
                </c:pt>
                <c:pt idx="4711">
                  <c:v>1.1722859999999999</c:v>
                </c:pt>
                <c:pt idx="4712">
                  <c:v>1.1740250000000001</c:v>
                </c:pt>
                <c:pt idx="4713">
                  <c:v>1.173592</c:v>
                </c:pt>
                <c:pt idx="4714">
                  <c:v>1.1801349999999999</c:v>
                </c:pt>
                <c:pt idx="4715">
                  <c:v>1.161813</c:v>
                </c:pt>
                <c:pt idx="4716">
                  <c:v>1.168685</c:v>
                </c:pt>
                <c:pt idx="4717">
                  <c:v>1.1926060000000001</c:v>
                </c:pt>
                <c:pt idx="4718">
                  <c:v>1.193416</c:v>
                </c:pt>
                <c:pt idx="4719">
                  <c:v>1.1957800000000001</c:v>
                </c:pt>
                <c:pt idx="4720">
                  <c:v>1.199238</c:v>
                </c:pt>
                <c:pt idx="4721">
                  <c:v>1.1858499999999998</c:v>
                </c:pt>
                <c:pt idx="4722">
                  <c:v>1.173473</c:v>
                </c:pt>
                <c:pt idx="4723">
                  <c:v>1.1856229999999999</c:v>
                </c:pt>
                <c:pt idx="4724">
                  <c:v>1.188145</c:v>
                </c:pt>
                <c:pt idx="4725">
                  <c:v>1.1902470000000001</c:v>
                </c:pt>
                <c:pt idx="4726">
                  <c:v>1.1948480000000001</c:v>
                </c:pt>
                <c:pt idx="4727">
                  <c:v>1.1867639999999999</c:v>
                </c:pt>
                <c:pt idx="4728">
                  <c:v>1.1718000000000002</c:v>
                </c:pt>
                <c:pt idx="4729">
                  <c:v>1.1557649999999999</c:v>
                </c:pt>
                <c:pt idx="4730">
                  <c:v>1.141416</c:v>
                </c:pt>
                <c:pt idx="4731">
                  <c:v>1.1617090000000001</c:v>
                </c:pt>
                <c:pt idx="4732">
                  <c:v>1.163281</c:v>
                </c:pt>
                <c:pt idx="4733">
                  <c:v>1.1575060000000001</c:v>
                </c:pt>
                <c:pt idx="4734">
                  <c:v>1.1659739999999998</c:v>
                </c:pt>
                <c:pt idx="4735">
                  <c:v>1.163041</c:v>
                </c:pt>
                <c:pt idx="4736">
                  <c:v>1.1436269999999999</c:v>
                </c:pt>
                <c:pt idx="4737">
                  <c:v>1.1313469999999999</c:v>
                </c:pt>
                <c:pt idx="4738">
                  <c:v>1.125162</c:v>
                </c:pt>
                <c:pt idx="4739">
                  <c:v>1.11531</c:v>
                </c:pt>
                <c:pt idx="4740">
                  <c:v>1.108671</c:v>
                </c:pt>
                <c:pt idx="4741">
                  <c:v>1.0957160000000001</c:v>
                </c:pt>
                <c:pt idx="4742">
                  <c:v>1.1095709999999999</c:v>
                </c:pt>
                <c:pt idx="4743">
                  <c:v>1.1014740000000001</c:v>
                </c:pt>
                <c:pt idx="4744">
                  <c:v>1.110589</c:v>
                </c:pt>
                <c:pt idx="4745">
                  <c:v>1.1115200000000001</c:v>
                </c:pt>
                <c:pt idx="4746">
                  <c:v>1.1160190000000001</c:v>
                </c:pt>
                <c:pt idx="4747">
                  <c:v>1.1301479999999999</c:v>
                </c:pt>
                <c:pt idx="4748">
                  <c:v>1.120457</c:v>
                </c:pt>
                <c:pt idx="4749">
                  <c:v>1.1126849999999999</c:v>
                </c:pt>
                <c:pt idx="4750">
                  <c:v>1.1427309999999999</c:v>
                </c:pt>
                <c:pt idx="4751">
                  <c:v>1.1622669999999999</c:v>
                </c:pt>
                <c:pt idx="4752">
                  <c:v>1.1596789999999999</c:v>
                </c:pt>
                <c:pt idx="4753">
                  <c:v>1.1701189999999999</c:v>
                </c:pt>
                <c:pt idx="4754">
                  <c:v>1.1640200000000001</c:v>
                </c:pt>
                <c:pt idx="4755">
                  <c:v>1.1616150000000001</c:v>
                </c:pt>
                <c:pt idx="4756">
                  <c:v>1.1813849999999999</c:v>
                </c:pt>
                <c:pt idx="4757">
                  <c:v>1.170606</c:v>
                </c:pt>
                <c:pt idx="4758">
                  <c:v>1.192401</c:v>
                </c:pt>
                <c:pt idx="4759">
                  <c:v>1.1993389999999999</c:v>
                </c:pt>
                <c:pt idx="4760">
                  <c:v>1.210064</c:v>
                </c:pt>
                <c:pt idx="4761">
                  <c:v>1.2126479999999999</c:v>
                </c:pt>
                <c:pt idx="4762">
                  <c:v>1.207727</c:v>
                </c:pt>
                <c:pt idx="4763">
                  <c:v>1.188437</c:v>
                </c:pt>
                <c:pt idx="4764">
                  <c:v>1.1865080000000001</c:v>
                </c:pt>
                <c:pt idx="4765">
                  <c:v>1.1900579999999998</c:v>
                </c:pt>
                <c:pt idx="4766">
                  <c:v>1.187746</c:v>
                </c:pt>
                <c:pt idx="4767">
                  <c:v>1.199309</c:v>
                </c:pt>
                <c:pt idx="4768">
                  <c:v>1.1840919999999999</c:v>
                </c:pt>
                <c:pt idx="4769">
                  <c:v>1.1868000000000001</c:v>
                </c:pt>
                <c:pt idx="4770">
                  <c:v>1.190304</c:v>
                </c:pt>
                <c:pt idx="4771">
                  <c:v>1.191573</c:v>
                </c:pt>
                <c:pt idx="4772">
                  <c:v>1.1993279999999999</c:v>
                </c:pt>
                <c:pt idx="4773">
                  <c:v>1.21313</c:v>
                </c:pt>
                <c:pt idx="4774">
                  <c:v>1.2123969999999999</c:v>
                </c:pt>
                <c:pt idx="4775">
                  <c:v>1.2213020000000001</c:v>
                </c:pt>
                <c:pt idx="4776">
                  <c:v>1.183038</c:v>
                </c:pt>
                <c:pt idx="4777">
                  <c:v>1.18405</c:v>
                </c:pt>
                <c:pt idx="4778">
                  <c:v>1.18693</c:v>
                </c:pt>
                <c:pt idx="4779">
                  <c:v>1.183127</c:v>
                </c:pt>
                <c:pt idx="4780">
                  <c:v>1.2019469999999999</c:v>
                </c:pt>
                <c:pt idx="4781">
                  <c:v>1.2005679999999999</c:v>
                </c:pt>
                <c:pt idx="4782">
                  <c:v>1.207705</c:v>
                </c:pt>
                <c:pt idx="4783">
                  <c:v>1.226138</c:v>
                </c:pt>
                <c:pt idx="4784">
                  <c:v>1.242572</c:v>
                </c:pt>
                <c:pt idx="4785">
                  <c:v>1.2264060000000001</c:v>
                </c:pt>
                <c:pt idx="4786">
                  <c:v>1.2354890000000001</c:v>
                </c:pt>
                <c:pt idx="4787">
                  <c:v>1.2171099999999999</c:v>
                </c:pt>
                <c:pt idx="4788">
                  <c:v>1.2268269999999999</c:v>
                </c:pt>
                <c:pt idx="4789">
                  <c:v>1.2331490000000001</c:v>
                </c:pt>
                <c:pt idx="4790">
                  <c:v>1.246605</c:v>
                </c:pt>
                <c:pt idx="4791">
                  <c:v>1.243293</c:v>
                </c:pt>
                <c:pt idx="4792">
                  <c:v>1.25031</c:v>
                </c:pt>
                <c:pt idx="4793">
                  <c:v>1.2464900000000001</c:v>
                </c:pt>
                <c:pt idx="4794">
                  <c:v>1.2448250000000001</c:v>
                </c:pt>
                <c:pt idx="4795">
                  <c:v>1.244747</c:v>
                </c:pt>
                <c:pt idx="4796">
                  <c:v>1.25952</c:v>
                </c:pt>
                <c:pt idx="4797">
                  <c:v>1.2388269999999999</c:v>
                </c:pt>
                <c:pt idx="4798">
                  <c:v>1.233805</c:v>
                </c:pt>
                <c:pt idx="4799">
                  <c:v>1.2152179999999999</c:v>
                </c:pt>
                <c:pt idx="4800">
                  <c:v>1.2321759999999999</c:v>
                </c:pt>
                <c:pt idx="4801">
                  <c:v>1.247018</c:v>
                </c:pt>
                <c:pt idx="4802">
                  <c:v>1.2702580000000001</c:v>
                </c:pt>
                <c:pt idx="4803">
                  <c:v>1.2829889999999999</c:v>
                </c:pt>
                <c:pt idx="4804">
                  <c:v>1.2596160000000001</c:v>
                </c:pt>
                <c:pt idx="4805">
                  <c:v>1.232696</c:v>
                </c:pt>
                <c:pt idx="4806">
                  <c:v>1.2253579999999999</c:v>
                </c:pt>
                <c:pt idx="4807">
                  <c:v>1.2274129999999999</c:v>
                </c:pt>
                <c:pt idx="4808">
                  <c:v>1.2248209999999999</c:v>
                </c:pt>
                <c:pt idx="4809">
                  <c:v>1.2221</c:v>
                </c:pt>
                <c:pt idx="4810">
                  <c:v>1.211948</c:v>
                </c:pt>
                <c:pt idx="4811">
                  <c:v>1.2350459999999999</c:v>
                </c:pt>
                <c:pt idx="4812">
                  <c:v>1.237635</c:v>
                </c:pt>
                <c:pt idx="4813">
                  <c:v>1.2510190000000001</c:v>
                </c:pt>
                <c:pt idx="4814">
                  <c:v>1.2472079999999999</c:v>
                </c:pt>
                <c:pt idx="4815">
                  <c:v>1.2768569999999999</c:v>
                </c:pt>
                <c:pt idx="4816">
                  <c:v>1.241133</c:v>
                </c:pt>
                <c:pt idx="4817">
                  <c:v>1.2287159999999999</c:v>
                </c:pt>
                <c:pt idx="4818">
                  <c:v>1.2072960000000001</c:v>
                </c:pt>
                <c:pt idx="4819">
                  <c:v>1.1886570000000001</c:v>
                </c:pt>
                <c:pt idx="4820">
                  <c:v>1.209633</c:v>
                </c:pt>
                <c:pt idx="4821">
                  <c:v>1.2086300000000001</c:v>
                </c:pt>
                <c:pt idx="4822">
                  <c:v>1.1571819999999999</c:v>
                </c:pt>
                <c:pt idx="4823">
                  <c:v>1.152577</c:v>
                </c:pt>
                <c:pt idx="4824">
                  <c:v>1.1744250000000001</c:v>
                </c:pt>
                <c:pt idx="4825">
                  <c:v>1.1935480000000001</c:v>
                </c:pt>
                <c:pt idx="4826">
                  <c:v>1.227902</c:v>
                </c:pt>
                <c:pt idx="4827">
                  <c:v>1.204169</c:v>
                </c:pt>
                <c:pt idx="4828">
                  <c:v>1.2082109999999999</c:v>
                </c:pt>
                <c:pt idx="4829">
                  <c:v>1.216002</c:v>
                </c:pt>
                <c:pt idx="4830">
                  <c:v>1.2312430000000001</c:v>
                </c:pt>
                <c:pt idx="4831">
                  <c:v>1.233492</c:v>
                </c:pt>
                <c:pt idx="4832">
                  <c:v>1.2340359999999999</c:v>
                </c:pt>
                <c:pt idx="4833">
                  <c:v>1.2671599999999998</c:v>
                </c:pt>
                <c:pt idx="4834">
                  <c:v>1.2403520000000001</c:v>
                </c:pt>
                <c:pt idx="4835">
                  <c:v>1.2351099999999999</c:v>
                </c:pt>
                <c:pt idx="4836">
                  <c:v>1.2414879999999999</c:v>
                </c:pt>
                <c:pt idx="4837">
                  <c:v>1.2563530000000001</c:v>
                </c:pt>
                <c:pt idx="4838">
                  <c:v>1.270729</c:v>
                </c:pt>
                <c:pt idx="4839">
                  <c:v>1.2514919999999998</c:v>
                </c:pt>
                <c:pt idx="4840">
                  <c:v>1.2362919999999999</c:v>
                </c:pt>
                <c:pt idx="4841">
                  <c:v>1.228912</c:v>
                </c:pt>
                <c:pt idx="4842">
                  <c:v>1.1939420000000001</c:v>
                </c:pt>
                <c:pt idx="4843">
                  <c:v>1.215743</c:v>
                </c:pt>
                <c:pt idx="4844">
                  <c:v>1.22827</c:v>
                </c:pt>
                <c:pt idx="4845">
                  <c:v>1.207047</c:v>
                </c:pt>
                <c:pt idx="4846">
                  <c:v>1.2406889999999999</c:v>
                </c:pt>
                <c:pt idx="4847">
                  <c:v>1.2677750000000001</c:v>
                </c:pt>
                <c:pt idx="4848">
                  <c:v>1.245603</c:v>
                </c:pt>
                <c:pt idx="4849">
                  <c:v>1.252518</c:v>
                </c:pt>
                <c:pt idx="4850">
                  <c:v>1.2368710000000001</c:v>
                </c:pt>
                <c:pt idx="4851">
                  <c:v>1.2477400000000001</c:v>
                </c:pt>
                <c:pt idx="4852">
                  <c:v>1.272346</c:v>
                </c:pt>
                <c:pt idx="4853">
                  <c:v>1.277671</c:v>
                </c:pt>
                <c:pt idx="4854">
                  <c:v>1.287328</c:v>
                </c:pt>
                <c:pt idx="4855">
                  <c:v>1.291466</c:v>
                </c:pt>
                <c:pt idx="4856">
                  <c:v>1.3109170000000001</c:v>
                </c:pt>
                <c:pt idx="4857">
                  <c:v>1.330279</c:v>
                </c:pt>
                <c:pt idx="4858">
                  <c:v>1.3483400000000001</c:v>
                </c:pt>
                <c:pt idx="4859">
                  <c:v>1.3393270000000002</c:v>
                </c:pt>
                <c:pt idx="4860">
                  <c:v>1.336058</c:v>
                </c:pt>
                <c:pt idx="4861">
                  <c:v>1.3389040000000001</c:v>
                </c:pt>
                <c:pt idx="4862">
                  <c:v>1.3495670000000002</c:v>
                </c:pt>
                <c:pt idx="4863">
                  <c:v>1.3379150000000002</c:v>
                </c:pt>
                <c:pt idx="4864">
                  <c:v>1.364814</c:v>
                </c:pt>
                <c:pt idx="4865">
                  <c:v>1.3776650000000001</c:v>
                </c:pt>
                <c:pt idx="4866">
                  <c:v>1.3947120000000002</c:v>
                </c:pt>
                <c:pt idx="4867">
                  <c:v>1.4016149999999998</c:v>
                </c:pt>
                <c:pt idx="4868">
                  <c:v>1.389338</c:v>
                </c:pt>
                <c:pt idx="4869">
                  <c:v>1.4156260000000001</c:v>
                </c:pt>
                <c:pt idx="4870">
                  <c:v>1.4272389999999999</c:v>
                </c:pt>
                <c:pt idx="4871">
                  <c:v>1.40985</c:v>
                </c:pt>
                <c:pt idx="4872">
                  <c:v>1.412277</c:v>
                </c:pt>
                <c:pt idx="4873">
                  <c:v>1.4077109999999999</c:v>
                </c:pt>
                <c:pt idx="4874">
                  <c:v>1.4143790000000001</c:v>
                </c:pt>
                <c:pt idx="4875">
                  <c:v>1.418148</c:v>
                </c:pt>
                <c:pt idx="4876">
                  <c:v>1.4315629999999999</c:v>
                </c:pt>
                <c:pt idx="4877">
                  <c:v>1.4164099999999999</c:v>
                </c:pt>
                <c:pt idx="4878">
                  <c:v>1.4116579999999999</c:v>
                </c:pt>
                <c:pt idx="4879">
                  <c:v>1.4395359999999999</c:v>
                </c:pt>
                <c:pt idx="4880">
                  <c:v>1.4457570000000002</c:v>
                </c:pt>
                <c:pt idx="4881">
                  <c:v>1.445282</c:v>
                </c:pt>
                <c:pt idx="4882">
                  <c:v>1.4512010000000002</c:v>
                </c:pt>
                <c:pt idx="4883">
                  <c:v>1.4666159999999999</c:v>
                </c:pt>
                <c:pt idx="4884">
                  <c:v>1.457063</c:v>
                </c:pt>
                <c:pt idx="4885">
                  <c:v>1.4578980000000001</c:v>
                </c:pt>
                <c:pt idx="4886">
                  <c:v>1.449238</c:v>
                </c:pt>
                <c:pt idx="4887">
                  <c:v>1.451865</c:v>
                </c:pt>
                <c:pt idx="4888">
                  <c:v>1.433297</c:v>
                </c:pt>
                <c:pt idx="4889">
                  <c:v>1.4280119999999998</c:v>
                </c:pt>
                <c:pt idx="4890">
                  <c:v>1.4273040000000001</c:v>
                </c:pt>
                <c:pt idx="4891">
                  <c:v>1.4163110000000001</c:v>
                </c:pt>
                <c:pt idx="4892">
                  <c:v>1.400237</c:v>
                </c:pt>
                <c:pt idx="4893">
                  <c:v>1.4071369999999999</c:v>
                </c:pt>
                <c:pt idx="4894">
                  <c:v>1.4059250000000001</c:v>
                </c:pt>
                <c:pt idx="4895">
                  <c:v>1.4082970000000001</c:v>
                </c:pt>
                <c:pt idx="4896">
                  <c:v>1.4031849999999999</c:v>
                </c:pt>
                <c:pt idx="4897">
                  <c:v>1.3806229999999999</c:v>
                </c:pt>
                <c:pt idx="4898">
                  <c:v>1.3949180000000001</c:v>
                </c:pt>
                <c:pt idx="4899">
                  <c:v>1.4097900000000001</c:v>
                </c:pt>
                <c:pt idx="4900">
                  <c:v>1.4076750000000002</c:v>
                </c:pt>
                <c:pt idx="4901">
                  <c:v>1.4104920000000001</c:v>
                </c:pt>
                <c:pt idx="4902">
                  <c:v>1.4042650000000001</c:v>
                </c:pt>
                <c:pt idx="4903">
                  <c:v>1.4213789999999999</c:v>
                </c:pt>
                <c:pt idx="4904">
                  <c:v>1.4166749999999999</c:v>
                </c:pt>
                <c:pt idx="4905">
                  <c:v>1.4283410000000001</c:v>
                </c:pt>
                <c:pt idx="4906">
                  <c:v>1.4224359999999998</c:v>
                </c:pt>
                <c:pt idx="4907">
                  <c:v>1.4099250000000001</c:v>
                </c:pt>
                <c:pt idx="4908">
                  <c:v>1.4217840000000002</c:v>
                </c:pt>
                <c:pt idx="4909">
                  <c:v>1.4137960000000001</c:v>
                </c:pt>
                <c:pt idx="4910">
                  <c:v>1.41858</c:v>
                </c:pt>
                <c:pt idx="4911">
                  <c:v>1.424261</c:v>
                </c:pt>
                <c:pt idx="4912">
                  <c:v>1.4317420000000001</c:v>
                </c:pt>
                <c:pt idx="4913">
                  <c:v>1.427956</c:v>
                </c:pt>
                <c:pt idx="4914">
                  <c:v>1.4232669999999998</c:v>
                </c:pt>
                <c:pt idx="4915">
                  <c:v>1.4237880000000001</c:v>
                </c:pt>
                <c:pt idx="4916">
                  <c:v>1.4223849999999998</c:v>
                </c:pt>
                <c:pt idx="4917">
                  <c:v>1.4425489999999999</c:v>
                </c:pt>
                <c:pt idx="4918">
                  <c:v>1.4466679999999998</c:v>
                </c:pt>
                <c:pt idx="4919">
                  <c:v>1.4464429999999999</c:v>
                </c:pt>
                <c:pt idx="4920">
                  <c:v>1.4414009999999999</c:v>
                </c:pt>
                <c:pt idx="4921">
                  <c:v>1.4321969999999999</c:v>
                </c:pt>
                <c:pt idx="4922">
                  <c:v>1.426895</c:v>
                </c:pt>
                <c:pt idx="4923">
                  <c:v>1.427832</c:v>
                </c:pt>
                <c:pt idx="4924">
                  <c:v>1.4140799999999998</c:v>
                </c:pt>
                <c:pt idx="4925">
                  <c:v>1.4159460000000001</c:v>
                </c:pt>
                <c:pt idx="4926">
                  <c:v>1.426094</c:v>
                </c:pt>
                <c:pt idx="4927">
                  <c:v>1.4160489999999999</c:v>
                </c:pt>
                <c:pt idx="4928">
                  <c:v>1.412723</c:v>
                </c:pt>
                <c:pt idx="4929">
                  <c:v>1.419476</c:v>
                </c:pt>
                <c:pt idx="4930">
                  <c:v>1.4210659999999999</c:v>
                </c:pt>
                <c:pt idx="4931">
                  <c:v>1.4311289999999999</c:v>
                </c:pt>
                <c:pt idx="4932">
                  <c:v>1.4408109999999998</c:v>
                </c:pt>
                <c:pt idx="4933">
                  <c:v>1.460942</c:v>
                </c:pt>
                <c:pt idx="4934">
                  <c:v>1.44472</c:v>
                </c:pt>
                <c:pt idx="4935">
                  <c:v>1.4404929999999998</c:v>
                </c:pt>
                <c:pt idx="4936">
                  <c:v>1.4462000000000002</c:v>
                </c:pt>
                <c:pt idx="4937">
                  <c:v>1.4400819999999999</c:v>
                </c:pt>
                <c:pt idx="4938">
                  <c:v>1.458315</c:v>
                </c:pt>
                <c:pt idx="4939">
                  <c:v>1.464728</c:v>
                </c:pt>
                <c:pt idx="4940">
                  <c:v>1.4755289999999999</c:v>
                </c:pt>
                <c:pt idx="4941">
                  <c:v>1.4572149999999999</c:v>
                </c:pt>
                <c:pt idx="4942">
                  <c:v>1.4694430000000001</c:v>
                </c:pt>
                <c:pt idx="4943">
                  <c:v>1.483886</c:v>
                </c:pt>
                <c:pt idx="4944">
                  <c:v>1.4845419999999998</c:v>
                </c:pt>
                <c:pt idx="4945">
                  <c:v>1.499123</c:v>
                </c:pt>
                <c:pt idx="4946">
                  <c:v>1.5081850000000001</c:v>
                </c:pt>
                <c:pt idx="4947">
                  <c:v>1.5144730000000002</c:v>
                </c:pt>
                <c:pt idx="4948">
                  <c:v>1.4710720000000002</c:v>
                </c:pt>
                <c:pt idx="4949">
                  <c:v>1.45886</c:v>
                </c:pt>
                <c:pt idx="4950">
                  <c:v>1.4706999999999999</c:v>
                </c:pt>
                <c:pt idx="4951">
                  <c:v>1.4791470000000002</c:v>
                </c:pt>
                <c:pt idx="4952">
                  <c:v>1.4284489999999999</c:v>
                </c:pt>
                <c:pt idx="4953">
                  <c:v>1.4230109999999998</c:v>
                </c:pt>
                <c:pt idx="4954">
                  <c:v>1.4201009999999998</c:v>
                </c:pt>
                <c:pt idx="4955">
                  <c:v>1.4298379999999999</c:v>
                </c:pt>
                <c:pt idx="4956">
                  <c:v>1.4158330000000001</c:v>
                </c:pt>
                <c:pt idx="4957">
                  <c:v>1.4324920000000001</c:v>
                </c:pt>
                <c:pt idx="4958">
                  <c:v>1.4334630000000002</c:v>
                </c:pt>
                <c:pt idx="4959">
                  <c:v>1.4298249999999999</c:v>
                </c:pt>
                <c:pt idx="4960">
                  <c:v>1.442782</c:v>
                </c:pt>
                <c:pt idx="4961">
                  <c:v>1.436383</c:v>
                </c:pt>
                <c:pt idx="4962">
                  <c:v>1.4533580000000001</c:v>
                </c:pt>
                <c:pt idx="4963">
                  <c:v>1.4643410000000001</c:v>
                </c:pt>
                <c:pt idx="4964">
                  <c:v>1.4535149999999999</c:v>
                </c:pt>
                <c:pt idx="4965">
                  <c:v>1.4502780000000002</c:v>
                </c:pt>
                <c:pt idx="4966">
                  <c:v>1.4330779999999999</c:v>
                </c:pt>
                <c:pt idx="4967">
                  <c:v>1.4160659999999998</c:v>
                </c:pt>
                <c:pt idx="4968">
                  <c:v>1.4186730000000001</c:v>
                </c:pt>
                <c:pt idx="4969">
                  <c:v>1.4157490000000001</c:v>
                </c:pt>
                <c:pt idx="4970">
                  <c:v>1.4102399999999999</c:v>
                </c:pt>
                <c:pt idx="4971">
                  <c:v>1.4053440000000001</c:v>
                </c:pt>
                <c:pt idx="4972">
                  <c:v>1.40557</c:v>
                </c:pt>
                <c:pt idx="4973">
                  <c:v>1.406382</c:v>
                </c:pt>
                <c:pt idx="4974">
                  <c:v>1.4011259999999999</c:v>
                </c:pt>
                <c:pt idx="4975">
                  <c:v>1.4076550000000001</c:v>
                </c:pt>
                <c:pt idx="4976">
                  <c:v>1.4011039999999999</c:v>
                </c:pt>
                <c:pt idx="4977">
                  <c:v>1.4027080000000001</c:v>
                </c:pt>
                <c:pt idx="4978">
                  <c:v>1.398269</c:v>
                </c:pt>
                <c:pt idx="4979">
                  <c:v>1.4000540000000001</c:v>
                </c:pt>
                <c:pt idx="4980">
                  <c:v>1.395025</c:v>
                </c:pt>
                <c:pt idx="4981">
                  <c:v>1.3952879999999999</c:v>
                </c:pt>
                <c:pt idx="4982">
                  <c:v>1.3868129999999999</c:v>
                </c:pt>
                <c:pt idx="4983">
                  <c:v>1.3928860000000001</c:v>
                </c:pt>
                <c:pt idx="4984">
                  <c:v>1.401813</c:v>
                </c:pt>
                <c:pt idx="4985">
                  <c:v>1.4007130000000001</c:v>
                </c:pt>
                <c:pt idx="4986">
                  <c:v>1.394226</c:v>
                </c:pt>
                <c:pt idx="4987">
                  <c:v>1.400387</c:v>
                </c:pt>
                <c:pt idx="4988">
                  <c:v>1.408307</c:v>
                </c:pt>
                <c:pt idx="4989">
                  <c:v>1.4053599999999999</c:v>
                </c:pt>
                <c:pt idx="4990">
                  <c:v>1.413691</c:v>
                </c:pt>
                <c:pt idx="4991">
                  <c:v>1.4029079999999998</c:v>
                </c:pt>
                <c:pt idx="4992">
                  <c:v>1.3932599999999999</c:v>
                </c:pt>
                <c:pt idx="4993">
                  <c:v>1.384255</c:v>
                </c:pt>
                <c:pt idx="4994">
                  <c:v>1.3899180000000002</c:v>
                </c:pt>
                <c:pt idx="4995">
                  <c:v>1.3728809999999998</c:v>
                </c:pt>
                <c:pt idx="4996">
                  <c:v>1.370344</c:v>
                </c:pt>
                <c:pt idx="4997">
                  <c:v>1.37263</c:v>
                </c:pt>
                <c:pt idx="4998">
                  <c:v>1.3674119999999998</c:v>
                </c:pt>
                <c:pt idx="4999">
                  <c:v>1.3729100000000001</c:v>
                </c:pt>
                <c:pt idx="5000">
                  <c:v>1.358411</c:v>
                </c:pt>
                <c:pt idx="5001">
                  <c:v>1.3528720000000001</c:v>
                </c:pt>
                <c:pt idx="5002">
                  <c:v>1.365378</c:v>
                </c:pt>
                <c:pt idx="5003">
                  <c:v>1.369637</c:v>
                </c:pt>
                <c:pt idx="5004">
                  <c:v>1.391748</c:v>
                </c:pt>
                <c:pt idx="5005">
                  <c:v>1.4029750000000001</c:v>
                </c:pt>
                <c:pt idx="5006">
                  <c:v>1.401748</c:v>
                </c:pt>
                <c:pt idx="5007">
                  <c:v>1.3996500000000001</c:v>
                </c:pt>
                <c:pt idx="5008">
                  <c:v>1.3812870000000002</c:v>
                </c:pt>
                <c:pt idx="5009">
                  <c:v>1.377826</c:v>
                </c:pt>
                <c:pt idx="5010">
                  <c:v>1.397939</c:v>
                </c:pt>
                <c:pt idx="5011">
                  <c:v>1.393192</c:v>
                </c:pt>
                <c:pt idx="5012">
                  <c:v>1.4128219999999998</c:v>
                </c:pt>
                <c:pt idx="5013">
                  <c:v>1.4299840000000001</c:v>
                </c:pt>
                <c:pt idx="5014">
                  <c:v>1.4528020000000001</c:v>
                </c:pt>
                <c:pt idx="5015">
                  <c:v>1.4479109999999999</c:v>
                </c:pt>
                <c:pt idx="5016">
                  <c:v>1.4507890000000001</c:v>
                </c:pt>
                <c:pt idx="5017">
                  <c:v>1.4457740000000001</c:v>
                </c:pt>
                <c:pt idx="5018">
                  <c:v>1.452766</c:v>
                </c:pt>
                <c:pt idx="5019">
                  <c:v>1.454607</c:v>
                </c:pt>
                <c:pt idx="5020">
                  <c:v>1.4470529999999999</c:v>
                </c:pt>
                <c:pt idx="5021">
                  <c:v>1.4629230000000002</c:v>
                </c:pt>
                <c:pt idx="5022">
                  <c:v>1.4649459999999999</c:v>
                </c:pt>
                <c:pt idx="5023">
                  <c:v>1.4747890000000001</c:v>
                </c:pt>
                <c:pt idx="5024">
                  <c:v>1.4842299999999999</c:v>
                </c:pt>
                <c:pt idx="5025">
                  <c:v>1.4829870000000001</c:v>
                </c:pt>
                <c:pt idx="5026">
                  <c:v>1.4729369999999999</c:v>
                </c:pt>
                <c:pt idx="5027">
                  <c:v>1.4954959999999999</c:v>
                </c:pt>
                <c:pt idx="5028">
                  <c:v>1.4822690000000001</c:v>
                </c:pt>
                <c:pt idx="5029">
                  <c:v>1.4750380000000001</c:v>
                </c:pt>
                <c:pt idx="5030">
                  <c:v>1.475447</c:v>
                </c:pt>
                <c:pt idx="5031">
                  <c:v>1.489598</c:v>
                </c:pt>
                <c:pt idx="5032">
                  <c:v>1.4811830000000001</c:v>
                </c:pt>
                <c:pt idx="5033">
                  <c:v>1.4706489999999999</c:v>
                </c:pt>
                <c:pt idx="5034">
                  <c:v>1.4697720000000001</c:v>
                </c:pt>
                <c:pt idx="5035">
                  <c:v>1.453972</c:v>
                </c:pt>
                <c:pt idx="5036">
                  <c:v>1.45282</c:v>
                </c:pt>
                <c:pt idx="5037">
                  <c:v>1.447047</c:v>
                </c:pt>
                <c:pt idx="5038">
                  <c:v>1.4199459999999999</c:v>
                </c:pt>
                <c:pt idx="5039">
                  <c:v>1.419694</c:v>
                </c:pt>
                <c:pt idx="5040">
                  <c:v>1.4237690000000001</c:v>
                </c:pt>
                <c:pt idx="5041">
                  <c:v>1.4166470000000002</c:v>
                </c:pt>
                <c:pt idx="5042">
                  <c:v>1.420687</c:v>
                </c:pt>
                <c:pt idx="5043">
                  <c:v>1.424682</c:v>
                </c:pt>
                <c:pt idx="5044">
                  <c:v>1.4227920000000001</c:v>
                </c:pt>
                <c:pt idx="5045">
                  <c:v>1.407545</c:v>
                </c:pt>
                <c:pt idx="5046">
                  <c:v>1.4040569999999999</c:v>
                </c:pt>
                <c:pt idx="5047">
                  <c:v>1.384868</c:v>
                </c:pt>
                <c:pt idx="5048">
                  <c:v>1.3971770000000001</c:v>
                </c:pt>
                <c:pt idx="5049">
                  <c:v>1.3984100000000002</c:v>
                </c:pt>
                <c:pt idx="5050">
                  <c:v>1.4250399999999999</c:v>
                </c:pt>
                <c:pt idx="5051">
                  <c:v>1.433789</c:v>
                </c:pt>
                <c:pt idx="5052">
                  <c:v>1.4398589999999998</c:v>
                </c:pt>
                <c:pt idx="5053">
                  <c:v>1.4341130000000002</c:v>
                </c:pt>
                <c:pt idx="5054">
                  <c:v>1.4312100000000001</c:v>
                </c:pt>
                <c:pt idx="5055">
                  <c:v>1.432647</c:v>
                </c:pt>
                <c:pt idx="5056">
                  <c:v>1.4340190000000002</c:v>
                </c:pt>
                <c:pt idx="5057">
                  <c:v>1.4329190000000001</c:v>
                </c:pt>
                <c:pt idx="5058">
                  <c:v>1.4526159999999999</c:v>
                </c:pt>
                <c:pt idx="5059">
                  <c:v>1.4368479999999999</c:v>
                </c:pt>
                <c:pt idx="5060">
                  <c:v>1.4492750000000001</c:v>
                </c:pt>
                <c:pt idx="5061">
                  <c:v>1.4572630000000002</c:v>
                </c:pt>
                <c:pt idx="5062">
                  <c:v>1.4481170000000001</c:v>
                </c:pt>
                <c:pt idx="5063">
                  <c:v>1.446296</c:v>
                </c:pt>
                <c:pt idx="5064">
                  <c:v>1.447978</c:v>
                </c:pt>
                <c:pt idx="5065">
                  <c:v>1.436447</c:v>
                </c:pt>
                <c:pt idx="5066">
                  <c:v>1.4475210000000001</c:v>
                </c:pt>
                <c:pt idx="5067">
                  <c:v>1.4515750000000001</c:v>
                </c:pt>
                <c:pt idx="5068">
                  <c:v>1.4362520000000001</c:v>
                </c:pt>
                <c:pt idx="5069">
                  <c:v>1.4432419999999999</c:v>
                </c:pt>
                <c:pt idx="5070">
                  <c:v>1.432512</c:v>
                </c:pt>
                <c:pt idx="5071">
                  <c:v>1.451662</c:v>
                </c:pt>
                <c:pt idx="5072">
                  <c:v>1.4499819999999999</c:v>
                </c:pt>
                <c:pt idx="5073">
                  <c:v>1.4506139999999998</c:v>
                </c:pt>
                <c:pt idx="5074">
                  <c:v>1.455001</c:v>
                </c:pt>
                <c:pt idx="5075">
                  <c:v>1.444672</c:v>
                </c:pt>
                <c:pt idx="5076">
                  <c:v>1.427554</c:v>
                </c:pt>
                <c:pt idx="5077">
                  <c:v>1.421303</c:v>
                </c:pt>
                <c:pt idx="5078">
                  <c:v>1.416952</c:v>
                </c:pt>
                <c:pt idx="5079">
                  <c:v>1.4188910000000001</c:v>
                </c:pt>
                <c:pt idx="5080">
                  <c:v>1.419095</c:v>
                </c:pt>
                <c:pt idx="5081">
                  <c:v>1.4086259999999999</c:v>
                </c:pt>
                <c:pt idx="5082">
                  <c:v>1.4187459999999998</c:v>
                </c:pt>
                <c:pt idx="5083">
                  <c:v>1.4084729999999999</c:v>
                </c:pt>
                <c:pt idx="5084">
                  <c:v>1.4102629999999998</c:v>
                </c:pt>
                <c:pt idx="5085">
                  <c:v>1.4072649999999998</c:v>
                </c:pt>
                <c:pt idx="5086">
                  <c:v>1.4090579999999999</c:v>
                </c:pt>
                <c:pt idx="5087">
                  <c:v>1.4106430000000001</c:v>
                </c:pt>
                <c:pt idx="5088">
                  <c:v>1.3998029999999999</c:v>
                </c:pt>
                <c:pt idx="5089">
                  <c:v>1.3983909999999999</c:v>
                </c:pt>
                <c:pt idx="5090">
                  <c:v>1.391894</c:v>
                </c:pt>
                <c:pt idx="5091">
                  <c:v>1.3935810000000002</c:v>
                </c:pt>
                <c:pt idx="5092">
                  <c:v>1.3998120000000001</c:v>
                </c:pt>
                <c:pt idx="5093">
                  <c:v>1.406393</c:v>
                </c:pt>
                <c:pt idx="5094">
                  <c:v>1.402712</c:v>
                </c:pt>
                <c:pt idx="5095">
                  <c:v>1.3823759999999998</c:v>
                </c:pt>
                <c:pt idx="5096">
                  <c:v>1.38357</c:v>
                </c:pt>
                <c:pt idx="5097">
                  <c:v>1.3797300000000001</c:v>
                </c:pt>
                <c:pt idx="5098">
                  <c:v>1.384547</c:v>
                </c:pt>
                <c:pt idx="5099">
                  <c:v>1.384951</c:v>
                </c:pt>
                <c:pt idx="5100">
                  <c:v>1.3792599999999999</c:v>
                </c:pt>
                <c:pt idx="5101">
                  <c:v>1.3771199999999999</c:v>
                </c:pt>
                <c:pt idx="5102">
                  <c:v>1.3789670000000001</c:v>
                </c:pt>
                <c:pt idx="5103">
                  <c:v>1.3778870000000001</c:v>
                </c:pt>
                <c:pt idx="5104">
                  <c:v>1.376773</c:v>
                </c:pt>
                <c:pt idx="5105">
                  <c:v>1.382433</c:v>
                </c:pt>
                <c:pt idx="5106">
                  <c:v>1.382862</c:v>
                </c:pt>
                <c:pt idx="5107">
                  <c:v>1.380017</c:v>
                </c:pt>
                <c:pt idx="5108">
                  <c:v>1.3859549999999998</c:v>
                </c:pt>
                <c:pt idx="5109">
                  <c:v>1.389437</c:v>
                </c:pt>
                <c:pt idx="5110">
                  <c:v>1.3783349999999999</c:v>
                </c:pt>
                <c:pt idx="5111">
                  <c:v>1.3745599999999998</c:v>
                </c:pt>
                <c:pt idx="5112">
                  <c:v>1.3647229999999999</c:v>
                </c:pt>
                <c:pt idx="5113">
                  <c:v>1.371132</c:v>
                </c:pt>
                <c:pt idx="5114">
                  <c:v>1.3533029999999999</c:v>
                </c:pt>
                <c:pt idx="5115">
                  <c:v>1.3645740000000002</c:v>
                </c:pt>
                <c:pt idx="5116">
                  <c:v>1.3790639999999998</c:v>
                </c:pt>
                <c:pt idx="5117">
                  <c:v>1.3679650000000001</c:v>
                </c:pt>
                <c:pt idx="5118">
                  <c:v>1.3815569999999999</c:v>
                </c:pt>
                <c:pt idx="5119">
                  <c:v>1.384185</c:v>
                </c:pt>
                <c:pt idx="5120">
                  <c:v>1.394091</c:v>
                </c:pt>
                <c:pt idx="5121">
                  <c:v>1.3891180000000001</c:v>
                </c:pt>
                <c:pt idx="5122">
                  <c:v>1.372922</c:v>
                </c:pt>
                <c:pt idx="5123">
                  <c:v>1.354277</c:v>
                </c:pt>
                <c:pt idx="5124">
                  <c:v>1.348719</c:v>
                </c:pt>
                <c:pt idx="5125">
                  <c:v>1.3495949999999999</c:v>
                </c:pt>
                <c:pt idx="5126">
                  <c:v>1.3371150000000001</c:v>
                </c:pt>
                <c:pt idx="5127">
                  <c:v>1.34039</c:v>
                </c:pt>
                <c:pt idx="5128">
                  <c:v>1.341429</c:v>
                </c:pt>
                <c:pt idx="5129">
                  <c:v>1.3358809999999999</c:v>
                </c:pt>
                <c:pt idx="5130">
                  <c:v>1.334023</c:v>
                </c:pt>
                <c:pt idx="5131">
                  <c:v>1.3346190000000002</c:v>
                </c:pt>
                <c:pt idx="5132">
                  <c:v>1.327696</c:v>
                </c:pt>
                <c:pt idx="5133">
                  <c:v>1.3404060000000002</c:v>
                </c:pt>
                <c:pt idx="5134">
                  <c:v>1.3456409999999999</c:v>
                </c:pt>
                <c:pt idx="5135">
                  <c:v>1.3448830000000001</c:v>
                </c:pt>
                <c:pt idx="5136">
                  <c:v>1.34307</c:v>
                </c:pt>
                <c:pt idx="5137">
                  <c:v>1.3488359999999999</c:v>
                </c:pt>
                <c:pt idx="5138">
                  <c:v>1.3561590000000001</c:v>
                </c:pt>
                <c:pt idx="5139">
                  <c:v>1.3631739999999999</c:v>
                </c:pt>
                <c:pt idx="5140">
                  <c:v>1.35825</c:v>
                </c:pt>
                <c:pt idx="5141">
                  <c:v>1.349529</c:v>
                </c:pt>
                <c:pt idx="5142">
                  <c:v>1.3334330000000001</c:v>
                </c:pt>
                <c:pt idx="5143">
                  <c:v>1.3512090000000001</c:v>
                </c:pt>
                <c:pt idx="5144">
                  <c:v>1.353748</c:v>
                </c:pt>
                <c:pt idx="5145">
                  <c:v>1.3603210000000001</c:v>
                </c:pt>
                <c:pt idx="5146">
                  <c:v>1.3686369999999999</c:v>
                </c:pt>
                <c:pt idx="5147">
                  <c:v>1.365213</c:v>
                </c:pt>
                <c:pt idx="5148">
                  <c:v>1.370927</c:v>
                </c:pt>
                <c:pt idx="5149">
                  <c:v>1.376673</c:v>
                </c:pt>
                <c:pt idx="5150">
                  <c:v>1.3780359999999998</c:v>
                </c:pt>
                <c:pt idx="5151">
                  <c:v>1.3654169999999999</c:v>
                </c:pt>
                <c:pt idx="5152">
                  <c:v>1.3651179999999998</c:v>
                </c:pt>
                <c:pt idx="5153">
                  <c:v>1.3561099999999999</c:v>
                </c:pt>
                <c:pt idx="5154">
                  <c:v>1.355272</c:v>
                </c:pt>
                <c:pt idx="5155">
                  <c:v>1.3566630000000002</c:v>
                </c:pt>
                <c:pt idx="5156">
                  <c:v>1.356881</c:v>
                </c:pt>
                <c:pt idx="5157">
                  <c:v>1.3441939999999999</c:v>
                </c:pt>
                <c:pt idx="5158">
                  <c:v>1.35999</c:v>
                </c:pt>
                <c:pt idx="5159">
                  <c:v>1.3567660000000001</c:v>
                </c:pt>
                <c:pt idx="5160">
                  <c:v>1.351183</c:v>
                </c:pt>
                <c:pt idx="5161">
                  <c:v>1.3476480000000002</c:v>
                </c:pt>
                <c:pt idx="5162">
                  <c:v>1.322492</c:v>
                </c:pt>
                <c:pt idx="5163">
                  <c:v>1.330001</c:v>
                </c:pt>
                <c:pt idx="5164">
                  <c:v>1.3048259999999998</c:v>
                </c:pt>
                <c:pt idx="5165">
                  <c:v>1.3082830000000001</c:v>
                </c:pt>
                <c:pt idx="5166">
                  <c:v>1.305016</c:v>
                </c:pt>
                <c:pt idx="5167">
                  <c:v>1.3356139999999999</c:v>
                </c:pt>
                <c:pt idx="5168">
                  <c:v>1.3363689999999999</c:v>
                </c:pt>
                <c:pt idx="5169">
                  <c:v>1.328093</c:v>
                </c:pt>
                <c:pt idx="5170">
                  <c:v>1.3529239999999998</c:v>
                </c:pt>
                <c:pt idx="5171">
                  <c:v>1.3375349999999999</c:v>
                </c:pt>
                <c:pt idx="5172">
                  <c:v>1.351046</c:v>
                </c:pt>
                <c:pt idx="5173">
                  <c:v>1.3608910000000001</c:v>
                </c:pt>
                <c:pt idx="5174">
                  <c:v>1.3744649999999998</c:v>
                </c:pt>
                <c:pt idx="5175">
                  <c:v>1.3581589999999999</c:v>
                </c:pt>
                <c:pt idx="5176">
                  <c:v>1.3654029999999999</c:v>
                </c:pt>
                <c:pt idx="5177">
                  <c:v>1.3643000000000001</c:v>
                </c:pt>
                <c:pt idx="5178">
                  <c:v>1.3534680000000001</c:v>
                </c:pt>
                <c:pt idx="5179">
                  <c:v>1.3550929999999999</c:v>
                </c:pt>
                <c:pt idx="5180">
                  <c:v>1.3778039999999998</c:v>
                </c:pt>
                <c:pt idx="5181">
                  <c:v>1.3613949999999999</c:v>
                </c:pt>
                <c:pt idx="5182">
                  <c:v>1.380803</c:v>
                </c:pt>
                <c:pt idx="5183">
                  <c:v>1.3703239999999999</c:v>
                </c:pt>
                <c:pt idx="5184">
                  <c:v>1.3688220000000002</c:v>
                </c:pt>
                <c:pt idx="5185">
                  <c:v>1.3662549999999998</c:v>
                </c:pt>
                <c:pt idx="5186">
                  <c:v>1.35761</c:v>
                </c:pt>
                <c:pt idx="5187">
                  <c:v>1.3420019999999999</c:v>
                </c:pt>
                <c:pt idx="5188">
                  <c:v>1.3344300000000002</c:v>
                </c:pt>
                <c:pt idx="5189">
                  <c:v>1.3329300000000002</c:v>
                </c:pt>
                <c:pt idx="5190">
                  <c:v>1.3433029999999999</c:v>
                </c:pt>
                <c:pt idx="5191">
                  <c:v>1.3360700000000001</c:v>
                </c:pt>
                <c:pt idx="5192">
                  <c:v>1.338781</c:v>
                </c:pt>
                <c:pt idx="5193">
                  <c:v>1.3618840000000001</c:v>
                </c:pt>
                <c:pt idx="5194">
                  <c:v>1.3443209999999999</c:v>
                </c:pt>
                <c:pt idx="5195">
                  <c:v>1.3724420000000002</c:v>
                </c:pt>
                <c:pt idx="5196">
                  <c:v>1.3720289999999999</c:v>
                </c:pt>
                <c:pt idx="5197">
                  <c:v>1.3717820000000001</c:v>
                </c:pt>
                <c:pt idx="5198">
                  <c:v>1.391694</c:v>
                </c:pt>
                <c:pt idx="5199">
                  <c:v>1.400272</c:v>
                </c:pt>
                <c:pt idx="5200">
                  <c:v>1.4123300000000001</c:v>
                </c:pt>
                <c:pt idx="5201">
                  <c:v>1.389845</c:v>
                </c:pt>
                <c:pt idx="5202">
                  <c:v>1.3845990000000001</c:v>
                </c:pt>
                <c:pt idx="5203">
                  <c:v>1.391421</c:v>
                </c:pt>
                <c:pt idx="5204">
                  <c:v>1.38005</c:v>
                </c:pt>
                <c:pt idx="5205">
                  <c:v>1.3951140000000002</c:v>
                </c:pt>
                <c:pt idx="5206">
                  <c:v>1.376544</c:v>
                </c:pt>
                <c:pt idx="5207">
                  <c:v>1.3945349999999999</c:v>
                </c:pt>
                <c:pt idx="5208">
                  <c:v>1.40899</c:v>
                </c:pt>
                <c:pt idx="5209">
                  <c:v>1.437227</c:v>
                </c:pt>
                <c:pt idx="5210">
                  <c:v>1.448024</c:v>
                </c:pt>
                <c:pt idx="5211">
                  <c:v>1.427276</c:v>
                </c:pt>
                <c:pt idx="5212">
                  <c:v>1.419888</c:v>
                </c:pt>
                <c:pt idx="5213">
                  <c:v>1.4206209999999999</c:v>
                </c:pt>
                <c:pt idx="5214">
                  <c:v>1.404145</c:v>
                </c:pt>
                <c:pt idx="5215">
                  <c:v>1.4223300000000001</c:v>
                </c:pt>
                <c:pt idx="5216">
                  <c:v>1.4240250000000001</c:v>
                </c:pt>
                <c:pt idx="5217">
                  <c:v>1.4304870000000001</c:v>
                </c:pt>
                <c:pt idx="5218">
                  <c:v>1.45512</c:v>
                </c:pt>
                <c:pt idx="5219">
                  <c:v>1.4670969999999999</c:v>
                </c:pt>
                <c:pt idx="5220">
                  <c:v>1.4814500000000002</c:v>
                </c:pt>
                <c:pt idx="5221">
                  <c:v>1.480688</c:v>
                </c:pt>
                <c:pt idx="5222">
                  <c:v>1.456685</c:v>
                </c:pt>
                <c:pt idx="5223">
                  <c:v>1.4468029999999998</c:v>
                </c:pt>
                <c:pt idx="5224">
                  <c:v>1.4444980000000001</c:v>
                </c:pt>
                <c:pt idx="5225">
                  <c:v>1.4370560000000001</c:v>
                </c:pt>
                <c:pt idx="5226">
                  <c:v>1.4245320000000001</c:v>
                </c:pt>
                <c:pt idx="5227">
                  <c:v>1.440896</c:v>
                </c:pt>
                <c:pt idx="5228">
                  <c:v>1.443416</c:v>
                </c:pt>
                <c:pt idx="5229">
                  <c:v>1.4524010000000001</c:v>
                </c:pt>
                <c:pt idx="5230">
                  <c:v>1.4406039999999998</c:v>
                </c:pt>
                <c:pt idx="5231">
                  <c:v>1.4351959999999999</c:v>
                </c:pt>
                <c:pt idx="5232">
                  <c:v>1.4330039999999999</c:v>
                </c:pt>
                <c:pt idx="5233">
                  <c:v>1.4405109999999999</c:v>
                </c:pt>
                <c:pt idx="5234">
                  <c:v>1.441783</c:v>
                </c:pt>
                <c:pt idx="5235">
                  <c:v>1.432382</c:v>
                </c:pt>
                <c:pt idx="5236">
                  <c:v>1.4201220000000001</c:v>
                </c:pt>
                <c:pt idx="5237">
                  <c:v>1.401214</c:v>
                </c:pt>
                <c:pt idx="5238">
                  <c:v>1.4067779999999999</c:v>
                </c:pt>
                <c:pt idx="5239">
                  <c:v>1.4078649999999999</c:v>
                </c:pt>
                <c:pt idx="5240">
                  <c:v>1.4064889999999999</c:v>
                </c:pt>
                <c:pt idx="5241">
                  <c:v>1.3927229999999999</c:v>
                </c:pt>
                <c:pt idx="5242">
                  <c:v>1.3857390000000001</c:v>
                </c:pt>
                <c:pt idx="5243">
                  <c:v>1.3836410000000001</c:v>
                </c:pt>
                <c:pt idx="5244">
                  <c:v>1.37659</c:v>
                </c:pt>
                <c:pt idx="5245">
                  <c:v>1.3652950000000001</c:v>
                </c:pt>
                <c:pt idx="5246">
                  <c:v>1.360358</c:v>
                </c:pt>
                <c:pt idx="5247">
                  <c:v>1.3575559999999998</c:v>
                </c:pt>
                <c:pt idx="5248">
                  <c:v>1.3512360000000001</c:v>
                </c:pt>
                <c:pt idx="5249">
                  <c:v>1.3537100000000002</c:v>
                </c:pt>
                <c:pt idx="5250">
                  <c:v>1.3455240000000002</c:v>
                </c:pt>
                <c:pt idx="5251">
                  <c:v>1.3543559999999999</c:v>
                </c:pt>
                <c:pt idx="5252">
                  <c:v>1.3561349999999999</c:v>
                </c:pt>
                <c:pt idx="5253">
                  <c:v>1.3425829999999999</c:v>
                </c:pt>
                <c:pt idx="5254">
                  <c:v>1.339996</c:v>
                </c:pt>
                <c:pt idx="5255">
                  <c:v>1.337979</c:v>
                </c:pt>
                <c:pt idx="5256">
                  <c:v>1.3450829999999998</c:v>
                </c:pt>
                <c:pt idx="5257">
                  <c:v>1.3367549999999999</c:v>
                </c:pt>
                <c:pt idx="5258">
                  <c:v>1.3177989999999999</c:v>
                </c:pt>
                <c:pt idx="5259">
                  <c:v>1.3062790000000002</c:v>
                </c:pt>
                <c:pt idx="5260">
                  <c:v>1.3206850000000001</c:v>
                </c:pt>
                <c:pt idx="5261">
                  <c:v>1.3282429999999998</c:v>
                </c:pt>
                <c:pt idx="5262">
                  <c:v>1.312994</c:v>
                </c:pt>
                <c:pt idx="5263">
                  <c:v>1.3259200000000002</c:v>
                </c:pt>
                <c:pt idx="5264">
                  <c:v>1.333116</c:v>
                </c:pt>
                <c:pt idx="5265">
                  <c:v>1.3323230000000001</c:v>
                </c:pt>
                <c:pt idx="5266">
                  <c:v>1.3399189999999999</c:v>
                </c:pt>
                <c:pt idx="5267">
                  <c:v>1.3609929999999999</c:v>
                </c:pt>
                <c:pt idx="5268">
                  <c:v>1.3536920000000001</c:v>
                </c:pt>
                <c:pt idx="5269">
                  <c:v>1.3563689999999999</c:v>
                </c:pt>
                <c:pt idx="5270">
                  <c:v>1.354247</c:v>
                </c:pt>
                <c:pt idx="5271">
                  <c:v>1.35629</c:v>
                </c:pt>
                <c:pt idx="5272">
                  <c:v>1.3622030000000001</c:v>
                </c:pt>
                <c:pt idx="5273">
                  <c:v>1.3523210000000001</c:v>
                </c:pt>
                <c:pt idx="5274">
                  <c:v>1.335367</c:v>
                </c:pt>
                <c:pt idx="5275">
                  <c:v>1.355764</c:v>
                </c:pt>
                <c:pt idx="5276">
                  <c:v>1.326311</c:v>
                </c:pt>
                <c:pt idx="5277">
                  <c:v>1.323391</c:v>
                </c:pt>
                <c:pt idx="5278">
                  <c:v>1.3171530000000002</c:v>
                </c:pt>
                <c:pt idx="5279">
                  <c:v>1.3367449999999999</c:v>
                </c:pt>
                <c:pt idx="5280">
                  <c:v>1.3468070000000001</c:v>
                </c:pt>
                <c:pt idx="5281">
                  <c:v>1.3470179999999998</c:v>
                </c:pt>
                <c:pt idx="5282">
                  <c:v>1.3511119999999999</c:v>
                </c:pt>
                <c:pt idx="5283">
                  <c:v>1.332301</c:v>
                </c:pt>
                <c:pt idx="5284">
                  <c:v>1.3522689999999999</c:v>
                </c:pt>
                <c:pt idx="5285">
                  <c:v>1.3596919999999999</c:v>
                </c:pt>
                <c:pt idx="5286">
                  <c:v>1.3696019999999998</c:v>
                </c:pt>
                <c:pt idx="5287">
                  <c:v>1.3815539999999999</c:v>
                </c:pt>
                <c:pt idx="5288">
                  <c:v>1.37673</c:v>
                </c:pt>
                <c:pt idx="5289">
                  <c:v>1.370876</c:v>
                </c:pt>
                <c:pt idx="5290">
                  <c:v>1.3767039999999999</c:v>
                </c:pt>
                <c:pt idx="5291">
                  <c:v>1.3559899999999998</c:v>
                </c:pt>
                <c:pt idx="5292">
                  <c:v>1.3469980000000001</c:v>
                </c:pt>
                <c:pt idx="5293">
                  <c:v>1.3539240000000001</c:v>
                </c:pt>
                <c:pt idx="5294">
                  <c:v>1.357245</c:v>
                </c:pt>
                <c:pt idx="5295">
                  <c:v>1.3385860000000001</c:v>
                </c:pt>
                <c:pt idx="5296">
                  <c:v>1.331682</c:v>
                </c:pt>
                <c:pt idx="5297">
                  <c:v>1.3274729999999999</c:v>
                </c:pt>
                <c:pt idx="5298">
                  <c:v>1.3134110000000001</c:v>
                </c:pt>
                <c:pt idx="5299">
                  <c:v>1.3237490000000001</c:v>
                </c:pt>
                <c:pt idx="5300">
                  <c:v>1.330063</c:v>
                </c:pt>
                <c:pt idx="5301">
                  <c:v>1.3382409999999998</c:v>
                </c:pt>
                <c:pt idx="5302">
                  <c:v>1.3462350000000001</c:v>
                </c:pt>
                <c:pt idx="5303">
                  <c:v>1.3563769999999999</c:v>
                </c:pt>
                <c:pt idx="5304">
                  <c:v>1.346479</c:v>
                </c:pt>
                <c:pt idx="5305">
                  <c:v>1.341464</c:v>
                </c:pt>
                <c:pt idx="5306">
                  <c:v>1.3497669999999999</c:v>
                </c:pt>
                <c:pt idx="5307">
                  <c:v>1.3480809999999999</c:v>
                </c:pt>
                <c:pt idx="5308">
                  <c:v>1.3359860000000001</c:v>
                </c:pt>
                <c:pt idx="5309">
                  <c:v>1.3206209999999998</c:v>
                </c:pt>
                <c:pt idx="5310">
                  <c:v>1.3188059999999999</c:v>
                </c:pt>
                <c:pt idx="5311">
                  <c:v>1.3138820000000002</c:v>
                </c:pt>
                <c:pt idx="5312">
                  <c:v>1.3074749999999999</c:v>
                </c:pt>
                <c:pt idx="5313">
                  <c:v>1.3064290000000001</c:v>
                </c:pt>
                <c:pt idx="5314">
                  <c:v>1.3114429999999999</c:v>
                </c:pt>
                <c:pt idx="5315">
                  <c:v>1.296136</c:v>
                </c:pt>
                <c:pt idx="5316">
                  <c:v>1.2879339999999999</c:v>
                </c:pt>
                <c:pt idx="5317">
                  <c:v>1.283563</c:v>
                </c:pt>
                <c:pt idx="5318">
                  <c:v>1.2896619999999999</c:v>
                </c:pt>
                <c:pt idx="5319">
                  <c:v>1.2877869999999998</c:v>
                </c:pt>
                <c:pt idx="5320">
                  <c:v>1.2874350000000001</c:v>
                </c:pt>
                <c:pt idx="5321">
                  <c:v>1.2875259999999999</c:v>
                </c:pt>
                <c:pt idx="5322">
                  <c:v>1.288923</c:v>
                </c:pt>
                <c:pt idx="5323">
                  <c:v>1.2896180000000002</c:v>
                </c:pt>
                <c:pt idx="5324">
                  <c:v>1.2932839999999999</c:v>
                </c:pt>
                <c:pt idx="5325">
                  <c:v>1.2906209999999998</c:v>
                </c:pt>
                <c:pt idx="5326">
                  <c:v>1.2874809999999999</c:v>
                </c:pt>
                <c:pt idx="5327">
                  <c:v>1.290511</c:v>
                </c:pt>
                <c:pt idx="5328">
                  <c:v>1.285552</c:v>
                </c:pt>
                <c:pt idx="5329">
                  <c:v>1.2875550000000002</c:v>
                </c:pt>
                <c:pt idx="5330">
                  <c:v>1.285129</c:v>
                </c:pt>
                <c:pt idx="5331">
                  <c:v>1.277954</c:v>
                </c:pt>
                <c:pt idx="5332">
                  <c:v>1.2735859999999999</c:v>
                </c:pt>
                <c:pt idx="5333">
                  <c:v>1.2732140000000001</c:v>
                </c:pt>
                <c:pt idx="5334">
                  <c:v>1.2584310000000001</c:v>
                </c:pt>
                <c:pt idx="5335">
                  <c:v>1.265064</c:v>
                </c:pt>
                <c:pt idx="5336">
                  <c:v>1.272823</c:v>
                </c:pt>
                <c:pt idx="5337">
                  <c:v>1.2734080000000001</c:v>
                </c:pt>
                <c:pt idx="5338">
                  <c:v>1.287801</c:v>
                </c:pt>
                <c:pt idx="5339">
                  <c:v>1.2887960000000001</c:v>
                </c:pt>
                <c:pt idx="5340">
                  <c:v>1.286581</c:v>
                </c:pt>
                <c:pt idx="5341">
                  <c:v>1.286122</c:v>
                </c:pt>
                <c:pt idx="5342">
                  <c:v>1.2819560000000001</c:v>
                </c:pt>
                <c:pt idx="5343">
                  <c:v>1.279593</c:v>
                </c:pt>
                <c:pt idx="5344">
                  <c:v>1.2790980000000001</c:v>
                </c:pt>
                <c:pt idx="5345">
                  <c:v>1.2748120000000001</c:v>
                </c:pt>
                <c:pt idx="5346">
                  <c:v>1.2743470000000001</c:v>
                </c:pt>
                <c:pt idx="5347">
                  <c:v>1.2768000000000002</c:v>
                </c:pt>
                <c:pt idx="5348">
                  <c:v>1.2766569999999999</c:v>
                </c:pt>
                <c:pt idx="5349">
                  <c:v>1.276143</c:v>
                </c:pt>
                <c:pt idx="5350">
                  <c:v>1.2768790000000001</c:v>
                </c:pt>
                <c:pt idx="5351">
                  <c:v>1.280249</c:v>
                </c:pt>
                <c:pt idx="5352">
                  <c:v>1.284043</c:v>
                </c:pt>
                <c:pt idx="5353">
                  <c:v>1.286286</c:v>
                </c:pt>
                <c:pt idx="5354">
                  <c:v>1.292678</c:v>
                </c:pt>
                <c:pt idx="5355">
                  <c:v>1.290001</c:v>
                </c:pt>
                <c:pt idx="5356">
                  <c:v>1.291774</c:v>
                </c:pt>
                <c:pt idx="5357">
                  <c:v>1.2848140000000001</c:v>
                </c:pt>
                <c:pt idx="5358">
                  <c:v>1.2819900000000002</c:v>
                </c:pt>
                <c:pt idx="5359">
                  <c:v>1.269949</c:v>
                </c:pt>
                <c:pt idx="5360">
                  <c:v>1.267523</c:v>
                </c:pt>
                <c:pt idx="5361">
                  <c:v>1.2649760000000001</c:v>
                </c:pt>
                <c:pt idx="5362">
                  <c:v>1.2632080000000001</c:v>
                </c:pt>
                <c:pt idx="5363">
                  <c:v>1.260648</c:v>
                </c:pt>
                <c:pt idx="5364">
                  <c:v>1.249468</c:v>
                </c:pt>
                <c:pt idx="5365">
                  <c:v>1.2444010000000001</c:v>
                </c:pt>
                <c:pt idx="5366">
                  <c:v>1.249212</c:v>
                </c:pt>
                <c:pt idx="5367">
                  <c:v>1.2534210000000001</c:v>
                </c:pt>
                <c:pt idx="5368">
                  <c:v>1.261493</c:v>
                </c:pt>
                <c:pt idx="5369">
                  <c:v>1.2441280000000001</c:v>
                </c:pt>
                <c:pt idx="5370">
                  <c:v>1.2434719999999999</c:v>
                </c:pt>
                <c:pt idx="5371">
                  <c:v>1.2466349999999999</c:v>
                </c:pt>
                <c:pt idx="5372">
                  <c:v>1.241808</c:v>
                </c:pt>
                <c:pt idx="5373">
                  <c:v>1.238259</c:v>
                </c:pt>
                <c:pt idx="5374">
                  <c:v>1.2391320000000001</c:v>
                </c:pt>
                <c:pt idx="5375">
                  <c:v>1.2368669999999999</c:v>
                </c:pt>
                <c:pt idx="5376">
                  <c:v>1.238559</c:v>
                </c:pt>
                <c:pt idx="5377">
                  <c:v>1.2308829999999999</c:v>
                </c:pt>
                <c:pt idx="5378">
                  <c:v>1.2204710000000001</c:v>
                </c:pt>
                <c:pt idx="5379">
                  <c:v>1.21824</c:v>
                </c:pt>
                <c:pt idx="5380">
                  <c:v>1.2144840000000001</c:v>
                </c:pt>
                <c:pt idx="5381">
                  <c:v>1.214966</c:v>
                </c:pt>
                <c:pt idx="5382">
                  <c:v>1.2095899999999999</c:v>
                </c:pt>
                <c:pt idx="5383">
                  <c:v>1.199659</c:v>
                </c:pt>
                <c:pt idx="5384">
                  <c:v>1.1941040000000001</c:v>
                </c:pt>
                <c:pt idx="5385">
                  <c:v>1.1921980000000001</c:v>
                </c:pt>
                <c:pt idx="5386">
                  <c:v>1.1837170000000001</c:v>
                </c:pt>
                <c:pt idx="5387">
                  <c:v>1.175246</c:v>
                </c:pt>
                <c:pt idx="5388">
                  <c:v>1.188965</c:v>
                </c:pt>
                <c:pt idx="5389">
                  <c:v>1.1996040000000001</c:v>
                </c:pt>
                <c:pt idx="5390">
                  <c:v>1.192256</c:v>
                </c:pt>
                <c:pt idx="5391">
                  <c:v>1.1942709999999999</c:v>
                </c:pt>
                <c:pt idx="5392">
                  <c:v>1.184242</c:v>
                </c:pt>
                <c:pt idx="5393">
                  <c:v>1.1894670000000001</c:v>
                </c:pt>
                <c:pt idx="5394">
                  <c:v>1.1873089999999999</c:v>
                </c:pt>
                <c:pt idx="5395">
                  <c:v>1.1884109999999999</c:v>
                </c:pt>
                <c:pt idx="5396">
                  <c:v>1.1796469999999999</c:v>
                </c:pt>
                <c:pt idx="5397">
                  <c:v>1.1707810000000001</c:v>
                </c:pt>
                <c:pt idx="5398">
                  <c:v>1.1828669999999999</c:v>
                </c:pt>
                <c:pt idx="5399">
                  <c:v>1.1983470000000001</c:v>
                </c:pt>
                <c:pt idx="5400">
                  <c:v>1.213068</c:v>
                </c:pt>
                <c:pt idx="5401">
                  <c:v>1.2098629999999999</c:v>
                </c:pt>
                <c:pt idx="5402">
                  <c:v>1.2103459999999999</c:v>
                </c:pt>
                <c:pt idx="5403">
                  <c:v>1.2095260000000001</c:v>
                </c:pt>
                <c:pt idx="5404">
                  <c:v>1.2038960000000001</c:v>
                </c:pt>
                <c:pt idx="5405">
                  <c:v>1.2037529999999999</c:v>
                </c:pt>
                <c:pt idx="5406">
                  <c:v>1.198782</c:v>
                </c:pt>
                <c:pt idx="5407">
                  <c:v>1.2031999999999998</c:v>
                </c:pt>
                <c:pt idx="5408">
                  <c:v>1.2188920000000001</c:v>
                </c:pt>
                <c:pt idx="5409">
                  <c:v>1.216766</c:v>
                </c:pt>
                <c:pt idx="5410">
                  <c:v>1.2082760000000001</c:v>
                </c:pt>
                <c:pt idx="5411">
                  <c:v>1.202391</c:v>
                </c:pt>
                <c:pt idx="5412">
                  <c:v>1.200291</c:v>
                </c:pt>
                <c:pt idx="5413">
                  <c:v>1.202969</c:v>
                </c:pt>
                <c:pt idx="5414">
                  <c:v>1.2018500000000001</c:v>
                </c:pt>
                <c:pt idx="5415">
                  <c:v>1.201387</c:v>
                </c:pt>
                <c:pt idx="5416">
                  <c:v>1.2040550000000001</c:v>
                </c:pt>
                <c:pt idx="5417">
                  <c:v>1.2035550000000002</c:v>
                </c:pt>
                <c:pt idx="5418">
                  <c:v>1.2108209999999999</c:v>
                </c:pt>
                <c:pt idx="5419">
                  <c:v>1.202904</c:v>
                </c:pt>
                <c:pt idx="5420">
                  <c:v>1.2023900000000001</c:v>
                </c:pt>
                <c:pt idx="5421">
                  <c:v>1.2020919999999999</c:v>
                </c:pt>
                <c:pt idx="5422">
                  <c:v>1.1953009999999999</c:v>
                </c:pt>
                <c:pt idx="5423">
                  <c:v>1.1970239999999999</c:v>
                </c:pt>
                <c:pt idx="5424">
                  <c:v>1.2021139999999999</c:v>
                </c:pt>
                <c:pt idx="5425">
                  <c:v>1.1991769999999999</c:v>
                </c:pt>
                <c:pt idx="5426">
                  <c:v>1.20401</c:v>
                </c:pt>
                <c:pt idx="5427">
                  <c:v>1.192922</c:v>
                </c:pt>
                <c:pt idx="5428">
                  <c:v>1.1951590000000001</c:v>
                </c:pt>
                <c:pt idx="5429">
                  <c:v>1.1840280000000001</c:v>
                </c:pt>
                <c:pt idx="5430">
                  <c:v>1.176963</c:v>
                </c:pt>
                <c:pt idx="5431">
                  <c:v>1.1858929999999999</c:v>
                </c:pt>
                <c:pt idx="5432">
                  <c:v>1.1865619999999999</c:v>
                </c:pt>
                <c:pt idx="5433">
                  <c:v>1.199813</c:v>
                </c:pt>
                <c:pt idx="5434">
                  <c:v>1.2007110000000001</c:v>
                </c:pt>
                <c:pt idx="5435">
                  <c:v>1.1989609999999999</c:v>
                </c:pt>
                <c:pt idx="5436">
                  <c:v>1.205311</c:v>
                </c:pt>
                <c:pt idx="5437">
                  <c:v>1.1973309999999999</c:v>
                </c:pt>
                <c:pt idx="5438">
                  <c:v>1.1974670000000001</c:v>
                </c:pt>
                <c:pt idx="5439">
                  <c:v>1.198509</c:v>
                </c:pt>
                <c:pt idx="5440">
                  <c:v>1.2039879999999998</c:v>
                </c:pt>
                <c:pt idx="5441">
                  <c:v>1.203824</c:v>
                </c:pt>
                <c:pt idx="5442">
                  <c:v>1.2079279999999999</c:v>
                </c:pt>
                <c:pt idx="5443">
                  <c:v>1.204539</c:v>
                </c:pt>
                <c:pt idx="5444">
                  <c:v>1.2020569999999999</c:v>
                </c:pt>
                <c:pt idx="5445">
                  <c:v>1.2187130000000002</c:v>
                </c:pt>
                <c:pt idx="5446">
                  <c:v>1.2180200000000001</c:v>
                </c:pt>
                <c:pt idx="5447">
                  <c:v>1.203306</c:v>
                </c:pt>
                <c:pt idx="5448">
                  <c:v>1.2080580000000001</c:v>
                </c:pt>
                <c:pt idx="5449">
                  <c:v>1.2247209999999999</c:v>
                </c:pt>
                <c:pt idx="5450">
                  <c:v>1.224764</c:v>
                </c:pt>
                <c:pt idx="5451">
                  <c:v>1.237457</c:v>
                </c:pt>
                <c:pt idx="5452">
                  <c:v>1.241482</c:v>
                </c:pt>
                <c:pt idx="5453">
                  <c:v>1.245484</c:v>
                </c:pt>
                <c:pt idx="5454">
                  <c:v>1.2452719999999999</c:v>
                </c:pt>
                <c:pt idx="5455">
                  <c:v>1.2359599999999999</c:v>
                </c:pt>
                <c:pt idx="5456">
                  <c:v>1.225031</c:v>
                </c:pt>
                <c:pt idx="5457">
                  <c:v>1.2246349999999999</c:v>
                </c:pt>
                <c:pt idx="5458">
                  <c:v>1.2203679999999999</c:v>
                </c:pt>
                <c:pt idx="5459">
                  <c:v>1.223131</c:v>
                </c:pt>
                <c:pt idx="5460">
                  <c:v>1.21021</c:v>
                </c:pt>
                <c:pt idx="5461">
                  <c:v>1.2023159999999999</c:v>
                </c:pt>
                <c:pt idx="5462">
                  <c:v>1.2103109999999999</c:v>
                </c:pt>
                <c:pt idx="5463">
                  <c:v>1.2002189999999999</c:v>
                </c:pt>
                <c:pt idx="5464">
                  <c:v>1.196</c:v>
                </c:pt>
                <c:pt idx="5465">
                  <c:v>1.190266</c:v>
                </c:pt>
                <c:pt idx="5466">
                  <c:v>1.1944079999999999</c:v>
                </c:pt>
                <c:pt idx="5467">
                  <c:v>1.1835230000000001</c:v>
                </c:pt>
                <c:pt idx="5468">
                  <c:v>1.183826</c:v>
                </c:pt>
                <c:pt idx="5469">
                  <c:v>1.1848130000000001</c:v>
                </c:pt>
                <c:pt idx="5470">
                  <c:v>1.20465</c:v>
                </c:pt>
                <c:pt idx="5471">
                  <c:v>1.2156089999999999</c:v>
                </c:pt>
                <c:pt idx="5472">
                  <c:v>1.226934</c:v>
                </c:pt>
                <c:pt idx="5473">
                  <c:v>1.2320340000000001</c:v>
                </c:pt>
                <c:pt idx="5474">
                  <c:v>1.2251160000000001</c:v>
                </c:pt>
                <c:pt idx="5475">
                  <c:v>1.2279659999999999</c:v>
                </c:pt>
                <c:pt idx="5476">
                  <c:v>1.219762</c:v>
                </c:pt>
                <c:pt idx="5477">
                  <c:v>1.2138180000000001</c:v>
                </c:pt>
                <c:pt idx="5478">
                  <c:v>1.2045189999999999</c:v>
                </c:pt>
                <c:pt idx="5479">
                  <c:v>1.2020200000000001</c:v>
                </c:pt>
                <c:pt idx="5480">
                  <c:v>1.1991320000000001</c:v>
                </c:pt>
                <c:pt idx="5481">
                  <c:v>1.186569</c:v>
                </c:pt>
                <c:pt idx="5482">
                  <c:v>1.192272</c:v>
                </c:pt>
                <c:pt idx="5483">
                  <c:v>1.181667</c:v>
                </c:pt>
                <c:pt idx="5484">
                  <c:v>1.189581</c:v>
                </c:pt>
                <c:pt idx="5485">
                  <c:v>1.188248</c:v>
                </c:pt>
                <c:pt idx="5486">
                  <c:v>1.1806380000000001</c:v>
                </c:pt>
                <c:pt idx="5487">
                  <c:v>1.1785099999999999</c:v>
                </c:pt>
                <c:pt idx="5488">
                  <c:v>1.1740900000000001</c:v>
                </c:pt>
                <c:pt idx="5489">
                  <c:v>1.1768290000000001</c:v>
                </c:pt>
                <c:pt idx="5490">
                  <c:v>1.181325</c:v>
                </c:pt>
                <c:pt idx="5491">
                  <c:v>1.174307</c:v>
                </c:pt>
                <c:pt idx="5492">
                  <c:v>1.1685019999999999</c:v>
                </c:pt>
                <c:pt idx="5493">
                  <c:v>1.1669890000000001</c:v>
                </c:pt>
                <c:pt idx="5494">
                  <c:v>1.169351</c:v>
                </c:pt>
                <c:pt idx="5495">
                  <c:v>1.1645840000000001</c:v>
                </c:pt>
                <c:pt idx="5496">
                  <c:v>1.177227</c:v>
                </c:pt>
                <c:pt idx="5497">
                  <c:v>1.169262</c:v>
                </c:pt>
                <c:pt idx="5498">
                  <c:v>1.1705379999999999</c:v>
                </c:pt>
                <c:pt idx="5499">
                  <c:v>1.1609940000000001</c:v>
                </c:pt>
                <c:pt idx="5500">
                  <c:v>1.168523</c:v>
                </c:pt>
                <c:pt idx="5501">
                  <c:v>1.159991</c:v>
                </c:pt>
                <c:pt idx="5502">
                  <c:v>1.1660030000000001</c:v>
                </c:pt>
                <c:pt idx="5503">
                  <c:v>1.1654309999999999</c:v>
                </c:pt>
                <c:pt idx="5504">
                  <c:v>1.1596789999999999</c:v>
                </c:pt>
                <c:pt idx="5505">
                  <c:v>1.1542250000000001</c:v>
                </c:pt>
                <c:pt idx="5506">
                  <c:v>1.166388</c:v>
                </c:pt>
                <c:pt idx="5507">
                  <c:v>1.161184</c:v>
                </c:pt>
                <c:pt idx="5508">
                  <c:v>1.1478650000000001</c:v>
                </c:pt>
                <c:pt idx="5509">
                  <c:v>1.127902</c:v>
                </c:pt>
                <c:pt idx="5510">
                  <c:v>1.129256</c:v>
                </c:pt>
                <c:pt idx="5511">
                  <c:v>1.1293680000000001</c:v>
                </c:pt>
                <c:pt idx="5512">
                  <c:v>1.1346939999999999</c:v>
                </c:pt>
                <c:pt idx="5513">
                  <c:v>1.136763</c:v>
                </c:pt>
                <c:pt idx="5514">
                  <c:v>1.1471229999999999</c:v>
                </c:pt>
                <c:pt idx="5515">
                  <c:v>1.1753449999999999</c:v>
                </c:pt>
                <c:pt idx="5516">
                  <c:v>1.175022</c:v>
                </c:pt>
                <c:pt idx="5517">
                  <c:v>1.1790989999999999</c:v>
                </c:pt>
                <c:pt idx="5518">
                  <c:v>1.182026</c:v>
                </c:pt>
                <c:pt idx="5519">
                  <c:v>1.1767810000000001</c:v>
                </c:pt>
                <c:pt idx="5520">
                  <c:v>1.1729499999999999</c:v>
                </c:pt>
                <c:pt idx="5521">
                  <c:v>1.1708799999999999</c:v>
                </c:pt>
                <c:pt idx="5522">
                  <c:v>1.1754249999999999</c:v>
                </c:pt>
                <c:pt idx="5523">
                  <c:v>1.1843159999999999</c:v>
                </c:pt>
                <c:pt idx="5524">
                  <c:v>1.182777</c:v>
                </c:pt>
                <c:pt idx="5525">
                  <c:v>1.1703749999999999</c:v>
                </c:pt>
                <c:pt idx="5526">
                  <c:v>1.1698439999999999</c:v>
                </c:pt>
                <c:pt idx="5527">
                  <c:v>1.164479</c:v>
                </c:pt>
                <c:pt idx="5528">
                  <c:v>1.176213</c:v>
                </c:pt>
                <c:pt idx="5529">
                  <c:v>1.184037</c:v>
                </c:pt>
                <c:pt idx="5530">
                  <c:v>1.191173</c:v>
                </c:pt>
                <c:pt idx="5531">
                  <c:v>1.2034929999999999</c:v>
                </c:pt>
                <c:pt idx="5532">
                  <c:v>1.2000299999999999</c:v>
                </c:pt>
                <c:pt idx="5533">
                  <c:v>1.2193700000000001</c:v>
                </c:pt>
                <c:pt idx="5534">
                  <c:v>1.2094830000000001</c:v>
                </c:pt>
                <c:pt idx="5535">
                  <c:v>1.2183060000000001</c:v>
                </c:pt>
                <c:pt idx="5536">
                  <c:v>1.2088299999999998</c:v>
                </c:pt>
                <c:pt idx="5537">
                  <c:v>1.197648</c:v>
                </c:pt>
                <c:pt idx="5538">
                  <c:v>1.190404</c:v>
                </c:pt>
                <c:pt idx="5539">
                  <c:v>1.192191</c:v>
                </c:pt>
                <c:pt idx="5540">
                  <c:v>1.1948430000000001</c:v>
                </c:pt>
                <c:pt idx="5541">
                  <c:v>1.1874659999999999</c:v>
                </c:pt>
                <c:pt idx="5542">
                  <c:v>1.191683</c:v>
                </c:pt>
                <c:pt idx="5543">
                  <c:v>1.1873050000000001</c:v>
                </c:pt>
                <c:pt idx="5544">
                  <c:v>1.1825509999999999</c:v>
                </c:pt>
                <c:pt idx="5545">
                  <c:v>1.178499</c:v>
                </c:pt>
                <c:pt idx="5546">
                  <c:v>1.175152</c:v>
                </c:pt>
                <c:pt idx="5547">
                  <c:v>1.166223</c:v>
                </c:pt>
                <c:pt idx="5548">
                  <c:v>1.173413</c:v>
                </c:pt>
                <c:pt idx="5549">
                  <c:v>1.186631</c:v>
                </c:pt>
                <c:pt idx="5550">
                  <c:v>1.195149</c:v>
                </c:pt>
                <c:pt idx="5551">
                  <c:v>1.193816</c:v>
                </c:pt>
                <c:pt idx="5552">
                  <c:v>1.1864109999999999</c:v>
                </c:pt>
                <c:pt idx="5553">
                  <c:v>1.1782790000000001</c:v>
                </c:pt>
                <c:pt idx="5554">
                  <c:v>1.1765080000000001</c:v>
                </c:pt>
                <c:pt idx="5555">
                  <c:v>1.173325</c:v>
                </c:pt>
                <c:pt idx="5556">
                  <c:v>1.185743</c:v>
                </c:pt>
                <c:pt idx="5557">
                  <c:v>1.1761429999999999</c:v>
                </c:pt>
                <c:pt idx="5558">
                  <c:v>1.1621710000000001</c:v>
                </c:pt>
                <c:pt idx="5559">
                  <c:v>1.167686</c:v>
                </c:pt>
                <c:pt idx="5560">
                  <c:v>1.1862949999999999</c:v>
                </c:pt>
                <c:pt idx="5561">
                  <c:v>1.1713819999999999</c:v>
                </c:pt>
                <c:pt idx="5562">
                  <c:v>1.171659</c:v>
                </c:pt>
                <c:pt idx="5563">
                  <c:v>1.1953819999999999</c:v>
                </c:pt>
                <c:pt idx="5564">
                  <c:v>1.215706</c:v>
                </c:pt>
                <c:pt idx="5565">
                  <c:v>1.212027</c:v>
                </c:pt>
                <c:pt idx="5566">
                  <c:v>1.22437</c:v>
                </c:pt>
                <c:pt idx="5567">
                  <c:v>1.248543</c:v>
                </c:pt>
                <c:pt idx="5568">
                  <c:v>1.2348969999999999</c:v>
                </c:pt>
                <c:pt idx="5569">
                  <c:v>1.240877</c:v>
                </c:pt>
                <c:pt idx="5570">
                  <c:v>1.2379500000000001</c:v>
                </c:pt>
                <c:pt idx="5571">
                  <c:v>1.237333</c:v>
                </c:pt>
                <c:pt idx="5572">
                  <c:v>1.232899</c:v>
                </c:pt>
                <c:pt idx="5573">
                  <c:v>1.2264759999999999</c:v>
                </c:pt>
                <c:pt idx="5574">
                  <c:v>1.220278</c:v>
                </c:pt>
                <c:pt idx="5575">
                  <c:v>1.2130670000000001</c:v>
                </c:pt>
                <c:pt idx="5576">
                  <c:v>1.2168940000000001</c:v>
                </c:pt>
                <c:pt idx="5577">
                  <c:v>1.2000820000000001</c:v>
                </c:pt>
                <c:pt idx="5578">
                  <c:v>1.1897599999999999</c:v>
                </c:pt>
                <c:pt idx="5579">
                  <c:v>1.182069</c:v>
                </c:pt>
                <c:pt idx="5580">
                  <c:v>1.178607</c:v>
                </c:pt>
                <c:pt idx="5581">
                  <c:v>1.180561</c:v>
                </c:pt>
                <c:pt idx="5582">
                  <c:v>1.1690449999999999</c:v>
                </c:pt>
                <c:pt idx="5583">
                  <c:v>1.1673370000000001</c:v>
                </c:pt>
                <c:pt idx="5584">
                  <c:v>1.16862</c:v>
                </c:pt>
                <c:pt idx="5585">
                  <c:v>1.172731</c:v>
                </c:pt>
                <c:pt idx="5586">
                  <c:v>1.181486</c:v>
                </c:pt>
                <c:pt idx="5587">
                  <c:v>1.183616</c:v>
                </c:pt>
                <c:pt idx="5588">
                  <c:v>1.172064</c:v>
                </c:pt>
                <c:pt idx="5589">
                  <c:v>1.1846399999999999</c:v>
                </c:pt>
                <c:pt idx="5590">
                  <c:v>1.176231</c:v>
                </c:pt>
                <c:pt idx="5591">
                  <c:v>1.169783</c:v>
                </c:pt>
                <c:pt idx="5592">
                  <c:v>1.170782</c:v>
                </c:pt>
                <c:pt idx="5593">
                  <c:v>1.1682649999999999</c:v>
                </c:pt>
                <c:pt idx="5594">
                  <c:v>1.165375</c:v>
                </c:pt>
                <c:pt idx="5595">
                  <c:v>1.1604130000000001</c:v>
                </c:pt>
                <c:pt idx="5596">
                  <c:v>1.164487</c:v>
                </c:pt>
                <c:pt idx="5597">
                  <c:v>1.164021</c:v>
                </c:pt>
                <c:pt idx="5598">
                  <c:v>1.167151</c:v>
                </c:pt>
                <c:pt idx="5599">
                  <c:v>1.167279</c:v>
                </c:pt>
                <c:pt idx="5600">
                  <c:v>1.176436</c:v>
                </c:pt>
                <c:pt idx="5601">
                  <c:v>1.1730530000000001</c:v>
                </c:pt>
                <c:pt idx="5602">
                  <c:v>1.178002</c:v>
                </c:pt>
                <c:pt idx="5603">
                  <c:v>1.1437040000000001</c:v>
                </c:pt>
                <c:pt idx="5604">
                  <c:v>1.1342939999999999</c:v>
                </c:pt>
                <c:pt idx="5605">
                  <c:v>1.1305689999999999</c:v>
                </c:pt>
                <c:pt idx="5606">
                  <c:v>1.1319790000000001</c:v>
                </c:pt>
                <c:pt idx="5607">
                  <c:v>1.133534</c:v>
                </c:pt>
                <c:pt idx="5608">
                  <c:v>1.126884</c:v>
                </c:pt>
                <c:pt idx="5609">
                  <c:v>1.121159</c:v>
                </c:pt>
                <c:pt idx="5610">
                  <c:v>1.1218539999999999</c:v>
                </c:pt>
                <c:pt idx="5611">
                  <c:v>1.1174740000000001</c:v>
                </c:pt>
                <c:pt idx="5612">
                  <c:v>1.1150579999999999</c:v>
                </c:pt>
                <c:pt idx="5613">
                  <c:v>1.12154</c:v>
                </c:pt>
                <c:pt idx="5614">
                  <c:v>1.1269020000000001</c:v>
                </c:pt>
                <c:pt idx="5615">
                  <c:v>1.121424</c:v>
                </c:pt>
                <c:pt idx="5616">
                  <c:v>1.1266020000000001</c:v>
                </c:pt>
                <c:pt idx="5617">
                  <c:v>1.1215900000000001</c:v>
                </c:pt>
                <c:pt idx="5618">
                  <c:v>1.1176430000000002</c:v>
                </c:pt>
                <c:pt idx="5619">
                  <c:v>1.117254</c:v>
                </c:pt>
                <c:pt idx="5620">
                  <c:v>1.1136490000000001</c:v>
                </c:pt>
                <c:pt idx="5621">
                  <c:v>1.1055470000000001</c:v>
                </c:pt>
                <c:pt idx="5622">
                  <c:v>1.107864</c:v>
                </c:pt>
                <c:pt idx="5623">
                  <c:v>1.107758</c:v>
                </c:pt>
                <c:pt idx="5624">
                  <c:v>1.1037489999999999</c:v>
                </c:pt>
                <c:pt idx="5625">
                  <c:v>1.1043349999999998</c:v>
                </c:pt>
                <c:pt idx="5626">
                  <c:v>1.1032769999999998</c:v>
                </c:pt>
                <c:pt idx="5627">
                  <c:v>1.1004859999999999</c:v>
                </c:pt>
                <c:pt idx="5628">
                  <c:v>1.098265</c:v>
                </c:pt>
                <c:pt idx="5629">
                  <c:v>1.1108369999999999</c:v>
                </c:pt>
                <c:pt idx="5630">
                  <c:v>1.1074550000000001</c:v>
                </c:pt>
                <c:pt idx="5631">
                  <c:v>1.103046</c:v>
                </c:pt>
                <c:pt idx="5632">
                  <c:v>1.0953520000000001</c:v>
                </c:pt>
                <c:pt idx="5633">
                  <c:v>1.1148739999999999</c:v>
                </c:pt>
                <c:pt idx="5634">
                  <c:v>1.122663</c:v>
                </c:pt>
                <c:pt idx="5635">
                  <c:v>1.1140019999999999</c:v>
                </c:pt>
                <c:pt idx="5636">
                  <c:v>1.1138219999999999</c:v>
                </c:pt>
                <c:pt idx="5637">
                  <c:v>1.11551</c:v>
                </c:pt>
                <c:pt idx="5638">
                  <c:v>1.1083540000000001</c:v>
                </c:pt>
                <c:pt idx="5639">
                  <c:v>1.1030679999999999</c:v>
                </c:pt>
                <c:pt idx="5640">
                  <c:v>1.102079</c:v>
                </c:pt>
                <c:pt idx="5641">
                  <c:v>1.1013820000000001</c:v>
                </c:pt>
                <c:pt idx="5642">
                  <c:v>1.108223</c:v>
                </c:pt>
                <c:pt idx="5643">
                  <c:v>1.1194729999999999</c:v>
                </c:pt>
                <c:pt idx="5644">
                  <c:v>1.111578</c:v>
                </c:pt>
                <c:pt idx="5645">
                  <c:v>1.1169180000000001</c:v>
                </c:pt>
                <c:pt idx="5646">
                  <c:v>1.114563</c:v>
                </c:pt>
                <c:pt idx="5647">
                  <c:v>1.122107</c:v>
                </c:pt>
                <c:pt idx="5648">
                  <c:v>1.12469</c:v>
                </c:pt>
                <c:pt idx="5649">
                  <c:v>1.1186369999999999</c:v>
                </c:pt>
                <c:pt idx="5650">
                  <c:v>1.1080479999999999</c:v>
                </c:pt>
                <c:pt idx="5651">
                  <c:v>1.0972010000000001</c:v>
                </c:pt>
                <c:pt idx="5652">
                  <c:v>1.106498</c:v>
                </c:pt>
                <c:pt idx="5653">
                  <c:v>1.1113219999999999</c:v>
                </c:pt>
                <c:pt idx="5654">
                  <c:v>1.113699</c:v>
                </c:pt>
                <c:pt idx="5655">
                  <c:v>1.098462</c:v>
                </c:pt>
                <c:pt idx="5656">
                  <c:v>1.1018520000000001</c:v>
                </c:pt>
                <c:pt idx="5657">
                  <c:v>1.1088500000000001</c:v>
                </c:pt>
                <c:pt idx="5658">
                  <c:v>1.1240330000000001</c:v>
                </c:pt>
                <c:pt idx="5659">
                  <c:v>1.1329479999999998</c:v>
                </c:pt>
                <c:pt idx="5660">
                  <c:v>1.142889</c:v>
                </c:pt>
                <c:pt idx="5661">
                  <c:v>1.1444270000000001</c:v>
                </c:pt>
                <c:pt idx="5662">
                  <c:v>1.126382</c:v>
                </c:pt>
                <c:pt idx="5663">
                  <c:v>1.1238979999999998</c:v>
                </c:pt>
                <c:pt idx="5664">
                  <c:v>1.127243</c:v>
                </c:pt>
                <c:pt idx="5665">
                  <c:v>1.1222450000000002</c:v>
                </c:pt>
                <c:pt idx="5666">
                  <c:v>1.121802</c:v>
                </c:pt>
                <c:pt idx="5667">
                  <c:v>1.1210580000000001</c:v>
                </c:pt>
                <c:pt idx="5668">
                  <c:v>1.116079</c:v>
                </c:pt>
                <c:pt idx="5669">
                  <c:v>1.103874</c:v>
                </c:pt>
                <c:pt idx="5670">
                  <c:v>1.0994929999999998</c:v>
                </c:pt>
                <c:pt idx="5671">
                  <c:v>1.1062620000000001</c:v>
                </c:pt>
                <c:pt idx="5672">
                  <c:v>1.1011169999999999</c:v>
                </c:pt>
                <c:pt idx="5673">
                  <c:v>1.1022799999999999</c:v>
                </c:pt>
                <c:pt idx="5674">
                  <c:v>1.099593</c:v>
                </c:pt>
                <c:pt idx="5675">
                  <c:v>1.0916970000000001</c:v>
                </c:pt>
                <c:pt idx="5676">
                  <c:v>1.0891840000000002</c:v>
                </c:pt>
                <c:pt idx="5677">
                  <c:v>1.0950800000000001</c:v>
                </c:pt>
                <c:pt idx="5678">
                  <c:v>1.0943229999999999</c:v>
                </c:pt>
                <c:pt idx="5679">
                  <c:v>1.092009</c:v>
                </c:pt>
                <c:pt idx="5680">
                  <c:v>1.088994</c:v>
                </c:pt>
                <c:pt idx="5681">
                  <c:v>1.076749</c:v>
                </c:pt>
                <c:pt idx="5682">
                  <c:v>1.0642719999999999</c:v>
                </c:pt>
                <c:pt idx="5683">
                  <c:v>1.0650249999999999</c:v>
                </c:pt>
                <c:pt idx="5684">
                  <c:v>1.0626009999999999</c:v>
                </c:pt>
                <c:pt idx="5685">
                  <c:v>1.0633550000000001</c:v>
                </c:pt>
                <c:pt idx="5686">
                  <c:v>1.0710630000000001</c:v>
                </c:pt>
                <c:pt idx="5687">
                  <c:v>1.0703389999999999</c:v>
                </c:pt>
                <c:pt idx="5688">
                  <c:v>1.0688610000000001</c:v>
                </c:pt>
                <c:pt idx="5689">
                  <c:v>1.069202</c:v>
                </c:pt>
                <c:pt idx="5690">
                  <c:v>1.072719</c:v>
                </c:pt>
                <c:pt idx="5691">
                  <c:v>1.076865</c:v>
                </c:pt>
                <c:pt idx="5692">
                  <c:v>1.083396</c:v>
                </c:pt>
                <c:pt idx="5693">
                  <c:v>1.0843879999999999</c:v>
                </c:pt>
                <c:pt idx="5694">
                  <c:v>1.0760479999999999</c:v>
                </c:pt>
                <c:pt idx="5695">
                  <c:v>1.071412</c:v>
                </c:pt>
                <c:pt idx="5696">
                  <c:v>1.0670759999999999</c:v>
                </c:pt>
                <c:pt idx="5697">
                  <c:v>1.0719689999999999</c:v>
                </c:pt>
                <c:pt idx="5698">
                  <c:v>1.075814</c:v>
                </c:pt>
                <c:pt idx="5699">
                  <c:v>1.086498</c:v>
                </c:pt>
                <c:pt idx="5700">
                  <c:v>1.084079</c:v>
                </c:pt>
                <c:pt idx="5701">
                  <c:v>1.0645020000000001</c:v>
                </c:pt>
                <c:pt idx="5702">
                  <c:v>1.057828</c:v>
                </c:pt>
                <c:pt idx="5703">
                  <c:v>1.0521129999999999</c:v>
                </c:pt>
                <c:pt idx="5704">
                  <c:v>1.04911</c:v>
                </c:pt>
                <c:pt idx="5705">
                  <c:v>1.0491840000000001</c:v>
                </c:pt>
                <c:pt idx="5706">
                  <c:v>1.050953</c:v>
                </c:pt>
                <c:pt idx="5707">
                  <c:v>1.0482</c:v>
                </c:pt>
                <c:pt idx="5708">
                  <c:v>1.044648</c:v>
                </c:pt>
                <c:pt idx="5709">
                  <c:v>1.042</c:v>
                </c:pt>
                <c:pt idx="5710">
                  <c:v>1.0464579999999999</c:v>
                </c:pt>
                <c:pt idx="5711">
                  <c:v>1.0465709999999999</c:v>
                </c:pt>
                <c:pt idx="5712">
                  <c:v>1.0440529999999999</c:v>
                </c:pt>
                <c:pt idx="5713">
                  <c:v>1.049447</c:v>
                </c:pt>
                <c:pt idx="5714">
                  <c:v>1.0530310000000001</c:v>
                </c:pt>
                <c:pt idx="5715">
                  <c:v>1.061293</c:v>
                </c:pt>
                <c:pt idx="5716">
                  <c:v>1.061618</c:v>
                </c:pt>
                <c:pt idx="5717">
                  <c:v>1.0558159999999999</c:v>
                </c:pt>
                <c:pt idx="5718">
                  <c:v>1.057205</c:v>
                </c:pt>
                <c:pt idx="5719">
                  <c:v>1.0693699999999999</c:v>
                </c:pt>
                <c:pt idx="5720">
                  <c:v>1.0670600000000001</c:v>
                </c:pt>
                <c:pt idx="5721">
                  <c:v>1.067936</c:v>
                </c:pt>
                <c:pt idx="5722">
                  <c:v>1.071178</c:v>
                </c:pt>
                <c:pt idx="5723">
                  <c:v>1.0818810000000001</c:v>
                </c:pt>
                <c:pt idx="5724">
                  <c:v>1.0904510000000001</c:v>
                </c:pt>
                <c:pt idx="5725">
                  <c:v>1.098392</c:v>
                </c:pt>
                <c:pt idx="5726">
                  <c:v>1.0965370000000001</c:v>
                </c:pt>
                <c:pt idx="5727">
                  <c:v>1.0967249999999999</c:v>
                </c:pt>
                <c:pt idx="5728">
                  <c:v>1.0946639999999999</c:v>
                </c:pt>
                <c:pt idx="5729">
                  <c:v>1.095377</c:v>
                </c:pt>
                <c:pt idx="5730">
                  <c:v>1.0924320000000001</c:v>
                </c:pt>
                <c:pt idx="5731">
                  <c:v>1.083685</c:v>
                </c:pt>
                <c:pt idx="5732">
                  <c:v>1.0823399999999999</c:v>
                </c:pt>
                <c:pt idx="5733">
                  <c:v>1.0827849999999999</c:v>
                </c:pt>
                <c:pt idx="5734">
                  <c:v>1.0804830000000001</c:v>
                </c:pt>
                <c:pt idx="5735">
                  <c:v>1.0836490000000001</c:v>
                </c:pt>
                <c:pt idx="5736">
                  <c:v>1.0834739999999998</c:v>
                </c:pt>
                <c:pt idx="5737">
                  <c:v>1.078603</c:v>
                </c:pt>
                <c:pt idx="5738">
                  <c:v>1.0773170000000001</c:v>
                </c:pt>
                <c:pt idx="5739">
                  <c:v>1.080595</c:v>
                </c:pt>
                <c:pt idx="5740">
                  <c:v>1.0860099999999999</c:v>
                </c:pt>
                <c:pt idx="5741">
                  <c:v>1.0887020000000001</c:v>
                </c:pt>
                <c:pt idx="5742">
                  <c:v>1.0920510000000001</c:v>
                </c:pt>
                <c:pt idx="5743">
                  <c:v>1.088689</c:v>
                </c:pt>
                <c:pt idx="5744">
                  <c:v>1.072411</c:v>
                </c:pt>
                <c:pt idx="5745">
                  <c:v>1.0670359999999999</c:v>
                </c:pt>
                <c:pt idx="5746">
                  <c:v>1.067734</c:v>
                </c:pt>
                <c:pt idx="5747">
                  <c:v>1.072417</c:v>
                </c:pt>
                <c:pt idx="5748">
                  <c:v>1.073072</c:v>
                </c:pt>
                <c:pt idx="5749">
                  <c:v>1.0661669999999999</c:v>
                </c:pt>
                <c:pt idx="5750">
                  <c:v>1.061655</c:v>
                </c:pt>
                <c:pt idx="5751">
                  <c:v>1.0497830000000001</c:v>
                </c:pt>
                <c:pt idx="5752">
                  <c:v>1.049868</c:v>
                </c:pt>
                <c:pt idx="5753">
                  <c:v>1.0379890000000001</c:v>
                </c:pt>
                <c:pt idx="5754">
                  <c:v>1.0373480000000002</c:v>
                </c:pt>
                <c:pt idx="5755">
                  <c:v>1.0450679999999999</c:v>
                </c:pt>
                <c:pt idx="5756">
                  <c:v>1.0589570000000001</c:v>
                </c:pt>
                <c:pt idx="5757">
                  <c:v>1.0585830000000001</c:v>
                </c:pt>
                <c:pt idx="5758">
                  <c:v>1.036759</c:v>
                </c:pt>
                <c:pt idx="5759">
                  <c:v>1.0389870000000001</c:v>
                </c:pt>
                <c:pt idx="5760">
                  <c:v>1.045979</c:v>
                </c:pt>
                <c:pt idx="5761">
                  <c:v>1.047099</c:v>
                </c:pt>
                <c:pt idx="5762">
                  <c:v>1.049641</c:v>
                </c:pt>
                <c:pt idx="5763">
                  <c:v>1.049045</c:v>
                </c:pt>
                <c:pt idx="5764">
                  <c:v>1.046143</c:v>
                </c:pt>
                <c:pt idx="5765">
                  <c:v>1.039118</c:v>
                </c:pt>
                <c:pt idx="5766">
                  <c:v>1.027326</c:v>
                </c:pt>
                <c:pt idx="5767">
                  <c:v>1.0299240000000001</c:v>
                </c:pt>
                <c:pt idx="5768">
                  <c:v>1.026843</c:v>
                </c:pt>
                <c:pt idx="5769">
                  <c:v>1.0247839999999999</c:v>
                </c:pt>
                <c:pt idx="5770">
                  <c:v>1.033353</c:v>
                </c:pt>
                <c:pt idx="5771">
                  <c:v>1.031604</c:v>
                </c:pt>
                <c:pt idx="5772">
                  <c:v>1.0465530000000001</c:v>
                </c:pt>
                <c:pt idx="5773">
                  <c:v>1.05568</c:v>
                </c:pt>
                <c:pt idx="5774">
                  <c:v>1.0621670000000001</c:v>
                </c:pt>
                <c:pt idx="5775">
                  <c:v>1.055752</c:v>
                </c:pt>
                <c:pt idx="5776">
                  <c:v>1.06185</c:v>
                </c:pt>
                <c:pt idx="5777">
                  <c:v>1.0670470000000001</c:v>
                </c:pt>
                <c:pt idx="5778">
                  <c:v>1.0673869999999999</c:v>
                </c:pt>
                <c:pt idx="5779">
                  <c:v>1.051828</c:v>
                </c:pt>
                <c:pt idx="5780">
                  <c:v>1.051715</c:v>
                </c:pt>
                <c:pt idx="5781">
                  <c:v>1.0491540000000001</c:v>
                </c:pt>
                <c:pt idx="5782">
                  <c:v>1.0581039999999999</c:v>
                </c:pt>
                <c:pt idx="5783">
                  <c:v>1.0584899999999999</c:v>
                </c:pt>
                <c:pt idx="5784">
                  <c:v>1.056303</c:v>
                </c:pt>
                <c:pt idx="5785">
                  <c:v>1.052942</c:v>
                </c:pt>
                <c:pt idx="5786">
                  <c:v>1.050092</c:v>
                </c:pt>
                <c:pt idx="5787">
                  <c:v>1.051096</c:v>
                </c:pt>
                <c:pt idx="5788">
                  <c:v>1.0553409999999999</c:v>
                </c:pt>
                <c:pt idx="5789">
                  <c:v>1.0508110000000002</c:v>
                </c:pt>
                <c:pt idx="5790">
                  <c:v>1.0601119999999999</c:v>
                </c:pt>
                <c:pt idx="5791">
                  <c:v>1.058303</c:v>
                </c:pt>
                <c:pt idx="5792">
                  <c:v>1.027871</c:v>
                </c:pt>
                <c:pt idx="5793">
                  <c:v>1.0252460000000001</c:v>
                </c:pt>
                <c:pt idx="5794">
                  <c:v>1.0343359999999999</c:v>
                </c:pt>
                <c:pt idx="5795">
                  <c:v>1.0428189999999999</c:v>
                </c:pt>
                <c:pt idx="5796">
                  <c:v>1.0561970000000001</c:v>
                </c:pt>
                <c:pt idx="5797">
                  <c:v>1.070319</c:v>
                </c:pt>
                <c:pt idx="5798">
                  <c:v>1.0686249999999999</c:v>
                </c:pt>
                <c:pt idx="5799">
                  <c:v>1.0815869999999999</c:v>
                </c:pt>
                <c:pt idx="5800">
                  <c:v>1.0832269999999999</c:v>
                </c:pt>
                <c:pt idx="5801">
                  <c:v>1.0867519999999999</c:v>
                </c:pt>
                <c:pt idx="5802">
                  <c:v>1.088584</c:v>
                </c:pt>
                <c:pt idx="5803">
                  <c:v>1.0921859999999999</c:v>
                </c:pt>
                <c:pt idx="5804">
                  <c:v>1.090409</c:v>
                </c:pt>
                <c:pt idx="5805">
                  <c:v>1.086587</c:v>
                </c:pt>
                <c:pt idx="5806">
                  <c:v>1.0879540000000001</c:v>
                </c:pt>
                <c:pt idx="5807">
                  <c:v>1.0975200000000001</c:v>
                </c:pt>
                <c:pt idx="5808">
                  <c:v>1.095634</c:v>
                </c:pt>
                <c:pt idx="5809">
                  <c:v>1.0945529999999999</c:v>
                </c:pt>
                <c:pt idx="5810">
                  <c:v>1.088743</c:v>
                </c:pt>
                <c:pt idx="5811">
                  <c:v>1.085858</c:v>
                </c:pt>
                <c:pt idx="5812">
                  <c:v>1.089011</c:v>
                </c:pt>
                <c:pt idx="5813">
                  <c:v>1.0966480000000001</c:v>
                </c:pt>
                <c:pt idx="5814">
                  <c:v>1.1018699999999999</c:v>
                </c:pt>
                <c:pt idx="5815">
                  <c:v>1.104579</c:v>
                </c:pt>
                <c:pt idx="5816">
                  <c:v>1.1049469999999999</c:v>
                </c:pt>
                <c:pt idx="5817">
                  <c:v>1.1039570000000001</c:v>
                </c:pt>
                <c:pt idx="5818">
                  <c:v>1.1083609999999999</c:v>
                </c:pt>
                <c:pt idx="5819">
                  <c:v>1.10646</c:v>
                </c:pt>
                <c:pt idx="5820">
                  <c:v>1.104098</c:v>
                </c:pt>
                <c:pt idx="5821">
                  <c:v>1.0972929999999999</c:v>
                </c:pt>
                <c:pt idx="5822">
                  <c:v>1.105685</c:v>
                </c:pt>
                <c:pt idx="5823">
                  <c:v>1.104012</c:v>
                </c:pt>
                <c:pt idx="5824">
                  <c:v>1.100082</c:v>
                </c:pt>
                <c:pt idx="5825">
                  <c:v>1.0990250000000001</c:v>
                </c:pt>
                <c:pt idx="5826">
                  <c:v>1.1034889999999999</c:v>
                </c:pt>
                <c:pt idx="5827">
                  <c:v>1.1099379999999999</c:v>
                </c:pt>
                <c:pt idx="5828">
                  <c:v>1.114592</c:v>
                </c:pt>
                <c:pt idx="5829">
                  <c:v>1.11375</c:v>
                </c:pt>
                <c:pt idx="5830">
                  <c:v>1.118832</c:v>
                </c:pt>
                <c:pt idx="5831">
                  <c:v>1.12643</c:v>
                </c:pt>
                <c:pt idx="5832">
                  <c:v>1.1324320000000001</c:v>
                </c:pt>
                <c:pt idx="5833">
                  <c:v>1.1371370000000001</c:v>
                </c:pt>
                <c:pt idx="5834">
                  <c:v>1.143432</c:v>
                </c:pt>
                <c:pt idx="5835">
                  <c:v>1.1373199999999999</c:v>
                </c:pt>
                <c:pt idx="5836">
                  <c:v>1.143114</c:v>
                </c:pt>
                <c:pt idx="5837">
                  <c:v>1.1526510000000001</c:v>
                </c:pt>
                <c:pt idx="5838">
                  <c:v>1.1524779999999999</c:v>
                </c:pt>
                <c:pt idx="5839">
                  <c:v>1.1565319999999999</c:v>
                </c:pt>
                <c:pt idx="5840">
                  <c:v>1.157729</c:v>
                </c:pt>
                <c:pt idx="5841">
                  <c:v>1.159402</c:v>
                </c:pt>
                <c:pt idx="5842">
                  <c:v>1.1608960000000002</c:v>
                </c:pt>
                <c:pt idx="5843">
                  <c:v>1.1649290000000001</c:v>
                </c:pt>
                <c:pt idx="5844">
                  <c:v>1.168768</c:v>
                </c:pt>
                <c:pt idx="5845">
                  <c:v>1.1704940000000001</c:v>
                </c:pt>
                <c:pt idx="5846">
                  <c:v>1.172858</c:v>
                </c:pt>
                <c:pt idx="5847">
                  <c:v>1.1708499999999999</c:v>
                </c:pt>
                <c:pt idx="5848">
                  <c:v>1.1722650000000001</c:v>
                </c:pt>
                <c:pt idx="5849">
                  <c:v>1.168455</c:v>
                </c:pt>
                <c:pt idx="5850">
                  <c:v>1.17296</c:v>
                </c:pt>
                <c:pt idx="5851">
                  <c:v>1.173613</c:v>
                </c:pt>
                <c:pt idx="5852">
                  <c:v>1.1747190000000001</c:v>
                </c:pt>
                <c:pt idx="5853">
                  <c:v>1.180139</c:v>
                </c:pt>
                <c:pt idx="5854">
                  <c:v>1.185576</c:v>
                </c:pt>
                <c:pt idx="5855">
                  <c:v>1.184456</c:v>
                </c:pt>
                <c:pt idx="5856">
                  <c:v>1.177135</c:v>
                </c:pt>
                <c:pt idx="5857">
                  <c:v>1.177527</c:v>
                </c:pt>
                <c:pt idx="5858">
                  <c:v>1.1772020000000001</c:v>
                </c:pt>
                <c:pt idx="5859">
                  <c:v>1.183392</c:v>
                </c:pt>
                <c:pt idx="5860">
                  <c:v>1.180137</c:v>
                </c:pt>
                <c:pt idx="5861">
                  <c:v>1.1783399999999999</c:v>
                </c:pt>
                <c:pt idx="5862">
                  <c:v>1.1775519999999999</c:v>
                </c:pt>
                <c:pt idx="5863">
                  <c:v>1.174736</c:v>
                </c:pt>
                <c:pt idx="5864">
                  <c:v>1.175362</c:v>
                </c:pt>
                <c:pt idx="5865">
                  <c:v>1.1727110000000001</c:v>
                </c:pt>
                <c:pt idx="5866">
                  <c:v>1.173988</c:v>
                </c:pt>
                <c:pt idx="5867">
                  <c:v>1.1739040000000001</c:v>
                </c:pt>
                <c:pt idx="5868">
                  <c:v>1.1690469999999999</c:v>
                </c:pt>
                <c:pt idx="5869">
                  <c:v>1.1689669999999999</c:v>
                </c:pt>
                <c:pt idx="5870">
                  <c:v>1.1728499999999999</c:v>
                </c:pt>
                <c:pt idx="5871">
                  <c:v>1.1770690000000001</c:v>
                </c:pt>
                <c:pt idx="5872">
                  <c:v>1.1760820000000001</c:v>
                </c:pt>
                <c:pt idx="5873">
                  <c:v>1.17306</c:v>
                </c:pt>
                <c:pt idx="5874">
                  <c:v>1.176572</c:v>
                </c:pt>
                <c:pt idx="5875">
                  <c:v>1.169306</c:v>
                </c:pt>
                <c:pt idx="5876">
                  <c:v>1.1721460000000001</c:v>
                </c:pt>
                <c:pt idx="5877">
                  <c:v>1.1741889999999999</c:v>
                </c:pt>
                <c:pt idx="5878">
                  <c:v>1.1716519999999999</c:v>
                </c:pt>
                <c:pt idx="5879">
                  <c:v>1.177835</c:v>
                </c:pt>
                <c:pt idx="5880">
                  <c:v>1.1930459999999998</c:v>
                </c:pt>
                <c:pt idx="5881">
                  <c:v>1.1905600000000001</c:v>
                </c:pt>
                <c:pt idx="5882">
                  <c:v>1.1919010000000001</c:v>
                </c:pt>
                <c:pt idx="5883">
                  <c:v>1.184248</c:v>
                </c:pt>
                <c:pt idx="5884">
                  <c:v>1.184069</c:v>
                </c:pt>
                <c:pt idx="5885">
                  <c:v>1.1856629999999999</c:v>
                </c:pt>
                <c:pt idx="5886">
                  <c:v>1.1880580000000001</c:v>
                </c:pt>
                <c:pt idx="5887">
                  <c:v>1.1957100000000001</c:v>
                </c:pt>
                <c:pt idx="5888">
                  <c:v>1.19838</c:v>
                </c:pt>
                <c:pt idx="5889">
                  <c:v>1.19604</c:v>
                </c:pt>
                <c:pt idx="5890">
                  <c:v>1.1953769999999999</c:v>
                </c:pt>
                <c:pt idx="5891">
                  <c:v>1.1924859999999999</c:v>
                </c:pt>
                <c:pt idx="5892">
                  <c:v>1.19397</c:v>
                </c:pt>
                <c:pt idx="5893">
                  <c:v>1.1887259999999999</c:v>
                </c:pt>
                <c:pt idx="5894">
                  <c:v>1.193368</c:v>
                </c:pt>
                <c:pt idx="5895">
                  <c:v>1.188315</c:v>
                </c:pt>
                <c:pt idx="5896">
                  <c:v>1.1888700000000001</c:v>
                </c:pt>
                <c:pt idx="5897">
                  <c:v>1.1899729999999999</c:v>
                </c:pt>
                <c:pt idx="5898">
                  <c:v>1.1871020000000001</c:v>
                </c:pt>
                <c:pt idx="5899">
                  <c:v>1.1886369999999999</c:v>
                </c:pt>
                <c:pt idx="5900">
                  <c:v>1.1950700000000001</c:v>
                </c:pt>
                <c:pt idx="5901">
                  <c:v>1.195989</c:v>
                </c:pt>
                <c:pt idx="5902">
                  <c:v>1.212901</c:v>
                </c:pt>
                <c:pt idx="5903">
                  <c:v>1.21576</c:v>
                </c:pt>
                <c:pt idx="5904">
                  <c:v>1.2255130000000001</c:v>
                </c:pt>
                <c:pt idx="5905">
                  <c:v>1.2129829999999999</c:v>
                </c:pt>
                <c:pt idx="5906">
                  <c:v>1.2108889999999999</c:v>
                </c:pt>
                <c:pt idx="5907">
                  <c:v>1.2142310000000001</c:v>
                </c:pt>
                <c:pt idx="5908">
                  <c:v>1.210383</c:v>
                </c:pt>
                <c:pt idx="5909">
                  <c:v>1.2166330000000001</c:v>
                </c:pt>
                <c:pt idx="5910">
                  <c:v>1.207797</c:v>
                </c:pt>
                <c:pt idx="5911">
                  <c:v>1.2094499999999999</c:v>
                </c:pt>
                <c:pt idx="5912">
                  <c:v>1.206917</c:v>
                </c:pt>
                <c:pt idx="5913">
                  <c:v>1.1952100000000001</c:v>
                </c:pt>
                <c:pt idx="5914">
                  <c:v>1.1904669999999999</c:v>
                </c:pt>
                <c:pt idx="5915">
                  <c:v>1.1866750000000001</c:v>
                </c:pt>
                <c:pt idx="5916">
                  <c:v>1.187314</c:v>
                </c:pt>
                <c:pt idx="5917">
                  <c:v>1.1888449999999999</c:v>
                </c:pt>
                <c:pt idx="5918">
                  <c:v>1.181643</c:v>
                </c:pt>
                <c:pt idx="5919">
                  <c:v>1.181783</c:v>
                </c:pt>
                <c:pt idx="5920">
                  <c:v>1.1889190000000001</c:v>
                </c:pt>
                <c:pt idx="5921">
                  <c:v>1.1924190000000001</c:v>
                </c:pt>
                <c:pt idx="5922">
                  <c:v>1.1839660000000001</c:v>
                </c:pt>
                <c:pt idx="5923">
                  <c:v>1.1742619999999999</c:v>
                </c:pt>
                <c:pt idx="5924">
                  <c:v>1.1675360000000001</c:v>
                </c:pt>
                <c:pt idx="5925">
                  <c:v>1.1606350000000001</c:v>
                </c:pt>
                <c:pt idx="5926">
                  <c:v>1.166085</c:v>
                </c:pt>
                <c:pt idx="5927">
                  <c:v>1.1621269999999999</c:v>
                </c:pt>
                <c:pt idx="5928">
                  <c:v>1.1518899999999999</c:v>
                </c:pt>
                <c:pt idx="5929">
                  <c:v>1.147213</c:v>
                </c:pt>
                <c:pt idx="5930">
                  <c:v>1.153413</c:v>
                </c:pt>
                <c:pt idx="5931">
                  <c:v>1.148393</c:v>
                </c:pt>
                <c:pt idx="5932">
                  <c:v>1.1447969999999998</c:v>
                </c:pt>
                <c:pt idx="5933">
                  <c:v>1.1425159999999999</c:v>
                </c:pt>
                <c:pt idx="5934">
                  <c:v>1.142358</c:v>
                </c:pt>
                <c:pt idx="5935">
                  <c:v>1.1338010000000001</c:v>
                </c:pt>
                <c:pt idx="5936">
                  <c:v>1.1380540000000001</c:v>
                </c:pt>
                <c:pt idx="5937">
                  <c:v>1.143832</c:v>
                </c:pt>
                <c:pt idx="5938">
                  <c:v>1.157419</c:v>
                </c:pt>
                <c:pt idx="5939">
                  <c:v>1.167816</c:v>
                </c:pt>
                <c:pt idx="5940">
                  <c:v>1.1770149999999999</c:v>
                </c:pt>
                <c:pt idx="5941">
                  <c:v>1.1871070000000001</c:v>
                </c:pt>
                <c:pt idx="5942">
                  <c:v>1.185012</c:v>
                </c:pt>
                <c:pt idx="5943">
                  <c:v>1.184161</c:v>
                </c:pt>
                <c:pt idx="5944">
                  <c:v>1.1788959999999999</c:v>
                </c:pt>
                <c:pt idx="5945">
                  <c:v>1.1693519999999999</c:v>
                </c:pt>
                <c:pt idx="5946">
                  <c:v>1.176366</c:v>
                </c:pt>
                <c:pt idx="5947">
                  <c:v>1.1714910000000001</c:v>
                </c:pt>
                <c:pt idx="5948">
                  <c:v>1.1519759999999999</c:v>
                </c:pt>
                <c:pt idx="5949">
                  <c:v>1.1336329999999999</c:v>
                </c:pt>
                <c:pt idx="5950">
                  <c:v>1.119969</c:v>
                </c:pt>
                <c:pt idx="5951">
                  <c:v>1.1126670000000001</c:v>
                </c:pt>
                <c:pt idx="5952">
                  <c:v>1.1120669999999999</c:v>
                </c:pt>
                <c:pt idx="5953">
                  <c:v>1.1131959999999999</c:v>
                </c:pt>
                <c:pt idx="5954">
                  <c:v>1.1071680000000002</c:v>
                </c:pt>
                <c:pt idx="5955">
                  <c:v>1.1103689999999999</c:v>
                </c:pt>
                <c:pt idx="5956">
                  <c:v>1.109008</c:v>
                </c:pt>
                <c:pt idx="5957">
                  <c:v>1.1051260000000001</c:v>
                </c:pt>
                <c:pt idx="5958">
                  <c:v>1.1092839999999999</c:v>
                </c:pt>
                <c:pt idx="5959">
                  <c:v>1.1042730000000001</c:v>
                </c:pt>
                <c:pt idx="5960">
                  <c:v>1.104651</c:v>
                </c:pt>
                <c:pt idx="5961">
                  <c:v>1.1002509999999999</c:v>
                </c:pt>
                <c:pt idx="5962">
                  <c:v>1.0966630000000002</c:v>
                </c:pt>
                <c:pt idx="5963">
                  <c:v>1.101191</c:v>
                </c:pt>
                <c:pt idx="5964">
                  <c:v>1.1100920000000001</c:v>
                </c:pt>
                <c:pt idx="5965">
                  <c:v>1.097839</c:v>
                </c:pt>
                <c:pt idx="5966">
                  <c:v>1.0903830000000001</c:v>
                </c:pt>
                <c:pt idx="5967">
                  <c:v>1.08256</c:v>
                </c:pt>
                <c:pt idx="5968">
                  <c:v>1.0705389999999999</c:v>
                </c:pt>
                <c:pt idx="5969">
                  <c:v>1.0682959999999999</c:v>
                </c:pt>
                <c:pt idx="5970">
                  <c:v>1.070397</c:v>
                </c:pt>
                <c:pt idx="5971">
                  <c:v>1.0671840000000001</c:v>
                </c:pt>
                <c:pt idx="5972">
                  <c:v>1.077536</c:v>
                </c:pt>
                <c:pt idx="5973">
                  <c:v>1.0770869999999999</c:v>
                </c:pt>
                <c:pt idx="5974">
                  <c:v>1.082322</c:v>
                </c:pt>
                <c:pt idx="5975">
                  <c:v>1.094244</c:v>
                </c:pt>
                <c:pt idx="5976">
                  <c:v>1.0983780000000001</c:v>
                </c:pt>
                <c:pt idx="5977">
                  <c:v>1.100492</c:v>
                </c:pt>
                <c:pt idx="5978">
                  <c:v>1.091995</c:v>
                </c:pt>
                <c:pt idx="5979">
                  <c:v>1.0924659999999999</c:v>
                </c:pt>
                <c:pt idx="5980">
                  <c:v>1.0901749999999999</c:v>
                </c:pt>
                <c:pt idx="5981">
                  <c:v>1.0841070000000002</c:v>
                </c:pt>
                <c:pt idx="5982">
                  <c:v>1.082538</c:v>
                </c:pt>
                <c:pt idx="5983">
                  <c:v>1.0809229999999999</c:v>
                </c:pt>
                <c:pt idx="5984">
                  <c:v>1.081634</c:v>
                </c:pt>
                <c:pt idx="5985">
                  <c:v>1.087466</c:v>
                </c:pt>
                <c:pt idx="5986">
                  <c:v>1.0906499999999999</c:v>
                </c:pt>
                <c:pt idx="5987">
                  <c:v>1.0932839999999999</c:v>
                </c:pt>
                <c:pt idx="5988">
                  <c:v>1.092597</c:v>
                </c:pt>
                <c:pt idx="5989">
                  <c:v>1.0874519999999999</c:v>
                </c:pt>
                <c:pt idx="5990">
                  <c:v>1.0922589999999999</c:v>
                </c:pt>
                <c:pt idx="5991">
                  <c:v>1.09483</c:v>
                </c:pt>
                <c:pt idx="5992">
                  <c:v>1.1014140000000001</c:v>
                </c:pt>
                <c:pt idx="5993">
                  <c:v>1.1113460000000002</c:v>
                </c:pt>
                <c:pt idx="5994">
                  <c:v>1.115232</c:v>
                </c:pt>
                <c:pt idx="5995">
                  <c:v>1.1180939999999999</c:v>
                </c:pt>
                <c:pt idx="5996">
                  <c:v>1.1172089999999999</c:v>
                </c:pt>
                <c:pt idx="5997">
                  <c:v>1.110284</c:v>
                </c:pt>
                <c:pt idx="5998">
                  <c:v>1.1019650000000001</c:v>
                </c:pt>
                <c:pt idx="5999">
                  <c:v>1.0912680000000001</c:v>
                </c:pt>
                <c:pt idx="6000">
                  <c:v>1.0944780000000001</c:v>
                </c:pt>
                <c:pt idx="6001">
                  <c:v>1.091815</c:v>
                </c:pt>
                <c:pt idx="6002">
                  <c:v>1.0932360000000001</c:v>
                </c:pt>
                <c:pt idx="6003">
                  <c:v>1.0953489999999999</c:v>
                </c:pt>
                <c:pt idx="6004">
                  <c:v>1.11233</c:v>
                </c:pt>
                <c:pt idx="6005">
                  <c:v>1.122679</c:v>
                </c:pt>
                <c:pt idx="6006">
                  <c:v>1.117375</c:v>
                </c:pt>
                <c:pt idx="6007">
                  <c:v>1.1088689999999999</c:v>
                </c:pt>
                <c:pt idx="6008">
                  <c:v>1.110161</c:v>
                </c:pt>
                <c:pt idx="6009">
                  <c:v>1.1095930000000001</c:v>
                </c:pt>
                <c:pt idx="6010">
                  <c:v>1.112412</c:v>
                </c:pt>
                <c:pt idx="6011">
                  <c:v>1.0923369999999999</c:v>
                </c:pt>
                <c:pt idx="6012">
                  <c:v>1.094827</c:v>
                </c:pt>
                <c:pt idx="6013">
                  <c:v>1.100058</c:v>
                </c:pt>
                <c:pt idx="6014">
                  <c:v>1.1035980000000001</c:v>
                </c:pt>
                <c:pt idx="6015">
                  <c:v>1.1083750000000001</c:v>
                </c:pt>
                <c:pt idx="6016">
                  <c:v>1.1092310000000001</c:v>
                </c:pt>
                <c:pt idx="6017">
                  <c:v>1.109369</c:v>
                </c:pt>
                <c:pt idx="6018">
                  <c:v>1.1164430000000001</c:v>
                </c:pt>
                <c:pt idx="6019">
                  <c:v>1.1153489999999999</c:v>
                </c:pt>
                <c:pt idx="6020">
                  <c:v>1.114112</c:v>
                </c:pt>
                <c:pt idx="6021">
                  <c:v>1.1114930000000001</c:v>
                </c:pt>
                <c:pt idx="6022">
                  <c:v>1.1159749999999999</c:v>
                </c:pt>
                <c:pt idx="6023">
                  <c:v>1.124628</c:v>
                </c:pt>
                <c:pt idx="6024">
                  <c:v>1.1165069999999999</c:v>
                </c:pt>
                <c:pt idx="6025">
                  <c:v>1.107208</c:v>
                </c:pt>
                <c:pt idx="6026">
                  <c:v>1.090716</c:v>
                </c:pt>
                <c:pt idx="6027">
                  <c:v>1.0927930000000001</c:v>
                </c:pt>
                <c:pt idx="6028">
                  <c:v>1.089051</c:v>
                </c:pt>
                <c:pt idx="6029">
                  <c:v>1.0905320000000001</c:v>
                </c:pt>
                <c:pt idx="6030">
                  <c:v>1.0978430000000001</c:v>
                </c:pt>
                <c:pt idx="6031">
                  <c:v>1.1017170000000001</c:v>
                </c:pt>
                <c:pt idx="6032">
                  <c:v>1.095758</c:v>
                </c:pt>
                <c:pt idx="6033">
                  <c:v>1.0934839999999999</c:v>
                </c:pt>
                <c:pt idx="6034">
                  <c:v>1.085396</c:v>
                </c:pt>
                <c:pt idx="6035">
                  <c:v>1.0860989999999999</c:v>
                </c:pt>
                <c:pt idx="6036">
                  <c:v>1.0844670000000001</c:v>
                </c:pt>
                <c:pt idx="6037">
                  <c:v>1.081175</c:v>
                </c:pt>
                <c:pt idx="6038">
                  <c:v>1.0805039999999999</c:v>
                </c:pt>
                <c:pt idx="6039">
                  <c:v>1.0677190000000001</c:v>
                </c:pt>
                <c:pt idx="6040">
                  <c:v>1.063782</c:v>
                </c:pt>
                <c:pt idx="6041">
                  <c:v>1.0679689999999999</c:v>
                </c:pt>
                <c:pt idx="6042">
                  <c:v>1.056889</c:v>
                </c:pt>
                <c:pt idx="6043">
                  <c:v>1.056063</c:v>
                </c:pt>
                <c:pt idx="6044">
                  <c:v>1.057955</c:v>
                </c:pt>
                <c:pt idx="6045">
                  <c:v>1.059634</c:v>
                </c:pt>
                <c:pt idx="6046">
                  <c:v>1.0634790000000001</c:v>
                </c:pt>
                <c:pt idx="6047">
                  <c:v>1.0634350000000001</c:v>
                </c:pt>
                <c:pt idx="6048">
                  <c:v>1.070384</c:v>
                </c:pt>
                <c:pt idx="6049">
                  <c:v>1.0773550000000001</c:v>
                </c:pt>
                <c:pt idx="6050">
                  <c:v>1.0816209999999999</c:v>
                </c:pt>
                <c:pt idx="6051">
                  <c:v>1.0769199999999999</c:v>
                </c:pt>
                <c:pt idx="6052">
                  <c:v>1.080263</c:v>
                </c:pt>
                <c:pt idx="6053">
                  <c:v>1.0578000000000001</c:v>
                </c:pt>
                <c:pt idx="6054">
                  <c:v>1.073248</c:v>
                </c:pt>
                <c:pt idx="6055">
                  <c:v>1.085318</c:v>
                </c:pt>
                <c:pt idx="6056">
                  <c:v>1.094767</c:v>
                </c:pt>
                <c:pt idx="6057">
                  <c:v>1.0866180000000001</c:v>
                </c:pt>
                <c:pt idx="6058">
                  <c:v>1.088484</c:v>
                </c:pt>
                <c:pt idx="6059">
                  <c:v>1.09517</c:v>
                </c:pt>
                <c:pt idx="6060">
                  <c:v>1.101891</c:v>
                </c:pt>
                <c:pt idx="6061">
                  <c:v>1.112743</c:v>
                </c:pt>
                <c:pt idx="6062">
                  <c:v>1.1209310000000001</c:v>
                </c:pt>
                <c:pt idx="6063">
                  <c:v>1.119397</c:v>
                </c:pt>
                <c:pt idx="6064">
                  <c:v>1.11269</c:v>
                </c:pt>
                <c:pt idx="6065">
                  <c:v>1.110136</c:v>
                </c:pt>
                <c:pt idx="6066">
                  <c:v>1.114641</c:v>
                </c:pt>
                <c:pt idx="6067">
                  <c:v>1.149737</c:v>
                </c:pt>
                <c:pt idx="6068">
                  <c:v>1.175711</c:v>
                </c:pt>
                <c:pt idx="6069">
                  <c:v>1.209878</c:v>
                </c:pt>
                <c:pt idx="6070">
                  <c:v>1.2034560000000001</c:v>
                </c:pt>
                <c:pt idx="6071">
                  <c:v>1.200804</c:v>
                </c:pt>
                <c:pt idx="6072">
                  <c:v>1.199408</c:v>
                </c:pt>
                <c:pt idx="6073">
                  <c:v>1.197454</c:v>
                </c:pt>
                <c:pt idx="6074">
                  <c:v>1.195352</c:v>
                </c:pt>
                <c:pt idx="6075">
                  <c:v>1.2022620000000002</c:v>
                </c:pt>
                <c:pt idx="6076">
                  <c:v>1.1997869999999999</c:v>
                </c:pt>
                <c:pt idx="6077">
                  <c:v>1.198081</c:v>
                </c:pt>
                <c:pt idx="6078">
                  <c:v>1.19425</c:v>
                </c:pt>
                <c:pt idx="6079">
                  <c:v>1.1908780000000001</c:v>
                </c:pt>
                <c:pt idx="6080">
                  <c:v>1.185732</c:v>
                </c:pt>
                <c:pt idx="6081">
                  <c:v>1.1754070000000001</c:v>
                </c:pt>
                <c:pt idx="6082">
                  <c:v>1.166504</c:v>
                </c:pt>
                <c:pt idx="6083">
                  <c:v>1.1676220000000002</c:v>
                </c:pt>
                <c:pt idx="6084">
                  <c:v>1.163157</c:v>
                </c:pt>
                <c:pt idx="6085">
                  <c:v>1.1749809999999998</c:v>
                </c:pt>
                <c:pt idx="6086">
                  <c:v>1.1676409999999999</c:v>
                </c:pt>
                <c:pt idx="6087">
                  <c:v>1.1685110000000001</c:v>
                </c:pt>
                <c:pt idx="6088">
                  <c:v>1.1681489999999999</c:v>
                </c:pt>
                <c:pt idx="6089">
                  <c:v>1.1778789999999999</c:v>
                </c:pt>
                <c:pt idx="6090">
                  <c:v>1.1881699999999999</c:v>
                </c:pt>
                <c:pt idx="6091">
                  <c:v>1.1999760000000002</c:v>
                </c:pt>
                <c:pt idx="6092">
                  <c:v>1.1938469999999999</c:v>
                </c:pt>
                <c:pt idx="6093">
                  <c:v>1.1700790000000001</c:v>
                </c:pt>
                <c:pt idx="6094">
                  <c:v>1.1595340000000001</c:v>
                </c:pt>
                <c:pt idx="6095">
                  <c:v>1.149227</c:v>
                </c:pt>
                <c:pt idx="6096">
                  <c:v>1.139821</c:v>
                </c:pt>
                <c:pt idx="6097">
                  <c:v>1.1416119999999998</c:v>
                </c:pt>
                <c:pt idx="6098">
                  <c:v>1.14516</c:v>
                </c:pt>
                <c:pt idx="6099">
                  <c:v>1.1456249999999999</c:v>
                </c:pt>
                <c:pt idx="6100">
                  <c:v>1.151886</c:v>
                </c:pt>
                <c:pt idx="6101">
                  <c:v>1.156736</c:v>
                </c:pt>
                <c:pt idx="6102">
                  <c:v>1.1557330000000001</c:v>
                </c:pt>
                <c:pt idx="6103">
                  <c:v>1.1531899999999999</c:v>
                </c:pt>
                <c:pt idx="6104">
                  <c:v>1.1476569999999999</c:v>
                </c:pt>
                <c:pt idx="6105">
                  <c:v>1.1434800000000001</c:v>
                </c:pt>
                <c:pt idx="6106">
                  <c:v>1.1441620000000001</c:v>
                </c:pt>
                <c:pt idx="6107">
                  <c:v>1.1496580000000001</c:v>
                </c:pt>
                <c:pt idx="6108">
                  <c:v>1.1519379999999999</c:v>
                </c:pt>
                <c:pt idx="6109">
                  <c:v>1.1675979999999999</c:v>
                </c:pt>
                <c:pt idx="6110">
                  <c:v>1.184658</c:v>
                </c:pt>
                <c:pt idx="6111">
                  <c:v>1.1862430000000002</c:v>
                </c:pt>
                <c:pt idx="6112">
                  <c:v>1.1823239999999999</c:v>
                </c:pt>
                <c:pt idx="6113">
                  <c:v>1.1836150000000001</c:v>
                </c:pt>
                <c:pt idx="6114">
                  <c:v>1.1835439999999999</c:v>
                </c:pt>
                <c:pt idx="6115">
                  <c:v>1.182909</c:v>
                </c:pt>
                <c:pt idx="6116">
                  <c:v>1.180512</c:v>
                </c:pt>
                <c:pt idx="6117">
                  <c:v>1.177678</c:v>
                </c:pt>
                <c:pt idx="6118">
                  <c:v>1.173138</c:v>
                </c:pt>
                <c:pt idx="6119">
                  <c:v>1.1731659999999999</c:v>
                </c:pt>
                <c:pt idx="6120">
                  <c:v>1.178904</c:v>
                </c:pt>
                <c:pt idx="6121">
                  <c:v>1.1815629999999999</c:v>
                </c:pt>
                <c:pt idx="6122">
                  <c:v>1.1750940000000001</c:v>
                </c:pt>
                <c:pt idx="6123">
                  <c:v>1.176007</c:v>
                </c:pt>
                <c:pt idx="6124">
                  <c:v>1.170966</c:v>
                </c:pt>
                <c:pt idx="6125">
                  <c:v>1.1664559999999999</c:v>
                </c:pt>
                <c:pt idx="6126">
                  <c:v>1.1711560000000001</c:v>
                </c:pt>
                <c:pt idx="6127">
                  <c:v>1.175022</c:v>
                </c:pt>
                <c:pt idx="6128">
                  <c:v>1.1707349999999999</c:v>
                </c:pt>
                <c:pt idx="6129">
                  <c:v>1.1836949999999999</c:v>
                </c:pt>
                <c:pt idx="6130">
                  <c:v>1.1791119999999999</c:v>
                </c:pt>
                <c:pt idx="6131">
                  <c:v>1.1691560000000001</c:v>
                </c:pt>
                <c:pt idx="6132">
                  <c:v>1.1559739999999998</c:v>
                </c:pt>
                <c:pt idx="6133">
                  <c:v>1.177556</c:v>
                </c:pt>
                <c:pt idx="6134">
                  <c:v>1.1920580000000001</c:v>
                </c:pt>
                <c:pt idx="6135">
                  <c:v>1.193851</c:v>
                </c:pt>
                <c:pt idx="6136">
                  <c:v>1.199173</c:v>
                </c:pt>
                <c:pt idx="6137">
                  <c:v>1.18601</c:v>
                </c:pt>
                <c:pt idx="6138">
                  <c:v>1.1843399999999999</c:v>
                </c:pt>
                <c:pt idx="6139">
                  <c:v>1.1682699999999999</c:v>
                </c:pt>
                <c:pt idx="6140">
                  <c:v>1.1722520000000001</c:v>
                </c:pt>
                <c:pt idx="6141">
                  <c:v>1.1656709999999999</c:v>
                </c:pt>
                <c:pt idx="6142">
                  <c:v>1.156698</c:v>
                </c:pt>
                <c:pt idx="6143">
                  <c:v>1.1649750000000001</c:v>
                </c:pt>
                <c:pt idx="6144">
                  <c:v>1.145405</c:v>
                </c:pt>
                <c:pt idx="6145">
                  <c:v>1.147472</c:v>
                </c:pt>
                <c:pt idx="6146">
                  <c:v>1.136177</c:v>
                </c:pt>
                <c:pt idx="6147">
                  <c:v>1.14632</c:v>
                </c:pt>
                <c:pt idx="6148">
                  <c:v>1.1297620000000002</c:v>
                </c:pt>
                <c:pt idx="6149">
                  <c:v>1.1206319999999999</c:v>
                </c:pt>
                <c:pt idx="6150">
                  <c:v>1.1142480000000001</c:v>
                </c:pt>
                <c:pt idx="6151">
                  <c:v>1.1068450000000001</c:v>
                </c:pt>
                <c:pt idx="6152">
                  <c:v>1.1117059999999999</c:v>
                </c:pt>
                <c:pt idx="6153">
                  <c:v>1.104228</c:v>
                </c:pt>
                <c:pt idx="6154">
                  <c:v>1.098266</c:v>
                </c:pt>
                <c:pt idx="6155">
                  <c:v>1.0799890000000001</c:v>
                </c:pt>
                <c:pt idx="6156">
                  <c:v>1.077536</c:v>
                </c:pt>
                <c:pt idx="6157">
                  <c:v>1.067213</c:v>
                </c:pt>
                <c:pt idx="6158">
                  <c:v>1.0558839999999998</c:v>
                </c:pt>
                <c:pt idx="6159">
                  <c:v>1.083853</c:v>
                </c:pt>
                <c:pt idx="6160">
                  <c:v>1.102722</c:v>
                </c:pt>
                <c:pt idx="6161">
                  <c:v>1.1042730000000001</c:v>
                </c:pt>
                <c:pt idx="6162">
                  <c:v>1.109049</c:v>
                </c:pt>
                <c:pt idx="6163">
                  <c:v>1.1140080000000001</c:v>
                </c:pt>
                <c:pt idx="6164">
                  <c:v>1.1155029999999999</c:v>
                </c:pt>
                <c:pt idx="6165">
                  <c:v>1.1243380000000001</c:v>
                </c:pt>
                <c:pt idx="6166">
                  <c:v>1.10572</c:v>
                </c:pt>
                <c:pt idx="6167">
                  <c:v>1.100276</c:v>
                </c:pt>
                <c:pt idx="6168">
                  <c:v>1.1012220000000001</c:v>
                </c:pt>
                <c:pt idx="6169">
                  <c:v>1.1092120000000001</c:v>
                </c:pt>
                <c:pt idx="6170">
                  <c:v>1.1109720000000001</c:v>
                </c:pt>
                <c:pt idx="6171">
                  <c:v>1.103753</c:v>
                </c:pt>
                <c:pt idx="6172">
                  <c:v>1.0998410000000001</c:v>
                </c:pt>
                <c:pt idx="6173">
                  <c:v>1.1027709999999999</c:v>
                </c:pt>
                <c:pt idx="6174">
                  <c:v>1.125696</c:v>
                </c:pt>
                <c:pt idx="6175">
                  <c:v>1.143993</c:v>
                </c:pt>
                <c:pt idx="6176">
                  <c:v>1.1482269999999999</c:v>
                </c:pt>
                <c:pt idx="6177">
                  <c:v>1.1271530000000001</c:v>
                </c:pt>
                <c:pt idx="6178">
                  <c:v>1.124565</c:v>
                </c:pt>
                <c:pt idx="6179">
                  <c:v>1.133815</c:v>
                </c:pt>
                <c:pt idx="6180">
                  <c:v>1.137961</c:v>
                </c:pt>
                <c:pt idx="6181">
                  <c:v>1.162372</c:v>
                </c:pt>
                <c:pt idx="6182">
                  <c:v>1.1453820000000001</c:v>
                </c:pt>
                <c:pt idx="6183">
                  <c:v>1.1506910000000001</c:v>
                </c:pt>
                <c:pt idx="6184">
                  <c:v>1.14795</c:v>
                </c:pt>
                <c:pt idx="6185">
                  <c:v>1.1524859999999999</c:v>
                </c:pt>
                <c:pt idx="6186">
                  <c:v>1.142674</c:v>
                </c:pt>
                <c:pt idx="6187">
                  <c:v>1.1277979999999999</c:v>
                </c:pt>
                <c:pt idx="6188">
                  <c:v>1.1645730000000001</c:v>
                </c:pt>
                <c:pt idx="6189">
                  <c:v>1.1828989999999999</c:v>
                </c:pt>
                <c:pt idx="6190">
                  <c:v>1.179076</c:v>
                </c:pt>
                <c:pt idx="6191">
                  <c:v>1.2031080000000001</c:v>
                </c:pt>
                <c:pt idx="6192">
                  <c:v>1.2258450000000001</c:v>
                </c:pt>
                <c:pt idx="6193">
                  <c:v>1.242388</c:v>
                </c:pt>
                <c:pt idx="6194">
                  <c:v>1.2424930000000001</c:v>
                </c:pt>
                <c:pt idx="6195">
                  <c:v>1.2532699999999999</c:v>
                </c:pt>
                <c:pt idx="6196">
                  <c:v>1.2640290000000001</c:v>
                </c:pt>
                <c:pt idx="6197">
                  <c:v>1.249962</c:v>
                </c:pt>
                <c:pt idx="6198">
                  <c:v>1.2367789999999999</c:v>
                </c:pt>
                <c:pt idx="6199">
                  <c:v>1.2212499999999999</c:v>
                </c:pt>
                <c:pt idx="6200">
                  <c:v>1.2010479999999999</c:v>
                </c:pt>
                <c:pt idx="6201">
                  <c:v>1.1978060000000001</c:v>
                </c:pt>
                <c:pt idx="6202">
                  <c:v>1.193476</c:v>
                </c:pt>
                <c:pt idx="6203">
                  <c:v>1.193991</c:v>
                </c:pt>
                <c:pt idx="6204">
                  <c:v>1.1876770000000001</c:v>
                </c:pt>
                <c:pt idx="6205">
                  <c:v>1.186474</c:v>
                </c:pt>
                <c:pt idx="6206">
                  <c:v>1.1960809999999999</c:v>
                </c:pt>
                <c:pt idx="6207">
                  <c:v>1.194143</c:v>
                </c:pt>
                <c:pt idx="6208">
                  <c:v>1.1918759999999999</c:v>
                </c:pt>
                <c:pt idx="6209">
                  <c:v>1.1900679999999999</c:v>
                </c:pt>
                <c:pt idx="6210">
                  <c:v>1.1971559999999999</c:v>
                </c:pt>
                <c:pt idx="6211">
                  <c:v>1.20228</c:v>
                </c:pt>
                <c:pt idx="6212">
                  <c:v>1.1911929999999999</c:v>
                </c:pt>
                <c:pt idx="6213">
                  <c:v>1.1969339999999999</c:v>
                </c:pt>
                <c:pt idx="6214">
                  <c:v>1.203859</c:v>
                </c:pt>
                <c:pt idx="6215">
                  <c:v>1.2059629999999999</c:v>
                </c:pt>
                <c:pt idx="6216">
                  <c:v>1.2037179999999998</c:v>
                </c:pt>
                <c:pt idx="6217">
                  <c:v>1.211252</c:v>
                </c:pt>
                <c:pt idx="6218">
                  <c:v>1.2097790000000002</c:v>
                </c:pt>
                <c:pt idx="6219">
                  <c:v>1.2049429999999999</c:v>
                </c:pt>
                <c:pt idx="6220">
                  <c:v>1.1882429999999999</c:v>
                </c:pt>
                <c:pt idx="6221">
                  <c:v>1.170285</c:v>
                </c:pt>
                <c:pt idx="6222">
                  <c:v>1.168329</c:v>
                </c:pt>
                <c:pt idx="6223">
                  <c:v>1.174285</c:v>
                </c:pt>
                <c:pt idx="6224">
                  <c:v>1.179573</c:v>
                </c:pt>
                <c:pt idx="6225">
                  <c:v>1.172053</c:v>
                </c:pt>
                <c:pt idx="6226">
                  <c:v>1.1820930000000001</c:v>
                </c:pt>
                <c:pt idx="6227">
                  <c:v>1.171557</c:v>
                </c:pt>
                <c:pt idx="6228">
                  <c:v>1.1777899999999999</c:v>
                </c:pt>
                <c:pt idx="6229">
                  <c:v>1.1717249999999999</c:v>
                </c:pt>
                <c:pt idx="6230">
                  <c:v>1.171065</c:v>
                </c:pt>
                <c:pt idx="6231">
                  <c:v>1.1825079999999999</c:v>
                </c:pt>
                <c:pt idx="6232">
                  <c:v>1.1670780000000001</c:v>
                </c:pt>
                <c:pt idx="6233">
                  <c:v>1.137043</c:v>
                </c:pt>
                <c:pt idx="6234">
                  <c:v>1.134406</c:v>
                </c:pt>
                <c:pt idx="6235">
                  <c:v>1.149551</c:v>
                </c:pt>
                <c:pt idx="6236">
                  <c:v>1.149559</c:v>
                </c:pt>
                <c:pt idx="6237">
                  <c:v>1.1490199999999999</c:v>
                </c:pt>
                <c:pt idx="6238">
                  <c:v>1.1504920000000001</c:v>
                </c:pt>
                <c:pt idx="6239">
                  <c:v>1.1554229999999999</c:v>
                </c:pt>
                <c:pt idx="6240">
                  <c:v>1.1585670000000001</c:v>
                </c:pt>
                <c:pt idx="6241">
                  <c:v>1.159958</c:v>
                </c:pt>
                <c:pt idx="6242">
                  <c:v>1.16076</c:v>
                </c:pt>
                <c:pt idx="6243">
                  <c:v>1.1511100000000001</c:v>
                </c:pt>
                <c:pt idx="6244">
                  <c:v>1.1505320000000001</c:v>
                </c:pt>
                <c:pt idx="6245">
                  <c:v>1.1468670000000001</c:v>
                </c:pt>
                <c:pt idx="6246">
                  <c:v>1.147831</c:v>
                </c:pt>
                <c:pt idx="6247">
                  <c:v>1.147267</c:v>
                </c:pt>
                <c:pt idx="6248">
                  <c:v>1.1551959999999999</c:v>
                </c:pt>
                <c:pt idx="6249">
                  <c:v>1.1474710000000001</c:v>
                </c:pt>
                <c:pt idx="6250">
                  <c:v>1.1398429999999999</c:v>
                </c:pt>
                <c:pt idx="6251">
                  <c:v>1.156148</c:v>
                </c:pt>
                <c:pt idx="6252">
                  <c:v>1.159519</c:v>
                </c:pt>
                <c:pt idx="6253">
                  <c:v>1.16404</c:v>
                </c:pt>
                <c:pt idx="6254">
                  <c:v>1.1702190000000001</c:v>
                </c:pt>
                <c:pt idx="6255">
                  <c:v>1.118468</c:v>
                </c:pt>
                <c:pt idx="6256">
                  <c:v>1.1144700000000001</c:v>
                </c:pt>
                <c:pt idx="6257">
                  <c:v>1.1084319999999999</c:v>
                </c:pt>
                <c:pt idx="6258">
                  <c:v>1.1012949999999999</c:v>
                </c:pt>
                <c:pt idx="6259">
                  <c:v>1.096004</c:v>
                </c:pt>
                <c:pt idx="6260">
                  <c:v>1.0900570000000001</c:v>
                </c:pt>
                <c:pt idx="6261">
                  <c:v>1.091831</c:v>
                </c:pt>
                <c:pt idx="6262">
                  <c:v>1.103988</c:v>
                </c:pt>
                <c:pt idx="6263">
                  <c:v>1.101119</c:v>
                </c:pt>
                <c:pt idx="6264">
                  <c:v>1.1064239999999999</c:v>
                </c:pt>
                <c:pt idx="6265">
                  <c:v>1.1109020000000001</c:v>
                </c:pt>
                <c:pt idx="6266">
                  <c:v>1.1052460000000002</c:v>
                </c:pt>
                <c:pt idx="6267">
                  <c:v>1.1037159999999999</c:v>
                </c:pt>
                <c:pt idx="6268">
                  <c:v>1.0957649999999999</c:v>
                </c:pt>
                <c:pt idx="6269">
                  <c:v>1.0899019999999999</c:v>
                </c:pt>
                <c:pt idx="6270">
                  <c:v>1.087466</c:v>
                </c:pt>
                <c:pt idx="6271">
                  <c:v>1.091898</c:v>
                </c:pt>
                <c:pt idx="6272">
                  <c:v>1.0783369999999999</c:v>
                </c:pt>
                <c:pt idx="6273">
                  <c:v>1.0693489999999999</c:v>
                </c:pt>
                <c:pt idx="6274">
                  <c:v>1.0642590000000001</c:v>
                </c:pt>
                <c:pt idx="6275">
                  <c:v>1.0655209999999999</c:v>
                </c:pt>
                <c:pt idx="6276">
                  <c:v>1.068621</c:v>
                </c:pt>
                <c:pt idx="6277">
                  <c:v>1.0618210000000001</c:v>
                </c:pt>
                <c:pt idx="6278">
                  <c:v>1.061885</c:v>
                </c:pt>
                <c:pt idx="6279">
                  <c:v>1.065116</c:v>
                </c:pt>
                <c:pt idx="6280">
                  <c:v>1.065288</c:v>
                </c:pt>
                <c:pt idx="6281">
                  <c:v>1.065814</c:v>
                </c:pt>
                <c:pt idx="6282">
                  <c:v>1.0654730000000001</c:v>
                </c:pt>
                <c:pt idx="6283">
                  <c:v>1.0673360000000001</c:v>
                </c:pt>
                <c:pt idx="6284">
                  <c:v>1.065458</c:v>
                </c:pt>
                <c:pt idx="6285">
                  <c:v>1.063968</c:v>
                </c:pt>
                <c:pt idx="6286">
                  <c:v>1.0651139999999999</c:v>
                </c:pt>
                <c:pt idx="6287">
                  <c:v>1.071407</c:v>
                </c:pt>
                <c:pt idx="6288">
                  <c:v>1.068063</c:v>
                </c:pt>
                <c:pt idx="6289">
                  <c:v>1.063976</c:v>
                </c:pt>
                <c:pt idx="6290">
                  <c:v>1.05105</c:v>
                </c:pt>
                <c:pt idx="6291">
                  <c:v>1.0550249999999999</c:v>
                </c:pt>
                <c:pt idx="6292">
                  <c:v>1.0508759999999999</c:v>
                </c:pt>
                <c:pt idx="6293">
                  <c:v>1.052713</c:v>
                </c:pt>
                <c:pt idx="6294">
                  <c:v>1.054729</c:v>
                </c:pt>
                <c:pt idx="6295">
                  <c:v>1.0535080000000001</c:v>
                </c:pt>
                <c:pt idx="6296">
                  <c:v>1.054999</c:v>
                </c:pt>
                <c:pt idx="6297">
                  <c:v>1.0581229999999999</c:v>
                </c:pt>
                <c:pt idx="6298">
                  <c:v>1.058012</c:v>
                </c:pt>
                <c:pt idx="6299">
                  <c:v>1.062759</c:v>
                </c:pt>
                <c:pt idx="6300">
                  <c:v>1.054163</c:v>
                </c:pt>
                <c:pt idx="6301">
                  <c:v>1.04867</c:v>
                </c:pt>
                <c:pt idx="6302">
                  <c:v>1.041839</c:v>
                </c:pt>
                <c:pt idx="6303">
                  <c:v>1.038481</c:v>
                </c:pt>
                <c:pt idx="6304">
                  <c:v>1.036842</c:v>
                </c:pt>
                <c:pt idx="6305">
                  <c:v>1.0298419999999999</c:v>
                </c:pt>
                <c:pt idx="6306">
                  <c:v>1.030122</c:v>
                </c:pt>
                <c:pt idx="6307">
                  <c:v>1.029828</c:v>
                </c:pt>
                <c:pt idx="6308">
                  <c:v>1.0320860000000001</c:v>
                </c:pt>
                <c:pt idx="6309">
                  <c:v>1.034405</c:v>
                </c:pt>
                <c:pt idx="6310">
                  <c:v>1.0339499999999999</c:v>
                </c:pt>
                <c:pt idx="6311">
                  <c:v>1.028078</c:v>
                </c:pt>
                <c:pt idx="6312">
                  <c:v>1.0214919999999998</c:v>
                </c:pt>
                <c:pt idx="6313">
                  <c:v>1.0266979999999999</c:v>
                </c:pt>
                <c:pt idx="6314">
                  <c:v>1.026602</c:v>
                </c:pt>
                <c:pt idx="6315">
                  <c:v>1.027692</c:v>
                </c:pt>
                <c:pt idx="6316">
                  <c:v>1.018691</c:v>
                </c:pt>
                <c:pt idx="6317">
                  <c:v>1.0140099999999999</c:v>
                </c:pt>
                <c:pt idx="6318">
                  <c:v>1.0076049999999999</c:v>
                </c:pt>
                <c:pt idx="6319">
                  <c:v>1.012675</c:v>
                </c:pt>
                <c:pt idx="6320">
                  <c:v>1.0125979999999999</c:v>
                </c:pt>
                <c:pt idx="6321">
                  <c:v>1.0059130000000001</c:v>
                </c:pt>
                <c:pt idx="6322">
                  <c:v>1.017325</c:v>
                </c:pt>
                <c:pt idx="6323">
                  <c:v>1.0161879999999999</c:v>
                </c:pt>
                <c:pt idx="6324">
                  <c:v>1.014991</c:v>
                </c:pt>
                <c:pt idx="6325">
                  <c:v>1.0182120000000001</c:v>
                </c:pt>
                <c:pt idx="6326">
                  <c:v>1.0160720000000001</c:v>
                </c:pt>
                <c:pt idx="6327">
                  <c:v>1.0073019999999999</c:v>
                </c:pt>
                <c:pt idx="6328">
                  <c:v>0.997834</c:v>
                </c:pt>
                <c:pt idx="6329">
                  <c:v>0.99779399999999996</c:v>
                </c:pt>
                <c:pt idx="6330">
                  <c:v>0.9953789999999999</c:v>
                </c:pt>
                <c:pt idx="6331">
                  <c:v>0.98569699999999993</c:v>
                </c:pt>
                <c:pt idx="6332">
                  <c:v>0.99607200000000007</c:v>
                </c:pt>
                <c:pt idx="6333">
                  <c:v>0.99791600000000003</c:v>
                </c:pt>
                <c:pt idx="6334">
                  <c:v>0.99930700000000006</c:v>
                </c:pt>
                <c:pt idx="6335">
                  <c:v>0.99687100000000006</c:v>
                </c:pt>
                <c:pt idx="6336">
                  <c:v>0.99602800000000002</c:v>
                </c:pt>
                <c:pt idx="6337">
                  <c:v>0.99608300000000005</c:v>
                </c:pt>
                <c:pt idx="6338">
                  <c:v>0.99503399999999997</c:v>
                </c:pt>
                <c:pt idx="6339">
                  <c:v>0.99153499999999994</c:v>
                </c:pt>
                <c:pt idx="6340">
                  <c:v>0.98102199999999995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CF-41A0-AAA3-36738CC498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0232480"/>
        <c:axId val="690216256"/>
      </c:lineChart>
      <c:dateAx>
        <c:axId val="744614432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617344"/>
        <c:crosses val="autoZero"/>
        <c:auto val="1"/>
        <c:lblOffset val="100"/>
        <c:baseTimeUnit val="days"/>
        <c:majorUnit val="4"/>
        <c:majorTimeUnit val="years"/>
      </c:dateAx>
      <c:valAx>
        <c:axId val="7446173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10</a:t>
                </a:r>
                <a:r>
                  <a:rPr lang="en-US" baseline="0"/>
                  <a:t> yr - 3 mo Yield Spreads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614432"/>
        <c:crosses val="autoZero"/>
        <c:crossBetween val="between"/>
      </c:valAx>
      <c:valAx>
        <c:axId val="69021625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Relative Bank Performance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232480"/>
        <c:crosses val="max"/>
        <c:crossBetween val="between"/>
        <c:majorUnit val="0.25"/>
      </c:valAx>
      <c:dateAx>
        <c:axId val="69023248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690216256"/>
        <c:crosses val="autoZero"/>
        <c:auto val="1"/>
        <c:lblOffset val="100"/>
        <c:baseTimeUnit val="days"/>
        <c:majorUnit val="1"/>
        <c:minorUnit val="1"/>
      </c:date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29735631202281926"/>
          <c:y val="0.75520778652668419"/>
          <c:w val="0.4519926440865174"/>
          <c:h val="9.3750656167979021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'[STI Model.xlsx]Performance Metrics'!$I$3</c:f>
              <c:strCache>
                <c:ptCount val="1"/>
                <c:pt idx="0">
                  <c:v>T12_NET_INT_MARGIN</c:v>
                </c:pt>
              </c:strCache>
            </c:strRef>
          </c:tx>
          <c:spPr>
            <a:ln w="158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'[STI Model.xlsx]Performance Metrics'!$H$4:$H$111</c:f>
              <c:numCache>
                <c:formatCode>m/d/yyyy</c:formatCode>
                <c:ptCount val="108"/>
                <c:pt idx="0">
                  <c:v>33328</c:v>
                </c:pt>
                <c:pt idx="1">
                  <c:v>33419</c:v>
                </c:pt>
                <c:pt idx="2">
                  <c:v>33511</c:v>
                </c:pt>
                <c:pt idx="3">
                  <c:v>33603</c:v>
                </c:pt>
                <c:pt idx="4">
                  <c:v>33694</c:v>
                </c:pt>
                <c:pt idx="5">
                  <c:v>33785</c:v>
                </c:pt>
                <c:pt idx="6">
                  <c:v>33877</c:v>
                </c:pt>
                <c:pt idx="7">
                  <c:v>33969</c:v>
                </c:pt>
                <c:pt idx="8">
                  <c:v>34059</c:v>
                </c:pt>
                <c:pt idx="9">
                  <c:v>34150</c:v>
                </c:pt>
                <c:pt idx="10">
                  <c:v>34242</c:v>
                </c:pt>
                <c:pt idx="11">
                  <c:v>34334</c:v>
                </c:pt>
                <c:pt idx="12">
                  <c:v>34424</c:v>
                </c:pt>
                <c:pt idx="13">
                  <c:v>34515</c:v>
                </c:pt>
                <c:pt idx="14">
                  <c:v>34607</c:v>
                </c:pt>
                <c:pt idx="15">
                  <c:v>34699</c:v>
                </c:pt>
                <c:pt idx="16">
                  <c:v>34789</c:v>
                </c:pt>
                <c:pt idx="17">
                  <c:v>34880</c:v>
                </c:pt>
                <c:pt idx="18">
                  <c:v>34972</c:v>
                </c:pt>
                <c:pt idx="19">
                  <c:v>35064</c:v>
                </c:pt>
                <c:pt idx="20">
                  <c:v>35155</c:v>
                </c:pt>
                <c:pt idx="21">
                  <c:v>35246</c:v>
                </c:pt>
                <c:pt idx="22">
                  <c:v>35338</c:v>
                </c:pt>
                <c:pt idx="23">
                  <c:v>35430</c:v>
                </c:pt>
                <c:pt idx="24">
                  <c:v>35520</c:v>
                </c:pt>
                <c:pt idx="25">
                  <c:v>35611</c:v>
                </c:pt>
                <c:pt idx="26">
                  <c:v>35703</c:v>
                </c:pt>
                <c:pt idx="27">
                  <c:v>35795</c:v>
                </c:pt>
                <c:pt idx="28">
                  <c:v>35885</c:v>
                </c:pt>
                <c:pt idx="29">
                  <c:v>35976</c:v>
                </c:pt>
                <c:pt idx="30">
                  <c:v>36068</c:v>
                </c:pt>
                <c:pt idx="31">
                  <c:v>36160</c:v>
                </c:pt>
                <c:pt idx="32">
                  <c:v>36250</c:v>
                </c:pt>
                <c:pt idx="33">
                  <c:v>36341</c:v>
                </c:pt>
                <c:pt idx="34">
                  <c:v>36433</c:v>
                </c:pt>
                <c:pt idx="35">
                  <c:v>36525</c:v>
                </c:pt>
                <c:pt idx="36">
                  <c:v>36616</c:v>
                </c:pt>
                <c:pt idx="37">
                  <c:v>36707</c:v>
                </c:pt>
                <c:pt idx="38">
                  <c:v>36799</c:v>
                </c:pt>
                <c:pt idx="39">
                  <c:v>36891</c:v>
                </c:pt>
                <c:pt idx="40">
                  <c:v>36981</c:v>
                </c:pt>
                <c:pt idx="41">
                  <c:v>37072</c:v>
                </c:pt>
                <c:pt idx="42">
                  <c:v>37164</c:v>
                </c:pt>
                <c:pt idx="43">
                  <c:v>37256</c:v>
                </c:pt>
                <c:pt idx="44">
                  <c:v>37346</c:v>
                </c:pt>
                <c:pt idx="45">
                  <c:v>37437</c:v>
                </c:pt>
                <c:pt idx="46">
                  <c:v>37529</c:v>
                </c:pt>
                <c:pt idx="47">
                  <c:v>37621</c:v>
                </c:pt>
                <c:pt idx="48">
                  <c:v>37711</c:v>
                </c:pt>
                <c:pt idx="49">
                  <c:v>37802</c:v>
                </c:pt>
                <c:pt idx="50">
                  <c:v>37894</c:v>
                </c:pt>
                <c:pt idx="51">
                  <c:v>37986</c:v>
                </c:pt>
                <c:pt idx="52">
                  <c:v>38077</c:v>
                </c:pt>
                <c:pt idx="53">
                  <c:v>38168</c:v>
                </c:pt>
                <c:pt idx="54">
                  <c:v>38260</c:v>
                </c:pt>
                <c:pt idx="55">
                  <c:v>38352</c:v>
                </c:pt>
                <c:pt idx="56">
                  <c:v>38442</c:v>
                </c:pt>
                <c:pt idx="57">
                  <c:v>38533</c:v>
                </c:pt>
                <c:pt idx="58">
                  <c:v>38625</c:v>
                </c:pt>
                <c:pt idx="59">
                  <c:v>38717</c:v>
                </c:pt>
                <c:pt idx="60">
                  <c:v>38807</c:v>
                </c:pt>
                <c:pt idx="61">
                  <c:v>38898</c:v>
                </c:pt>
                <c:pt idx="62">
                  <c:v>38990</c:v>
                </c:pt>
                <c:pt idx="63">
                  <c:v>39082</c:v>
                </c:pt>
                <c:pt idx="64">
                  <c:v>39172</c:v>
                </c:pt>
                <c:pt idx="65">
                  <c:v>39263</c:v>
                </c:pt>
                <c:pt idx="66">
                  <c:v>39355</c:v>
                </c:pt>
                <c:pt idx="67">
                  <c:v>39447</c:v>
                </c:pt>
                <c:pt idx="68">
                  <c:v>39538</c:v>
                </c:pt>
                <c:pt idx="69">
                  <c:v>39629</c:v>
                </c:pt>
                <c:pt idx="70">
                  <c:v>39721</c:v>
                </c:pt>
                <c:pt idx="71">
                  <c:v>39813</c:v>
                </c:pt>
                <c:pt idx="72">
                  <c:v>39903</c:v>
                </c:pt>
                <c:pt idx="73">
                  <c:v>39994</c:v>
                </c:pt>
                <c:pt idx="74">
                  <c:v>40086</c:v>
                </c:pt>
                <c:pt idx="75">
                  <c:v>40178</c:v>
                </c:pt>
                <c:pt idx="76">
                  <c:v>40268</c:v>
                </c:pt>
                <c:pt idx="77">
                  <c:v>40359</c:v>
                </c:pt>
                <c:pt idx="78">
                  <c:v>40451</c:v>
                </c:pt>
                <c:pt idx="79">
                  <c:v>40543</c:v>
                </c:pt>
                <c:pt idx="80">
                  <c:v>40633</c:v>
                </c:pt>
                <c:pt idx="81">
                  <c:v>40724</c:v>
                </c:pt>
                <c:pt idx="82">
                  <c:v>40816</c:v>
                </c:pt>
                <c:pt idx="83">
                  <c:v>40908</c:v>
                </c:pt>
                <c:pt idx="84">
                  <c:v>40999</c:v>
                </c:pt>
                <c:pt idx="85">
                  <c:v>41090</c:v>
                </c:pt>
                <c:pt idx="86">
                  <c:v>41182</c:v>
                </c:pt>
                <c:pt idx="87">
                  <c:v>41274</c:v>
                </c:pt>
                <c:pt idx="88">
                  <c:v>41364</c:v>
                </c:pt>
                <c:pt idx="89">
                  <c:v>41455</c:v>
                </c:pt>
                <c:pt idx="90">
                  <c:v>41547</c:v>
                </c:pt>
                <c:pt idx="91">
                  <c:v>41639</c:v>
                </c:pt>
                <c:pt idx="92">
                  <c:v>41729</c:v>
                </c:pt>
                <c:pt idx="93">
                  <c:v>41820</c:v>
                </c:pt>
                <c:pt idx="94">
                  <c:v>41912</c:v>
                </c:pt>
                <c:pt idx="95">
                  <c:v>42004</c:v>
                </c:pt>
                <c:pt idx="96">
                  <c:v>42094</c:v>
                </c:pt>
                <c:pt idx="97">
                  <c:v>42185</c:v>
                </c:pt>
                <c:pt idx="98">
                  <c:v>42277</c:v>
                </c:pt>
                <c:pt idx="99">
                  <c:v>42369</c:v>
                </c:pt>
                <c:pt idx="100">
                  <c:v>42460</c:v>
                </c:pt>
                <c:pt idx="101">
                  <c:v>42551</c:v>
                </c:pt>
                <c:pt idx="102">
                  <c:v>42643</c:v>
                </c:pt>
                <c:pt idx="103">
                  <c:v>42735</c:v>
                </c:pt>
                <c:pt idx="104">
                  <c:v>42825</c:v>
                </c:pt>
                <c:pt idx="105">
                  <c:v>42916</c:v>
                </c:pt>
                <c:pt idx="106">
                  <c:v>43008</c:v>
                </c:pt>
                <c:pt idx="107">
                  <c:v>43100</c:v>
                </c:pt>
              </c:numCache>
            </c:numRef>
          </c:cat>
          <c:val>
            <c:numRef>
              <c:f>'[STI Model.xlsx]Performance Metrics'!$I$4:$I$111</c:f>
              <c:numCache>
                <c:formatCode>0.00%</c:formatCode>
                <c:ptCount val="108"/>
                <c:pt idx="0">
                  <c:v>4.487E-2</c:v>
                </c:pt>
                <c:pt idx="1">
                  <c:v>4.5464999999999998E-2</c:v>
                </c:pt>
                <c:pt idx="2">
                  <c:v>4.5355999999999994E-2</c:v>
                </c:pt>
                <c:pt idx="3">
                  <c:v>4.4972999999999999E-2</c:v>
                </c:pt>
                <c:pt idx="4">
                  <c:v>4.4961000000000001E-2</c:v>
                </c:pt>
                <c:pt idx="5">
                  <c:v>4.6935000000000004E-2</c:v>
                </c:pt>
                <c:pt idx="6">
                  <c:v>4.8769E-2</c:v>
                </c:pt>
                <c:pt idx="7">
                  <c:v>4.8083999999999995E-2</c:v>
                </c:pt>
                <c:pt idx="8">
                  <c:v>4.7475000000000003E-2</c:v>
                </c:pt>
                <c:pt idx="9">
                  <c:v>4.7713999999999999E-2</c:v>
                </c:pt>
                <c:pt idx="10">
                  <c:v>4.7594000000000004E-2</c:v>
                </c:pt>
                <c:pt idx="11">
                  <c:v>4.4081999999999996E-2</c:v>
                </c:pt>
                <c:pt idx="12">
                  <c:v>4.4123000000000002E-2</c:v>
                </c:pt>
                <c:pt idx="13">
                  <c:v>4.4057000000000006E-2</c:v>
                </c:pt>
                <c:pt idx="14">
                  <c:v>4.3635E-2</c:v>
                </c:pt>
                <c:pt idx="15">
                  <c:v>4.2571000000000005E-2</c:v>
                </c:pt>
                <c:pt idx="16">
                  <c:v>4.3021000000000004E-2</c:v>
                </c:pt>
                <c:pt idx="17">
                  <c:v>4.2320999999999998E-2</c:v>
                </c:pt>
                <c:pt idx="18">
                  <c:v>4.2464000000000002E-2</c:v>
                </c:pt>
                <c:pt idx="19">
                  <c:v>4.1208000000000002E-2</c:v>
                </c:pt>
                <c:pt idx="20">
                  <c:v>4.1159999999999995E-2</c:v>
                </c:pt>
                <c:pt idx="21">
                  <c:v>4.0563000000000002E-2</c:v>
                </c:pt>
                <c:pt idx="22">
                  <c:v>4.1002999999999998E-2</c:v>
                </c:pt>
                <c:pt idx="23">
                  <c:v>3.9572999999999997E-2</c:v>
                </c:pt>
                <c:pt idx="24">
                  <c:v>4.471E-2</c:v>
                </c:pt>
                <c:pt idx="25">
                  <c:v>4.8406000000000005E-2</c:v>
                </c:pt>
                <c:pt idx="26">
                  <c:v>5.2620000000000007E-2</c:v>
                </c:pt>
                <c:pt idx="27">
                  <c:v>4.5928000000000004E-2</c:v>
                </c:pt>
                <c:pt idx="28">
                  <c:v>4.5106E-2</c:v>
                </c:pt>
                <c:pt idx="29">
                  <c:v>4.4658999999999997E-2</c:v>
                </c:pt>
                <c:pt idx="30">
                  <c:v>4.4969000000000002E-2</c:v>
                </c:pt>
                <c:pt idx="31">
                  <c:v>3.7109999999999997E-2</c:v>
                </c:pt>
                <c:pt idx="32">
                  <c:v>3.7423000000000005E-2</c:v>
                </c:pt>
                <c:pt idx="33">
                  <c:v>3.7261999999999997E-2</c:v>
                </c:pt>
                <c:pt idx="34">
                  <c:v>3.8185000000000004E-2</c:v>
                </c:pt>
                <c:pt idx="35">
                  <c:v>3.6983999999999996E-2</c:v>
                </c:pt>
                <c:pt idx="36">
                  <c:v>3.7232000000000001E-2</c:v>
                </c:pt>
                <c:pt idx="37">
                  <c:v>3.5789999999999995E-2</c:v>
                </c:pt>
                <c:pt idx="38">
                  <c:v>3.5448E-2</c:v>
                </c:pt>
                <c:pt idx="39">
                  <c:v>3.5300000000000005E-2</c:v>
                </c:pt>
                <c:pt idx="40">
                  <c:v>3.5249999999999997E-2</c:v>
                </c:pt>
                <c:pt idx="41">
                  <c:v>3.5708000000000004E-2</c:v>
                </c:pt>
                <c:pt idx="42">
                  <c:v>3.5620000000000006E-2</c:v>
                </c:pt>
                <c:pt idx="43">
                  <c:v>3.3724999999999998E-2</c:v>
                </c:pt>
                <c:pt idx="44">
                  <c:v>3.3993000000000002E-2</c:v>
                </c:pt>
                <c:pt idx="45">
                  <c:v>3.4237000000000004E-2</c:v>
                </c:pt>
                <c:pt idx="46">
                  <c:v>3.3325E-2</c:v>
                </c:pt>
                <c:pt idx="47">
                  <c:v>3.1650999999999999E-2</c:v>
                </c:pt>
                <c:pt idx="48">
                  <c:v>3.1954999999999997E-2</c:v>
                </c:pt>
                <c:pt idx="49">
                  <c:v>3.1465E-2</c:v>
                </c:pt>
                <c:pt idx="50">
                  <c:v>3.0398000000000001E-2</c:v>
                </c:pt>
                <c:pt idx="51">
                  <c:v>3.0275E-2</c:v>
                </c:pt>
                <c:pt idx="52">
                  <c:v>3.0287000000000001E-2</c:v>
                </c:pt>
                <c:pt idx="53">
                  <c:v>3.0518999999999998E-2</c:v>
                </c:pt>
                <c:pt idx="54">
                  <c:v>3.0163000000000002E-2</c:v>
                </c:pt>
                <c:pt idx="55">
                  <c:v>2.9260999999999999E-2</c:v>
                </c:pt>
                <c:pt idx="56">
                  <c:v>3.0832000000000002E-2</c:v>
                </c:pt>
                <c:pt idx="57">
                  <c:v>3.1993999999999995E-2</c:v>
                </c:pt>
                <c:pt idx="58">
                  <c:v>3.3672000000000001E-2</c:v>
                </c:pt>
                <c:pt idx="59">
                  <c:v>3.1032000000000001E-2</c:v>
                </c:pt>
                <c:pt idx="60">
                  <c:v>3.1048999999999997E-2</c:v>
                </c:pt>
                <c:pt idx="61">
                  <c:v>3.0667E-2</c:v>
                </c:pt>
                <c:pt idx="62">
                  <c:v>3.0143E-2</c:v>
                </c:pt>
                <c:pt idx="63">
                  <c:v>2.9546000000000003E-2</c:v>
                </c:pt>
                <c:pt idx="64">
                  <c:v>2.9104999999999999E-2</c:v>
                </c:pt>
                <c:pt idx="65">
                  <c:v>2.9665E-2</c:v>
                </c:pt>
                <c:pt idx="66">
                  <c:v>3.0230999999999997E-2</c:v>
                </c:pt>
                <c:pt idx="67">
                  <c:v>2.9996000000000002E-2</c:v>
                </c:pt>
                <c:pt idx="68">
                  <c:v>2.9516000000000001E-2</c:v>
                </c:pt>
                <c:pt idx="69">
                  <c:v>2.9933000000000001E-2</c:v>
                </c:pt>
                <c:pt idx="70">
                  <c:v>3.0308000000000002E-2</c:v>
                </c:pt>
                <c:pt idx="71">
                  <c:v>2.9910000000000003E-2</c:v>
                </c:pt>
                <c:pt idx="72">
                  <c:v>2.9737999999999997E-2</c:v>
                </c:pt>
                <c:pt idx="73">
                  <c:v>2.9277999999999998E-2</c:v>
                </c:pt>
                <c:pt idx="74">
                  <c:v>3.0211999999999999E-2</c:v>
                </c:pt>
                <c:pt idx="75">
                  <c:v>2.9878999999999999E-2</c:v>
                </c:pt>
                <c:pt idx="76">
                  <c:v>3.0934E-2</c:v>
                </c:pt>
                <c:pt idx="77">
                  <c:v>3.1519999999999999E-2</c:v>
                </c:pt>
                <c:pt idx="78">
                  <c:v>3.2547E-2</c:v>
                </c:pt>
                <c:pt idx="79">
                  <c:v>3.3071000000000003E-2</c:v>
                </c:pt>
                <c:pt idx="80">
                  <c:v>3.3960999999999998E-2</c:v>
                </c:pt>
                <c:pt idx="81">
                  <c:v>3.4532E-2</c:v>
                </c:pt>
                <c:pt idx="82">
                  <c:v>3.3836999999999999E-2</c:v>
                </c:pt>
                <c:pt idx="83">
                  <c:v>3.3578999999999998E-2</c:v>
                </c:pt>
                <c:pt idx="84">
                  <c:v>3.4262000000000001E-2</c:v>
                </c:pt>
                <c:pt idx="85">
                  <c:v>3.4394000000000001E-2</c:v>
                </c:pt>
                <c:pt idx="86">
                  <c:v>3.4537999999999999E-2</c:v>
                </c:pt>
                <c:pt idx="87">
                  <c:v>3.3738999999999998E-2</c:v>
                </c:pt>
                <c:pt idx="88">
                  <c:v>3.2961999999999998E-2</c:v>
                </c:pt>
                <c:pt idx="89">
                  <c:v>3.2524999999999998E-2</c:v>
                </c:pt>
                <c:pt idx="90">
                  <c:v>3.2482999999999998E-2</c:v>
                </c:pt>
                <c:pt idx="91">
                  <c:v>3.2246999999999998E-2</c:v>
                </c:pt>
                <c:pt idx="92">
                  <c:v>3.1834000000000001E-2</c:v>
                </c:pt>
                <c:pt idx="93">
                  <c:v>3.1320000000000001E-2</c:v>
                </c:pt>
                <c:pt idx="94">
                  <c:v>3.1065999999999996E-2</c:v>
                </c:pt>
                <c:pt idx="95">
                  <c:v>3.0567E-2</c:v>
                </c:pt>
                <c:pt idx="96">
                  <c:v>3.0032999999999997E-2</c:v>
                </c:pt>
                <c:pt idx="97">
                  <c:v>2.9424000000000002E-2</c:v>
                </c:pt>
                <c:pt idx="98">
                  <c:v>2.9108000000000002E-2</c:v>
                </c:pt>
                <c:pt idx="99">
                  <c:v>2.8726999999999999E-2</c:v>
                </c:pt>
                <c:pt idx="100">
                  <c:v>2.9241000000000003E-2</c:v>
                </c:pt>
                <c:pt idx="101">
                  <c:v>2.9666000000000001E-2</c:v>
                </c:pt>
                <c:pt idx="102">
                  <c:v>2.997E-2</c:v>
                </c:pt>
                <c:pt idx="103">
                  <c:v>3.0034000000000002E-2</c:v>
                </c:pt>
                <c:pt idx="104">
                  <c:v>3.0264000000000003E-2</c:v>
                </c:pt>
                <c:pt idx="105">
                  <c:v>3.0511E-2</c:v>
                </c:pt>
                <c:pt idx="106">
                  <c:v>3.0938E-2</c:v>
                </c:pt>
                <c:pt idx="107">
                  <c:v>3.0606000000000001E-2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4B-4FA0-8C80-1BB4E790EB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43102928"/>
        <c:axId val="843103760"/>
      </c:lineChart>
      <c:dateAx>
        <c:axId val="843102928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3103760"/>
        <c:crosses val="autoZero"/>
        <c:auto val="1"/>
        <c:lblOffset val="100"/>
        <c:baseTimeUnit val="months"/>
        <c:majorUnit val="5"/>
        <c:majorTimeUnit val="years"/>
      </c:dateAx>
      <c:valAx>
        <c:axId val="843103760"/>
        <c:scaling>
          <c:orientation val="minMax"/>
          <c:min val="2.5000000000000005E-2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3102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'[STI Model.xlsx]Unemployment Rate'!$C$11</c:f>
              <c:strCache>
                <c:ptCount val="1"/>
                <c:pt idx="0">
                  <c:v>Recession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c:spPr>
          <c:invertIfNegative val="0"/>
          <c:cat>
            <c:numRef>
              <c:f>'[STI Model.xlsx]Unemployment Rate'!$A$12:$A$408</c:f>
              <c:numCache>
                <c:formatCode>yyyy\-mm\-dd</c:formatCode>
                <c:ptCount val="397"/>
                <c:pt idx="0">
                  <c:v>31048</c:v>
                </c:pt>
                <c:pt idx="1">
                  <c:v>31079</c:v>
                </c:pt>
                <c:pt idx="2">
                  <c:v>31107</c:v>
                </c:pt>
                <c:pt idx="3">
                  <c:v>31138</c:v>
                </c:pt>
                <c:pt idx="4">
                  <c:v>31168</c:v>
                </c:pt>
                <c:pt idx="5">
                  <c:v>31199</c:v>
                </c:pt>
                <c:pt idx="6">
                  <c:v>31229</c:v>
                </c:pt>
                <c:pt idx="7">
                  <c:v>31260</c:v>
                </c:pt>
                <c:pt idx="8">
                  <c:v>31291</c:v>
                </c:pt>
                <c:pt idx="9">
                  <c:v>31321</c:v>
                </c:pt>
                <c:pt idx="10">
                  <c:v>31352</c:v>
                </c:pt>
                <c:pt idx="11">
                  <c:v>31382</c:v>
                </c:pt>
                <c:pt idx="12">
                  <c:v>31413</c:v>
                </c:pt>
                <c:pt idx="13">
                  <c:v>31444</c:v>
                </c:pt>
                <c:pt idx="14">
                  <c:v>31472</c:v>
                </c:pt>
                <c:pt idx="15">
                  <c:v>31503</c:v>
                </c:pt>
                <c:pt idx="16">
                  <c:v>31533</c:v>
                </c:pt>
                <c:pt idx="17">
                  <c:v>31564</c:v>
                </c:pt>
                <c:pt idx="18">
                  <c:v>31594</c:v>
                </c:pt>
                <c:pt idx="19">
                  <c:v>31625</c:v>
                </c:pt>
                <c:pt idx="20">
                  <c:v>31656</c:v>
                </c:pt>
                <c:pt idx="21">
                  <c:v>31686</c:v>
                </c:pt>
                <c:pt idx="22">
                  <c:v>31717</c:v>
                </c:pt>
                <c:pt idx="23">
                  <c:v>31747</c:v>
                </c:pt>
                <c:pt idx="24">
                  <c:v>31778</c:v>
                </c:pt>
                <c:pt idx="25">
                  <c:v>31809</c:v>
                </c:pt>
                <c:pt idx="26">
                  <c:v>31837</c:v>
                </c:pt>
                <c:pt idx="27">
                  <c:v>31868</c:v>
                </c:pt>
                <c:pt idx="28">
                  <c:v>31898</c:v>
                </c:pt>
                <c:pt idx="29">
                  <c:v>31929</c:v>
                </c:pt>
                <c:pt idx="30">
                  <c:v>31959</c:v>
                </c:pt>
                <c:pt idx="31">
                  <c:v>31990</c:v>
                </c:pt>
                <c:pt idx="32">
                  <c:v>32021</c:v>
                </c:pt>
                <c:pt idx="33">
                  <c:v>32051</c:v>
                </c:pt>
                <c:pt idx="34">
                  <c:v>32082</c:v>
                </c:pt>
                <c:pt idx="35">
                  <c:v>32112</c:v>
                </c:pt>
                <c:pt idx="36">
                  <c:v>32143</c:v>
                </c:pt>
                <c:pt idx="37">
                  <c:v>32174</c:v>
                </c:pt>
                <c:pt idx="38">
                  <c:v>32203</c:v>
                </c:pt>
                <c:pt idx="39">
                  <c:v>32234</c:v>
                </c:pt>
                <c:pt idx="40">
                  <c:v>32264</c:v>
                </c:pt>
                <c:pt idx="41">
                  <c:v>32295</c:v>
                </c:pt>
                <c:pt idx="42">
                  <c:v>32325</c:v>
                </c:pt>
                <c:pt idx="43">
                  <c:v>32356</c:v>
                </c:pt>
                <c:pt idx="44">
                  <c:v>32387</c:v>
                </c:pt>
                <c:pt idx="45">
                  <c:v>32417</c:v>
                </c:pt>
                <c:pt idx="46">
                  <c:v>32448</c:v>
                </c:pt>
                <c:pt idx="47">
                  <c:v>32478</c:v>
                </c:pt>
                <c:pt idx="48">
                  <c:v>32509</c:v>
                </c:pt>
                <c:pt idx="49">
                  <c:v>32540</c:v>
                </c:pt>
                <c:pt idx="50">
                  <c:v>32568</c:v>
                </c:pt>
                <c:pt idx="51">
                  <c:v>32599</c:v>
                </c:pt>
                <c:pt idx="52">
                  <c:v>32629</c:v>
                </c:pt>
                <c:pt idx="53">
                  <c:v>32660</c:v>
                </c:pt>
                <c:pt idx="54">
                  <c:v>32690</c:v>
                </c:pt>
                <c:pt idx="55">
                  <c:v>32721</c:v>
                </c:pt>
                <c:pt idx="56">
                  <c:v>32752</c:v>
                </c:pt>
                <c:pt idx="57">
                  <c:v>32782</c:v>
                </c:pt>
                <c:pt idx="58">
                  <c:v>32813</c:v>
                </c:pt>
                <c:pt idx="59">
                  <c:v>32843</c:v>
                </c:pt>
                <c:pt idx="60">
                  <c:v>32874</c:v>
                </c:pt>
                <c:pt idx="61">
                  <c:v>32905</c:v>
                </c:pt>
                <c:pt idx="62">
                  <c:v>32933</c:v>
                </c:pt>
                <c:pt idx="63">
                  <c:v>32964</c:v>
                </c:pt>
                <c:pt idx="64">
                  <c:v>32994</c:v>
                </c:pt>
                <c:pt idx="65">
                  <c:v>33025</c:v>
                </c:pt>
                <c:pt idx="66">
                  <c:v>33055</c:v>
                </c:pt>
                <c:pt idx="67">
                  <c:v>33086</c:v>
                </c:pt>
                <c:pt idx="68">
                  <c:v>33117</c:v>
                </c:pt>
                <c:pt idx="69">
                  <c:v>33147</c:v>
                </c:pt>
                <c:pt idx="70">
                  <c:v>33178</c:v>
                </c:pt>
                <c:pt idx="71">
                  <c:v>33208</c:v>
                </c:pt>
                <c:pt idx="72">
                  <c:v>33239</c:v>
                </c:pt>
                <c:pt idx="73">
                  <c:v>33270</c:v>
                </c:pt>
                <c:pt idx="74">
                  <c:v>33298</c:v>
                </c:pt>
                <c:pt idx="75">
                  <c:v>33329</c:v>
                </c:pt>
                <c:pt idx="76">
                  <c:v>33359</c:v>
                </c:pt>
                <c:pt idx="77">
                  <c:v>33390</c:v>
                </c:pt>
                <c:pt idx="78">
                  <c:v>33420</c:v>
                </c:pt>
                <c:pt idx="79">
                  <c:v>33451</c:v>
                </c:pt>
                <c:pt idx="80">
                  <c:v>33482</c:v>
                </c:pt>
                <c:pt idx="81">
                  <c:v>33512</c:v>
                </c:pt>
                <c:pt idx="82">
                  <c:v>33543</c:v>
                </c:pt>
                <c:pt idx="83">
                  <c:v>33573</c:v>
                </c:pt>
                <c:pt idx="84">
                  <c:v>33604</c:v>
                </c:pt>
                <c:pt idx="85">
                  <c:v>33635</c:v>
                </c:pt>
                <c:pt idx="86">
                  <c:v>33664</c:v>
                </c:pt>
                <c:pt idx="87">
                  <c:v>33695</c:v>
                </c:pt>
                <c:pt idx="88">
                  <c:v>33725</c:v>
                </c:pt>
                <c:pt idx="89">
                  <c:v>33756</c:v>
                </c:pt>
                <c:pt idx="90">
                  <c:v>33786</c:v>
                </c:pt>
                <c:pt idx="91">
                  <c:v>33817</c:v>
                </c:pt>
                <c:pt idx="92">
                  <c:v>33848</c:v>
                </c:pt>
                <c:pt idx="93">
                  <c:v>33878</c:v>
                </c:pt>
                <c:pt idx="94">
                  <c:v>33909</c:v>
                </c:pt>
                <c:pt idx="95">
                  <c:v>33939</c:v>
                </c:pt>
                <c:pt idx="96">
                  <c:v>33970</c:v>
                </c:pt>
                <c:pt idx="97">
                  <c:v>34001</c:v>
                </c:pt>
                <c:pt idx="98">
                  <c:v>34029</c:v>
                </c:pt>
                <c:pt idx="99">
                  <c:v>34060</c:v>
                </c:pt>
                <c:pt idx="100">
                  <c:v>34090</c:v>
                </c:pt>
                <c:pt idx="101">
                  <c:v>34121</c:v>
                </c:pt>
                <c:pt idx="102">
                  <c:v>34151</c:v>
                </c:pt>
                <c:pt idx="103">
                  <c:v>34182</c:v>
                </c:pt>
                <c:pt idx="104">
                  <c:v>34213</c:v>
                </c:pt>
                <c:pt idx="105">
                  <c:v>34243</c:v>
                </c:pt>
                <c:pt idx="106">
                  <c:v>34274</c:v>
                </c:pt>
                <c:pt idx="107">
                  <c:v>34304</c:v>
                </c:pt>
                <c:pt idx="108">
                  <c:v>34335</c:v>
                </c:pt>
                <c:pt idx="109">
                  <c:v>34366</c:v>
                </c:pt>
                <c:pt idx="110">
                  <c:v>34394</c:v>
                </c:pt>
                <c:pt idx="111">
                  <c:v>34425</c:v>
                </c:pt>
                <c:pt idx="112">
                  <c:v>34455</c:v>
                </c:pt>
                <c:pt idx="113">
                  <c:v>34486</c:v>
                </c:pt>
                <c:pt idx="114">
                  <c:v>34516</c:v>
                </c:pt>
                <c:pt idx="115">
                  <c:v>34547</c:v>
                </c:pt>
                <c:pt idx="116">
                  <c:v>34578</c:v>
                </c:pt>
                <c:pt idx="117">
                  <c:v>34608</c:v>
                </c:pt>
                <c:pt idx="118">
                  <c:v>34639</c:v>
                </c:pt>
                <c:pt idx="119">
                  <c:v>34669</c:v>
                </c:pt>
                <c:pt idx="120">
                  <c:v>34700</c:v>
                </c:pt>
                <c:pt idx="121">
                  <c:v>34731</c:v>
                </c:pt>
                <c:pt idx="122">
                  <c:v>34759</c:v>
                </c:pt>
                <c:pt idx="123">
                  <c:v>34790</c:v>
                </c:pt>
                <c:pt idx="124">
                  <c:v>34820</c:v>
                </c:pt>
                <c:pt idx="125">
                  <c:v>34851</c:v>
                </c:pt>
                <c:pt idx="126">
                  <c:v>34881</c:v>
                </c:pt>
                <c:pt idx="127">
                  <c:v>34912</c:v>
                </c:pt>
                <c:pt idx="128">
                  <c:v>34943</c:v>
                </c:pt>
                <c:pt idx="129">
                  <c:v>34973</c:v>
                </c:pt>
                <c:pt idx="130">
                  <c:v>35004</c:v>
                </c:pt>
                <c:pt idx="131">
                  <c:v>35034</c:v>
                </c:pt>
                <c:pt idx="132">
                  <c:v>35065</c:v>
                </c:pt>
                <c:pt idx="133">
                  <c:v>35096</c:v>
                </c:pt>
                <c:pt idx="134">
                  <c:v>35125</c:v>
                </c:pt>
                <c:pt idx="135">
                  <c:v>35156</c:v>
                </c:pt>
                <c:pt idx="136">
                  <c:v>35186</c:v>
                </c:pt>
                <c:pt idx="137">
                  <c:v>35217</c:v>
                </c:pt>
                <c:pt idx="138">
                  <c:v>35247</c:v>
                </c:pt>
                <c:pt idx="139">
                  <c:v>35278</c:v>
                </c:pt>
                <c:pt idx="140">
                  <c:v>35309</c:v>
                </c:pt>
                <c:pt idx="141">
                  <c:v>35339</c:v>
                </c:pt>
                <c:pt idx="142">
                  <c:v>35370</c:v>
                </c:pt>
                <c:pt idx="143">
                  <c:v>35400</c:v>
                </c:pt>
                <c:pt idx="144">
                  <c:v>35431</c:v>
                </c:pt>
                <c:pt idx="145">
                  <c:v>35462</c:v>
                </c:pt>
                <c:pt idx="146">
                  <c:v>35490</c:v>
                </c:pt>
                <c:pt idx="147">
                  <c:v>35521</c:v>
                </c:pt>
                <c:pt idx="148">
                  <c:v>35551</c:v>
                </c:pt>
                <c:pt idx="149">
                  <c:v>35582</c:v>
                </c:pt>
                <c:pt idx="150">
                  <c:v>35612</c:v>
                </c:pt>
                <c:pt idx="151">
                  <c:v>35643</c:v>
                </c:pt>
                <c:pt idx="152">
                  <c:v>35674</c:v>
                </c:pt>
                <c:pt idx="153">
                  <c:v>35704</c:v>
                </c:pt>
                <c:pt idx="154">
                  <c:v>35735</c:v>
                </c:pt>
                <c:pt idx="155">
                  <c:v>35765</c:v>
                </c:pt>
                <c:pt idx="156">
                  <c:v>35796</c:v>
                </c:pt>
                <c:pt idx="157">
                  <c:v>35827</c:v>
                </c:pt>
                <c:pt idx="158">
                  <c:v>35855</c:v>
                </c:pt>
                <c:pt idx="159">
                  <c:v>35886</c:v>
                </c:pt>
                <c:pt idx="160">
                  <c:v>35916</c:v>
                </c:pt>
                <c:pt idx="161">
                  <c:v>35947</c:v>
                </c:pt>
                <c:pt idx="162">
                  <c:v>35977</c:v>
                </c:pt>
                <c:pt idx="163">
                  <c:v>36008</c:v>
                </c:pt>
                <c:pt idx="164">
                  <c:v>36039</c:v>
                </c:pt>
                <c:pt idx="165">
                  <c:v>36069</c:v>
                </c:pt>
                <c:pt idx="166">
                  <c:v>36100</c:v>
                </c:pt>
                <c:pt idx="167">
                  <c:v>36130</c:v>
                </c:pt>
                <c:pt idx="168">
                  <c:v>36161</c:v>
                </c:pt>
                <c:pt idx="169">
                  <c:v>36192</c:v>
                </c:pt>
                <c:pt idx="170">
                  <c:v>36220</c:v>
                </c:pt>
                <c:pt idx="171">
                  <c:v>36251</c:v>
                </c:pt>
                <c:pt idx="172">
                  <c:v>36281</c:v>
                </c:pt>
                <c:pt idx="173">
                  <c:v>36312</c:v>
                </c:pt>
                <c:pt idx="174">
                  <c:v>36342</c:v>
                </c:pt>
                <c:pt idx="175">
                  <c:v>36373</c:v>
                </c:pt>
                <c:pt idx="176">
                  <c:v>36404</c:v>
                </c:pt>
                <c:pt idx="177">
                  <c:v>36434</c:v>
                </c:pt>
                <c:pt idx="178">
                  <c:v>36465</c:v>
                </c:pt>
                <c:pt idx="179">
                  <c:v>36495</c:v>
                </c:pt>
                <c:pt idx="180">
                  <c:v>36526</c:v>
                </c:pt>
                <c:pt idx="181">
                  <c:v>36557</c:v>
                </c:pt>
                <c:pt idx="182">
                  <c:v>36586</c:v>
                </c:pt>
                <c:pt idx="183">
                  <c:v>36617</c:v>
                </c:pt>
                <c:pt idx="184">
                  <c:v>36647</c:v>
                </c:pt>
                <c:pt idx="185">
                  <c:v>36678</c:v>
                </c:pt>
                <c:pt idx="186">
                  <c:v>36708</c:v>
                </c:pt>
                <c:pt idx="187">
                  <c:v>36739</c:v>
                </c:pt>
                <c:pt idx="188">
                  <c:v>36770</c:v>
                </c:pt>
                <c:pt idx="189">
                  <c:v>36800</c:v>
                </c:pt>
                <c:pt idx="190">
                  <c:v>36831</c:v>
                </c:pt>
                <c:pt idx="191">
                  <c:v>36861</c:v>
                </c:pt>
                <c:pt idx="192">
                  <c:v>36892</c:v>
                </c:pt>
                <c:pt idx="193">
                  <c:v>36923</c:v>
                </c:pt>
                <c:pt idx="194">
                  <c:v>36951</c:v>
                </c:pt>
                <c:pt idx="195">
                  <c:v>36982</c:v>
                </c:pt>
                <c:pt idx="196">
                  <c:v>37012</c:v>
                </c:pt>
                <c:pt idx="197">
                  <c:v>37043</c:v>
                </c:pt>
                <c:pt idx="198">
                  <c:v>37073</c:v>
                </c:pt>
                <c:pt idx="199">
                  <c:v>37104</c:v>
                </c:pt>
                <c:pt idx="200">
                  <c:v>37135</c:v>
                </c:pt>
                <c:pt idx="201">
                  <c:v>37165</c:v>
                </c:pt>
                <c:pt idx="202">
                  <c:v>37196</c:v>
                </c:pt>
                <c:pt idx="203">
                  <c:v>37226</c:v>
                </c:pt>
                <c:pt idx="204">
                  <c:v>37257</c:v>
                </c:pt>
                <c:pt idx="205">
                  <c:v>37288</c:v>
                </c:pt>
                <c:pt idx="206">
                  <c:v>37316</c:v>
                </c:pt>
                <c:pt idx="207">
                  <c:v>37347</c:v>
                </c:pt>
                <c:pt idx="208">
                  <c:v>37377</c:v>
                </c:pt>
                <c:pt idx="209">
                  <c:v>37408</c:v>
                </c:pt>
                <c:pt idx="210">
                  <c:v>37438</c:v>
                </c:pt>
                <c:pt idx="211">
                  <c:v>37469</c:v>
                </c:pt>
                <c:pt idx="212">
                  <c:v>37500</c:v>
                </c:pt>
                <c:pt idx="213">
                  <c:v>37530</c:v>
                </c:pt>
                <c:pt idx="214">
                  <c:v>37561</c:v>
                </c:pt>
                <c:pt idx="215">
                  <c:v>37591</c:v>
                </c:pt>
                <c:pt idx="216">
                  <c:v>37622</c:v>
                </c:pt>
                <c:pt idx="217">
                  <c:v>37653</c:v>
                </c:pt>
                <c:pt idx="218">
                  <c:v>37681</c:v>
                </c:pt>
                <c:pt idx="219">
                  <c:v>37712</c:v>
                </c:pt>
                <c:pt idx="220">
                  <c:v>37742</c:v>
                </c:pt>
                <c:pt idx="221">
                  <c:v>37773</c:v>
                </c:pt>
                <c:pt idx="222">
                  <c:v>37803</c:v>
                </c:pt>
                <c:pt idx="223">
                  <c:v>37834</c:v>
                </c:pt>
                <c:pt idx="224">
                  <c:v>37865</c:v>
                </c:pt>
                <c:pt idx="225">
                  <c:v>37895</c:v>
                </c:pt>
                <c:pt idx="226">
                  <c:v>37926</c:v>
                </c:pt>
                <c:pt idx="227">
                  <c:v>37956</c:v>
                </c:pt>
                <c:pt idx="228">
                  <c:v>37987</c:v>
                </c:pt>
                <c:pt idx="229">
                  <c:v>38018</c:v>
                </c:pt>
                <c:pt idx="230">
                  <c:v>38047</c:v>
                </c:pt>
                <c:pt idx="231">
                  <c:v>38078</c:v>
                </c:pt>
                <c:pt idx="232">
                  <c:v>38108</c:v>
                </c:pt>
                <c:pt idx="233">
                  <c:v>38139</c:v>
                </c:pt>
                <c:pt idx="234">
                  <c:v>38169</c:v>
                </c:pt>
                <c:pt idx="235">
                  <c:v>38200</c:v>
                </c:pt>
                <c:pt idx="236">
                  <c:v>38231</c:v>
                </c:pt>
                <c:pt idx="237">
                  <c:v>38261</c:v>
                </c:pt>
                <c:pt idx="238">
                  <c:v>38292</c:v>
                </c:pt>
                <c:pt idx="239">
                  <c:v>38322</c:v>
                </c:pt>
                <c:pt idx="240">
                  <c:v>38353</c:v>
                </c:pt>
                <c:pt idx="241">
                  <c:v>38384</c:v>
                </c:pt>
                <c:pt idx="242">
                  <c:v>38412</c:v>
                </c:pt>
                <c:pt idx="243">
                  <c:v>38443</c:v>
                </c:pt>
                <c:pt idx="244">
                  <c:v>38473</c:v>
                </c:pt>
                <c:pt idx="245">
                  <c:v>38504</c:v>
                </c:pt>
                <c:pt idx="246">
                  <c:v>38534</c:v>
                </c:pt>
                <c:pt idx="247">
                  <c:v>38565</c:v>
                </c:pt>
                <c:pt idx="248">
                  <c:v>38596</c:v>
                </c:pt>
                <c:pt idx="249">
                  <c:v>38626</c:v>
                </c:pt>
                <c:pt idx="250">
                  <c:v>38657</c:v>
                </c:pt>
                <c:pt idx="251">
                  <c:v>38687</c:v>
                </c:pt>
                <c:pt idx="252">
                  <c:v>38718</c:v>
                </c:pt>
                <c:pt idx="253">
                  <c:v>38749</c:v>
                </c:pt>
                <c:pt idx="254">
                  <c:v>38777</c:v>
                </c:pt>
                <c:pt idx="255">
                  <c:v>38808</c:v>
                </c:pt>
                <c:pt idx="256">
                  <c:v>38838</c:v>
                </c:pt>
                <c:pt idx="257">
                  <c:v>38869</c:v>
                </c:pt>
                <c:pt idx="258">
                  <c:v>38899</c:v>
                </c:pt>
                <c:pt idx="259">
                  <c:v>38930</c:v>
                </c:pt>
                <c:pt idx="260">
                  <c:v>38961</c:v>
                </c:pt>
                <c:pt idx="261">
                  <c:v>38991</c:v>
                </c:pt>
                <c:pt idx="262">
                  <c:v>39022</c:v>
                </c:pt>
                <c:pt idx="263">
                  <c:v>39052</c:v>
                </c:pt>
                <c:pt idx="264">
                  <c:v>39083</c:v>
                </c:pt>
                <c:pt idx="265">
                  <c:v>39114</c:v>
                </c:pt>
                <c:pt idx="266">
                  <c:v>39142</c:v>
                </c:pt>
                <c:pt idx="267">
                  <c:v>39173</c:v>
                </c:pt>
                <c:pt idx="268">
                  <c:v>39203</c:v>
                </c:pt>
                <c:pt idx="269">
                  <c:v>39234</c:v>
                </c:pt>
                <c:pt idx="270">
                  <c:v>39264</c:v>
                </c:pt>
                <c:pt idx="271">
                  <c:v>39295</c:v>
                </c:pt>
                <c:pt idx="272">
                  <c:v>39326</c:v>
                </c:pt>
                <c:pt idx="273">
                  <c:v>39356</c:v>
                </c:pt>
                <c:pt idx="274">
                  <c:v>39387</c:v>
                </c:pt>
                <c:pt idx="275">
                  <c:v>39417</c:v>
                </c:pt>
                <c:pt idx="276">
                  <c:v>39448</c:v>
                </c:pt>
                <c:pt idx="277">
                  <c:v>39479</c:v>
                </c:pt>
                <c:pt idx="278">
                  <c:v>39508</c:v>
                </c:pt>
                <c:pt idx="279">
                  <c:v>39539</c:v>
                </c:pt>
                <c:pt idx="280">
                  <c:v>39569</c:v>
                </c:pt>
                <c:pt idx="281">
                  <c:v>39600</c:v>
                </c:pt>
                <c:pt idx="282">
                  <c:v>39630</c:v>
                </c:pt>
                <c:pt idx="283">
                  <c:v>39661</c:v>
                </c:pt>
                <c:pt idx="284">
                  <c:v>39692</c:v>
                </c:pt>
                <c:pt idx="285">
                  <c:v>39722</c:v>
                </c:pt>
                <c:pt idx="286">
                  <c:v>39753</c:v>
                </c:pt>
                <c:pt idx="287">
                  <c:v>39783</c:v>
                </c:pt>
                <c:pt idx="288">
                  <c:v>39814</c:v>
                </c:pt>
                <c:pt idx="289">
                  <c:v>39845</c:v>
                </c:pt>
                <c:pt idx="290">
                  <c:v>39873</c:v>
                </c:pt>
                <c:pt idx="291">
                  <c:v>39904</c:v>
                </c:pt>
                <c:pt idx="292">
                  <c:v>39934</c:v>
                </c:pt>
                <c:pt idx="293">
                  <c:v>39965</c:v>
                </c:pt>
                <c:pt idx="294">
                  <c:v>39995</c:v>
                </c:pt>
                <c:pt idx="295">
                  <c:v>40026</c:v>
                </c:pt>
                <c:pt idx="296">
                  <c:v>40057</c:v>
                </c:pt>
                <c:pt idx="297">
                  <c:v>40087</c:v>
                </c:pt>
                <c:pt idx="298">
                  <c:v>40118</c:v>
                </c:pt>
                <c:pt idx="299">
                  <c:v>40148</c:v>
                </c:pt>
                <c:pt idx="300">
                  <c:v>40179</c:v>
                </c:pt>
                <c:pt idx="301">
                  <c:v>40210</c:v>
                </c:pt>
                <c:pt idx="302">
                  <c:v>40238</c:v>
                </c:pt>
                <c:pt idx="303">
                  <c:v>40269</c:v>
                </c:pt>
                <c:pt idx="304">
                  <c:v>40299</c:v>
                </c:pt>
                <c:pt idx="305">
                  <c:v>40330</c:v>
                </c:pt>
                <c:pt idx="306">
                  <c:v>40360</c:v>
                </c:pt>
                <c:pt idx="307">
                  <c:v>40391</c:v>
                </c:pt>
                <c:pt idx="308">
                  <c:v>40422</c:v>
                </c:pt>
                <c:pt idx="309">
                  <c:v>40452</c:v>
                </c:pt>
                <c:pt idx="310">
                  <c:v>40483</c:v>
                </c:pt>
                <c:pt idx="311">
                  <c:v>40513</c:v>
                </c:pt>
                <c:pt idx="312">
                  <c:v>40544</c:v>
                </c:pt>
                <c:pt idx="313">
                  <c:v>40575</c:v>
                </c:pt>
                <c:pt idx="314">
                  <c:v>40603</c:v>
                </c:pt>
                <c:pt idx="315">
                  <c:v>40634</c:v>
                </c:pt>
                <c:pt idx="316">
                  <c:v>40664</c:v>
                </c:pt>
                <c:pt idx="317">
                  <c:v>40695</c:v>
                </c:pt>
                <c:pt idx="318">
                  <c:v>40725</c:v>
                </c:pt>
                <c:pt idx="319">
                  <c:v>40756</c:v>
                </c:pt>
                <c:pt idx="320">
                  <c:v>40787</c:v>
                </c:pt>
                <c:pt idx="321">
                  <c:v>40817</c:v>
                </c:pt>
                <c:pt idx="322">
                  <c:v>40848</c:v>
                </c:pt>
                <c:pt idx="323">
                  <c:v>40878</c:v>
                </c:pt>
                <c:pt idx="324">
                  <c:v>40909</c:v>
                </c:pt>
                <c:pt idx="325">
                  <c:v>40940</c:v>
                </c:pt>
                <c:pt idx="326">
                  <c:v>40969</c:v>
                </c:pt>
                <c:pt idx="327">
                  <c:v>41000</c:v>
                </c:pt>
                <c:pt idx="328">
                  <c:v>41030</c:v>
                </c:pt>
                <c:pt idx="329">
                  <c:v>41061</c:v>
                </c:pt>
                <c:pt idx="330">
                  <c:v>41091</c:v>
                </c:pt>
                <c:pt idx="331">
                  <c:v>41122</c:v>
                </c:pt>
                <c:pt idx="332">
                  <c:v>41153</c:v>
                </c:pt>
                <c:pt idx="333">
                  <c:v>41183</c:v>
                </c:pt>
                <c:pt idx="334">
                  <c:v>41214</c:v>
                </c:pt>
                <c:pt idx="335">
                  <c:v>41244</c:v>
                </c:pt>
                <c:pt idx="336">
                  <c:v>41275</c:v>
                </c:pt>
                <c:pt idx="337">
                  <c:v>41306</c:v>
                </c:pt>
                <c:pt idx="338">
                  <c:v>41334</c:v>
                </c:pt>
                <c:pt idx="339">
                  <c:v>41365</c:v>
                </c:pt>
                <c:pt idx="340">
                  <c:v>41395</c:v>
                </c:pt>
                <c:pt idx="341">
                  <c:v>41426</c:v>
                </c:pt>
                <c:pt idx="342">
                  <c:v>41456</c:v>
                </c:pt>
                <c:pt idx="343">
                  <c:v>41487</c:v>
                </c:pt>
                <c:pt idx="344">
                  <c:v>41518</c:v>
                </c:pt>
                <c:pt idx="345">
                  <c:v>41548</c:v>
                </c:pt>
                <c:pt idx="346">
                  <c:v>41579</c:v>
                </c:pt>
                <c:pt idx="347">
                  <c:v>41609</c:v>
                </c:pt>
                <c:pt idx="348">
                  <c:v>41640</c:v>
                </c:pt>
                <c:pt idx="349">
                  <c:v>41671</c:v>
                </c:pt>
                <c:pt idx="350">
                  <c:v>41699</c:v>
                </c:pt>
                <c:pt idx="351">
                  <c:v>41730</c:v>
                </c:pt>
                <c:pt idx="352">
                  <c:v>41760</c:v>
                </c:pt>
                <c:pt idx="353">
                  <c:v>41791</c:v>
                </c:pt>
                <c:pt idx="354">
                  <c:v>41821</c:v>
                </c:pt>
                <c:pt idx="355">
                  <c:v>41852</c:v>
                </c:pt>
                <c:pt idx="356">
                  <c:v>41883</c:v>
                </c:pt>
                <c:pt idx="357">
                  <c:v>41913</c:v>
                </c:pt>
                <c:pt idx="358">
                  <c:v>41944</c:v>
                </c:pt>
                <c:pt idx="359">
                  <c:v>41974</c:v>
                </c:pt>
                <c:pt idx="360">
                  <c:v>42005</c:v>
                </c:pt>
                <c:pt idx="361">
                  <c:v>42036</c:v>
                </c:pt>
                <c:pt idx="362">
                  <c:v>42064</c:v>
                </c:pt>
                <c:pt idx="363">
                  <c:v>42095</c:v>
                </c:pt>
                <c:pt idx="364">
                  <c:v>42125</c:v>
                </c:pt>
                <c:pt idx="365">
                  <c:v>42156</c:v>
                </c:pt>
                <c:pt idx="366">
                  <c:v>42186</c:v>
                </c:pt>
                <c:pt idx="367">
                  <c:v>42217</c:v>
                </c:pt>
                <c:pt idx="368">
                  <c:v>42248</c:v>
                </c:pt>
                <c:pt idx="369">
                  <c:v>42278</c:v>
                </c:pt>
                <c:pt idx="370">
                  <c:v>42309</c:v>
                </c:pt>
                <c:pt idx="371">
                  <c:v>42339</c:v>
                </c:pt>
                <c:pt idx="372">
                  <c:v>42370</c:v>
                </c:pt>
                <c:pt idx="373">
                  <c:v>42401</c:v>
                </c:pt>
                <c:pt idx="374">
                  <c:v>42430</c:v>
                </c:pt>
                <c:pt idx="375">
                  <c:v>42461</c:v>
                </c:pt>
                <c:pt idx="376">
                  <c:v>42491</c:v>
                </c:pt>
                <c:pt idx="377">
                  <c:v>42522</c:v>
                </c:pt>
                <c:pt idx="378">
                  <c:v>42552</c:v>
                </c:pt>
                <c:pt idx="379">
                  <c:v>42583</c:v>
                </c:pt>
                <c:pt idx="380">
                  <c:v>42614</c:v>
                </c:pt>
                <c:pt idx="381">
                  <c:v>42644</c:v>
                </c:pt>
                <c:pt idx="382">
                  <c:v>42675</c:v>
                </c:pt>
                <c:pt idx="383">
                  <c:v>42705</c:v>
                </c:pt>
                <c:pt idx="384">
                  <c:v>42736</c:v>
                </c:pt>
                <c:pt idx="385">
                  <c:v>42767</c:v>
                </c:pt>
                <c:pt idx="386">
                  <c:v>42795</c:v>
                </c:pt>
                <c:pt idx="387">
                  <c:v>42826</c:v>
                </c:pt>
                <c:pt idx="388">
                  <c:v>42856</c:v>
                </c:pt>
                <c:pt idx="389">
                  <c:v>42887</c:v>
                </c:pt>
                <c:pt idx="390">
                  <c:v>42917</c:v>
                </c:pt>
                <c:pt idx="391">
                  <c:v>42948</c:v>
                </c:pt>
                <c:pt idx="392">
                  <c:v>42979</c:v>
                </c:pt>
                <c:pt idx="393">
                  <c:v>43009</c:v>
                </c:pt>
                <c:pt idx="394">
                  <c:v>43040</c:v>
                </c:pt>
                <c:pt idx="395">
                  <c:v>43070</c:v>
                </c:pt>
                <c:pt idx="396">
                  <c:v>43101</c:v>
                </c:pt>
              </c:numCache>
            </c:numRef>
          </c:cat>
          <c:val>
            <c:numRef>
              <c:f>'[STI Model.xlsx]Unemployment Rate'!$C$12:$C$408</c:f>
              <c:numCache>
                <c:formatCode>General</c:formatCode>
                <c:ptCount val="39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0.11</c:v>
                </c:pt>
                <c:pt idx="66">
                  <c:v>0.11</c:v>
                </c:pt>
                <c:pt idx="67">
                  <c:v>0.11</c:v>
                </c:pt>
                <c:pt idx="68">
                  <c:v>0.11</c:v>
                </c:pt>
                <c:pt idx="69">
                  <c:v>0.11</c:v>
                </c:pt>
                <c:pt idx="70">
                  <c:v>0.11</c:v>
                </c:pt>
                <c:pt idx="71">
                  <c:v>0.11</c:v>
                </c:pt>
                <c:pt idx="72">
                  <c:v>0.11</c:v>
                </c:pt>
                <c:pt idx="73">
                  <c:v>0.11</c:v>
                </c:pt>
                <c:pt idx="74">
                  <c:v>0.11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0.11</c:v>
                </c:pt>
                <c:pt idx="195">
                  <c:v>0.11</c:v>
                </c:pt>
                <c:pt idx="196">
                  <c:v>0.11</c:v>
                </c:pt>
                <c:pt idx="197">
                  <c:v>0.11</c:v>
                </c:pt>
                <c:pt idx="198">
                  <c:v>0.11</c:v>
                </c:pt>
                <c:pt idx="199">
                  <c:v>0.11</c:v>
                </c:pt>
                <c:pt idx="200">
                  <c:v>0.11</c:v>
                </c:pt>
                <c:pt idx="201">
                  <c:v>0.11</c:v>
                </c:pt>
                <c:pt idx="202">
                  <c:v>0.11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0.11</c:v>
                </c:pt>
                <c:pt idx="276">
                  <c:v>0.11</c:v>
                </c:pt>
                <c:pt idx="277">
                  <c:v>0.11</c:v>
                </c:pt>
                <c:pt idx="278">
                  <c:v>0.11</c:v>
                </c:pt>
                <c:pt idx="279">
                  <c:v>0.11</c:v>
                </c:pt>
                <c:pt idx="280">
                  <c:v>0.11</c:v>
                </c:pt>
                <c:pt idx="281">
                  <c:v>0.11</c:v>
                </c:pt>
                <c:pt idx="282">
                  <c:v>0.11</c:v>
                </c:pt>
                <c:pt idx="283">
                  <c:v>0.11</c:v>
                </c:pt>
                <c:pt idx="284">
                  <c:v>0.11</c:v>
                </c:pt>
                <c:pt idx="285">
                  <c:v>0.11</c:v>
                </c:pt>
                <c:pt idx="286">
                  <c:v>0.11</c:v>
                </c:pt>
                <c:pt idx="287">
                  <c:v>0.11</c:v>
                </c:pt>
                <c:pt idx="288">
                  <c:v>0.11</c:v>
                </c:pt>
                <c:pt idx="289">
                  <c:v>0.11</c:v>
                </c:pt>
                <c:pt idx="290">
                  <c:v>0.11</c:v>
                </c:pt>
                <c:pt idx="291">
                  <c:v>0.11</c:v>
                </c:pt>
                <c:pt idx="292">
                  <c:v>0.11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F6-4ECE-8655-0F7D3298C2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1480896"/>
        <c:axId val="341480480"/>
      </c:barChart>
      <c:lineChart>
        <c:grouping val="standard"/>
        <c:varyColors val="0"/>
        <c:ser>
          <c:idx val="0"/>
          <c:order val="0"/>
          <c:tx>
            <c:strRef>
              <c:f>'[STI Model.xlsx]Unemployment Rate'!$B$11</c:f>
              <c:strCache>
                <c:ptCount val="1"/>
                <c:pt idx="0">
                  <c:v>Unemployment Rate</c:v>
                </c:pt>
              </c:strCache>
            </c:strRef>
          </c:tx>
          <c:spPr>
            <a:ln w="15875" cap="rnd">
              <a:solidFill>
                <a:srgbClr val="558ED5"/>
              </a:solidFill>
              <a:round/>
            </a:ln>
            <a:effectLst/>
          </c:spPr>
          <c:marker>
            <c:symbol val="none"/>
          </c:marker>
          <c:cat>
            <c:numRef>
              <c:f>'[STI Model.xlsx]Unemployment Rate'!$A$12:$A$408</c:f>
              <c:numCache>
                <c:formatCode>yyyy\-mm\-dd</c:formatCode>
                <c:ptCount val="397"/>
                <c:pt idx="0">
                  <c:v>31048</c:v>
                </c:pt>
                <c:pt idx="1">
                  <c:v>31079</c:v>
                </c:pt>
                <c:pt idx="2">
                  <c:v>31107</c:v>
                </c:pt>
                <c:pt idx="3">
                  <c:v>31138</c:v>
                </c:pt>
                <c:pt idx="4">
                  <c:v>31168</c:v>
                </c:pt>
                <c:pt idx="5">
                  <c:v>31199</c:v>
                </c:pt>
                <c:pt idx="6">
                  <c:v>31229</c:v>
                </c:pt>
                <c:pt idx="7">
                  <c:v>31260</c:v>
                </c:pt>
                <c:pt idx="8">
                  <c:v>31291</c:v>
                </c:pt>
                <c:pt idx="9">
                  <c:v>31321</c:v>
                </c:pt>
                <c:pt idx="10">
                  <c:v>31352</c:v>
                </c:pt>
                <c:pt idx="11">
                  <c:v>31382</c:v>
                </c:pt>
                <c:pt idx="12">
                  <c:v>31413</c:v>
                </c:pt>
                <c:pt idx="13">
                  <c:v>31444</c:v>
                </c:pt>
                <c:pt idx="14">
                  <c:v>31472</c:v>
                </c:pt>
                <c:pt idx="15">
                  <c:v>31503</c:v>
                </c:pt>
                <c:pt idx="16">
                  <c:v>31533</c:v>
                </c:pt>
                <c:pt idx="17">
                  <c:v>31564</c:v>
                </c:pt>
                <c:pt idx="18">
                  <c:v>31594</c:v>
                </c:pt>
                <c:pt idx="19">
                  <c:v>31625</c:v>
                </c:pt>
                <c:pt idx="20">
                  <c:v>31656</c:v>
                </c:pt>
                <c:pt idx="21">
                  <c:v>31686</c:v>
                </c:pt>
                <c:pt idx="22">
                  <c:v>31717</c:v>
                </c:pt>
                <c:pt idx="23">
                  <c:v>31747</c:v>
                </c:pt>
                <c:pt idx="24">
                  <c:v>31778</c:v>
                </c:pt>
                <c:pt idx="25">
                  <c:v>31809</c:v>
                </c:pt>
                <c:pt idx="26">
                  <c:v>31837</c:v>
                </c:pt>
                <c:pt idx="27">
                  <c:v>31868</c:v>
                </c:pt>
                <c:pt idx="28">
                  <c:v>31898</c:v>
                </c:pt>
                <c:pt idx="29">
                  <c:v>31929</c:v>
                </c:pt>
                <c:pt idx="30">
                  <c:v>31959</c:v>
                </c:pt>
                <c:pt idx="31">
                  <c:v>31990</c:v>
                </c:pt>
                <c:pt idx="32">
                  <c:v>32021</c:v>
                </c:pt>
                <c:pt idx="33">
                  <c:v>32051</c:v>
                </c:pt>
                <c:pt idx="34">
                  <c:v>32082</c:v>
                </c:pt>
                <c:pt idx="35">
                  <c:v>32112</c:v>
                </c:pt>
                <c:pt idx="36">
                  <c:v>32143</c:v>
                </c:pt>
                <c:pt idx="37">
                  <c:v>32174</c:v>
                </c:pt>
                <c:pt idx="38">
                  <c:v>32203</c:v>
                </c:pt>
                <c:pt idx="39">
                  <c:v>32234</c:v>
                </c:pt>
                <c:pt idx="40">
                  <c:v>32264</c:v>
                </c:pt>
                <c:pt idx="41">
                  <c:v>32295</c:v>
                </c:pt>
                <c:pt idx="42">
                  <c:v>32325</c:v>
                </c:pt>
                <c:pt idx="43">
                  <c:v>32356</c:v>
                </c:pt>
                <c:pt idx="44">
                  <c:v>32387</c:v>
                </c:pt>
                <c:pt idx="45">
                  <c:v>32417</c:v>
                </c:pt>
                <c:pt idx="46">
                  <c:v>32448</c:v>
                </c:pt>
                <c:pt idx="47">
                  <c:v>32478</c:v>
                </c:pt>
                <c:pt idx="48">
                  <c:v>32509</c:v>
                </c:pt>
                <c:pt idx="49">
                  <c:v>32540</c:v>
                </c:pt>
                <c:pt idx="50">
                  <c:v>32568</c:v>
                </c:pt>
                <c:pt idx="51">
                  <c:v>32599</c:v>
                </c:pt>
                <c:pt idx="52">
                  <c:v>32629</c:v>
                </c:pt>
                <c:pt idx="53">
                  <c:v>32660</c:v>
                </c:pt>
                <c:pt idx="54">
                  <c:v>32690</c:v>
                </c:pt>
                <c:pt idx="55">
                  <c:v>32721</c:v>
                </c:pt>
                <c:pt idx="56">
                  <c:v>32752</c:v>
                </c:pt>
                <c:pt idx="57">
                  <c:v>32782</c:v>
                </c:pt>
                <c:pt idx="58">
                  <c:v>32813</c:v>
                </c:pt>
                <c:pt idx="59">
                  <c:v>32843</c:v>
                </c:pt>
                <c:pt idx="60">
                  <c:v>32874</c:v>
                </c:pt>
                <c:pt idx="61">
                  <c:v>32905</c:v>
                </c:pt>
                <c:pt idx="62">
                  <c:v>32933</c:v>
                </c:pt>
                <c:pt idx="63">
                  <c:v>32964</c:v>
                </c:pt>
                <c:pt idx="64">
                  <c:v>32994</c:v>
                </c:pt>
                <c:pt idx="65">
                  <c:v>33025</c:v>
                </c:pt>
                <c:pt idx="66">
                  <c:v>33055</c:v>
                </c:pt>
                <c:pt idx="67">
                  <c:v>33086</c:v>
                </c:pt>
                <c:pt idx="68">
                  <c:v>33117</c:v>
                </c:pt>
                <c:pt idx="69">
                  <c:v>33147</c:v>
                </c:pt>
                <c:pt idx="70">
                  <c:v>33178</c:v>
                </c:pt>
                <c:pt idx="71">
                  <c:v>33208</c:v>
                </c:pt>
                <c:pt idx="72">
                  <c:v>33239</c:v>
                </c:pt>
                <c:pt idx="73">
                  <c:v>33270</c:v>
                </c:pt>
                <c:pt idx="74">
                  <c:v>33298</c:v>
                </c:pt>
                <c:pt idx="75">
                  <c:v>33329</c:v>
                </c:pt>
                <c:pt idx="76">
                  <c:v>33359</c:v>
                </c:pt>
                <c:pt idx="77">
                  <c:v>33390</c:v>
                </c:pt>
                <c:pt idx="78">
                  <c:v>33420</c:v>
                </c:pt>
                <c:pt idx="79">
                  <c:v>33451</c:v>
                </c:pt>
                <c:pt idx="80">
                  <c:v>33482</c:v>
                </c:pt>
                <c:pt idx="81">
                  <c:v>33512</c:v>
                </c:pt>
                <c:pt idx="82">
                  <c:v>33543</c:v>
                </c:pt>
                <c:pt idx="83">
                  <c:v>33573</c:v>
                </c:pt>
                <c:pt idx="84">
                  <c:v>33604</c:v>
                </c:pt>
                <c:pt idx="85">
                  <c:v>33635</c:v>
                </c:pt>
                <c:pt idx="86">
                  <c:v>33664</c:v>
                </c:pt>
                <c:pt idx="87">
                  <c:v>33695</c:v>
                </c:pt>
                <c:pt idx="88">
                  <c:v>33725</c:v>
                </c:pt>
                <c:pt idx="89">
                  <c:v>33756</c:v>
                </c:pt>
                <c:pt idx="90">
                  <c:v>33786</c:v>
                </c:pt>
                <c:pt idx="91">
                  <c:v>33817</c:v>
                </c:pt>
                <c:pt idx="92">
                  <c:v>33848</c:v>
                </c:pt>
                <c:pt idx="93">
                  <c:v>33878</c:v>
                </c:pt>
                <c:pt idx="94">
                  <c:v>33909</c:v>
                </c:pt>
                <c:pt idx="95">
                  <c:v>33939</c:v>
                </c:pt>
                <c:pt idx="96">
                  <c:v>33970</c:v>
                </c:pt>
                <c:pt idx="97">
                  <c:v>34001</c:v>
                </c:pt>
                <c:pt idx="98">
                  <c:v>34029</c:v>
                </c:pt>
                <c:pt idx="99">
                  <c:v>34060</c:v>
                </c:pt>
                <c:pt idx="100">
                  <c:v>34090</c:v>
                </c:pt>
                <c:pt idx="101">
                  <c:v>34121</c:v>
                </c:pt>
                <c:pt idx="102">
                  <c:v>34151</c:v>
                </c:pt>
                <c:pt idx="103">
                  <c:v>34182</c:v>
                </c:pt>
                <c:pt idx="104">
                  <c:v>34213</c:v>
                </c:pt>
                <c:pt idx="105">
                  <c:v>34243</c:v>
                </c:pt>
                <c:pt idx="106">
                  <c:v>34274</c:v>
                </c:pt>
                <c:pt idx="107">
                  <c:v>34304</c:v>
                </c:pt>
                <c:pt idx="108">
                  <c:v>34335</c:v>
                </c:pt>
                <c:pt idx="109">
                  <c:v>34366</c:v>
                </c:pt>
                <c:pt idx="110">
                  <c:v>34394</c:v>
                </c:pt>
                <c:pt idx="111">
                  <c:v>34425</c:v>
                </c:pt>
                <c:pt idx="112">
                  <c:v>34455</c:v>
                </c:pt>
                <c:pt idx="113">
                  <c:v>34486</c:v>
                </c:pt>
                <c:pt idx="114">
                  <c:v>34516</c:v>
                </c:pt>
                <c:pt idx="115">
                  <c:v>34547</c:v>
                </c:pt>
                <c:pt idx="116">
                  <c:v>34578</c:v>
                </c:pt>
                <c:pt idx="117">
                  <c:v>34608</c:v>
                </c:pt>
                <c:pt idx="118">
                  <c:v>34639</c:v>
                </c:pt>
                <c:pt idx="119">
                  <c:v>34669</c:v>
                </c:pt>
                <c:pt idx="120">
                  <c:v>34700</c:v>
                </c:pt>
                <c:pt idx="121">
                  <c:v>34731</c:v>
                </c:pt>
                <c:pt idx="122">
                  <c:v>34759</c:v>
                </c:pt>
                <c:pt idx="123">
                  <c:v>34790</c:v>
                </c:pt>
                <c:pt idx="124">
                  <c:v>34820</c:v>
                </c:pt>
                <c:pt idx="125">
                  <c:v>34851</c:v>
                </c:pt>
                <c:pt idx="126">
                  <c:v>34881</c:v>
                </c:pt>
                <c:pt idx="127">
                  <c:v>34912</c:v>
                </c:pt>
                <c:pt idx="128">
                  <c:v>34943</c:v>
                </c:pt>
                <c:pt idx="129">
                  <c:v>34973</c:v>
                </c:pt>
                <c:pt idx="130">
                  <c:v>35004</c:v>
                </c:pt>
                <c:pt idx="131">
                  <c:v>35034</c:v>
                </c:pt>
                <c:pt idx="132">
                  <c:v>35065</c:v>
                </c:pt>
                <c:pt idx="133">
                  <c:v>35096</c:v>
                </c:pt>
                <c:pt idx="134">
                  <c:v>35125</c:v>
                </c:pt>
                <c:pt idx="135">
                  <c:v>35156</c:v>
                </c:pt>
                <c:pt idx="136">
                  <c:v>35186</c:v>
                </c:pt>
                <c:pt idx="137">
                  <c:v>35217</c:v>
                </c:pt>
                <c:pt idx="138">
                  <c:v>35247</c:v>
                </c:pt>
                <c:pt idx="139">
                  <c:v>35278</c:v>
                </c:pt>
                <c:pt idx="140">
                  <c:v>35309</c:v>
                </c:pt>
                <c:pt idx="141">
                  <c:v>35339</c:v>
                </c:pt>
                <c:pt idx="142">
                  <c:v>35370</c:v>
                </c:pt>
                <c:pt idx="143">
                  <c:v>35400</c:v>
                </c:pt>
                <c:pt idx="144">
                  <c:v>35431</c:v>
                </c:pt>
                <c:pt idx="145">
                  <c:v>35462</c:v>
                </c:pt>
                <c:pt idx="146">
                  <c:v>35490</c:v>
                </c:pt>
                <c:pt idx="147">
                  <c:v>35521</c:v>
                </c:pt>
                <c:pt idx="148">
                  <c:v>35551</c:v>
                </c:pt>
                <c:pt idx="149">
                  <c:v>35582</c:v>
                </c:pt>
                <c:pt idx="150">
                  <c:v>35612</c:v>
                </c:pt>
                <c:pt idx="151">
                  <c:v>35643</c:v>
                </c:pt>
                <c:pt idx="152">
                  <c:v>35674</c:v>
                </c:pt>
                <c:pt idx="153">
                  <c:v>35704</c:v>
                </c:pt>
                <c:pt idx="154">
                  <c:v>35735</c:v>
                </c:pt>
                <c:pt idx="155">
                  <c:v>35765</c:v>
                </c:pt>
                <c:pt idx="156">
                  <c:v>35796</c:v>
                </c:pt>
                <c:pt idx="157">
                  <c:v>35827</c:v>
                </c:pt>
                <c:pt idx="158">
                  <c:v>35855</c:v>
                </c:pt>
                <c:pt idx="159">
                  <c:v>35886</c:v>
                </c:pt>
                <c:pt idx="160">
                  <c:v>35916</c:v>
                </c:pt>
                <c:pt idx="161">
                  <c:v>35947</c:v>
                </c:pt>
                <c:pt idx="162">
                  <c:v>35977</c:v>
                </c:pt>
                <c:pt idx="163">
                  <c:v>36008</c:v>
                </c:pt>
                <c:pt idx="164">
                  <c:v>36039</c:v>
                </c:pt>
                <c:pt idx="165">
                  <c:v>36069</c:v>
                </c:pt>
                <c:pt idx="166">
                  <c:v>36100</c:v>
                </c:pt>
                <c:pt idx="167">
                  <c:v>36130</c:v>
                </c:pt>
                <c:pt idx="168">
                  <c:v>36161</c:v>
                </c:pt>
                <c:pt idx="169">
                  <c:v>36192</c:v>
                </c:pt>
                <c:pt idx="170">
                  <c:v>36220</c:v>
                </c:pt>
                <c:pt idx="171">
                  <c:v>36251</c:v>
                </c:pt>
                <c:pt idx="172">
                  <c:v>36281</c:v>
                </c:pt>
                <c:pt idx="173">
                  <c:v>36312</c:v>
                </c:pt>
                <c:pt idx="174">
                  <c:v>36342</c:v>
                </c:pt>
                <c:pt idx="175">
                  <c:v>36373</c:v>
                </c:pt>
                <c:pt idx="176">
                  <c:v>36404</c:v>
                </c:pt>
                <c:pt idx="177">
                  <c:v>36434</c:v>
                </c:pt>
                <c:pt idx="178">
                  <c:v>36465</c:v>
                </c:pt>
                <c:pt idx="179">
                  <c:v>36495</c:v>
                </c:pt>
                <c:pt idx="180">
                  <c:v>36526</c:v>
                </c:pt>
                <c:pt idx="181">
                  <c:v>36557</c:v>
                </c:pt>
                <c:pt idx="182">
                  <c:v>36586</c:v>
                </c:pt>
                <c:pt idx="183">
                  <c:v>36617</c:v>
                </c:pt>
                <c:pt idx="184">
                  <c:v>36647</c:v>
                </c:pt>
                <c:pt idx="185">
                  <c:v>36678</c:v>
                </c:pt>
                <c:pt idx="186">
                  <c:v>36708</c:v>
                </c:pt>
                <c:pt idx="187">
                  <c:v>36739</c:v>
                </c:pt>
                <c:pt idx="188">
                  <c:v>36770</c:v>
                </c:pt>
                <c:pt idx="189">
                  <c:v>36800</c:v>
                </c:pt>
                <c:pt idx="190">
                  <c:v>36831</c:v>
                </c:pt>
                <c:pt idx="191">
                  <c:v>36861</c:v>
                </c:pt>
                <c:pt idx="192">
                  <c:v>36892</c:v>
                </c:pt>
                <c:pt idx="193">
                  <c:v>36923</c:v>
                </c:pt>
                <c:pt idx="194">
                  <c:v>36951</c:v>
                </c:pt>
                <c:pt idx="195">
                  <c:v>36982</c:v>
                </c:pt>
                <c:pt idx="196">
                  <c:v>37012</c:v>
                </c:pt>
                <c:pt idx="197">
                  <c:v>37043</c:v>
                </c:pt>
                <c:pt idx="198">
                  <c:v>37073</c:v>
                </c:pt>
                <c:pt idx="199">
                  <c:v>37104</c:v>
                </c:pt>
                <c:pt idx="200">
                  <c:v>37135</c:v>
                </c:pt>
                <c:pt idx="201">
                  <c:v>37165</c:v>
                </c:pt>
                <c:pt idx="202">
                  <c:v>37196</c:v>
                </c:pt>
                <c:pt idx="203">
                  <c:v>37226</c:v>
                </c:pt>
                <c:pt idx="204">
                  <c:v>37257</c:v>
                </c:pt>
                <c:pt idx="205">
                  <c:v>37288</c:v>
                </c:pt>
                <c:pt idx="206">
                  <c:v>37316</c:v>
                </c:pt>
                <c:pt idx="207">
                  <c:v>37347</c:v>
                </c:pt>
                <c:pt idx="208">
                  <c:v>37377</c:v>
                </c:pt>
                <c:pt idx="209">
                  <c:v>37408</c:v>
                </c:pt>
                <c:pt idx="210">
                  <c:v>37438</c:v>
                </c:pt>
                <c:pt idx="211">
                  <c:v>37469</c:v>
                </c:pt>
                <c:pt idx="212">
                  <c:v>37500</c:v>
                </c:pt>
                <c:pt idx="213">
                  <c:v>37530</c:v>
                </c:pt>
                <c:pt idx="214">
                  <c:v>37561</c:v>
                </c:pt>
                <c:pt idx="215">
                  <c:v>37591</c:v>
                </c:pt>
                <c:pt idx="216">
                  <c:v>37622</c:v>
                </c:pt>
                <c:pt idx="217">
                  <c:v>37653</c:v>
                </c:pt>
                <c:pt idx="218">
                  <c:v>37681</c:v>
                </c:pt>
                <c:pt idx="219">
                  <c:v>37712</c:v>
                </c:pt>
                <c:pt idx="220">
                  <c:v>37742</c:v>
                </c:pt>
                <c:pt idx="221">
                  <c:v>37773</c:v>
                </c:pt>
                <c:pt idx="222">
                  <c:v>37803</c:v>
                </c:pt>
                <c:pt idx="223">
                  <c:v>37834</c:v>
                </c:pt>
                <c:pt idx="224">
                  <c:v>37865</c:v>
                </c:pt>
                <c:pt idx="225">
                  <c:v>37895</c:v>
                </c:pt>
                <c:pt idx="226">
                  <c:v>37926</c:v>
                </c:pt>
                <c:pt idx="227">
                  <c:v>37956</c:v>
                </c:pt>
                <c:pt idx="228">
                  <c:v>37987</c:v>
                </c:pt>
                <c:pt idx="229">
                  <c:v>38018</c:v>
                </c:pt>
                <c:pt idx="230">
                  <c:v>38047</c:v>
                </c:pt>
                <c:pt idx="231">
                  <c:v>38078</c:v>
                </c:pt>
                <c:pt idx="232">
                  <c:v>38108</c:v>
                </c:pt>
                <c:pt idx="233">
                  <c:v>38139</c:v>
                </c:pt>
                <c:pt idx="234">
                  <c:v>38169</c:v>
                </c:pt>
                <c:pt idx="235">
                  <c:v>38200</c:v>
                </c:pt>
                <c:pt idx="236">
                  <c:v>38231</c:v>
                </c:pt>
                <c:pt idx="237">
                  <c:v>38261</c:v>
                </c:pt>
                <c:pt idx="238">
                  <c:v>38292</c:v>
                </c:pt>
                <c:pt idx="239">
                  <c:v>38322</c:v>
                </c:pt>
                <c:pt idx="240">
                  <c:v>38353</c:v>
                </c:pt>
                <c:pt idx="241">
                  <c:v>38384</c:v>
                </c:pt>
                <c:pt idx="242">
                  <c:v>38412</c:v>
                </c:pt>
                <c:pt idx="243">
                  <c:v>38443</c:v>
                </c:pt>
                <c:pt idx="244">
                  <c:v>38473</c:v>
                </c:pt>
                <c:pt idx="245">
                  <c:v>38504</c:v>
                </c:pt>
                <c:pt idx="246">
                  <c:v>38534</c:v>
                </c:pt>
                <c:pt idx="247">
                  <c:v>38565</c:v>
                </c:pt>
                <c:pt idx="248">
                  <c:v>38596</c:v>
                </c:pt>
                <c:pt idx="249">
                  <c:v>38626</c:v>
                </c:pt>
                <c:pt idx="250">
                  <c:v>38657</c:v>
                </c:pt>
                <c:pt idx="251">
                  <c:v>38687</c:v>
                </c:pt>
                <c:pt idx="252">
                  <c:v>38718</c:v>
                </c:pt>
                <c:pt idx="253">
                  <c:v>38749</c:v>
                </c:pt>
                <c:pt idx="254">
                  <c:v>38777</c:v>
                </c:pt>
                <c:pt idx="255">
                  <c:v>38808</c:v>
                </c:pt>
                <c:pt idx="256">
                  <c:v>38838</c:v>
                </c:pt>
                <c:pt idx="257">
                  <c:v>38869</c:v>
                </c:pt>
                <c:pt idx="258">
                  <c:v>38899</c:v>
                </c:pt>
                <c:pt idx="259">
                  <c:v>38930</c:v>
                </c:pt>
                <c:pt idx="260">
                  <c:v>38961</c:v>
                </c:pt>
                <c:pt idx="261">
                  <c:v>38991</c:v>
                </c:pt>
                <c:pt idx="262">
                  <c:v>39022</c:v>
                </c:pt>
                <c:pt idx="263">
                  <c:v>39052</c:v>
                </c:pt>
                <c:pt idx="264">
                  <c:v>39083</c:v>
                </c:pt>
                <c:pt idx="265">
                  <c:v>39114</c:v>
                </c:pt>
                <c:pt idx="266">
                  <c:v>39142</c:v>
                </c:pt>
                <c:pt idx="267">
                  <c:v>39173</c:v>
                </c:pt>
                <c:pt idx="268">
                  <c:v>39203</c:v>
                </c:pt>
                <c:pt idx="269">
                  <c:v>39234</c:v>
                </c:pt>
                <c:pt idx="270">
                  <c:v>39264</c:v>
                </c:pt>
                <c:pt idx="271">
                  <c:v>39295</c:v>
                </c:pt>
                <c:pt idx="272">
                  <c:v>39326</c:v>
                </c:pt>
                <c:pt idx="273">
                  <c:v>39356</c:v>
                </c:pt>
                <c:pt idx="274">
                  <c:v>39387</c:v>
                </c:pt>
                <c:pt idx="275">
                  <c:v>39417</c:v>
                </c:pt>
                <c:pt idx="276">
                  <c:v>39448</c:v>
                </c:pt>
                <c:pt idx="277">
                  <c:v>39479</c:v>
                </c:pt>
                <c:pt idx="278">
                  <c:v>39508</c:v>
                </c:pt>
                <c:pt idx="279">
                  <c:v>39539</c:v>
                </c:pt>
                <c:pt idx="280">
                  <c:v>39569</c:v>
                </c:pt>
                <c:pt idx="281">
                  <c:v>39600</c:v>
                </c:pt>
                <c:pt idx="282">
                  <c:v>39630</c:v>
                </c:pt>
                <c:pt idx="283">
                  <c:v>39661</c:v>
                </c:pt>
                <c:pt idx="284">
                  <c:v>39692</c:v>
                </c:pt>
                <c:pt idx="285">
                  <c:v>39722</c:v>
                </c:pt>
                <c:pt idx="286">
                  <c:v>39753</c:v>
                </c:pt>
                <c:pt idx="287">
                  <c:v>39783</c:v>
                </c:pt>
                <c:pt idx="288">
                  <c:v>39814</c:v>
                </c:pt>
                <c:pt idx="289">
                  <c:v>39845</c:v>
                </c:pt>
                <c:pt idx="290">
                  <c:v>39873</c:v>
                </c:pt>
                <c:pt idx="291">
                  <c:v>39904</c:v>
                </c:pt>
                <c:pt idx="292">
                  <c:v>39934</c:v>
                </c:pt>
                <c:pt idx="293">
                  <c:v>39965</c:v>
                </c:pt>
                <c:pt idx="294">
                  <c:v>39995</c:v>
                </c:pt>
                <c:pt idx="295">
                  <c:v>40026</c:v>
                </c:pt>
                <c:pt idx="296">
                  <c:v>40057</c:v>
                </c:pt>
                <c:pt idx="297">
                  <c:v>40087</c:v>
                </c:pt>
                <c:pt idx="298">
                  <c:v>40118</c:v>
                </c:pt>
                <c:pt idx="299">
                  <c:v>40148</c:v>
                </c:pt>
                <c:pt idx="300">
                  <c:v>40179</c:v>
                </c:pt>
                <c:pt idx="301">
                  <c:v>40210</c:v>
                </c:pt>
                <c:pt idx="302">
                  <c:v>40238</c:v>
                </c:pt>
                <c:pt idx="303">
                  <c:v>40269</c:v>
                </c:pt>
                <c:pt idx="304">
                  <c:v>40299</c:v>
                </c:pt>
                <c:pt idx="305">
                  <c:v>40330</c:v>
                </c:pt>
                <c:pt idx="306">
                  <c:v>40360</c:v>
                </c:pt>
                <c:pt idx="307">
                  <c:v>40391</c:v>
                </c:pt>
                <c:pt idx="308">
                  <c:v>40422</c:v>
                </c:pt>
                <c:pt idx="309">
                  <c:v>40452</c:v>
                </c:pt>
                <c:pt idx="310">
                  <c:v>40483</c:v>
                </c:pt>
                <c:pt idx="311">
                  <c:v>40513</c:v>
                </c:pt>
                <c:pt idx="312">
                  <c:v>40544</c:v>
                </c:pt>
                <c:pt idx="313">
                  <c:v>40575</c:v>
                </c:pt>
                <c:pt idx="314">
                  <c:v>40603</c:v>
                </c:pt>
                <c:pt idx="315">
                  <c:v>40634</c:v>
                </c:pt>
                <c:pt idx="316">
                  <c:v>40664</c:v>
                </c:pt>
                <c:pt idx="317">
                  <c:v>40695</c:v>
                </c:pt>
                <c:pt idx="318">
                  <c:v>40725</c:v>
                </c:pt>
                <c:pt idx="319">
                  <c:v>40756</c:v>
                </c:pt>
                <c:pt idx="320">
                  <c:v>40787</c:v>
                </c:pt>
                <c:pt idx="321">
                  <c:v>40817</c:v>
                </c:pt>
                <c:pt idx="322">
                  <c:v>40848</c:v>
                </c:pt>
                <c:pt idx="323">
                  <c:v>40878</c:v>
                </c:pt>
                <c:pt idx="324">
                  <c:v>40909</c:v>
                </c:pt>
                <c:pt idx="325">
                  <c:v>40940</c:v>
                </c:pt>
                <c:pt idx="326">
                  <c:v>40969</c:v>
                </c:pt>
                <c:pt idx="327">
                  <c:v>41000</c:v>
                </c:pt>
                <c:pt idx="328">
                  <c:v>41030</c:v>
                </c:pt>
                <c:pt idx="329">
                  <c:v>41061</c:v>
                </c:pt>
                <c:pt idx="330">
                  <c:v>41091</c:v>
                </c:pt>
                <c:pt idx="331">
                  <c:v>41122</c:v>
                </c:pt>
                <c:pt idx="332">
                  <c:v>41153</c:v>
                </c:pt>
                <c:pt idx="333">
                  <c:v>41183</c:v>
                </c:pt>
                <c:pt idx="334">
                  <c:v>41214</c:v>
                </c:pt>
                <c:pt idx="335">
                  <c:v>41244</c:v>
                </c:pt>
                <c:pt idx="336">
                  <c:v>41275</c:v>
                </c:pt>
                <c:pt idx="337">
                  <c:v>41306</c:v>
                </c:pt>
                <c:pt idx="338">
                  <c:v>41334</c:v>
                </c:pt>
                <c:pt idx="339">
                  <c:v>41365</c:v>
                </c:pt>
                <c:pt idx="340">
                  <c:v>41395</c:v>
                </c:pt>
                <c:pt idx="341">
                  <c:v>41426</c:v>
                </c:pt>
                <c:pt idx="342">
                  <c:v>41456</c:v>
                </c:pt>
                <c:pt idx="343">
                  <c:v>41487</c:v>
                </c:pt>
                <c:pt idx="344">
                  <c:v>41518</c:v>
                </c:pt>
                <c:pt idx="345">
                  <c:v>41548</c:v>
                </c:pt>
                <c:pt idx="346">
                  <c:v>41579</c:v>
                </c:pt>
                <c:pt idx="347">
                  <c:v>41609</c:v>
                </c:pt>
                <c:pt idx="348">
                  <c:v>41640</c:v>
                </c:pt>
                <c:pt idx="349">
                  <c:v>41671</c:v>
                </c:pt>
                <c:pt idx="350">
                  <c:v>41699</c:v>
                </c:pt>
                <c:pt idx="351">
                  <c:v>41730</c:v>
                </c:pt>
                <c:pt idx="352">
                  <c:v>41760</c:v>
                </c:pt>
                <c:pt idx="353">
                  <c:v>41791</c:v>
                </c:pt>
                <c:pt idx="354">
                  <c:v>41821</c:v>
                </c:pt>
                <c:pt idx="355">
                  <c:v>41852</c:v>
                </c:pt>
                <c:pt idx="356">
                  <c:v>41883</c:v>
                </c:pt>
                <c:pt idx="357">
                  <c:v>41913</c:v>
                </c:pt>
                <c:pt idx="358">
                  <c:v>41944</c:v>
                </c:pt>
                <c:pt idx="359">
                  <c:v>41974</c:v>
                </c:pt>
                <c:pt idx="360">
                  <c:v>42005</c:v>
                </c:pt>
                <c:pt idx="361">
                  <c:v>42036</c:v>
                </c:pt>
                <c:pt idx="362">
                  <c:v>42064</c:v>
                </c:pt>
                <c:pt idx="363">
                  <c:v>42095</c:v>
                </c:pt>
                <c:pt idx="364">
                  <c:v>42125</c:v>
                </c:pt>
                <c:pt idx="365">
                  <c:v>42156</c:v>
                </c:pt>
                <c:pt idx="366">
                  <c:v>42186</c:v>
                </c:pt>
                <c:pt idx="367">
                  <c:v>42217</c:v>
                </c:pt>
                <c:pt idx="368">
                  <c:v>42248</c:v>
                </c:pt>
                <c:pt idx="369">
                  <c:v>42278</c:v>
                </c:pt>
                <c:pt idx="370">
                  <c:v>42309</c:v>
                </c:pt>
                <c:pt idx="371">
                  <c:v>42339</c:v>
                </c:pt>
                <c:pt idx="372">
                  <c:v>42370</c:v>
                </c:pt>
                <c:pt idx="373">
                  <c:v>42401</c:v>
                </c:pt>
                <c:pt idx="374">
                  <c:v>42430</c:v>
                </c:pt>
                <c:pt idx="375">
                  <c:v>42461</c:v>
                </c:pt>
                <c:pt idx="376">
                  <c:v>42491</c:v>
                </c:pt>
                <c:pt idx="377">
                  <c:v>42522</c:v>
                </c:pt>
                <c:pt idx="378">
                  <c:v>42552</c:v>
                </c:pt>
                <c:pt idx="379">
                  <c:v>42583</c:v>
                </c:pt>
                <c:pt idx="380">
                  <c:v>42614</c:v>
                </c:pt>
                <c:pt idx="381">
                  <c:v>42644</c:v>
                </c:pt>
                <c:pt idx="382">
                  <c:v>42675</c:v>
                </c:pt>
                <c:pt idx="383">
                  <c:v>42705</c:v>
                </c:pt>
                <c:pt idx="384">
                  <c:v>42736</c:v>
                </c:pt>
                <c:pt idx="385">
                  <c:v>42767</c:v>
                </c:pt>
                <c:pt idx="386">
                  <c:v>42795</c:v>
                </c:pt>
                <c:pt idx="387">
                  <c:v>42826</c:v>
                </c:pt>
                <c:pt idx="388">
                  <c:v>42856</c:v>
                </c:pt>
                <c:pt idx="389">
                  <c:v>42887</c:v>
                </c:pt>
                <c:pt idx="390">
                  <c:v>42917</c:v>
                </c:pt>
                <c:pt idx="391">
                  <c:v>42948</c:v>
                </c:pt>
                <c:pt idx="392">
                  <c:v>42979</c:v>
                </c:pt>
                <c:pt idx="393">
                  <c:v>43009</c:v>
                </c:pt>
                <c:pt idx="394">
                  <c:v>43040</c:v>
                </c:pt>
                <c:pt idx="395">
                  <c:v>43070</c:v>
                </c:pt>
                <c:pt idx="396">
                  <c:v>43101</c:v>
                </c:pt>
              </c:numCache>
            </c:numRef>
          </c:cat>
          <c:val>
            <c:numRef>
              <c:f>'[STI Model.xlsx]Unemployment Rate'!$B$12:$B$408</c:f>
              <c:numCache>
                <c:formatCode>0.000</c:formatCode>
                <c:ptCount val="397"/>
                <c:pt idx="0">
                  <c:v>7.2999999999999995E-2</c:v>
                </c:pt>
                <c:pt idx="1">
                  <c:v>7.2000000000000008E-2</c:v>
                </c:pt>
                <c:pt idx="2">
                  <c:v>7.2000000000000008E-2</c:v>
                </c:pt>
                <c:pt idx="3">
                  <c:v>7.2999999999999995E-2</c:v>
                </c:pt>
                <c:pt idx="4">
                  <c:v>7.2000000000000008E-2</c:v>
                </c:pt>
                <c:pt idx="5">
                  <c:v>7.400000000000001E-2</c:v>
                </c:pt>
                <c:pt idx="6">
                  <c:v>7.400000000000001E-2</c:v>
                </c:pt>
                <c:pt idx="7">
                  <c:v>7.0999999999999994E-2</c:v>
                </c:pt>
                <c:pt idx="8">
                  <c:v>7.0999999999999994E-2</c:v>
                </c:pt>
                <c:pt idx="9">
                  <c:v>7.0999999999999994E-2</c:v>
                </c:pt>
                <c:pt idx="10">
                  <c:v>7.0000000000000007E-2</c:v>
                </c:pt>
                <c:pt idx="11">
                  <c:v>7.0000000000000007E-2</c:v>
                </c:pt>
                <c:pt idx="12">
                  <c:v>6.7000000000000004E-2</c:v>
                </c:pt>
                <c:pt idx="13">
                  <c:v>7.2000000000000008E-2</c:v>
                </c:pt>
                <c:pt idx="14">
                  <c:v>7.2000000000000008E-2</c:v>
                </c:pt>
                <c:pt idx="15">
                  <c:v>7.0999999999999994E-2</c:v>
                </c:pt>
                <c:pt idx="16">
                  <c:v>7.2000000000000008E-2</c:v>
                </c:pt>
                <c:pt idx="17">
                  <c:v>7.2000000000000008E-2</c:v>
                </c:pt>
                <c:pt idx="18">
                  <c:v>7.0000000000000007E-2</c:v>
                </c:pt>
                <c:pt idx="19">
                  <c:v>6.9000000000000006E-2</c:v>
                </c:pt>
                <c:pt idx="20">
                  <c:v>7.0000000000000007E-2</c:v>
                </c:pt>
                <c:pt idx="21">
                  <c:v>7.0000000000000007E-2</c:v>
                </c:pt>
                <c:pt idx="22">
                  <c:v>6.9000000000000006E-2</c:v>
                </c:pt>
                <c:pt idx="23">
                  <c:v>6.6000000000000003E-2</c:v>
                </c:pt>
                <c:pt idx="24">
                  <c:v>6.6000000000000003E-2</c:v>
                </c:pt>
                <c:pt idx="25">
                  <c:v>6.6000000000000003E-2</c:v>
                </c:pt>
                <c:pt idx="26">
                  <c:v>6.6000000000000003E-2</c:v>
                </c:pt>
                <c:pt idx="27">
                  <c:v>6.3E-2</c:v>
                </c:pt>
                <c:pt idx="28">
                  <c:v>6.3E-2</c:v>
                </c:pt>
                <c:pt idx="29">
                  <c:v>6.2E-2</c:v>
                </c:pt>
                <c:pt idx="30">
                  <c:v>6.0999999999999999E-2</c:v>
                </c:pt>
                <c:pt idx="31">
                  <c:v>0.06</c:v>
                </c:pt>
                <c:pt idx="32">
                  <c:v>5.9000000000000004E-2</c:v>
                </c:pt>
                <c:pt idx="33">
                  <c:v>0.06</c:v>
                </c:pt>
                <c:pt idx="34">
                  <c:v>5.7999999999999996E-2</c:v>
                </c:pt>
                <c:pt idx="35">
                  <c:v>5.7000000000000002E-2</c:v>
                </c:pt>
                <c:pt idx="36">
                  <c:v>5.7000000000000002E-2</c:v>
                </c:pt>
                <c:pt idx="37">
                  <c:v>5.7000000000000002E-2</c:v>
                </c:pt>
                <c:pt idx="38">
                  <c:v>5.7000000000000002E-2</c:v>
                </c:pt>
                <c:pt idx="39">
                  <c:v>5.4000000000000006E-2</c:v>
                </c:pt>
                <c:pt idx="40">
                  <c:v>5.5999999999999994E-2</c:v>
                </c:pt>
                <c:pt idx="41">
                  <c:v>5.4000000000000006E-2</c:v>
                </c:pt>
                <c:pt idx="42">
                  <c:v>5.4000000000000006E-2</c:v>
                </c:pt>
                <c:pt idx="43">
                  <c:v>5.5999999999999994E-2</c:v>
                </c:pt>
                <c:pt idx="44">
                  <c:v>5.4000000000000006E-2</c:v>
                </c:pt>
                <c:pt idx="45">
                  <c:v>5.4000000000000006E-2</c:v>
                </c:pt>
                <c:pt idx="46">
                  <c:v>5.2999999999999999E-2</c:v>
                </c:pt>
                <c:pt idx="47">
                  <c:v>5.2999999999999999E-2</c:v>
                </c:pt>
                <c:pt idx="48">
                  <c:v>5.4000000000000006E-2</c:v>
                </c:pt>
                <c:pt idx="49">
                  <c:v>5.2000000000000005E-2</c:v>
                </c:pt>
                <c:pt idx="50">
                  <c:v>0.05</c:v>
                </c:pt>
                <c:pt idx="51">
                  <c:v>5.2000000000000005E-2</c:v>
                </c:pt>
                <c:pt idx="52">
                  <c:v>5.2000000000000005E-2</c:v>
                </c:pt>
                <c:pt idx="53">
                  <c:v>5.2999999999999999E-2</c:v>
                </c:pt>
                <c:pt idx="54">
                  <c:v>5.2000000000000005E-2</c:v>
                </c:pt>
                <c:pt idx="55">
                  <c:v>5.2000000000000005E-2</c:v>
                </c:pt>
                <c:pt idx="56">
                  <c:v>5.2999999999999999E-2</c:v>
                </c:pt>
                <c:pt idx="57">
                  <c:v>5.2999999999999999E-2</c:v>
                </c:pt>
                <c:pt idx="58">
                  <c:v>5.4000000000000006E-2</c:v>
                </c:pt>
                <c:pt idx="59">
                  <c:v>5.4000000000000006E-2</c:v>
                </c:pt>
                <c:pt idx="60">
                  <c:v>5.4000000000000006E-2</c:v>
                </c:pt>
                <c:pt idx="61">
                  <c:v>5.2999999999999999E-2</c:v>
                </c:pt>
                <c:pt idx="62">
                  <c:v>5.2000000000000005E-2</c:v>
                </c:pt>
                <c:pt idx="63">
                  <c:v>5.4000000000000006E-2</c:v>
                </c:pt>
                <c:pt idx="64">
                  <c:v>5.4000000000000006E-2</c:v>
                </c:pt>
                <c:pt idx="65">
                  <c:v>5.2000000000000005E-2</c:v>
                </c:pt>
                <c:pt idx="66">
                  <c:v>5.5E-2</c:v>
                </c:pt>
                <c:pt idx="67">
                  <c:v>5.7000000000000002E-2</c:v>
                </c:pt>
                <c:pt idx="68">
                  <c:v>5.9000000000000004E-2</c:v>
                </c:pt>
                <c:pt idx="69">
                  <c:v>5.9000000000000004E-2</c:v>
                </c:pt>
                <c:pt idx="70">
                  <c:v>6.2E-2</c:v>
                </c:pt>
                <c:pt idx="71">
                  <c:v>6.3E-2</c:v>
                </c:pt>
                <c:pt idx="72">
                  <c:v>6.4000000000000001E-2</c:v>
                </c:pt>
                <c:pt idx="73">
                  <c:v>6.6000000000000003E-2</c:v>
                </c:pt>
                <c:pt idx="74">
                  <c:v>6.8000000000000005E-2</c:v>
                </c:pt>
                <c:pt idx="75">
                  <c:v>6.7000000000000004E-2</c:v>
                </c:pt>
                <c:pt idx="76">
                  <c:v>6.9000000000000006E-2</c:v>
                </c:pt>
                <c:pt idx="77">
                  <c:v>6.9000000000000006E-2</c:v>
                </c:pt>
                <c:pt idx="78">
                  <c:v>6.8000000000000005E-2</c:v>
                </c:pt>
                <c:pt idx="79">
                  <c:v>6.9000000000000006E-2</c:v>
                </c:pt>
                <c:pt idx="80">
                  <c:v>6.9000000000000006E-2</c:v>
                </c:pt>
                <c:pt idx="81">
                  <c:v>7.0000000000000007E-2</c:v>
                </c:pt>
                <c:pt idx="82">
                  <c:v>7.0000000000000007E-2</c:v>
                </c:pt>
                <c:pt idx="83">
                  <c:v>7.2999999999999995E-2</c:v>
                </c:pt>
                <c:pt idx="84">
                  <c:v>7.2999999999999995E-2</c:v>
                </c:pt>
                <c:pt idx="85">
                  <c:v>7.400000000000001E-2</c:v>
                </c:pt>
                <c:pt idx="86">
                  <c:v>7.400000000000001E-2</c:v>
                </c:pt>
                <c:pt idx="87">
                  <c:v>7.400000000000001E-2</c:v>
                </c:pt>
                <c:pt idx="88">
                  <c:v>7.5999999999999998E-2</c:v>
                </c:pt>
                <c:pt idx="89">
                  <c:v>7.8E-2</c:v>
                </c:pt>
                <c:pt idx="90">
                  <c:v>7.6999999999999999E-2</c:v>
                </c:pt>
                <c:pt idx="91">
                  <c:v>7.5999999999999998E-2</c:v>
                </c:pt>
                <c:pt idx="92">
                  <c:v>7.5999999999999998E-2</c:v>
                </c:pt>
                <c:pt idx="93">
                  <c:v>7.2999999999999995E-2</c:v>
                </c:pt>
                <c:pt idx="94">
                  <c:v>7.400000000000001E-2</c:v>
                </c:pt>
                <c:pt idx="95">
                  <c:v>7.400000000000001E-2</c:v>
                </c:pt>
                <c:pt idx="96">
                  <c:v>7.2999999999999995E-2</c:v>
                </c:pt>
                <c:pt idx="97">
                  <c:v>7.0999999999999994E-2</c:v>
                </c:pt>
                <c:pt idx="98">
                  <c:v>7.0000000000000007E-2</c:v>
                </c:pt>
                <c:pt idx="99">
                  <c:v>7.0999999999999994E-2</c:v>
                </c:pt>
                <c:pt idx="100">
                  <c:v>7.0999999999999994E-2</c:v>
                </c:pt>
                <c:pt idx="101">
                  <c:v>7.0000000000000007E-2</c:v>
                </c:pt>
                <c:pt idx="102">
                  <c:v>6.9000000000000006E-2</c:v>
                </c:pt>
                <c:pt idx="103">
                  <c:v>6.8000000000000005E-2</c:v>
                </c:pt>
                <c:pt idx="104">
                  <c:v>6.7000000000000004E-2</c:v>
                </c:pt>
                <c:pt idx="105">
                  <c:v>6.8000000000000005E-2</c:v>
                </c:pt>
                <c:pt idx="106">
                  <c:v>6.6000000000000003E-2</c:v>
                </c:pt>
                <c:pt idx="107">
                  <c:v>6.5000000000000002E-2</c:v>
                </c:pt>
                <c:pt idx="108">
                  <c:v>6.6000000000000003E-2</c:v>
                </c:pt>
                <c:pt idx="109">
                  <c:v>6.6000000000000003E-2</c:v>
                </c:pt>
                <c:pt idx="110">
                  <c:v>6.5000000000000002E-2</c:v>
                </c:pt>
                <c:pt idx="111">
                  <c:v>6.4000000000000001E-2</c:v>
                </c:pt>
                <c:pt idx="112">
                  <c:v>6.0999999999999999E-2</c:v>
                </c:pt>
                <c:pt idx="113">
                  <c:v>6.0999999999999999E-2</c:v>
                </c:pt>
                <c:pt idx="114">
                  <c:v>6.0999999999999999E-2</c:v>
                </c:pt>
                <c:pt idx="115">
                  <c:v>0.06</c:v>
                </c:pt>
                <c:pt idx="116">
                  <c:v>5.9000000000000004E-2</c:v>
                </c:pt>
                <c:pt idx="117">
                  <c:v>5.7999999999999996E-2</c:v>
                </c:pt>
                <c:pt idx="118">
                  <c:v>5.5999999999999994E-2</c:v>
                </c:pt>
                <c:pt idx="119">
                  <c:v>5.5E-2</c:v>
                </c:pt>
                <c:pt idx="120">
                  <c:v>5.5999999999999994E-2</c:v>
                </c:pt>
                <c:pt idx="121">
                  <c:v>5.4000000000000006E-2</c:v>
                </c:pt>
                <c:pt idx="122">
                  <c:v>5.4000000000000006E-2</c:v>
                </c:pt>
                <c:pt idx="123">
                  <c:v>5.7999999999999996E-2</c:v>
                </c:pt>
                <c:pt idx="124">
                  <c:v>5.5999999999999994E-2</c:v>
                </c:pt>
                <c:pt idx="125">
                  <c:v>5.5999999999999994E-2</c:v>
                </c:pt>
                <c:pt idx="126">
                  <c:v>5.7000000000000002E-2</c:v>
                </c:pt>
                <c:pt idx="127">
                  <c:v>5.7000000000000002E-2</c:v>
                </c:pt>
                <c:pt idx="128">
                  <c:v>5.5999999999999994E-2</c:v>
                </c:pt>
                <c:pt idx="129">
                  <c:v>5.5E-2</c:v>
                </c:pt>
                <c:pt idx="130">
                  <c:v>5.5999999999999994E-2</c:v>
                </c:pt>
                <c:pt idx="131">
                  <c:v>5.5999999999999994E-2</c:v>
                </c:pt>
                <c:pt idx="132">
                  <c:v>5.5999999999999994E-2</c:v>
                </c:pt>
                <c:pt idx="133">
                  <c:v>5.5E-2</c:v>
                </c:pt>
                <c:pt idx="134">
                  <c:v>5.5E-2</c:v>
                </c:pt>
                <c:pt idx="135">
                  <c:v>5.5999999999999994E-2</c:v>
                </c:pt>
                <c:pt idx="136">
                  <c:v>5.5999999999999994E-2</c:v>
                </c:pt>
                <c:pt idx="137">
                  <c:v>5.2999999999999999E-2</c:v>
                </c:pt>
                <c:pt idx="138">
                  <c:v>5.5E-2</c:v>
                </c:pt>
                <c:pt idx="139">
                  <c:v>5.0999999999999997E-2</c:v>
                </c:pt>
                <c:pt idx="140">
                  <c:v>5.2000000000000005E-2</c:v>
                </c:pt>
                <c:pt idx="141">
                  <c:v>5.2000000000000005E-2</c:v>
                </c:pt>
                <c:pt idx="142">
                  <c:v>5.4000000000000006E-2</c:v>
                </c:pt>
                <c:pt idx="143">
                  <c:v>5.4000000000000006E-2</c:v>
                </c:pt>
                <c:pt idx="144">
                  <c:v>5.2999999999999999E-2</c:v>
                </c:pt>
                <c:pt idx="145">
                  <c:v>5.2000000000000005E-2</c:v>
                </c:pt>
                <c:pt idx="146">
                  <c:v>5.2000000000000005E-2</c:v>
                </c:pt>
                <c:pt idx="147">
                  <c:v>5.0999999999999997E-2</c:v>
                </c:pt>
                <c:pt idx="148">
                  <c:v>4.9000000000000002E-2</c:v>
                </c:pt>
                <c:pt idx="149">
                  <c:v>0.05</c:v>
                </c:pt>
                <c:pt idx="150">
                  <c:v>4.9000000000000002E-2</c:v>
                </c:pt>
                <c:pt idx="151">
                  <c:v>4.8000000000000001E-2</c:v>
                </c:pt>
                <c:pt idx="152">
                  <c:v>4.9000000000000002E-2</c:v>
                </c:pt>
                <c:pt idx="153">
                  <c:v>4.7E-2</c:v>
                </c:pt>
                <c:pt idx="154">
                  <c:v>4.5999999999999999E-2</c:v>
                </c:pt>
                <c:pt idx="155">
                  <c:v>4.7E-2</c:v>
                </c:pt>
                <c:pt idx="156">
                  <c:v>4.5999999999999999E-2</c:v>
                </c:pt>
                <c:pt idx="157">
                  <c:v>4.5999999999999999E-2</c:v>
                </c:pt>
                <c:pt idx="158">
                  <c:v>4.7E-2</c:v>
                </c:pt>
                <c:pt idx="159">
                  <c:v>4.2999999999999997E-2</c:v>
                </c:pt>
                <c:pt idx="160">
                  <c:v>4.4000000000000004E-2</c:v>
                </c:pt>
                <c:pt idx="161">
                  <c:v>4.4999999999999998E-2</c:v>
                </c:pt>
                <c:pt idx="162">
                  <c:v>4.4999999999999998E-2</c:v>
                </c:pt>
                <c:pt idx="163">
                  <c:v>4.4999999999999998E-2</c:v>
                </c:pt>
                <c:pt idx="164">
                  <c:v>4.5999999999999999E-2</c:v>
                </c:pt>
                <c:pt idx="165">
                  <c:v>4.4999999999999998E-2</c:v>
                </c:pt>
                <c:pt idx="166">
                  <c:v>4.4000000000000004E-2</c:v>
                </c:pt>
                <c:pt idx="167">
                  <c:v>4.4000000000000004E-2</c:v>
                </c:pt>
                <c:pt idx="168">
                  <c:v>4.2999999999999997E-2</c:v>
                </c:pt>
                <c:pt idx="169">
                  <c:v>4.4000000000000004E-2</c:v>
                </c:pt>
                <c:pt idx="170">
                  <c:v>4.2000000000000003E-2</c:v>
                </c:pt>
                <c:pt idx="171">
                  <c:v>4.2999999999999997E-2</c:v>
                </c:pt>
                <c:pt idx="172">
                  <c:v>4.2000000000000003E-2</c:v>
                </c:pt>
                <c:pt idx="173">
                  <c:v>4.2999999999999997E-2</c:v>
                </c:pt>
                <c:pt idx="174">
                  <c:v>4.2999999999999997E-2</c:v>
                </c:pt>
                <c:pt idx="175">
                  <c:v>4.2000000000000003E-2</c:v>
                </c:pt>
                <c:pt idx="176">
                  <c:v>4.2000000000000003E-2</c:v>
                </c:pt>
                <c:pt idx="177">
                  <c:v>4.0999999999999995E-2</c:v>
                </c:pt>
                <c:pt idx="178">
                  <c:v>4.0999999999999995E-2</c:v>
                </c:pt>
                <c:pt idx="179">
                  <c:v>0.04</c:v>
                </c:pt>
                <c:pt idx="180">
                  <c:v>0.04</c:v>
                </c:pt>
                <c:pt idx="181">
                  <c:v>4.0999999999999995E-2</c:v>
                </c:pt>
                <c:pt idx="182">
                  <c:v>0.04</c:v>
                </c:pt>
                <c:pt idx="183">
                  <c:v>3.7999999999999999E-2</c:v>
                </c:pt>
                <c:pt idx="184">
                  <c:v>0.04</c:v>
                </c:pt>
                <c:pt idx="185">
                  <c:v>0.04</c:v>
                </c:pt>
                <c:pt idx="186">
                  <c:v>0.04</c:v>
                </c:pt>
                <c:pt idx="187">
                  <c:v>4.0999999999999995E-2</c:v>
                </c:pt>
                <c:pt idx="188">
                  <c:v>3.9E-2</c:v>
                </c:pt>
                <c:pt idx="189">
                  <c:v>3.9E-2</c:v>
                </c:pt>
                <c:pt idx="190">
                  <c:v>3.9E-2</c:v>
                </c:pt>
                <c:pt idx="191">
                  <c:v>3.9E-2</c:v>
                </c:pt>
                <c:pt idx="192">
                  <c:v>4.2000000000000003E-2</c:v>
                </c:pt>
                <c:pt idx="193">
                  <c:v>4.2000000000000003E-2</c:v>
                </c:pt>
                <c:pt idx="194">
                  <c:v>4.2999999999999997E-2</c:v>
                </c:pt>
                <c:pt idx="195">
                  <c:v>4.4000000000000004E-2</c:v>
                </c:pt>
                <c:pt idx="196">
                  <c:v>4.2999999999999997E-2</c:v>
                </c:pt>
                <c:pt idx="197">
                  <c:v>4.4999999999999998E-2</c:v>
                </c:pt>
                <c:pt idx="198">
                  <c:v>4.5999999999999999E-2</c:v>
                </c:pt>
                <c:pt idx="199">
                  <c:v>4.9000000000000002E-2</c:v>
                </c:pt>
                <c:pt idx="200">
                  <c:v>0.05</c:v>
                </c:pt>
                <c:pt idx="201">
                  <c:v>5.2999999999999999E-2</c:v>
                </c:pt>
                <c:pt idx="202">
                  <c:v>5.5E-2</c:v>
                </c:pt>
                <c:pt idx="203">
                  <c:v>5.7000000000000002E-2</c:v>
                </c:pt>
                <c:pt idx="204">
                  <c:v>5.7000000000000002E-2</c:v>
                </c:pt>
                <c:pt idx="205">
                  <c:v>5.7000000000000002E-2</c:v>
                </c:pt>
                <c:pt idx="206">
                  <c:v>5.7000000000000002E-2</c:v>
                </c:pt>
                <c:pt idx="207">
                  <c:v>5.9000000000000004E-2</c:v>
                </c:pt>
                <c:pt idx="208">
                  <c:v>5.7999999999999996E-2</c:v>
                </c:pt>
                <c:pt idx="209">
                  <c:v>5.7999999999999996E-2</c:v>
                </c:pt>
                <c:pt idx="210">
                  <c:v>5.7999999999999996E-2</c:v>
                </c:pt>
                <c:pt idx="211">
                  <c:v>5.7000000000000002E-2</c:v>
                </c:pt>
                <c:pt idx="212">
                  <c:v>5.7000000000000002E-2</c:v>
                </c:pt>
                <c:pt idx="213">
                  <c:v>5.7000000000000002E-2</c:v>
                </c:pt>
                <c:pt idx="214">
                  <c:v>5.9000000000000004E-2</c:v>
                </c:pt>
                <c:pt idx="215">
                  <c:v>0.06</c:v>
                </c:pt>
                <c:pt idx="216">
                  <c:v>5.7999999999999996E-2</c:v>
                </c:pt>
                <c:pt idx="217">
                  <c:v>5.9000000000000004E-2</c:v>
                </c:pt>
                <c:pt idx="218">
                  <c:v>5.9000000000000004E-2</c:v>
                </c:pt>
                <c:pt idx="219">
                  <c:v>0.06</c:v>
                </c:pt>
                <c:pt idx="220">
                  <c:v>6.0999999999999999E-2</c:v>
                </c:pt>
                <c:pt idx="221">
                  <c:v>6.3E-2</c:v>
                </c:pt>
                <c:pt idx="222">
                  <c:v>6.2E-2</c:v>
                </c:pt>
                <c:pt idx="223">
                  <c:v>6.0999999999999999E-2</c:v>
                </c:pt>
                <c:pt idx="224">
                  <c:v>6.0999999999999999E-2</c:v>
                </c:pt>
                <c:pt idx="225">
                  <c:v>0.06</c:v>
                </c:pt>
                <c:pt idx="226">
                  <c:v>5.7999999999999996E-2</c:v>
                </c:pt>
                <c:pt idx="227">
                  <c:v>5.7000000000000002E-2</c:v>
                </c:pt>
                <c:pt idx="228">
                  <c:v>5.7000000000000002E-2</c:v>
                </c:pt>
                <c:pt idx="229">
                  <c:v>5.5999999999999994E-2</c:v>
                </c:pt>
                <c:pt idx="230">
                  <c:v>5.7999999999999996E-2</c:v>
                </c:pt>
                <c:pt idx="231">
                  <c:v>5.5999999999999994E-2</c:v>
                </c:pt>
                <c:pt idx="232">
                  <c:v>5.5999999999999994E-2</c:v>
                </c:pt>
                <c:pt idx="233">
                  <c:v>5.5999999999999994E-2</c:v>
                </c:pt>
                <c:pt idx="234">
                  <c:v>5.5E-2</c:v>
                </c:pt>
                <c:pt idx="235">
                  <c:v>5.4000000000000006E-2</c:v>
                </c:pt>
                <c:pt idx="236">
                  <c:v>5.4000000000000006E-2</c:v>
                </c:pt>
                <c:pt idx="237">
                  <c:v>5.5E-2</c:v>
                </c:pt>
                <c:pt idx="238">
                  <c:v>5.4000000000000006E-2</c:v>
                </c:pt>
                <c:pt idx="239">
                  <c:v>5.4000000000000006E-2</c:v>
                </c:pt>
                <c:pt idx="240">
                  <c:v>5.2999999999999999E-2</c:v>
                </c:pt>
                <c:pt idx="241">
                  <c:v>5.4000000000000006E-2</c:v>
                </c:pt>
                <c:pt idx="242">
                  <c:v>5.2000000000000005E-2</c:v>
                </c:pt>
                <c:pt idx="243">
                  <c:v>5.2000000000000005E-2</c:v>
                </c:pt>
                <c:pt idx="244">
                  <c:v>5.0999999999999997E-2</c:v>
                </c:pt>
                <c:pt idx="245">
                  <c:v>0.05</c:v>
                </c:pt>
                <c:pt idx="246">
                  <c:v>0.05</c:v>
                </c:pt>
                <c:pt idx="247">
                  <c:v>4.9000000000000002E-2</c:v>
                </c:pt>
                <c:pt idx="248">
                  <c:v>0.05</c:v>
                </c:pt>
                <c:pt idx="249">
                  <c:v>0.05</c:v>
                </c:pt>
                <c:pt idx="250">
                  <c:v>0.05</c:v>
                </c:pt>
                <c:pt idx="251">
                  <c:v>4.9000000000000002E-2</c:v>
                </c:pt>
                <c:pt idx="252">
                  <c:v>4.7E-2</c:v>
                </c:pt>
                <c:pt idx="253">
                  <c:v>4.8000000000000001E-2</c:v>
                </c:pt>
                <c:pt idx="254">
                  <c:v>4.7E-2</c:v>
                </c:pt>
                <c:pt idx="255">
                  <c:v>4.7E-2</c:v>
                </c:pt>
                <c:pt idx="256">
                  <c:v>4.5999999999999999E-2</c:v>
                </c:pt>
                <c:pt idx="257">
                  <c:v>4.5999999999999999E-2</c:v>
                </c:pt>
                <c:pt idx="258">
                  <c:v>4.7E-2</c:v>
                </c:pt>
                <c:pt idx="259">
                  <c:v>4.7E-2</c:v>
                </c:pt>
                <c:pt idx="260">
                  <c:v>4.4999999999999998E-2</c:v>
                </c:pt>
                <c:pt idx="261">
                  <c:v>4.4000000000000004E-2</c:v>
                </c:pt>
                <c:pt idx="262">
                  <c:v>4.4999999999999998E-2</c:v>
                </c:pt>
                <c:pt idx="263">
                  <c:v>4.4000000000000004E-2</c:v>
                </c:pt>
                <c:pt idx="264">
                  <c:v>4.5999999999999999E-2</c:v>
                </c:pt>
                <c:pt idx="265">
                  <c:v>4.4999999999999998E-2</c:v>
                </c:pt>
                <c:pt idx="266">
                  <c:v>4.4000000000000004E-2</c:v>
                </c:pt>
                <c:pt idx="267">
                  <c:v>4.4999999999999998E-2</c:v>
                </c:pt>
                <c:pt idx="268">
                  <c:v>4.4000000000000004E-2</c:v>
                </c:pt>
                <c:pt idx="269">
                  <c:v>4.5999999999999999E-2</c:v>
                </c:pt>
                <c:pt idx="270">
                  <c:v>4.7E-2</c:v>
                </c:pt>
                <c:pt idx="271">
                  <c:v>4.5999999999999999E-2</c:v>
                </c:pt>
                <c:pt idx="272">
                  <c:v>4.7E-2</c:v>
                </c:pt>
                <c:pt idx="273">
                  <c:v>4.7E-2</c:v>
                </c:pt>
                <c:pt idx="274">
                  <c:v>4.7E-2</c:v>
                </c:pt>
                <c:pt idx="275">
                  <c:v>0.05</c:v>
                </c:pt>
                <c:pt idx="276">
                  <c:v>0.05</c:v>
                </c:pt>
                <c:pt idx="277">
                  <c:v>4.9000000000000002E-2</c:v>
                </c:pt>
                <c:pt idx="278">
                  <c:v>5.0999999999999997E-2</c:v>
                </c:pt>
                <c:pt idx="279">
                  <c:v>0.05</c:v>
                </c:pt>
                <c:pt idx="280">
                  <c:v>5.4000000000000006E-2</c:v>
                </c:pt>
                <c:pt idx="281">
                  <c:v>5.5999999999999994E-2</c:v>
                </c:pt>
                <c:pt idx="282">
                  <c:v>5.7999999999999996E-2</c:v>
                </c:pt>
                <c:pt idx="283">
                  <c:v>6.0999999999999999E-2</c:v>
                </c:pt>
                <c:pt idx="284">
                  <c:v>6.0999999999999999E-2</c:v>
                </c:pt>
                <c:pt idx="285">
                  <c:v>6.5000000000000002E-2</c:v>
                </c:pt>
                <c:pt idx="286">
                  <c:v>6.8000000000000005E-2</c:v>
                </c:pt>
                <c:pt idx="287">
                  <c:v>7.2999999999999995E-2</c:v>
                </c:pt>
                <c:pt idx="288">
                  <c:v>7.8E-2</c:v>
                </c:pt>
                <c:pt idx="289">
                  <c:v>8.3000000000000004E-2</c:v>
                </c:pt>
                <c:pt idx="290">
                  <c:v>8.6999999999999994E-2</c:v>
                </c:pt>
                <c:pt idx="291">
                  <c:v>0.09</c:v>
                </c:pt>
                <c:pt idx="292">
                  <c:v>9.4E-2</c:v>
                </c:pt>
                <c:pt idx="293">
                  <c:v>9.5000000000000001E-2</c:v>
                </c:pt>
                <c:pt idx="294">
                  <c:v>9.5000000000000001E-2</c:v>
                </c:pt>
                <c:pt idx="295">
                  <c:v>9.6000000000000002E-2</c:v>
                </c:pt>
                <c:pt idx="296">
                  <c:v>9.8000000000000004E-2</c:v>
                </c:pt>
                <c:pt idx="297">
                  <c:v>0.1</c:v>
                </c:pt>
                <c:pt idx="298">
                  <c:v>9.9000000000000005E-2</c:v>
                </c:pt>
                <c:pt idx="299">
                  <c:v>9.9000000000000005E-2</c:v>
                </c:pt>
                <c:pt idx="300">
                  <c:v>9.8000000000000004E-2</c:v>
                </c:pt>
                <c:pt idx="301">
                  <c:v>9.8000000000000004E-2</c:v>
                </c:pt>
                <c:pt idx="302">
                  <c:v>9.9000000000000005E-2</c:v>
                </c:pt>
                <c:pt idx="303">
                  <c:v>9.9000000000000005E-2</c:v>
                </c:pt>
                <c:pt idx="304">
                  <c:v>9.6000000000000002E-2</c:v>
                </c:pt>
                <c:pt idx="305">
                  <c:v>9.4E-2</c:v>
                </c:pt>
                <c:pt idx="306">
                  <c:v>9.4E-2</c:v>
                </c:pt>
                <c:pt idx="307">
                  <c:v>9.5000000000000001E-2</c:v>
                </c:pt>
                <c:pt idx="308">
                  <c:v>9.5000000000000001E-2</c:v>
                </c:pt>
                <c:pt idx="309">
                  <c:v>9.4E-2</c:v>
                </c:pt>
                <c:pt idx="310">
                  <c:v>9.8000000000000004E-2</c:v>
                </c:pt>
                <c:pt idx="311">
                  <c:v>9.3000000000000013E-2</c:v>
                </c:pt>
                <c:pt idx="312">
                  <c:v>9.0999999999999998E-2</c:v>
                </c:pt>
                <c:pt idx="313">
                  <c:v>0.09</c:v>
                </c:pt>
                <c:pt idx="314">
                  <c:v>0.09</c:v>
                </c:pt>
                <c:pt idx="315">
                  <c:v>9.0999999999999998E-2</c:v>
                </c:pt>
                <c:pt idx="316">
                  <c:v>0.09</c:v>
                </c:pt>
                <c:pt idx="317">
                  <c:v>9.0999999999999998E-2</c:v>
                </c:pt>
                <c:pt idx="318">
                  <c:v>0.09</c:v>
                </c:pt>
                <c:pt idx="319">
                  <c:v>0.09</c:v>
                </c:pt>
                <c:pt idx="320">
                  <c:v>0.09</c:v>
                </c:pt>
                <c:pt idx="321">
                  <c:v>8.8000000000000009E-2</c:v>
                </c:pt>
                <c:pt idx="322">
                  <c:v>8.5999999999999993E-2</c:v>
                </c:pt>
                <c:pt idx="323">
                  <c:v>8.5000000000000006E-2</c:v>
                </c:pt>
                <c:pt idx="324">
                  <c:v>8.3000000000000004E-2</c:v>
                </c:pt>
                <c:pt idx="325">
                  <c:v>8.3000000000000004E-2</c:v>
                </c:pt>
                <c:pt idx="326">
                  <c:v>8.199999999999999E-2</c:v>
                </c:pt>
                <c:pt idx="327">
                  <c:v>8.199999999999999E-2</c:v>
                </c:pt>
                <c:pt idx="328">
                  <c:v>8.199999999999999E-2</c:v>
                </c:pt>
                <c:pt idx="329">
                  <c:v>8.199999999999999E-2</c:v>
                </c:pt>
                <c:pt idx="330">
                  <c:v>8.199999999999999E-2</c:v>
                </c:pt>
                <c:pt idx="331">
                  <c:v>8.1000000000000003E-2</c:v>
                </c:pt>
                <c:pt idx="332">
                  <c:v>7.8E-2</c:v>
                </c:pt>
                <c:pt idx="333">
                  <c:v>7.8E-2</c:v>
                </c:pt>
                <c:pt idx="334">
                  <c:v>7.6999999999999999E-2</c:v>
                </c:pt>
                <c:pt idx="335">
                  <c:v>7.9000000000000001E-2</c:v>
                </c:pt>
                <c:pt idx="336">
                  <c:v>0.08</c:v>
                </c:pt>
                <c:pt idx="337">
                  <c:v>7.6999999999999999E-2</c:v>
                </c:pt>
                <c:pt idx="338">
                  <c:v>7.4999999999999997E-2</c:v>
                </c:pt>
                <c:pt idx="339">
                  <c:v>7.5999999999999998E-2</c:v>
                </c:pt>
                <c:pt idx="340">
                  <c:v>7.4999999999999997E-2</c:v>
                </c:pt>
                <c:pt idx="341">
                  <c:v>7.4999999999999997E-2</c:v>
                </c:pt>
                <c:pt idx="342">
                  <c:v>7.2999999999999995E-2</c:v>
                </c:pt>
                <c:pt idx="343">
                  <c:v>7.2000000000000008E-2</c:v>
                </c:pt>
                <c:pt idx="344">
                  <c:v>7.2000000000000008E-2</c:v>
                </c:pt>
                <c:pt idx="345">
                  <c:v>7.2000000000000008E-2</c:v>
                </c:pt>
                <c:pt idx="346">
                  <c:v>6.9000000000000006E-2</c:v>
                </c:pt>
                <c:pt idx="347">
                  <c:v>6.7000000000000004E-2</c:v>
                </c:pt>
                <c:pt idx="348">
                  <c:v>6.6000000000000003E-2</c:v>
                </c:pt>
                <c:pt idx="349">
                  <c:v>6.7000000000000004E-2</c:v>
                </c:pt>
                <c:pt idx="350">
                  <c:v>6.7000000000000004E-2</c:v>
                </c:pt>
                <c:pt idx="351">
                  <c:v>6.3E-2</c:v>
                </c:pt>
                <c:pt idx="352">
                  <c:v>6.3E-2</c:v>
                </c:pt>
                <c:pt idx="353">
                  <c:v>6.0999999999999999E-2</c:v>
                </c:pt>
                <c:pt idx="354">
                  <c:v>6.2E-2</c:v>
                </c:pt>
                <c:pt idx="355">
                  <c:v>6.2E-2</c:v>
                </c:pt>
                <c:pt idx="356">
                  <c:v>5.9000000000000004E-2</c:v>
                </c:pt>
                <c:pt idx="357">
                  <c:v>5.7000000000000002E-2</c:v>
                </c:pt>
                <c:pt idx="358">
                  <c:v>5.7999999999999996E-2</c:v>
                </c:pt>
                <c:pt idx="359">
                  <c:v>5.5999999999999994E-2</c:v>
                </c:pt>
                <c:pt idx="360">
                  <c:v>5.7000000000000002E-2</c:v>
                </c:pt>
                <c:pt idx="361">
                  <c:v>5.5E-2</c:v>
                </c:pt>
                <c:pt idx="362">
                  <c:v>5.5E-2</c:v>
                </c:pt>
                <c:pt idx="363">
                  <c:v>5.4000000000000006E-2</c:v>
                </c:pt>
                <c:pt idx="364">
                  <c:v>5.5E-2</c:v>
                </c:pt>
                <c:pt idx="365">
                  <c:v>5.2999999999999999E-2</c:v>
                </c:pt>
                <c:pt idx="366">
                  <c:v>5.2000000000000005E-2</c:v>
                </c:pt>
                <c:pt idx="367">
                  <c:v>5.0999999999999997E-2</c:v>
                </c:pt>
                <c:pt idx="368">
                  <c:v>0.05</c:v>
                </c:pt>
                <c:pt idx="369">
                  <c:v>0.05</c:v>
                </c:pt>
                <c:pt idx="370">
                  <c:v>0.05</c:v>
                </c:pt>
                <c:pt idx="371">
                  <c:v>0.05</c:v>
                </c:pt>
                <c:pt idx="372">
                  <c:v>4.9000000000000002E-2</c:v>
                </c:pt>
                <c:pt idx="373">
                  <c:v>4.9000000000000002E-2</c:v>
                </c:pt>
                <c:pt idx="374">
                  <c:v>0.05</c:v>
                </c:pt>
                <c:pt idx="375">
                  <c:v>0.05</c:v>
                </c:pt>
                <c:pt idx="376">
                  <c:v>4.7E-2</c:v>
                </c:pt>
                <c:pt idx="377">
                  <c:v>4.9000000000000002E-2</c:v>
                </c:pt>
                <c:pt idx="378">
                  <c:v>4.9000000000000002E-2</c:v>
                </c:pt>
                <c:pt idx="379">
                  <c:v>4.9000000000000002E-2</c:v>
                </c:pt>
                <c:pt idx="380">
                  <c:v>0.05</c:v>
                </c:pt>
                <c:pt idx="381">
                  <c:v>4.9000000000000002E-2</c:v>
                </c:pt>
                <c:pt idx="382">
                  <c:v>4.5999999999999999E-2</c:v>
                </c:pt>
                <c:pt idx="383">
                  <c:v>4.7E-2</c:v>
                </c:pt>
                <c:pt idx="384">
                  <c:v>4.8000000000000001E-2</c:v>
                </c:pt>
                <c:pt idx="385">
                  <c:v>4.7E-2</c:v>
                </c:pt>
                <c:pt idx="386">
                  <c:v>4.4999999999999998E-2</c:v>
                </c:pt>
                <c:pt idx="387">
                  <c:v>4.4000000000000004E-2</c:v>
                </c:pt>
                <c:pt idx="388">
                  <c:v>4.2999999999999997E-2</c:v>
                </c:pt>
                <c:pt idx="389">
                  <c:v>4.2999999999999997E-2</c:v>
                </c:pt>
                <c:pt idx="390">
                  <c:v>4.2999999999999997E-2</c:v>
                </c:pt>
                <c:pt idx="391">
                  <c:v>4.4000000000000004E-2</c:v>
                </c:pt>
                <c:pt idx="392">
                  <c:v>4.2000000000000003E-2</c:v>
                </c:pt>
                <c:pt idx="393">
                  <c:v>4.0999999999999995E-2</c:v>
                </c:pt>
                <c:pt idx="394">
                  <c:v>4.0999999999999995E-2</c:v>
                </c:pt>
                <c:pt idx="395">
                  <c:v>4.0999999999999995E-2</c:v>
                </c:pt>
                <c:pt idx="396">
                  <c:v>4.0999999999999995E-2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3F6-4ECE-8655-0F7D3298C2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053600"/>
        <c:axId val="99054016"/>
      </c:lineChart>
      <c:dateAx>
        <c:axId val="99053600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54016"/>
        <c:crosses val="autoZero"/>
        <c:auto val="1"/>
        <c:lblOffset val="100"/>
        <c:baseTimeUnit val="months"/>
        <c:majorUnit val="5"/>
        <c:majorTimeUnit val="years"/>
      </c:dateAx>
      <c:valAx>
        <c:axId val="99054016"/>
        <c:scaling>
          <c:orientation val="minMax"/>
          <c:max val="0.11000000000000001"/>
          <c:min val="3.0000000000000006E-2"/>
        </c:scaling>
        <c:delete val="0"/>
        <c:axPos val="l"/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53600"/>
        <c:crosses val="autoZero"/>
        <c:crossBetween val="between"/>
      </c:valAx>
      <c:valAx>
        <c:axId val="341480480"/>
        <c:scaling>
          <c:orientation val="minMax"/>
          <c:max val="0.11100000000000002"/>
          <c:min val="0"/>
        </c:scaling>
        <c:delete val="0"/>
        <c:axPos val="r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480896"/>
        <c:crosses val="max"/>
        <c:crossBetween val="between"/>
      </c:valAx>
      <c:dateAx>
        <c:axId val="341480896"/>
        <c:scaling>
          <c:orientation val="minMax"/>
        </c:scaling>
        <c:delete val="1"/>
        <c:axPos val="b"/>
        <c:numFmt formatCode="yyyy\-mm\-dd" sourceLinked="1"/>
        <c:majorTickMark val="out"/>
        <c:minorTickMark val="none"/>
        <c:tickLblPos val="nextTo"/>
        <c:crossAx val="341480480"/>
        <c:crosses val="autoZero"/>
        <c:auto val="1"/>
        <c:lblOffset val="100"/>
        <c:baseTimeUnit val="months"/>
      </c:date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'[STI Model.xlsx]Personal Income'!$C$11</c:f>
              <c:strCache>
                <c:ptCount val="1"/>
                <c:pt idx="0">
                  <c:v>Recession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c:spPr>
          <c:invertIfNegative val="0"/>
          <c:cat>
            <c:numRef>
              <c:f>'[STI Model.xlsx]Personal Income'!$A$12:$A$407</c:f>
              <c:numCache>
                <c:formatCode>yyyy\-mm\-dd</c:formatCode>
                <c:ptCount val="396"/>
                <c:pt idx="0">
                  <c:v>31048</c:v>
                </c:pt>
                <c:pt idx="1">
                  <c:v>31079</c:v>
                </c:pt>
                <c:pt idx="2">
                  <c:v>31107</c:v>
                </c:pt>
                <c:pt idx="3">
                  <c:v>31138</c:v>
                </c:pt>
                <c:pt idx="4">
                  <c:v>31168</c:v>
                </c:pt>
                <c:pt idx="5">
                  <c:v>31199</c:v>
                </c:pt>
                <c:pt idx="6">
                  <c:v>31229</c:v>
                </c:pt>
                <c:pt idx="7">
                  <c:v>31260</c:v>
                </c:pt>
                <c:pt idx="8">
                  <c:v>31291</c:v>
                </c:pt>
                <c:pt idx="9">
                  <c:v>31321</c:v>
                </c:pt>
                <c:pt idx="10">
                  <c:v>31352</c:v>
                </c:pt>
                <c:pt idx="11">
                  <c:v>31382</c:v>
                </c:pt>
                <c:pt idx="12">
                  <c:v>31413</c:v>
                </c:pt>
                <c:pt idx="13">
                  <c:v>31444</c:v>
                </c:pt>
                <c:pt idx="14">
                  <c:v>31472</c:v>
                </c:pt>
                <c:pt idx="15">
                  <c:v>31503</c:v>
                </c:pt>
                <c:pt idx="16">
                  <c:v>31533</c:v>
                </c:pt>
                <c:pt idx="17">
                  <c:v>31564</c:v>
                </c:pt>
                <c:pt idx="18">
                  <c:v>31594</c:v>
                </c:pt>
                <c:pt idx="19">
                  <c:v>31625</c:v>
                </c:pt>
                <c:pt idx="20">
                  <c:v>31656</c:v>
                </c:pt>
                <c:pt idx="21">
                  <c:v>31686</c:v>
                </c:pt>
                <c:pt idx="22">
                  <c:v>31717</c:v>
                </c:pt>
                <c:pt idx="23">
                  <c:v>31747</c:v>
                </c:pt>
                <c:pt idx="24">
                  <c:v>31778</c:v>
                </c:pt>
                <c:pt idx="25">
                  <c:v>31809</c:v>
                </c:pt>
                <c:pt idx="26">
                  <c:v>31837</c:v>
                </c:pt>
                <c:pt idx="27">
                  <c:v>31868</c:v>
                </c:pt>
                <c:pt idx="28">
                  <c:v>31898</c:v>
                </c:pt>
                <c:pt idx="29">
                  <c:v>31929</c:v>
                </c:pt>
                <c:pt idx="30">
                  <c:v>31959</c:v>
                </c:pt>
                <c:pt idx="31">
                  <c:v>31990</c:v>
                </c:pt>
                <c:pt idx="32">
                  <c:v>32021</c:v>
                </c:pt>
                <c:pt idx="33">
                  <c:v>32051</c:v>
                </c:pt>
                <c:pt idx="34">
                  <c:v>32082</c:v>
                </c:pt>
                <c:pt idx="35">
                  <c:v>32112</c:v>
                </c:pt>
                <c:pt idx="36">
                  <c:v>32143</c:v>
                </c:pt>
                <c:pt idx="37">
                  <c:v>32174</c:v>
                </c:pt>
                <c:pt idx="38">
                  <c:v>32203</c:v>
                </c:pt>
                <c:pt idx="39">
                  <c:v>32234</c:v>
                </c:pt>
                <c:pt idx="40">
                  <c:v>32264</c:v>
                </c:pt>
                <c:pt idx="41">
                  <c:v>32295</c:v>
                </c:pt>
                <c:pt idx="42">
                  <c:v>32325</c:v>
                </c:pt>
                <c:pt idx="43">
                  <c:v>32356</c:v>
                </c:pt>
                <c:pt idx="44">
                  <c:v>32387</c:v>
                </c:pt>
                <c:pt idx="45">
                  <c:v>32417</c:v>
                </c:pt>
                <c:pt idx="46">
                  <c:v>32448</c:v>
                </c:pt>
                <c:pt idx="47">
                  <c:v>32478</c:v>
                </c:pt>
                <c:pt idx="48">
                  <c:v>32509</c:v>
                </c:pt>
                <c:pt idx="49">
                  <c:v>32540</c:v>
                </c:pt>
                <c:pt idx="50">
                  <c:v>32568</c:v>
                </c:pt>
                <c:pt idx="51">
                  <c:v>32599</c:v>
                </c:pt>
                <c:pt idx="52">
                  <c:v>32629</c:v>
                </c:pt>
                <c:pt idx="53">
                  <c:v>32660</c:v>
                </c:pt>
                <c:pt idx="54">
                  <c:v>32690</c:v>
                </c:pt>
                <c:pt idx="55">
                  <c:v>32721</c:v>
                </c:pt>
                <c:pt idx="56">
                  <c:v>32752</c:v>
                </c:pt>
                <c:pt idx="57">
                  <c:v>32782</c:v>
                </c:pt>
                <c:pt idx="58">
                  <c:v>32813</c:v>
                </c:pt>
                <c:pt idx="59">
                  <c:v>32843</c:v>
                </c:pt>
                <c:pt idx="60">
                  <c:v>32874</c:v>
                </c:pt>
                <c:pt idx="61">
                  <c:v>32905</c:v>
                </c:pt>
                <c:pt idx="62">
                  <c:v>32933</c:v>
                </c:pt>
                <c:pt idx="63">
                  <c:v>32964</c:v>
                </c:pt>
                <c:pt idx="64">
                  <c:v>32994</c:v>
                </c:pt>
                <c:pt idx="65">
                  <c:v>33025</c:v>
                </c:pt>
                <c:pt idx="66">
                  <c:v>33055</c:v>
                </c:pt>
                <c:pt idx="67">
                  <c:v>33086</c:v>
                </c:pt>
                <c:pt idx="68">
                  <c:v>33117</c:v>
                </c:pt>
                <c:pt idx="69">
                  <c:v>33147</c:v>
                </c:pt>
                <c:pt idx="70">
                  <c:v>33178</c:v>
                </c:pt>
                <c:pt idx="71">
                  <c:v>33208</c:v>
                </c:pt>
                <c:pt idx="72">
                  <c:v>33239</c:v>
                </c:pt>
                <c:pt idx="73">
                  <c:v>33270</c:v>
                </c:pt>
                <c:pt idx="74">
                  <c:v>33298</c:v>
                </c:pt>
                <c:pt idx="75">
                  <c:v>33329</c:v>
                </c:pt>
                <c:pt idx="76">
                  <c:v>33359</c:v>
                </c:pt>
                <c:pt idx="77">
                  <c:v>33390</c:v>
                </c:pt>
                <c:pt idx="78">
                  <c:v>33420</c:v>
                </c:pt>
                <c:pt idx="79">
                  <c:v>33451</c:v>
                </c:pt>
                <c:pt idx="80">
                  <c:v>33482</c:v>
                </c:pt>
                <c:pt idx="81">
                  <c:v>33512</c:v>
                </c:pt>
                <c:pt idx="82">
                  <c:v>33543</c:v>
                </c:pt>
                <c:pt idx="83">
                  <c:v>33573</c:v>
                </c:pt>
                <c:pt idx="84">
                  <c:v>33604</c:v>
                </c:pt>
                <c:pt idx="85">
                  <c:v>33635</c:v>
                </c:pt>
                <c:pt idx="86">
                  <c:v>33664</c:v>
                </c:pt>
                <c:pt idx="87">
                  <c:v>33695</c:v>
                </c:pt>
                <c:pt idx="88">
                  <c:v>33725</c:v>
                </c:pt>
                <c:pt idx="89">
                  <c:v>33756</c:v>
                </c:pt>
                <c:pt idx="90">
                  <c:v>33786</c:v>
                </c:pt>
                <c:pt idx="91">
                  <c:v>33817</c:v>
                </c:pt>
                <c:pt idx="92">
                  <c:v>33848</c:v>
                </c:pt>
                <c:pt idx="93">
                  <c:v>33878</c:v>
                </c:pt>
                <c:pt idx="94">
                  <c:v>33909</c:v>
                </c:pt>
                <c:pt idx="95">
                  <c:v>33939</c:v>
                </c:pt>
                <c:pt idx="96">
                  <c:v>33970</c:v>
                </c:pt>
                <c:pt idx="97">
                  <c:v>34001</c:v>
                </c:pt>
                <c:pt idx="98">
                  <c:v>34029</c:v>
                </c:pt>
                <c:pt idx="99">
                  <c:v>34060</c:v>
                </c:pt>
                <c:pt idx="100">
                  <c:v>34090</c:v>
                </c:pt>
                <c:pt idx="101">
                  <c:v>34121</c:v>
                </c:pt>
                <c:pt idx="102">
                  <c:v>34151</c:v>
                </c:pt>
                <c:pt idx="103">
                  <c:v>34182</c:v>
                </c:pt>
                <c:pt idx="104">
                  <c:v>34213</c:v>
                </c:pt>
                <c:pt idx="105">
                  <c:v>34243</c:v>
                </c:pt>
                <c:pt idx="106">
                  <c:v>34274</c:v>
                </c:pt>
                <c:pt idx="107">
                  <c:v>34304</c:v>
                </c:pt>
                <c:pt idx="108">
                  <c:v>34335</c:v>
                </c:pt>
                <c:pt idx="109">
                  <c:v>34366</c:v>
                </c:pt>
                <c:pt idx="110">
                  <c:v>34394</c:v>
                </c:pt>
                <c:pt idx="111">
                  <c:v>34425</c:v>
                </c:pt>
                <c:pt idx="112">
                  <c:v>34455</c:v>
                </c:pt>
                <c:pt idx="113">
                  <c:v>34486</c:v>
                </c:pt>
                <c:pt idx="114">
                  <c:v>34516</c:v>
                </c:pt>
                <c:pt idx="115">
                  <c:v>34547</c:v>
                </c:pt>
                <c:pt idx="116">
                  <c:v>34578</c:v>
                </c:pt>
                <c:pt idx="117">
                  <c:v>34608</c:v>
                </c:pt>
                <c:pt idx="118">
                  <c:v>34639</c:v>
                </c:pt>
                <c:pt idx="119">
                  <c:v>34669</c:v>
                </c:pt>
                <c:pt idx="120">
                  <c:v>34700</c:v>
                </c:pt>
                <c:pt idx="121">
                  <c:v>34731</c:v>
                </c:pt>
                <c:pt idx="122">
                  <c:v>34759</c:v>
                </c:pt>
                <c:pt idx="123">
                  <c:v>34790</c:v>
                </c:pt>
                <c:pt idx="124">
                  <c:v>34820</c:v>
                </c:pt>
                <c:pt idx="125">
                  <c:v>34851</c:v>
                </c:pt>
                <c:pt idx="126">
                  <c:v>34881</c:v>
                </c:pt>
                <c:pt idx="127">
                  <c:v>34912</c:v>
                </c:pt>
                <c:pt idx="128">
                  <c:v>34943</c:v>
                </c:pt>
                <c:pt idx="129">
                  <c:v>34973</c:v>
                </c:pt>
                <c:pt idx="130">
                  <c:v>35004</c:v>
                </c:pt>
                <c:pt idx="131">
                  <c:v>35034</c:v>
                </c:pt>
                <c:pt idx="132">
                  <c:v>35065</c:v>
                </c:pt>
                <c:pt idx="133">
                  <c:v>35096</c:v>
                </c:pt>
                <c:pt idx="134">
                  <c:v>35125</c:v>
                </c:pt>
                <c:pt idx="135">
                  <c:v>35156</c:v>
                </c:pt>
                <c:pt idx="136">
                  <c:v>35186</c:v>
                </c:pt>
                <c:pt idx="137">
                  <c:v>35217</c:v>
                </c:pt>
                <c:pt idx="138">
                  <c:v>35247</c:v>
                </c:pt>
                <c:pt idx="139">
                  <c:v>35278</c:v>
                </c:pt>
                <c:pt idx="140">
                  <c:v>35309</c:v>
                </c:pt>
                <c:pt idx="141">
                  <c:v>35339</c:v>
                </c:pt>
                <c:pt idx="142">
                  <c:v>35370</c:v>
                </c:pt>
                <c:pt idx="143">
                  <c:v>35400</c:v>
                </c:pt>
                <c:pt idx="144">
                  <c:v>35431</c:v>
                </c:pt>
                <c:pt idx="145">
                  <c:v>35462</c:v>
                </c:pt>
                <c:pt idx="146">
                  <c:v>35490</c:v>
                </c:pt>
                <c:pt idx="147">
                  <c:v>35521</c:v>
                </c:pt>
                <c:pt idx="148">
                  <c:v>35551</c:v>
                </c:pt>
                <c:pt idx="149">
                  <c:v>35582</c:v>
                </c:pt>
                <c:pt idx="150">
                  <c:v>35612</c:v>
                </c:pt>
                <c:pt idx="151">
                  <c:v>35643</c:v>
                </c:pt>
                <c:pt idx="152">
                  <c:v>35674</c:v>
                </c:pt>
                <c:pt idx="153">
                  <c:v>35704</c:v>
                </c:pt>
                <c:pt idx="154">
                  <c:v>35735</c:v>
                </c:pt>
                <c:pt idx="155">
                  <c:v>35765</c:v>
                </c:pt>
                <c:pt idx="156">
                  <c:v>35796</c:v>
                </c:pt>
                <c:pt idx="157">
                  <c:v>35827</c:v>
                </c:pt>
                <c:pt idx="158">
                  <c:v>35855</c:v>
                </c:pt>
                <c:pt idx="159">
                  <c:v>35886</c:v>
                </c:pt>
                <c:pt idx="160">
                  <c:v>35916</c:v>
                </c:pt>
                <c:pt idx="161">
                  <c:v>35947</c:v>
                </c:pt>
                <c:pt idx="162">
                  <c:v>35977</c:v>
                </c:pt>
                <c:pt idx="163">
                  <c:v>36008</c:v>
                </c:pt>
                <c:pt idx="164">
                  <c:v>36039</c:v>
                </c:pt>
                <c:pt idx="165">
                  <c:v>36069</c:v>
                </c:pt>
                <c:pt idx="166">
                  <c:v>36100</c:v>
                </c:pt>
                <c:pt idx="167">
                  <c:v>36130</c:v>
                </c:pt>
                <c:pt idx="168">
                  <c:v>36161</c:v>
                </c:pt>
                <c:pt idx="169">
                  <c:v>36192</c:v>
                </c:pt>
                <c:pt idx="170">
                  <c:v>36220</c:v>
                </c:pt>
                <c:pt idx="171">
                  <c:v>36251</c:v>
                </c:pt>
                <c:pt idx="172">
                  <c:v>36281</c:v>
                </c:pt>
                <c:pt idx="173">
                  <c:v>36312</c:v>
                </c:pt>
                <c:pt idx="174">
                  <c:v>36342</c:v>
                </c:pt>
                <c:pt idx="175">
                  <c:v>36373</c:v>
                </c:pt>
                <c:pt idx="176">
                  <c:v>36404</c:v>
                </c:pt>
                <c:pt idx="177">
                  <c:v>36434</c:v>
                </c:pt>
                <c:pt idx="178">
                  <c:v>36465</c:v>
                </c:pt>
                <c:pt idx="179">
                  <c:v>36495</c:v>
                </c:pt>
                <c:pt idx="180">
                  <c:v>36526</c:v>
                </c:pt>
                <c:pt idx="181">
                  <c:v>36557</c:v>
                </c:pt>
                <c:pt idx="182">
                  <c:v>36586</c:v>
                </c:pt>
                <c:pt idx="183">
                  <c:v>36617</c:v>
                </c:pt>
                <c:pt idx="184">
                  <c:v>36647</c:v>
                </c:pt>
                <c:pt idx="185">
                  <c:v>36678</c:v>
                </c:pt>
                <c:pt idx="186">
                  <c:v>36708</c:v>
                </c:pt>
                <c:pt idx="187">
                  <c:v>36739</c:v>
                </c:pt>
                <c:pt idx="188">
                  <c:v>36770</c:v>
                </c:pt>
                <c:pt idx="189">
                  <c:v>36800</c:v>
                </c:pt>
                <c:pt idx="190">
                  <c:v>36831</c:v>
                </c:pt>
                <c:pt idx="191">
                  <c:v>36861</c:v>
                </c:pt>
                <c:pt idx="192">
                  <c:v>36892</c:v>
                </c:pt>
                <c:pt idx="193">
                  <c:v>36923</c:v>
                </c:pt>
                <c:pt idx="194">
                  <c:v>36951</c:v>
                </c:pt>
                <c:pt idx="195">
                  <c:v>36982</c:v>
                </c:pt>
                <c:pt idx="196">
                  <c:v>37012</c:v>
                </c:pt>
                <c:pt idx="197">
                  <c:v>37043</c:v>
                </c:pt>
                <c:pt idx="198">
                  <c:v>37073</c:v>
                </c:pt>
                <c:pt idx="199">
                  <c:v>37104</c:v>
                </c:pt>
                <c:pt idx="200">
                  <c:v>37135</c:v>
                </c:pt>
                <c:pt idx="201">
                  <c:v>37165</c:v>
                </c:pt>
                <c:pt idx="202">
                  <c:v>37196</c:v>
                </c:pt>
                <c:pt idx="203">
                  <c:v>37226</c:v>
                </c:pt>
                <c:pt idx="204">
                  <c:v>37257</c:v>
                </c:pt>
                <c:pt idx="205">
                  <c:v>37288</c:v>
                </c:pt>
                <c:pt idx="206">
                  <c:v>37316</c:v>
                </c:pt>
                <c:pt idx="207">
                  <c:v>37347</c:v>
                </c:pt>
                <c:pt idx="208">
                  <c:v>37377</c:v>
                </c:pt>
                <c:pt idx="209">
                  <c:v>37408</c:v>
                </c:pt>
                <c:pt idx="210">
                  <c:v>37438</c:v>
                </c:pt>
                <c:pt idx="211">
                  <c:v>37469</c:v>
                </c:pt>
                <c:pt idx="212">
                  <c:v>37500</c:v>
                </c:pt>
                <c:pt idx="213">
                  <c:v>37530</c:v>
                </c:pt>
                <c:pt idx="214">
                  <c:v>37561</c:v>
                </c:pt>
                <c:pt idx="215">
                  <c:v>37591</c:v>
                </c:pt>
                <c:pt idx="216">
                  <c:v>37622</c:v>
                </c:pt>
                <c:pt idx="217">
                  <c:v>37653</c:v>
                </c:pt>
                <c:pt idx="218">
                  <c:v>37681</c:v>
                </c:pt>
                <c:pt idx="219">
                  <c:v>37712</c:v>
                </c:pt>
                <c:pt idx="220">
                  <c:v>37742</c:v>
                </c:pt>
                <c:pt idx="221">
                  <c:v>37773</c:v>
                </c:pt>
                <c:pt idx="222">
                  <c:v>37803</c:v>
                </c:pt>
                <c:pt idx="223">
                  <c:v>37834</c:v>
                </c:pt>
                <c:pt idx="224">
                  <c:v>37865</c:v>
                </c:pt>
                <c:pt idx="225">
                  <c:v>37895</c:v>
                </c:pt>
                <c:pt idx="226">
                  <c:v>37926</c:v>
                </c:pt>
                <c:pt idx="227">
                  <c:v>37956</c:v>
                </c:pt>
                <c:pt idx="228">
                  <c:v>37987</c:v>
                </c:pt>
                <c:pt idx="229">
                  <c:v>38018</c:v>
                </c:pt>
                <c:pt idx="230">
                  <c:v>38047</c:v>
                </c:pt>
                <c:pt idx="231">
                  <c:v>38078</c:v>
                </c:pt>
                <c:pt idx="232">
                  <c:v>38108</c:v>
                </c:pt>
                <c:pt idx="233">
                  <c:v>38139</c:v>
                </c:pt>
                <c:pt idx="234">
                  <c:v>38169</c:v>
                </c:pt>
                <c:pt idx="235">
                  <c:v>38200</c:v>
                </c:pt>
                <c:pt idx="236">
                  <c:v>38231</c:v>
                </c:pt>
                <c:pt idx="237">
                  <c:v>38261</c:v>
                </c:pt>
                <c:pt idx="238">
                  <c:v>38292</c:v>
                </c:pt>
                <c:pt idx="239">
                  <c:v>38322</c:v>
                </c:pt>
                <c:pt idx="240">
                  <c:v>38353</c:v>
                </c:pt>
                <c:pt idx="241">
                  <c:v>38384</c:v>
                </c:pt>
                <c:pt idx="242">
                  <c:v>38412</c:v>
                </c:pt>
                <c:pt idx="243">
                  <c:v>38443</c:v>
                </c:pt>
                <c:pt idx="244">
                  <c:v>38473</c:v>
                </c:pt>
                <c:pt idx="245">
                  <c:v>38504</c:v>
                </c:pt>
                <c:pt idx="246">
                  <c:v>38534</c:v>
                </c:pt>
                <c:pt idx="247">
                  <c:v>38565</c:v>
                </c:pt>
                <c:pt idx="248">
                  <c:v>38596</c:v>
                </c:pt>
                <c:pt idx="249">
                  <c:v>38626</c:v>
                </c:pt>
                <c:pt idx="250">
                  <c:v>38657</c:v>
                </c:pt>
                <c:pt idx="251">
                  <c:v>38687</c:v>
                </c:pt>
                <c:pt idx="252">
                  <c:v>38718</c:v>
                </c:pt>
                <c:pt idx="253">
                  <c:v>38749</c:v>
                </c:pt>
                <c:pt idx="254">
                  <c:v>38777</c:v>
                </c:pt>
                <c:pt idx="255">
                  <c:v>38808</c:v>
                </c:pt>
                <c:pt idx="256">
                  <c:v>38838</c:v>
                </c:pt>
                <c:pt idx="257">
                  <c:v>38869</c:v>
                </c:pt>
                <c:pt idx="258">
                  <c:v>38899</c:v>
                </c:pt>
                <c:pt idx="259">
                  <c:v>38930</c:v>
                </c:pt>
                <c:pt idx="260">
                  <c:v>38961</c:v>
                </c:pt>
                <c:pt idx="261">
                  <c:v>38991</c:v>
                </c:pt>
                <c:pt idx="262">
                  <c:v>39022</c:v>
                </c:pt>
                <c:pt idx="263">
                  <c:v>39052</c:v>
                </c:pt>
                <c:pt idx="264">
                  <c:v>39083</c:v>
                </c:pt>
                <c:pt idx="265">
                  <c:v>39114</c:v>
                </c:pt>
                <c:pt idx="266">
                  <c:v>39142</c:v>
                </c:pt>
                <c:pt idx="267">
                  <c:v>39173</c:v>
                </c:pt>
                <c:pt idx="268">
                  <c:v>39203</c:v>
                </c:pt>
                <c:pt idx="269">
                  <c:v>39234</c:v>
                </c:pt>
                <c:pt idx="270">
                  <c:v>39264</c:v>
                </c:pt>
                <c:pt idx="271">
                  <c:v>39295</c:v>
                </c:pt>
                <c:pt idx="272">
                  <c:v>39326</c:v>
                </c:pt>
                <c:pt idx="273">
                  <c:v>39356</c:v>
                </c:pt>
                <c:pt idx="274">
                  <c:v>39387</c:v>
                </c:pt>
                <c:pt idx="275">
                  <c:v>39417</c:v>
                </c:pt>
                <c:pt idx="276">
                  <c:v>39448</c:v>
                </c:pt>
                <c:pt idx="277">
                  <c:v>39479</c:v>
                </c:pt>
                <c:pt idx="278">
                  <c:v>39508</c:v>
                </c:pt>
                <c:pt idx="279">
                  <c:v>39539</c:v>
                </c:pt>
                <c:pt idx="280">
                  <c:v>39569</c:v>
                </c:pt>
                <c:pt idx="281">
                  <c:v>39600</c:v>
                </c:pt>
                <c:pt idx="282">
                  <c:v>39630</c:v>
                </c:pt>
                <c:pt idx="283">
                  <c:v>39661</c:v>
                </c:pt>
                <c:pt idx="284">
                  <c:v>39692</c:v>
                </c:pt>
                <c:pt idx="285">
                  <c:v>39722</c:v>
                </c:pt>
                <c:pt idx="286">
                  <c:v>39753</c:v>
                </c:pt>
                <c:pt idx="287">
                  <c:v>39783</c:v>
                </c:pt>
                <c:pt idx="288">
                  <c:v>39814</c:v>
                </c:pt>
                <c:pt idx="289">
                  <c:v>39845</c:v>
                </c:pt>
                <c:pt idx="290">
                  <c:v>39873</c:v>
                </c:pt>
                <c:pt idx="291">
                  <c:v>39904</c:v>
                </c:pt>
                <c:pt idx="292">
                  <c:v>39934</c:v>
                </c:pt>
                <c:pt idx="293">
                  <c:v>39965</c:v>
                </c:pt>
                <c:pt idx="294">
                  <c:v>39995</c:v>
                </c:pt>
                <c:pt idx="295">
                  <c:v>40026</c:v>
                </c:pt>
                <c:pt idx="296">
                  <c:v>40057</c:v>
                </c:pt>
                <c:pt idx="297">
                  <c:v>40087</c:v>
                </c:pt>
                <c:pt idx="298">
                  <c:v>40118</c:v>
                </c:pt>
                <c:pt idx="299">
                  <c:v>40148</c:v>
                </c:pt>
                <c:pt idx="300">
                  <c:v>40179</c:v>
                </c:pt>
                <c:pt idx="301">
                  <c:v>40210</c:v>
                </c:pt>
                <c:pt idx="302">
                  <c:v>40238</c:v>
                </c:pt>
                <c:pt idx="303">
                  <c:v>40269</c:v>
                </c:pt>
                <c:pt idx="304">
                  <c:v>40299</c:v>
                </c:pt>
                <c:pt idx="305">
                  <c:v>40330</c:v>
                </c:pt>
                <c:pt idx="306">
                  <c:v>40360</c:v>
                </c:pt>
                <c:pt idx="307">
                  <c:v>40391</c:v>
                </c:pt>
                <c:pt idx="308">
                  <c:v>40422</c:v>
                </c:pt>
                <c:pt idx="309">
                  <c:v>40452</c:v>
                </c:pt>
                <c:pt idx="310">
                  <c:v>40483</c:v>
                </c:pt>
                <c:pt idx="311">
                  <c:v>40513</c:v>
                </c:pt>
                <c:pt idx="312">
                  <c:v>40544</c:v>
                </c:pt>
                <c:pt idx="313">
                  <c:v>40575</c:v>
                </c:pt>
                <c:pt idx="314">
                  <c:v>40603</c:v>
                </c:pt>
                <c:pt idx="315">
                  <c:v>40634</c:v>
                </c:pt>
                <c:pt idx="316">
                  <c:v>40664</c:v>
                </c:pt>
                <c:pt idx="317">
                  <c:v>40695</c:v>
                </c:pt>
                <c:pt idx="318">
                  <c:v>40725</c:v>
                </c:pt>
                <c:pt idx="319">
                  <c:v>40756</c:v>
                </c:pt>
                <c:pt idx="320">
                  <c:v>40787</c:v>
                </c:pt>
                <c:pt idx="321">
                  <c:v>40817</c:v>
                </c:pt>
                <c:pt idx="322">
                  <c:v>40848</c:v>
                </c:pt>
                <c:pt idx="323">
                  <c:v>40878</c:v>
                </c:pt>
                <c:pt idx="324">
                  <c:v>40909</c:v>
                </c:pt>
                <c:pt idx="325">
                  <c:v>40940</c:v>
                </c:pt>
                <c:pt idx="326">
                  <c:v>40969</c:v>
                </c:pt>
                <c:pt idx="327">
                  <c:v>41000</c:v>
                </c:pt>
                <c:pt idx="328">
                  <c:v>41030</c:v>
                </c:pt>
                <c:pt idx="329">
                  <c:v>41061</c:v>
                </c:pt>
                <c:pt idx="330">
                  <c:v>41091</c:v>
                </c:pt>
                <c:pt idx="331">
                  <c:v>41122</c:v>
                </c:pt>
                <c:pt idx="332">
                  <c:v>41153</c:v>
                </c:pt>
                <c:pt idx="333">
                  <c:v>41183</c:v>
                </c:pt>
                <c:pt idx="334">
                  <c:v>41214</c:v>
                </c:pt>
                <c:pt idx="335">
                  <c:v>41244</c:v>
                </c:pt>
                <c:pt idx="336">
                  <c:v>41275</c:v>
                </c:pt>
                <c:pt idx="337">
                  <c:v>41306</c:v>
                </c:pt>
                <c:pt idx="338">
                  <c:v>41334</c:v>
                </c:pt>
                <c:pt idx="339">
                  <c:v>41365</c:v>
                </c:pt>
                <c:pt idx="340">
                  <c:v>41395</c:v>
                </c:pt>
                <c:pt idx="341">
                  <c:v>41426</c:v>
                </c:pt>
                <c:pt idx="342">
                  <c:v>41456</c:v>
                </c:pt>
                <c:pt idx="343">
                  <c:v>41487</c:v>
                </c:pt>
                <c:pt idx="344">
                  <c:v>41518</c:v>
                </c:pt>
                <c:pt idx="345">
                  <c:v>41548</c:v>
                </c:pt>
                <c:pt idx="346">
                  <c:v>41579</c:v>
                </c:pt>
                <c:pt idx="347">
                  <c:v>41609</c:v>
                </c:pt>
                <c:pt idx="348">
                  <c:v>41640</c:v>
                </c:pt>
                <c:pt idx="349">
                  <c:v>41671</c:v>
                </c:pt>
                <c:pt idx="350">
                  <c:v>41699</c:v>
                </c:pt>
                <c:pt idx="351">
                  <c:v>41730</c:v>
                </c:pt>
                <c:pt idx="352">
                  <c:v>41760</c:v>
                </c:pt>
                <c:pt idx="353">
                  <c:v>41791</c:v>
                </c:pt>
                <c:pt idx="354">
                  <c:v>41821</c:v>
                </c:pt>
                <c:pt idx="355">
                  <c:v>41852</c:v>
                </c:pt>
                <c:pt idx="356">
                  <c:v>41883</c:v>
                </c:pt>
                <c:pt idx="357">
                  <c:v>41913</c:v>
                </c:pt>
                <c:pt idx="358">
                  <c:v>41944</c:v>
                </c:pt>
                <c:pt idx="359">
                  <c:v>41974</c:v>
                </c:pt>
                <c:pt idx="360">
                  <c:v>42005</c:v>
                </c:pt>
                <c:pt idx="361">
                  <c:v>42036</c:v>
                </c:pt>
                <c:pt idx="362">
                  <c:v>42064</c:v>
                </c:pt>
                <c:pt idx="363">
                  <c:v>42095</c:v>
                </c:pt>
                <c:pt idx="364">
                  <c:v>42125</c:v>
                </c:pt>
                <c:pt idx="365">
                  <c:v>42156</c:v>
                </c:pt>
                <c:pt idx="366">
                  <c:v>42186</c:v>
                </c:pt>
                <c:pt idx="367">
                  <c:v>42217</c:v>
                </c:pt>
                <c:pt idx="368">
                  <c:v>42248</c:v>
                </c:pt>
                <c:pt idx="369">
                  <c:v>42278</c:v>
                </c:pt>
                <c:pt idx="370">
                  <c:v>42309</c:v>
                </c:pt>
                <c:pt idx="371">
                  <c:v>42339</c:v>
                </c:pt>
                <c:pt idx="372">
                  <c:v>42370</c:v>
                </c:pt>
                <c:pt idx="373">
                  <c:v>42401</c:v>
                </c:pt>
                <c:pt idx="374">
                  <c:v>42430</c:v>
                </c:pt>
                <c:pt idx="375">
                  <c:v>42461</c:v>
                </c:pt>
                <c:pt idx="376">
                  <c:v>42491</c:v>
                </c:pt>
                <c:pt idx="377">
                  <c:v>42522</c:v>
                </c:pt>
                <c:pt idx="378">
                  <c:v>42552</c:v>
                </c:pt>
                <c:pt idx="379">
                  <c:v>42583</c:v>
                </c:pt>
                <c:pt idx="380">
                  <c:v>42614</c:v>
                </c:pt>
                <c:pt idx="381">
                  <c:v>42644</c:v>
                </c:pt>
                <c:pt idx="382">
                  <c:v>42675</c:v>
                </c:pt>
                <c:pt idx="383">
                  <c:v>42705</c:v>
                </c:pt>
                <c:pt idx="384">
                  <c:v>42736</c:v>
                </c:pt>
                <c:pt idx="385">
                  <c:v>42767</c:v>
                </c:pt>
                <c:pt idx="386">
                  <c:v>42795</c:v>
                </c:pt>
                <c:pt idx="387">
                  <c:v>42826</c:v>
                </c:pt>
                <c:pt idx="388">
                  <c:v>42856</c:v>
                </c:pt>
                <c:pt idx="389">
                  <c:v>42887</c:v>
                </c:pt>
                <c:pt idx="390">
                  <c:v>42917</c:v>
                </c:pt>
                <c:pt idx="391">
                  <c:v>42948</c:v>
                </c:pt>
                <c:pt idx="392">
                  <c:v>42979</c:v>
                </c:pt>
                <c:pt idx="393">
                  <c:v>43009</c:v>
                </c:pt>
                <c:pt idx="394">
                  <c:v>43040</c:v>
                </c:pt>
                <c:pt idx="395">
                  <c:v>43070</c:v>
                </c:pt>
              </c:numCache>
            </c:numRef>
          </c:cat>
          <c:val>
            <c:numRef>
              <c:f>'[STI Model.xlsx]Personal Income'!$C$12:$C$407</c:f>
              <c:numCache>
                <c:formatCode>General</c:formatCode>
                <c:ptCount val="3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5.9900000000000002E-2</c:v>
                </c:pt>
                <c:pt idx="66">
                  <c:v>5.9900000000000002E-2</c:v>
                </c:pt>
                <c:pt idx="67">
                  <c:v>5.9900000000000002E-2</c:v>
                </c:pt>
                <c:pt idx="68">
                  <c:v>5.9900000000000002E-2</c:v>
                </c:pt>
                <c:pt idx="69">
                  <c:v>5.9900000000000002E-2</c:v>
                </c:pt>
                <c:pt idx="70">
                  <c:v>5.9900000000000002E-2</c:v>
                </c:pt>
                <c:pt idx="71">
                  <c:v>5.9900000000000002E-2</c:v>
                </c:pt>
                <c:pt idx="72">
                  <c:v>5.9900000000000002E-2</c:v>
                </c:pt>
                <c:pt idx="73">
                  <c:v>5.9900000000000002E-2</c:v>
                </c:pt>
                <c:pt idx="74">
                  <c:v>5.9900000000000002E-2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5.9900000000000002E-2</c:v>
                </c:pt>
                <c:pt idx="195">
                  <c:v>5.9900000000000002E-2</c:v>
                </c:pt>
                <c:pt idx="196">
                  <c:v>5.9900000000000002E-2</c:v>
                </c:pt>
                <c:pt idx="197">
                  <c:v>5.9900000000000002E-2</c:v>
                </c:pt>
                <c:pt idx="198">
                  <c:v>5.9900000000000002E-2</c:v>
                </c:pt>
                <c:pt idx="199">
                  <c:v>5.9900000000000002E-2</c:v>
                </c:pt>
                <c:pt idx="200">
                  <c:v>5.9900000000000002E-2</c:v>
                </c:pt>
                <c:pt idx="201">
                  <c:v>5.9900000000000002E-2</c:v>
                </c:pt>
                <c:pt idx="202">
                  <c:v>5.9900000000000002E-2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5.9900000000000002E-2</c:v>
                </c:pt>
                <c:pt idx="276">
                  <c:v>5.9900000000000002E-2</c:v>
                </c:pt>
                <c:pt idx="277">
                  <c:v>5.9900000000000002E-2</c:v>
                </c:pt>
                <c:pt idx="278">
                  <c:v>5.9900000000000002E-2</c:v>
                </c:pt>
                <c:pt idx="279">
                  <c:v>5.9900000000000002E-2</c:v>
                </c:pt>
                <c:pt idx="280">
                  <c:v>5.9900000000000002E-2</c:v>
                </c:pt>
                <c:pt idx="281">
                  <c:v>5.9900000000000002E-2</c:v>
                </c:pt>
                <c:pt idx="282">
                  <c:v>5.9900000000000002E-2</c:v>
                </c:pt>
                <c:pt idx="283">
                  <c:v>5.9900000000000002E-2</c:v>
                </c:pt>
                <c:pt idx="284">
                  <c:v>5.9900000000000002E-2</c:v>
                </c:pt>
                <c:pt idx="285">
                  <c:v>5.9900000000000002E-2</c:v>
                </c:pt>
                <c:pt idx="286">
                  <c:v>5.9900000000000002E-2</c:v>
                </c:pt>
                <c:pt idx="287">
                  <c:v>5.9900000000000002E-2</c:v>
                </c:pt>
                <c:pt idx="288">
                  <c:v>5.9900000000000002E-2</c:v>
                </c:pt>
                <c:pt idx="289">
                  <c:v>5.9900000000000002E-2</c:v>
                </c:pt>
                <c:pt idx="290">
                  <c:v>5.9900000000000002E-2</c:v>
                </c:pt>
                <c:pt idx="291">
                  <c:v>5.9900000000000002E-2</c:v>
                </c:pt>
                <c:pt idx="292">
                  <c:v>5.9900000000000002E-2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77-4115-8FE2-4F0874D046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1482976"/>
        <c:axId val="341471328"/>
      </c:barChart>
      <c:lineChart>
        <c:grouping val="standard"/>
        <c:varyColors val="0"/>
        <c:ser>
          <c:idx val="0"/>
          <c:order val="0"/>
          <c:tx>
            <c:strRef>
              <c:f>'[STI Model.xlsx]Personal Income'!$B$11</c:f>
              <c:strCache>
                <c:ptCount val="1"/>
                <c:pt idx="0">
                  <c:v>Personal Income</c:v>
                </c:pt>
              </c:strCache>
            </c:strRef>
          </c:tx>
          <c:spPr>
            <a:ln w="19050" cap="rnd">
              <a:solidFill>
                <a:srgbClr val="0C3C91"/>
              </a:solidFill>
              <a:round/>
            </a:ln>
            <a:effectLst/>
          </c:spPr>
          <c:marker>
            <c:symbol val="none"/>
          </c:marker>
          <c:cat>
            <c:numRef>
              <c:f>'[STI Model.xlsx]Personal Income'!$A$12:$A$407</c:f>
              <c:numCache>
                <c:formatCode>yyyy\-mm\-dd</c:formatCode>
                <c:ptCount val="396"/>
                <c:pt idx="0">
                  <c:v>31048</c:v>
                </c:pt>
                <c:pt idx="1">
                  <c:v>31079</c:v>
                </c:pt>
                <c:pt idx="2">
                  <c:v>31107</c:v>
                </c:pt>
                <c:pt idx="3">
                  <c:v>31138</c:v>
                </c:pt>
                <c:pt idx="4">
                  <c:v>31168</c:v>
                </c:pt>
                <c:pt idx="5">
                  <c:v>31199</c:v>
                </c:pt>
                <c:pt idx="6">
                  <c:v>31229</c:v>
                </c:pt>
                <c:pt idx="7">
                  <c:v>31260</c:v>
                </c:pt>
                <c:pt idx="8">
                  <c:v>31291</c:v>
                </c:pt>
                <c:pt idx="9">
                  <c:v>31321</c:v>
                </c:pt>
                <c:pt idx="10">
                  <c:v>31352</c:v>
                </c:pt>
                <c:pt idx="11">
                  <c:v>31382</c:v>
                </c:pt>
                <c:pt idx="12">
                  <c:v>31413</c:v>
                </c:pt>
                <c:pt idx="13">
                  <c:v>31444</c:v>
                </c:pt>
                <c:pt idx="14">
                  <c:v>31472</c:v>
                </c:pt>
                <c:pt idx="15">
                  <c:v>31503</c:v>
                </c:pt>
                <c:pt idx="16">
                  <c:v>31533</c:v>
                </c:pt>
                <c:pt idx="17">
                  <c:v>31564</c:v>
                </c:pt>
                <c:pt idx="18">
                  <c:v>31594</c:v>
                </c:pt>
                <c:pt idx="19">
                  <c:v>31625</c:v>
                </c:pt>
                <c:pt idx="20">
                  <c:v>31656</c:v>
                </c:pt>
                <c:pt idx="21">
                  <c:v>31686</c:v>
                </c:pt>
                <c:pt idx="22">
                  <c:v>31717</c:v>
                </c:pt>
                <c:pt idx="23">
                  <c:v>31747</c:v>
                </c:pt>
                <c:pt idx="24">
                  <c:v>31778</c:v>
                </c:pt>
                <c:pt idx="25">
                  <c:v>31809</c:v>
                </c:pt>
                <c:pt idx="26">
                  <c:v>31837</c:v>
                </c:pt>
                <c:pt idx="27">
                  <c:v>31868</c:v>
                </c:pt>
                <c:pt idx="28">
                  <c:v>31898</c:v>
                </c:pt>
                <c:pt idx="29">
                  <c:v>31929</c:v>
                </c:pt>
                <c:pt idx="30">
                  <c:v>31959</c:v>
                </c:pt>
                <c:pt idx="31">
                  <c:v>31990</c:v>
                </c:pt>
                <c:pt idx="32">
                  <c:v>32021</c:v>
                </c:pt>
                <c:pt idx="33">
                  <c:v>32051</c:v>
                </c:pt>
                <c:pt idx="34">
                  <c:v>32082</c:v>
                </c:pt>
                <c:pt idx="35">
                  <c:v>32112</c:v>
                </c:pt>
                <c:pt idx="36">
                  <c:v>32143</c:v>
                </c:pt>
                <c:pt idx="37">
                  <c:v>32174</c:v>
                </c:pt>
                <c:pt idx="38">
                  <c:v>32203</c:v>
                </c:pt>
                <c:pt idx="39">
                  <c:v>32234</c:v>
                </c:pt>
                <c:pt idx="40">
                  <c:v>32264</c:v>
                </c:pt>
                <c:pt idx="41">
                  <c:v>32295</c:v>
                </c:pt>
                <c:pt idx="42">
                  <c:v>32325</c:v>
                </c:pt>
                <c:pt idx="43">
                  <c:v>32356</c:v>
                </c:pt>
                <c:pt idx="44">
                  <c:v>32387</c:v>
                </c:pt>
                <c:pt idx="45">
                  <c:v>32417</c:v>
                </c:pt>
                <c:pt idx="46">
                  <c:v>32448</c:v>
                </c:pt>
                <c:pt idx="47">
                  <c:v>32478</c:v>
                </c:pt>
                <c:pt idx="48">
                  <c:v>32509</c:v>
                </c:pt>
                <c:pt idx="49">
                  <c:v>32540</c:v>
                </c:pt>
                <c:pt idx="50">
                  <c:v>32568</c:v>
                </c:pt>
                <c:pt idx="51">
                  <c:v>32599</c:v>
                </c:pt>
                <c:pt idx="52">
                  <c:v>32629</c:v>
                </c:pt>
                <c:pt idx="53">
                  <c:v>32660</c:v>
                </c:pt>
                <c:pt idx="54">
                  <c:v>32690</c:v>
                </c:pt>
                <c:pt idx="55">
                  <c:v>32721</c:v>
                </c:pt>
                <c:pt idx="56">
                  <c:v>32752</c:v>
                </c:pt>
                <c:pt idx="57">
                  <c:v>32782</c:v>
                </c:pt>
                <c:pt idx="58">
                  <c:v>32813</c:v>
                </c:pt>
                <c:pt idx="59">
                  <c:v>32843</c:v>
                </c:pt>
                <c:pt idx="60">
                  <c:v>32874</c:v>
                </c:pt>
                <c:pt idx="61">
                  <c:v>32905</c:v>
                </c:pt>
                <c:pt idx="62">
                  <c:v>32933</c:v>
                </c:pt>
                <c:pt idx="63">
                  <c:v>32964</c:v>
                </c:pt>
                <c:pt idx="64">
                  <c:v>32994</c:v>
                </c:pt>
                <c:pt idx="65">
                  <c:v>33025</c:v>
                </c:pt>
                <c:pt idx="66">
                  <c:v>33055</c:v>
                </c:pt>
                <c:pt idx="67">
                  <c:v>33086</c:v>
                </c:pt>
                <c:pt idx="68">
                  <c:v>33117</c:v>
                </c:pt>
                <c:pt idx="69">
                  <c:v>33147</c:v>
                </c:pt>
                <c:pt idx="70">
                  <c:v>33178</c:v>
                </c:pt>
                <c:pt idx="71">
                  <c:v>33208</c:v>
                </c:pt>
                <c:pt idx="72">
                  <c:v>33239</c:v>
                </c:pt>
                <c:pt idx="73">
                  <c:v>33270</c:v>
                </c:pt>
                <c:pt idx="74">
                  <c:v>33298</c:v>
                </c:pt>
                <c:pt idx="75">
                  <c:v>33329</c:v>
                </c:pt>
                <c:pt idx="76">
                  <c:v>33359</c:v>
                </c:pt>
                <c:pt idx="77">
                  <c:v>33390</c:v>
                </c:pt>
                <c:pt idx="78">
                  <c:v>33420</c:v>
                </c:pt>
                <c:pt idx="79">
                  <c:v>33451</c:v>
                </c:pt>
                <c:pt idx="80">
                  <c:v>33482</c:v>
                </c:pt>
                <c:pt idx="81">
                  <c:v>33512</c:v>
                </c:pt>
                <c:pt idx="82">
                  <c:v>33543</c:v>
                </c:pt>
                <c:pt idx="83">
                  <c:v>33573</c:v>
                </c:pt>
                <c:pt idx="84">
                  <c:v>33604</c:v>
                </c:pt>
                <c:pt idx="85">
                  <c:v>33635</c:v>
                </c:pt>
                <c:pt idx="86">
                  <c:v>33664</c:v>
                </c:pt>
                <c:pt idx="87">
                  <c:v>33695</c:v>
                </c:pt>
                <c:pt idx="88">
                  <c:v>33725</c:v>
                </c:pt>
                <c:pt idx="89">
                  <c:v>33756</c:v>
                </c:pt>
                <c:pt idx="90">
                  <c:v>33786</c:v>
                </c:pt>
                <c:pt idx="91">
                  <c:v>33817</c:v>
                </c:pt>
                <c:pt idx="92">
                  <c:v>33848</c:v>
                </c:pt>
                <c:pt idx="93">
                  <c:v>33878</c:v>
                </c:pt>
                <c:pt idx="94">
                  <c:v>33909</c:v>
                </c:pt>
                <c:pt idx="95">
                  <c:v>33939</c:v>
                </c:pt>
                <c:pt idx="96">
                  <c:v>33970</c:v>
                </c:pt>
                <c:pt idx="97">
                  <c:v>34001</c:v>
                </c:pt>
                <c:pt idx="98">
                  <c:v>34029</c:v>
                </c:pt>
                <c:pt idx="99">
                  <c:v>34060</c:v>
                </c:pt>
                <c:pt idx="100">
                  <c:v>34090</c:v>
                </c:pt>
                <c:pt idx="101">
                  <c:v>34121</c:v>
                </c:pt>
                <c:pt idx="102">
                  <c:v>34151</c:v>
                </c:pt>
                <c:pt idx="103">
                  <c:v>34182</c:v>
                </c:pt>
                <c:pt idx="104">
                  <c:v>34213</c:v>
                </c:pt>
                <c:pt idx="105">
                  <c:v>34243</c:v>
                </c:pt>
                <c:pt idx="106">
                  <c:v>34274</c:v>
                </c:pt>
                <c:pt idx="107">
                  <c:v>34304</c:v>
                </c:pt>
                <c:pt idx="108">
                  <c:v>34335</c:v>
                </c:pt>
                <c:pt idx="109">
                  <c:v>34366</c:v>
                </c:pt>
                <c:pt idx="110">
                  <c:v>34394</c:v>
                </c:pt>
                <c:pt idx="111">
                  <c:v>34425</c:v>
                </c:pt>
                <c:pt idx="112">
                  <c:v>34455</c:v>
                </c:pt>
                <c:pt idx="113">
                  <c:v>34486</c:v>
                </c:pt>
                <c:pt idx="114">
                  <c:v>34516</c:v>
                </c:pt>
                <c:pt idx="115">
                  <c:v>34547</c:v>
                </c:pt>
                <c:pt idx="116">
                  <c:v>34578</c:v>
                </c:pt>
                <c:pt idx="117">
                  <c:v>34608</c:v>
                </c:pt>
                <c:pt idx="118">
                  <c:v>34639</c:v>
                </c:pt>
                <c:pt idx="119">
                  <c:v>34669</c:v>
                </c:pt>
                <c:pt idx="120">
                  <c:v>34700</c:v>
                </c:pt>
                <c:pt idx="121">
                  <c:v>34731</c:v>
                </c:pt>
                <c:pt idx="122">
                  <c:v>34759</c:v>
                </c:pt>
                <c:pt idx="123">
                  <c:v>34790</c:v>
                </c:pt>
                <c:pt idx="124">
                  <c:v>34820</c:v>
                </c:pt>
                <c:pt idx="125">
                  <c:v>34851</c:v>
                </c:pt>
                <c:pt idx="126">
                  <c:v>34881</c:v>
                </c:pt>
                <c:pt idx="127">
                  <c:v>34912</c:v>
                </c:pt>
                <c:pt idx="128">
                  <c:v>34943</c:v>
                </c:pt>
                <c:pt idx="129">
                  <c:v>34973</c:v>
                </c:pt>
                <c:pt idx="130">
                  <c:v>35004</c:v>
                </c:pt>
                <c:pt idx="131">
                  <c:v>35034</c:v>
                </c:pt>
                <c:pt idx="132">
                  <c:v>35065</c:v>
                </c:pt>
                <c:pt idx="133">
                  <c:v>35096</c:v>
                </c:pt>
                <c:pt idx="134">
                  <c:v>35125</c:v>
                </c:pt>
                <c:pt idx="135">
                  <c:v>35156</c:v>
                </c:pt>
                <c:pt idx="136">
                  <c:v>35186</c:v>
                </c:pt>
                <c:pt idx="137">
                  <c:v>35217</c:v>
                </c:pt>
                <c:pt idx="138">
                  <c:v>35247</c:v>
                </c:pt>
                <c:pt idx="139">
                  <c:v>35278</c:v>
                </c:pt>
                <c:pt idx="140">
                  <c:v>35309</c:v>
                </c:pt>
                <c:pt idx="141">
                  <c:v>35339</c:v>
                </c:pt>
                <c:pt idx="142">
                  <c:v>35370</c:v>
                </c:pt>
                <c:pt idx="143">
                  <c:v>35400</c:v>
                </c:pt>
                <c:pt idx="144">
                  <c:v>35431</c:v>
                </c:pt>
                <c:pt idx="145">
                  <c:v>35462</c:v>
                </c:pt>
                <c:pt idx="146">
                  <c:v>35490</c:v>
                </c:pt>
                <c:pt idx="147">
                  <c:v>35521</c:v>
                </c:pt>
                <c:pt idx="148">
                  <c:v>35551</c:v>
                </c:pt>
                <c:pt idx="149">
                  <c:v>35582</c:v>
                </c:pt>
                <c:pt idx="150">
                  <c:v>35612</c:v>
                </c:pt>
                <c:pt idx="151">
                  <c:v>35643</c:v>
                </c:pt>
                <c:pt idx="152">
                  <c:v>35674</c:v>
                </c:pt>
                <c:pt idx="153">
                  <c:v>35704</c:v>
                </c:pt>
                <c:pt idx="154">
                  <c:v>35735</c:v>
                </c:pt>
                <c:pt idx="155">
                  <c:v>35765</c:v>
                </c:pt>
                <c:pt idx="156">
                  <c:v>35796</c:v>
                </c:pt>
                <c:pt idx="157">
                  <c:v>35827</c:v>
                </c:pt>
                <c:pt idx="158">
                  <c:v>35855</c:v>
                </c:pt>
                <c:pt idx="159">
                  <c:v>35886</c:v>
                </c:pt>
                <c:pt idx="160">
                  <c:v>35916</c:v>
                </c:pt>
                <c:pt idx="161">
                  <c:v>35947</c:v>
                </c:pt>
                <c:pt idx="162">
                  <c:v>35977</c:v>
                </c:pt>
                <c:pt idx="163">
                  <c:v>36008</c:v>
                </c:pt>
                <c:pt idx="164">
                  <c:v>36039</c:v>
                </c:pt>
                <c:pt idx="165">
                  <c:v>36069</c:v>
                </c:pt>
                <c:pt idx="166">
                  <c:v>36100</c:v>
                </c:pt>
                <c:pt idx="167">
                  <c:v>36130</c:v>
                </c:pt>
                <c:pt idx="168">
                  <c:v>36161</c:v>
                </c:pt>
                <c:pt idx="169">
                  <c:v>36192</c:v>
                </c:pt>
                <c:pt idx="170">
                  <c:v>36220</c:v>
                </c:pt>
                <c:pt idx="171">
                  <c:v>36251</c:v>
                </c:pt>
                <c:pt idx="172">
                  <c:v>36281</c:v>
                </c:pt>
                <c:pt idx="173">
                  <c:v>36312</c:v>
                </c:pt>
                <c:pt idx="174">
                  <c:v>36342</c:v>
                </c:pt>
                <c:pt idx="175">
                  <c:v>36373</c:v>
                </c:pt>
                <c:pt idx="176">
                  <c:v>36404</c:v>
                </c:pt>
                <c:pt idx="177">
                  <c:v>36434</c:v>
                </c:pt>
                <c:pt idx="178">
                  <c:v>36465</c:v>
                </c:pt>
                <c:pt idx="179">
                  <c:v>36495</c:v>
                </c:pt>
                <c:pt idx="180">
                  <c:v>36526</c:v>
                </c:pt>
                <c:pt idx="181">
                  <c:v>36557</c:v>
                </c:pt>
                <c:pt idx="182">
                  <c:v>36586</c:v>
                </c:pt>
                <c:pt idx="183">
                  <c:v>36617</c:v>
                </c:pt>
                <c:pt idx="184">
                  <c:v>36647</c:v>
                </c:pt>
                <c:pt idx="185">
                  <c:v>36678</c:v>
                </c:pt>
                <c:pt idx="186">
                  <c:v>36708</c:v>
                </c:pt>
                <c:pt idx="187">
                  <c:v>36739</c:v>
                </c:pt>
                <c:pt idx="188">
                  <c:v>36770</c:v>
                </c:pt>
                <c:pt idx="189">
                  <c:v>36800</c:v>
                </c:pt>
                <c:pt idx="190">
                  <c:v>36831</c:v>
                </c:pt>
                <c:pt idx="191">
                  <c:v>36861</c:v>
                </c:pt>
                <c:pt idx="192">
                  <c:v>36892</c:v>
                </c:pt>
                <c:pt idx="193">
                  <c:v>36923</c:v>
                </c:pt>
                <c:pt idx="194">
                  <c:v>36951</c:v>
                </c:pt>
                <c:pt idx="195">
                  <c:v>36982</c:v>
                </c:pt>
                <c:pt idx="196">
                  <c:v>37012</c:v>
                </c:pt>
                <c:pt idx="197">
                  <c:v>37043</c:v>
                </c:pt>
                <c:pt idx="198">
                  <c:v>37073</c:v>
                </c:pt>
                <c:pt idx="199">
                  <c:v>37104</c:v>
                </c:pt>
                <c:pt idx="200">
                  <c:v>37135</c:v>
                </c:pt>
                <c:pt idx="201">
                  <c:v>37165</c:v>
                </c:pt>
                <c:pt idx="202">
                  <c:v>37196</c:v>
                </c:pt>
                <c:pt idx="203">
                  <c:v>37226</c:v>
                </c:pt>
                <c:pt idx="204">
                  <c:v>37257</c:v>
                </c:pt>
                <c:pt idx="205">
                  <c:v>37288</c:v>
                </c:pt>
                <c:pt idx="206">
                  <c:v>37316</c:v>
                </c:pt>
                <c:pt idx="207">
                  <c:v>37347</c:v>
                </c:pt>
                <c:pt idx="208">
                  <c:v>37377</c:v>
                </c:pt>
                <c:pt idx="209">
                  <c:v>37408</c:v>
                </c:pt>
                <c:pt idx="210">
                  <c:v>37438</c:v>
                </c:pt>
                <c:pt idx="211">
                  <c:v>37469</c:v>
                </c:pt>
                <c:pt idx="212">
                  <c:v>37500</c:v>
                </c:pt>
                <c:pt idx="213">
                  <c:v>37530</c:v>
                </c:pt>
                <c:pt idx="214">
                  <c:v>37561</c:v>
                </c:pt>
                <c:pt idx="215">
                  <c:v>37591</c:v>
                </c:pt>
                <c:pt idx="216">
                  <c:v>37622</c:v>
                </c:pt>
                <c:pt idx="217">
                  <c:v>37653</c:v>
                </c:pt>
                <c:pt idx="218">
                  <c:v>37681</c:v>
                </c:pt>
                <c:pt idx="219">
                  <c:v>37712</c:v>
                </c:pt>
                <c:pt idx="220">
                  <c:v>37742</c:v>
                </c:pt>
                <c:pt idx="221">
                  <c:v>37773</c:v>
                </c:pt>
                <c:pt idx="222">
                  <c:v>37803</c:v>
                </c:pt>
                <c:pt idx="223">
                  <c:v>37834</c:v>
                </c:pt>
                <c:pt idx="224">
                  <c:v>37865</c:v>
                </c:pt>
                <c:pt idx="225">
                  <c:v>37895</c:v>
                </c:pt>
                <c:pt idx="226">
                  <c:v>37926</c:v>
                </c:pt>
                <c:pt idx="227">
                  <c:v>37956</c:v>
                </c:pt>
                <c:pt idx="228">
                  <c:v>37987</c:v>
                </c:pt>
                <c:pt idx="229">
                  <c:v>38018</c:v>
                </c:pt>
                <c:pt idx="230">
                  <c:v>38047</c:v>
                </c:pt>
                <c:pt idx="231">
                  <c:v>38078</c:v>
                </c:pt>
                <c:pt idx="232">
                  <c:v>38108</c:v>
                </c:pt>
                <c:pt idx="233">
                  <c:v>38139</c:v>
                </c:pt>
                <c:pt idx="234">
                  <c:v>38169</c:v>
                </c:pt>
                <c:pt idx="235">
                  <c:v>38200</c:v>
                </c:pt>
                <c:pt idx="236">
                  <c:v>38231</c:v>
                </c:pt>
                <c:pt idx="237">
                  <c:v>38261</c:v>
                </c:pt>
                <c:pt idx="238">
                  <c:v>38292</c:v>
                </c:pt>
                <c:pt idx="239">
                  <c:v>38322</c:v>
                </c:pt>
                <c:pt idx="240">
                  <c:v>38353</c:v>
                </c:pt>
                <c:pt idx="241">
                  <c:v>38384</c:v>
                </c:pt>
                <c:pt idx="242">
                  <c:v>38412</c:v>
                </c:pt>
                <c:pt idx="243">
                  <c:v>38443</c:v>
                </c:pt>
                <c:pt idx="244">
                  <c:v>38473</c:v>
                </c:pt>
                <c:pt idx="245">
                  <c:v>38504</c:v>
                </c:pt>
                <c:pt idx="246">
                  <c:v>38534</c:v>
                </c:pt>
                <c:pt idx="247">
                  <c:v>38565</c:v>
                </c:pt>
                <c:pt idx="248">
                  <c:v>38596</c:v>
                </c:pt>
                <c:pt idx="249">
                  <c:v>38626</c:v>
                </c:pt>
                <c:pt idx="250">
                  <c:v>38657</c:v>
                </c:pt>
                <c:pt idx="251">
                  <c:v>38687</c:v>
                </c:pt>
                <c:pt idx="252">
                  <c:v>38718</c:v>
                </c:pt>
                <c:pt idx="253">
                  <c:v>38749</c:v>
                </c:pt>
                <c:pt idx="254">
                  <c:v>38777</c:v>
                </c:pt>
                <c:pt idx="255">
                  <c:v>38808</c:v>
                </c:pt>
                <c:pt idx="256">
                  <c:v>38838</c:v>
                </c:pt>
                <c:pt idx="257">
                  <c:v>38869</c:v>
                </c:pt>
                <c:pt idx="258">
                  <c:v>38899</c:v>
                </c:pt>
                <c:pt idx="259">
                  <c:v>38930</c:v>
                </c:pt>
                <c:pt idx="260">
                  <c:v>38961</c:v>
                </c:pt>
                <c:pt idx="261">
                  <c:v>38991</c:v>
                </c:pt>
                <c:pt idx="262">
                  <c:v>39022</c:v>
                </c:pt>
                <c:pt idx="263">
                  <c:v>39052</c:v>
                </c:pt>
                <c:pt idx="264">
                  <c:v>39083</c:v>
                </c:pt>
                <c:pt idx="265">
                  <c:v>39114</c:v>
                </c:pt>
                <c:pt idx="266">
                  <c:v>39142</c:v>
                </c:pt>
                <c:pt idx="267">
                  <c:v>39173</c:v>
                </c:pt>
                <c:pt idx="268">
                  <c:v>39203</c:v>
                </c:pt>
                <c:pt idx="269">
                  <c:v>39234</c:v>
                </c:pt>
                <c:pt idx="270">
                  <c:v>39264</c:v>
                </c:pt>
                <c:pt idx="271">
                  <c:v>39295</c:v>
                </c:pt>
                <c:pt idx="272">
                  <c:v>39326</c:v>
                </c:pt>
                <c:pt idx="273">
                  <c:v>39356</c:v>
                </c:pt>
                <c:pt idx="274">
                  <c:v>39387</c:v>
                </c:pt>
                <c:pt idx="275">
                  <c:v>39417</c:v>
                </c:pt>
                <c:pt idx="276">
                  <c:v>39448</c:v>
                </c:pt>
                <c:pt idx="277">
                  <c:v>39479</c:v>
                </c:pt>
                <c:pt idx="278">
                  <c:v>39508</c:v>
                </c:pt>
                <c:pt idx="279">
                  <c:v>39539</c:v>
                </c:pt>
                <c:pt idx="280">
                  <c:v>39569</c:v>
                </c:pt>
                <c:pt idx="281">
                  <c:v>39600</c:v>
                </c:pt>
                <c:pt idx="282">
                  <c:v>39630</c:v>
                </c:pt>
                <c:pt idx="283">
                  <c:v>39661</c:v>
                </c:pt>
                <c:pt idx="284">
                  <c:v>39692</c:v>
                </c:pt>
                <c:pt idx="285">
                  <c:v>39722</c:v>
                </c:pt>
                <c:pt idx="286">
                  <c:v>39753</c:v>
                </c:pt>
                <c:pt idx="287">
                  <c:v>39783</c:v>
                </c:pt>
                <c:pt idx="288">
                  <c:v>39814</c:v>
                </c:pt>
                <c:pt idx="289">
                  <c:v>39845</c:v>
                </c:pt>
                <c:pt idx="290">
                  <c:v>39873</c:v>
                </c:pt>
                <c:pt idx="291">
                  <c:v>39904</c:v>
                </c:pt>
                <c:pt idx="292">
                  <c:v>39934</c:v>
                </c:pt>
                <c:pt idx="293">
                  <c:v>39965</c:v>
                </c:pt>
                <c:pt idx="294">
                  <c:v>39995</c:v>
                </c:pt>
                <c:pt idx="295">
                  <c:v>40026</c:v>
                </c:pt>
                <c:pt idx="296">
                  <c:v>40057</c:v>
                </c:pt>
                <c:pt idx="297">
                  <c:v>40087</c:v>
                </c:pt>
                <c:pt idx="298">
                  <c:v>40118</c:v>
                </c:pt>
                <c:pt idx="299">
                  <c:v>40148</c:v>
                </c:pt>
                <c:pt idx="300">
                  <c:v>40179</c:v>
                </c:pt>
                <c:pt idx="301">
                  <c:v>40210</c:v>
                </c:pt>
                <c:pt idx="302">
                  <c:v>40238</c:v>
                </c:pt>
                <c:pt idx="303">
                  <c:v>40269</c:v>
                </c:pt>
                <c:pt idx="304">
                  <c:v>40299</c:v>
                </c:pt>
                <c:pt idx="305">
                  <c:v>40330</c:v>
                </c:pt>
                <c:pt idx="306">
                  <c:v>40360</c:v>
                </c:pt>
                <c:pt idx="307">
                  <c:v>40391</c:v>
                </c:pt>
                <c:pt idx="308">
                  <c:v>40422</c:v>
                </c:pt>
                <c:pt idx="309">
                  <c:v>40452</c:v>
                </c:pt>
                <c:pt idx="310">
                  <c:v>40483</c:v>
                </c:pt>
                <c:pt idx="311">
                  <c:v>40513</c:v>
                </c:pt>
                <c:pt idx="312">
                  <c:v>40544</c:v>
                </c:pt>
                <c:pt idx="313">
                  <c:v>40575</c:v>
                </c:pt>
                <c:pt idx="314">
                  <c:v>40603</c:v>
                </c:pt>
                <c:pt idx="315">
                  <c:v>40634</c:v>
                </c:pt>
                <c:pt idx="316">
                  <c:v>40664</c:v>
                </c:pt>
                <c:pt idx="317">
                  <c:v>40695</c:v>
                </c:pt>
                <c:pt idx="318">
                  <c:v>40725</c:v>
                </c:pt>
                <c:pt idx="319">
                  <c:v>40756</c:v>
                </c:pt>
                <c:pt idx="320">
                  <c:v>40787</c:v>
                </c:pt>
                <c:pt idx="321">
                  <c:v>40817</c:v>
                </c:pt>
                <c:pt idx="322">
                  <c:v>40848</c:v>
                </c:pt>
                <c:pt idx="323">
                  <c:v>40878</c:v>
                </c:pt>
                <c:pt idx="324">
                  <c:v>40909</c:v>
                </c:pt>
                <c:pt idx="325">
                  <c:v>40940</c:v>
                </c:pt>
                <c:pt idx="326">
                  <c:v>40969</c:v>
                </c:pt>
                <c:pt idx="327">
                  <c:v>41000</c:v>
                </c:pt>
                <c:pt idx="328">
                  <c:v>41030</c:v>
                </c:pt>
                <c:pt idx="329">
                  <c:v>41061</c:v>
                </c:pt>
                <c:pt idx="330">
                  <c:v>41091</c:v>
                </c:pt>
                <c:pt idx="331">
                  <c:v>41122</c:v>
                </c:pt>
                <c:pt idx="332">
                  <c:v>41153</c:v>
                </c:pt>
                <c:pt idx="333">
                  <c:v>41183</c:v>
                </c:pt>
                <c:pt idx="334">
                  <c:v>41214</c:v>
                </c:pt>
                <c:pt idx="335">
                  <c:v>41244</c:v>
                </c:pt>
                <c:pt idx="336">
                  <c:v>41275</c:v>
                </c:pt>
                <c:pt idx="337">
                  <c:v>41306</c:v>
                </c:pt>
                <c:pt idx="338">
                  <c:v>41334</c:v>
                </c:pt>
                <c:pt idx="339">
                  <c:v>41365</c:v>
                </c:pt>
                <c:pt idx="340">
                  <c:v>41395</c:v>
                </c:pt>
                <c:pt idx="341">
                  <c:v>41426</c:v>
                </c:pt>
                <c:pt idx="342">
                  <c:v>41456</c:v>
                </c:pt>
                <c:pt idx="343">
                  <c:v>41487</c:v>
                </c:pt>
                <c:pt idx="344">
                  <c:v>41518</c:v>
                </c:pt>
                <c:pt idx="345">
                  <c:v>41548</c:v>
                </c:pt>
                <c:pt idx="346">
                  <c:v>41579</c:v>
                </c:pt>
                <c:pt idx="347">
                  <c:v>41609</c:v>
                </c:pt>
                <c:pt idx="348">
                  <c:v>41640</c:v>
                </c:pt>
                <c:pt idx="349">
                  <c:v>41671</c:v>
                </c:pt>
                <c:pt idx="350">
                  <c:v>41699</c:v>
                </c:pt>
                <c:pt idx="351">
                  <c:v>41730</c:v>
                </c:pt>
                <c:pt idx="352">
                  <c:v>41760</c:v>
                </c:pt>
                <c:pt idx="353">
                  <c:v>41791</c:v>
                </c:pt>
                <c:pt idx="354">
                  <c:v>41821</c:v>
                </c:pt>
                <c:pt idx="355">
                  <c:v>41852</c:v>
                </c:pt>
                <c:pt idx="356">
                  <c:v>41883</c:v>
                </c:pt>
                <c:pt idx="357">
                  <c:v>41913</c:v>
                </c:pt>
                <c:pt idx="358">
                  <c:v>41944</c:v>
                </c:pt>
                <c:pt idx="359">
                  <c:v>41974</c:v>
                </c:pt>
                <c:pt idx="360">
                  <c:v>42005</c:v>
                </c:pt>
                <c:pt idx="361">
                  <c:v>42036</c:v>
                </c:pt>
                <c:pt idx="362">
                  <c:v>42064</c:v>
                </c:pt>
                <c:pt idx="363">
                  <c:v>42095</c:v>
                </c:pt>
                <c:pt idx="364">
                  <c:v>42125</c:v>
                </c:pt>
                <c:pt idx="365">
                  <c:v>42156</c:v>
                </c:pt>
                <c:pt idx="366">
                  <c:v>42186</c:v>
                </c:pt>
                <c:pt idx="367">
                  <c:v>42217</c:v>
                </c:pt>
                <c:pt idx="368">
                  <c:v>42248</c:v>
                </c:pt>
                <c:pt idx="369">
                  <c:v>42278</c:v>
                </c:pt>
                <c:pt idx="370">
                  <c:v>42309</c:v>
                </c:pt>
                <c:pt idx="371">
                  <c:v>42339</c:v>
                </c:pt>
                <c:pt idx="372">
                  <c:v>42370</c:v>
                </c:pt>
                <c:pt idx="373">
                  <c:v>42401</c:v>
                </c:pt>
                <c:pt idx="374">
                  <c:v>42430</c:v>
                </c:pt>
                <c:pt idx="375">
                  <c:v>42461</c:v>
                </c:pt>
                <c:pt idx="376">
                  <c:v>42491</c:v>
                </c:pt>
                <c:pt idx="377">
                  <c:v>42522</c:v>
                </c:pt>
                <c:pt idx="378">
                  <c:v>42552</c:v>
                </c:pt>
                <c:pt idx="379">
                  <c:v>42583</c:v>
                </c:pt>
                <c:pt idx="380">
                  <c:v>42614</c:v>
                </c:pt>
                <c:pt idx="381">
                  <c:v>42644</c:v>
                </c:pt>
                <c:pt idx="382">
                  <c:v>42675</c:v>
                </c:pt>
                <c:pt idx="383">
                  <c:v>42705</c:v>
                </c:pt>
                <c:pt idx="384">
                  <c:v>42736</c:v>
                </c:pt>
                <c:pt idx="385">
                  <c:v>42767</c:v>
                </c:pt>
                <c:pt idx="386">
                  <c:v>42795</c:v>
                </c:pt>
                <c:pt idx="387">
                  <c:v>42826</c:v>
                </c:pt>
                <c:pt idx="388">
                  <c:v>42856</c:v>
                </c:pt>
                <c:pt idx="389">
                  <c:v>42887</c:v>
                </c:pt>
                <c:pt idx="390">
                  <c:v>42917</c:v>
                </c:pt>
                <c:pt idx="391">
                  <c:v>42948</c:v>
                </c:pt>
                <c:pt idx="392">
                  <c:v>42979</c:v>
                </c:pt>
                <c:pt idx="393">
                  <c:v>43009</c:v>
                </c:pt>
                <c:pt idx="394">
                  <c:v>43040</c:v>
                </c:pt>
                <c:pt idx="395">
                  <c:v>43070</c:v>
                </c:pt>
              </c:numCache>
            </c:numRef>
          </c:cat>
          <c:val>
            <c:numRef>
              <c:f>'[STI Model.xlsx]Personal Income'!$B$12:$B$407</c:f>
              <c:numCache>
                <c:formatCode>General</c:formatCode>
                <c:ptCount val="396"/>
                <c:pt idx="0">
                  <c:v>9.3641199999999994E-2</c:v>
                </c:pt>
                <c:pt idx="1">
                  <c:v>8.6037799999999998E-2</c:v>
                </c:pt>
                <c:pt idx="2">
                  <c:v>8.4642999999999996E-2</c:v>
                </c:pt>
                <c:pt idx="3">
                  <c:v>7.3544899999999996E-2</c:v>
                </c:pt>
                <c:pt idx="4">
                  <c:v>7.3625499999999997E-2</c:v>
                </c:pt>
                <c:pt idx="5">
                  <c:v>7.0069900000000004E-2</c:v>
                </c:pt>
                <c:pt idx="6">
                  <c:v>6.7919000000000007E-2</c:v>
                </c:pt>
                <c:pt idx="7">
                  <c:v>6.0759000000000001E-2</c:v>
                </c:pt>
                <c:pt idx="8">
                  <c:v>5.7830300000000001E-2</c:v>
                </c:pt>
                <c:pt idx="9">
                  <c:v>6.53754E-2</c:v>
                </c:pt>
                <c:pt idx="10">
                  <c:v>6.3676700000000003E-2</c:v>
                </c:pt>
                <c:pt idx="11">
                  <c:v>6.3476699999999997E-2</c:v>
                </c:pt>
                <c:pt idx="12">
                  <c:v>6.2319300000000001E-2</c:v>
                </c:pt>
                <c:pt idx="13">
                  <c:v>6.1594300000000005E-2</c:v>
                </c:pt>
                <c:pt idx="14">
                  <c:v>6.0696E-2</c:v>
                </c:pt>
                <c:pt idx="15">
                  <c:v>6.2255100000000001E-2</c:v>
                </c:pt>
                <c:pt idx="16">
                  <c:v>6.1888199999999997E-2</c:v>
                </c:pt>
                <c:pt idx="17">
                  <c:v>6.0088999999999997E-2</c:v>
                </c:pt>
                <c:pt idx="18">
                  <c:v>6.1553300000000005E-2</c:v>
                </c:pt>
                <c:pt idx="19">
                  <c:v>6.2151199999999997E-2</c:v>
                </c:pt>
                <c:pt idx="20">
                  <c:v>6.0383399999999997E-2</c:v>
                </c:pt>
                <c:pt idx="21">
                  <c:v>5.6161500000000003E-2</c:v>
                </c:pt>
                <c:pt idx="22">
                  <c:v>5.5077800000000003E-2</c:v>
                </c:pt>
                <c:pt idx="23">
                  <c:v>5.0893300000000002E-2</c:v>
                </c:pt>
                <c:pt idx="24">
                  <c:v>5.1983399999999999E-2</c:v>
                </c:pt>
                <c:pt idx="25">
                  <c:v>5.4108799999999999E-2</c:v>
                </c:pt>
                <c:pt idx="26">
                  <c:v>5.18997E-2</c:v>
                </c:pt>
                <c:pt idx="27">
                  <c:v>5.3670700000000002E-2</c:v>
                </c:pt>
                <c:pt idx="28">
                  <c:v>5.9281499999999994E-2</c:v>
                </c:pt>
                <c:pt idx="29">
                  <c:v>5.7678900000000005E-2</c:v>
                </c:pt>
                <c:pt idx="30">
                  <c:v>5.8198400000000004E-2</c:v>
                </c:pt>
                <c:pt idx="31">
                  <c:v>6.3955200000000004E-2</c:v>
                </c:pt>
                <c:pt idx="32">
                  <c:v>6.3475599999999993E-2</c:v>
                </c:pt>
                <c:pt idx="33">
                  <c:v>7.0917899999999992E-2</c:v>
                </c:pt>
                <c:pt idx="34">
                  <c:v>7.351619999999999E-2</c:v>
                </c:pt>
                <c:pt idx="35">
                  <c:v>8.1300200000000003E-2</c:v>
                </c:pt>
                <c:pt idx="36">
                  <c:v>7.9518099999999994E-2</c:v>
                </c:pt>
                <c:pt idx="37">
                  <c:v>7.7879299999999999E-2</c:v>
                </c:pt>
                <c:pt idx="38">
                  <c:v>7.8358999999999998E-2</c:v>
                </c:pt>
                <c:pt idx="39">
                  <c:v>8.2749900000000001E-2</c:v>
                </c:pt>
                <c:pt idx="40">
                  <c:v>7.7502199999999993E-2</c:v>
                </c:pt>
                <c:pt idx="41">
                  <c:v>8.2627199999999998E-2</c:v>
                </c:pt>
                <c:pt idx="42">
                  <c:v>8.6265800000000004E-2</c:v>
                </c:pt>
                <c:pt idx="43">
                  <c:v>8.232020000000001E-2</c:v>
                </c:pt>
                <c:pt idx="44">
                  <c:v>8.47001E-2</c:v>
                </c:pt>
                <c:pt idx="45">
                  <c:v>8.4050399999999997E-2</c:v>
                </c:pt>
                <c:pt idx="46">
                  <c:v>8.0177899999999996E-2</c:v>
                </c:pt>
                <c:pt idx="47">
                  <c:v>7.5963799999999998E-2</c:v>
                </c:pt>
                <c:pt idx="48">
                  <c:v>8.9225600000000002E-2</c:v>
                </c:pt>
                <c:pt idx="49">
                  <c:v>9.0357500000000007E-2</c:v>
                </c:pt>
                <c:pt idx="50">
                  <c:v>9.4045500000000004E-2</c:v>
                </c:pt>
                <c:pt idx="51">
                  <c:v>8.9262400000000006E-2</c:v>
                </c:pt>
                <c:pt idx="52">
                  <c:v>8.4456299999999998E-2</c:v>
                </c:pt>
                <c:pt idx="53">
                  <c:v>8.1633099999999986E-2</c:v>
                </c:pt>
                <c:pt idx="54">
                  <c:v>7.7947799999999998E-2</c:v>
                </c:pt>
                <c:pt idx="55">
                  <c:v>7.4460899999999997E-2</c:v>
                </c:pt>
                <c:pt idx="56">
                  <c:v>7.2723899999999994E-2</c:v>
                </c:pt>
                <c:pt idx="57">
                  <c:v>7.21276E-2</c:v>
                </c:pt>
                <c:pt idx="58">
                  <c:v>7.2656999999999999E-2</c:v>
                </c:pt>
                <c:pt idx="59">
                  <c:v>6.7240900000000006E-2</c:v>
                </c:pt>
                <c:pt idx="60">
                  <c:v>6.2826400000000004E-2</c:v>
                </c:pt>
                <c:pt idx="61">
                  <c:v>6.40125E-2</c:v>
                </c:pt>
                <c:pt idx="62">
                  <c:v>5.8890499999999998E-2</c:v>
                </c:pt>
                <c:pt idx="63">
                  <c:v>6.4466799999999991E-2</c:v>
                </c:pt>
                <c:pt idx="64">
                  <c:v>6.5386899999999998E-2</c:v>
                </c:pt>
                <c:pt idx="65">
                  <c:v>6.7170800000000003E-2</c:v>
                </c:pt>
                <c:pt idx="66">
                  <c:v>6.7039699999999994E-2</c:v>
                </c:pt>
                <c:pt idx="67">
                  <c:v>6.5226800000000001E-2</c:v>
                </c:pt>
                <c:pt idx="68">
                  <c:v>6.6506499999999996E-2</c:v>
                </c:pt>
                <c:pt idx="69">
                  <c:v>5.5147799999999997E-2</c:v>
                </c:pt>
                <c:pt idx="70">
                  <c:v>5.2975399999999999E-2</c:v>
                </c:pt>
                <c:pt idx="71">
                  <c:v>5.5165899999999997E-2</c:v>
                </c:pt>
                <c:pt idx="72">
                  <c:v>4.0607199999999996E-2</c:v>
                </c:pt>
                <c:pt idx="73">
                  <c:v>3.4137800000000003E-2</c:v>
                </c:pt>
                <c:pt idx="74">
                  <c:v>3.1620700000000002E-2</c:v>
                </c:pt>
                <c:pt idx="75">
                  <c:v>2.8743599999999998E-2</c:v>
                </c:pt>
                <c:pt idx="76">
                  <c:v>3.2757299999999996E-2</c:v>
                </c:pt>
                <c:pt idx="77">
                  <c:v>3.3029200000000002E-2</c:v>
                </c:pt>
                <c:pt idx="78">
                  <c:v>2.6402600000000002E-2</c:v>
                </c:pt>
                <c:pt idx="79">
                  <c:v>2.9807E-2</c:v>
                </c:pt>
                <c:pt idx="80">
                  <c:v>3.0475500000000003E-2</c:v>
                </c:pt>
                <c:pt idx="81">
                  <c:v>3.6335800000000001E-2</c:v>
                </c:pt>
                <c:pt idx="82">
                  <c:v>3.9434499999999997E-2</c:v>
                </c:pt>
                <c:pt idx="83">
                  <c:v>4.4973099999999995E-2</c:v>
                </c:pt>
                <c:pt idx="84">
                  <c:v>5.5861400000000005E-2</c:v>
                </c:pt>
                <c:pt idx="85">
                  <c:v>6.2911400000000006E-2</c:v>
                </c:pt>
                <c:pt idx="86">
                  <c:v>6.5630300000000003E-2</c:v>
                </c:pt>
                <c:pt idx="87">
                  <c:v>6.7081200000000007E-2</c:v>
                </c:pt>
                <c:pt idx="88">
                  <c:v>6.9907300000000006E-2</c:v>
                </c:pt>
                <c:pt idx="89">
                  <c:v>6.8933599999999998E-2</c:v>
                </c:pt>
                <c:pt idx="90">
                  <c:v>7.2258500000000003E-2</c:v>
                </c:pt>
                <c:pt idx="91">
                  <c:v>7.3588699999999993E-2</c:v>
                </c:pt>
                <c:pt idx="92">
                  <c:v>6.3813999999999996E-2</c:v>
                </c:pt>
                <c:pt idx="93">
                  <c:v>5.8916199999999995E-2</c:v>
                </c:pt>
                <c:pt idx="94">
                  <c:v>5.7876399999999995E-2</c:v>
                </c:pt>
                <c:pt idx="95">
                  <c:v>8.6094199999999996E-2</c:v>
                </c:pt>
                <c:pt idx="96">
                  <c:v>5.4333300000000001E-2</c:v>
                </c:pt>
                <c:pt idx="97">
                  <c:v>5.1277200000000002E-2</c:v>
                </c:pt>
                <c:pt idx="98">
                  <c:v>4.6116000000000004E-2</c:v>
                </c:pt>
                <c:pt idx="99">
                  <c:v>4.9361300000000004E-2</c:v>
                </c:pt>
                <c:pt idx="100">
                  <c:v>4.5099500000000001E-2</c:v>
                </c:pt>
                <c:pt idx="101">
                  <c:v>3.7730300000000001E-2</c:v>
                </c:pt>
                <c:pt idx="102">
                  <c:v>4.0234699999999998E-2</c:v>
                </c:pt>
                <c:pt idx="103">
                  <c:v>3.8893799999999999E-2</c:v>
                </c:pt>
                <c:pt idx="104">
                  <c:v>4.0498399999999997E-2</c:v>
                </c:pt>
                <c:pt idx="105">
                  <c:v>4.0332199999999999E-2</c:v>
                </c:pt>
                <c:pt idx="106">
                  <c:v>4.1668999999999998E-2</c:v>
                </c:pt>
                <c:pt idx="107">
                  <c:v>3.8443900000000003E-2</c:v>
                </c:pt>
                <c:pt idx="108">
                  <c:v>4.1876499999999997E-2</c:v>
                </c:pt>
                <c:pt idx="109">
                  <c:v>4.0353399999999998E-2</c:v>
                </c:pt>
                <c:pt idx="110">
                  <c:v>4.6832599999999995E-2</c:v>
                </c:pt>
                <c:pt idx="111">
                  <c:v>4.7751299999999997E-2</c:v>
                </c:pt>
                <c:pt idx="112">
                  <c:v>4.9242000000000001E-2</c:v>
                </c:pt>
                <c:pt idx="113">
                  <c:v>5.1019100000000005E-2</c:v>
                </c:pt>
                <c:pt idx="114">
                  <c:v>5.1288400000000005E-2</c:v>
                </c:pt>
                <c:pt idx="115">
                  <c:v>5.1197100000000002E-2</c:v>
                </c:pt>
                <c:pt idx="116">
                  <c:v>5.7915799999999996E-2</c:v>
                </c:pt>
                <c:pt idx="117">
                  <c:v>7.0542900000000006E-2</c:v>
                </c:pt>
                <c:pt idx="118">
                  <c:v>6.7432100000000009E-2</c:v>
                </c:pt>
                <c:pt idx="119">
                  <c:v>3.6952699999999998E-2</c:v>
                </c:pt>
                <c:pt idx="120">
                  <c:v>6.5331500000000001E-2</c:v>
                </c:pt>
                <c:pt idx="121">
                  <c:v>6.5838099999999997E-2</c:v>
                </c:pt>
                <c:pt idx="122">
                  <c:v>6.4496700000000004E-2</c:v>
                </c:pt>
                <c:pt idx="123">
                  <c:v>5.6888100000000004E-2</c:v>
                </c:pt>
                <c:pt idx="124">
                  <c:v>5.4865700000000003E-2</c:v>
                </c:pt>
                <c:pt idx="125">
                  <c:v>5.9059199999999999E-2</c:v>
                </c:pt>
                <c:pt idx="126">
                  <c:v>5.8543499999999998E-2</c:v>
                </c:pt>
                <c:pt idx="127">
                  <c:v>5.8357200000000005E-2</c:v>
                </c:pt>
                <c:pt idx="128">
                  <c:v>5.7545800000000001E-2</c:v>
                </c:pt>
                <c:pt idx="129">
                  <c:v>5.0930499999999997E-2</c:v>
                </c:pt>
                <c:pt idx="130">
                  <c:v>5.2794600000000004E-2</c:v>
                </c:pt>
                <c:pt idx="131">
                  <c:v>5.0955199999999999E-2</c:v>
                </c:pt>
                <c:pt idx="132">
                  <c:v>4.9225899999999996E-2</c:v>
                </c:pt>
                <c:pt idx="133">
                  <c:v>5.5308999999999997E-2</c:v>
                </c:pt>
                <c:pt idx="134">
                  <c:v>5.7750599999999999E-2</c:v>
                </c:pt>
                <c:pt idx="135">
                  <c:v>6.0319200000000003E-2</c:v>
                </c:pt>
                <c:pt idx="136">
                  <c:v>6.4666199999999993E-2</c:v>
                </c:pt>
                <c:pt idx="137">
                  <c:v>6.6861400000000001E-2</c:v>
                </c:pt>
                <c:pt idx="138">
                  <c:v>6.2155300000000004E-2</c:v>
                </c:pt>
                <c:pt idx="139">
                  <c:v>6.2756300000000001E-2</c:v>
                </c:pt>
                <c:pt idx="140">
                  <c:v>6.39039E-2</c:v>
                </c:pt>
                <c:pt idx="141">
                  <c:v>6.2952300000000003E-2</c:v>
                </c:pt>
                <c:pt idx="142">
                  <c:v>6.46983E-2</c:v>
                </c:pt>
                <c:pt idx="143">
                  <c:v>6.6335100000000008E-2</c:v>
                </c:pt>
                <c:pt idx="144">
                  <c:v>6.8103999999999998E-2</c:v>
                </c:pt>
                <c:pt idx="145">
                  <c:v>6.3414100000000001E-2</c:v>
                </c:pt>
                <c:pt idx="146">
                  <c:v>6.2540999999999999E-2</c:v>
                </c:pt>
                <c:pt idx="147">
                  <c:v>5.8100399999999996E-2</c:v>
                </c:pt>
                <c:pt idx="148">
                  <c:v>5.5782400000000003E-2</c:v>
                </c:pt>
                <c:pt idx="149">
                  <c:v>5.3842100000000004E-2</c:v>
                </c:pt>
                <c:pt idx="150">
                  <c:v>5.92962E-2</c:v>
                </c:pt>
                <c:pt idx="151">
                  <c:v>6.1866700000000004E-2</c:v>
                </c:pt>
                <c:pt idx="152">
                  <c:v>6.1621200000000001E-2</c:v>
                </c:pt>
                <c:pt idx="153">
                  <c:v>6.4954400000000009E-2</c:v>
                </c:pt>
                <c:pt idx="154">
                  <c:v>6.7144800000000004E-2</c:v>
                </c:pt>
                <c:pt idx="155">
                  <c:v>6.77788E-2</c:v>
                </c:pt>
                <c:pt idx="156">
                  <c:v>6.9972300000000001E-2</c:v>
                </c:pt>
                <c:pt idx="157">
                  <c:v>7.0932700000000001E-2</c:v>
                </c:pt>
                <c:pt idx="158">
                  <c:v>7.1515700000000001E-2</c:v>
                </c:pt>
                <c:pt idx="159">
                  <c:v>7.5223800000000007E-2</c:v>
                </c:pt>
                <c:pt idx="160">
                  <c:v>7.7319300000000007E-2</c:v>
                </c:pt>
                <c:pt idx="161">
                  <c:v>7.7503099999999991E-2</c:v>
                </c:pt>
                <c:pt idx="162">
                  <c:v>7.6443899999999995E-2</c:v>
                </c:pt>
                <c:pt idx="163">
                  <c:v>7.5016800000000008E-2</c:v>
                </c:pt>
                <c:pt idx="164">
                  <c:v>7.2433399999999995E-2</c:v>
                </c:pt>
                <c:pt idx="165">
                  <c:v>7.0229E-2</c:v>
                </c:pt>
                <c:pt idx="166">
                  <c:v>6.7905099999999996E-2</c:v>
                </c:pt>
                <c:pt idx="167">
                  <c:v>6.53112E-2</c:v>
                </c:pt>
                <c:pt idx="168">
                  <c:v>5.9645999999999998E-2</c:v>
                </c:pt>
                <c:pt idx="169">
                  <c:v>5.6828299999999998E-2</c:v>
                </c:pt>
                <c:pt idx="170">
                  <c:v>5.2400399999999993E-2</c:v>
                </c:pt>
                <c:pt idx="171">
                  <c:v>5.0162500000000006E-2</c:v>
                </c:pt>
                <c:pt idx="172">
                  <c:v>4.7083000000000007E-2</c:v>
                </c:pt>
                <c:pt idx="173">
                  <c:v>4.5927200000000001E-2</c:v>
                </c:pt>
                <c:pt idx="174">
                  <c:v>4.6096899999999996E-2</c:v>
                </c:pt>
                <c:pt idx="175">
                  <c:v>4.72915E-2</c:v>
                </c:pt>
                <c:pt idx="176">
                  <c:v>4.77343E-2</c:v>
                </c:pt>
                <c:pt idx="177">
                  <c:v>5.1820000000000005E-2</c:v>
                </c:pt>
                <c:pt idx="178">
                  <c:v>5.5372899999999996E-2</c:v>
                </c:pt>
                <c:pt idx="179">
                  <c:v>6.3453499999999996E-2</c:v>
                </c:pt>
                <c:pt idx="180">
                  <c:v>7.3170100000000002E-2</c:v>
                </c:pt>
                <c:pt idx="181">
                  <c:v>7.7005500000000005E-2</c:v>
                </c:pt>
                <c:pt idx="182">
                  <c:v>8.2175399999999996E-2</c:v>
                </c:pt>
                <c:pt idx="183">
                  <c:v>8.2947399999999991E-2</c:v>
                </c:pt>
                <c:pt idx="184">
                  <c:v>8.4037400000000012E-2</c:v>
                </c:pt>
                <c:pt idx="185">
                  <c:v>8.6044400000000007E-2</c:v>
                </c:pt>
                <c:pt idx="186">
                  <c:v>8.9511099999999996E-2</c:v>
                </c:pt>
                <c:pt idx="187">
                  <c:v>8.7569999999999995E-2</c:v>
                </c:pt>
                <c:pt idx="188">
                  <c:v>8.8448600000000002E-2</c:v>
                </c:pt>
                <c:pt idx="189">
                  <c:v>8.2690600000000003E-2</c:v>
                </c:pt>
                <c:pt idx="190">
                  <c:v>7.4913599999999997E-2</c:v>
                </c:pt>
                <c:pt idx="191">
                  <c:v>6.63025E-2</c:v>
                </c:pt>
                <c:pt idx="192">
                  <c:v>6.4185999999999993E-2</c:v>
                </c:pt>
                <c:pt idx="193">
                  <c:v>6.1211000000000002E-2</c:v>
                </c:pt>
                <c:pt idx="194">
                  <c:v>5.7909800000000004E-2</c:v>
                </c:pt>
                <c:pt idx="195">
                  <c:v>5.389E-2</c:v>
                </c:pt>
                <c:pt idx="196">
                  <c:v>4.9717600000000001E-2</c:v>
                </c:pt>
                <c:pt idx="197">
                  <c:v>4.4294900000000005E-2</c:v>
                </c:pt>
                <c:pt idx="198">
                  <c:v>3.6139400000000002E-2</c:v>
                </c:pt>
                <c:pt idx="199">
                  <c:v>3.0667300000000002E-2</c:v>
                </c:pt>
                <c:pt idx="200">
                  <c:v>2.4626000000000002E-2</c:v>
                </c:pt>
                <c:pt idx="201">
                  <c:v>2.51246E-2</c:v>
                </c:pt>
                <c:pt idx="202">
                  <c:v>2.4848800000000001E-2</c:v>
                </c:pt>
                <c:pt idx="203">
                  <c:v>2.2895200000000001E-2</c:v>
                </c:pt>
                <c:pt idx="204">
                  <c:v>1.39636E-2</c:v>
                </c:pt>
                <c:pt idx="205">
                  <c:v>1.0543100000000001E-2</c:v>
                </c:pt>
                <c:pt idx="206">
                  <c:v>7.8469999999999998E-3</c:v>
                </c:pt>
                <c:pt idx="207">
                  <c:v>1.33283E-2</c:v>
                </c:pt>
                <c:pt idx="208">
                  <c:v>1.5539400000000002E-2</c:v>
                </c:pt>
                <c:pt idx="209">
                  <c:v>1.8475100000000001E-2</c:v>
                </c:pt>
                <c:pt idx="210">
                  <c:v>1.77784E-2</c:v>
                </c:pt>
                <c:pt idx="211">
                  <c:v>1.98365E-2</c:v>
                </c:pt>
                <c:pt idx="212">
                  <c:v>2.3544100000000002E-2</c:v>
                </c:pt>
                <c:pt idx="213">
                  <c:v>2.3310000000000001E-2</c:v>
                </c:pt>
                <c:pt idx="214">
                  <c:v>2.5166900000000002E-2</c:v>
                </c:pt>
                <c:pt idx="215">
                  <c:v>2.7169599999999999E-2</c:v>
                </c:pt>
                <c:pt idx="216">
                  <c:v>2.5254800000000001E-2</c:v>
                </c:pt>
                <c:pt idx="217">
                  <c:v>2.56908E-2</c:v>
                </c:pt>
                <c:pt idx="218">
                  <c:v>2.9742899999999999E-2</c:v>
                </c:pt>
                <c:pt idx="219">
                  <c:v>2.76443E-2</c:v>
                </c:pt>
                <c:pt idx="220">
                  <c:v>3.2113700000000002E-2</c:v>
                </c:pt>
                <c:pt idx="221">
                  <c:v>3.3902000000000002E-2</c:v>
                </c:pt>
                <c:pt idx="222">
                  <c:v>3.8330900000000001E-2</c:v>
                </c:pt>
                <c:pt idx="223">
                  <c:v>4.1387299999999995E-2</c:v>
                </c:pt>
                <c:pt idx="224">
                  <c:v>4.3632999999999998E-2</c:v>
                </c:pt>
                <c:pt idx="225">
                  <c:v>4.4440799999999996E-2</c:v>
                </c:pt>
                <c:pt idx="226">
                  <c:v>5.0007000000000003E-2</c:v>
                </c:pt>
                <c:pt idx="227">
                  <c:v>5.0399100000000002E-2</c:v>
                </c:pt>
                <c:pt idx="228">
                  <c:v>5.2887500000000004E-2</c:v>
                </c:pt>
                <c:pt idx="229">
                  <c:v>5.5369000000000002E-2</c:v>
                </c:pt>
                <c:pt idx="230">
                  <c:v>5.5261600000000001E-2</c:v>
                </c:pt>
                <c:pt idx="231">
                  <c:v>5.6971800000000003E-2</c:v>
                </c:pt>
                <c:pt idx="232">
                  <c:v>5.9333799999999999E-2</c:v>
                </c:pt>
                <c:pt idx="233">
                  <c:v>5.7826199999999994E-2</c:v>
                </c:pt>
                <c:pt idx="234">
                  <c:v>5.8827900000000002E-2</c:v>
                </c:pt>
                <c:pt idx="235">
                  <c:v>5.9299600000000001E-2</c:v>
                </c:pt>
                <c:pt idx="236">
                  <c:v>5.7844100000000002E-2</c:v>
                </c:pt>
                <c:pt idx="237">
                  <c:v>5.8979900000000002E-2</c:v>
                </c:pt>
                <c:pt idx="238">
                  <c:v>5.2221000000000004E-2</c:v>
                </c:pt>
                <c:pt idx="239">
                  <c:v>8.4634199999999993E-2</c:v>
                </c:pt>
                <c:pt idx="240">
                  <c:v>5.59645E-2</c:v>
                </c:pt>
                <c:pt idx="241">
                  <c:v>5.5850200000000003E-2</c:v>
                </c:pt>
                <c:pt idx="242">
                  <c:v>5.6914400000000004E-2</c:v>
                </c:pt>
                <c:pt idx="243">
                  <c:v>5.7344799999999994E-2</c:v>
                </c:pt>
                <c:pt idx="244">
                  <c:v>5.3507800000000001E-2</c:v>
                </c:pt>
                <c:pt idx="245">
                  <c:v>5.3777499999999999E-2</c:v>
                </c:pt>
                <c:pt idx="246">
                  <c:v>5.6602100000000002E-2</c:v>
                </c:pt>
                <c:pt idx="247">
                  <c:v>5.7719500000000007E-2</c:v>
                </c:pt>
                <c:pt idx="248">
                  <c:v>6.0003399999999998E-2</c:v>
                </c:pt>
                <c:pt idx="249">
                  <c:v>6.1726499999999997E-2</c:v>
                </c:pt>
                <c:pt idx="250">
                  <c:v>6.5258499999999997E-2</c:v>
                </c:pt>
                <c:pt idx="251">
                  <c:v>3.5847900000000002E-2</c:v>
                </c:pt>
                <c:pt idx="252">
                  <c:v>8.1553299999999995E-2</c:v>
                </c:pt>
                <c:pt idx="253">
                  <c:v>8.346859999999999E-2</c:v>
                </c:pt>
                <c:pt idx="254">
                  <c:v>8.150410000000001E-2</c:v>
                </c:pt>
                <c:pt idx="255">
                  <c:v>7.9795199999999997E-2</c:v>
                </c:pt>
                <c:pt idx="256">
                  <c:v>7.5572299999999995E-2</c:v>
                </c:pt>
                <c:pt idx="257">
                  <c:v>7.6085799999999995E-2</c:v>
                </c:pt>
                <c:pt idx="258">
                  <c:v>7.1642700000000004E-2</c:v>
                </c:pt>
                <c:pt idx="259">
                  <c:v>6.8576600000000001E-2</c:v>
                </c:pt>
                <c:pt idx="260">
                  <c:v>6.7829500000000001E-2</c:v>
                </c:pt>
                <c:pt idx="261">
                  <c:v>6.4834699999999995E-2</c:v>
                </c:pt>
                <c:pt idx="262">
                  <c:v>6.4891799999999999E-2</c:v>
                </c:pt>
                <c:pt idx="263">
                  <c:v>6.72127E-2</c:v>
                </c:pt>
                <c:pt idx="264">
                  <c:v>5.2606099999999996E-2</c:v>
                </c:pt>
                <c:pt idx="265">
                  <c:v>5.3893799999999999E-2</c:v>
                </c:pt>
                <c:pt idx="266">
                  <c:v>5.6743300000000003E-2</c:v>
                </c:pt>
                <c:pt idx="267">
                  <c:v>5.4915200000000004E-2</c:v>
                </c:pt>
                <c:pt idx="268">
                  <c:v>5.6091499999999996E-2</c:v>
                </c:pt>
                <c:pt idx="269">
                  <c:v>5.2745899999999998E-2</c:v>
                </c:pt>
                <c:pt idx="270">
                  <c:v>5.3400100000000006E-2</c:v>
                </c:pt>
                <c:pt idx="271">
                  <c:v>5.1732300000000002E-2</c:v>
                </c:pt>
                <c:pt idx="272">
                  <c:v>5.4090800000000001E-2</c:v>
                </c:pt>
                <c:pt idx="273">
                  <c:v>5.1492500000000004E-2</c:v>
                </c:pt>
                <c:pt idx="274">
                  <c:v>5.1027300000000005E-2</c:v>
                </c:pt>
                <c:pt idx="275">
                  <c:v>4.9951999999999996E-2</c:v>
                </c:pt>
                <c:pt idx="276">
                  <c:v>4.8733500000000006E-2</c:v>
                </c:pt>
                <c:pt idx="277">
                  <c:v>4.5799800000000002E-2</c:v>
                </c:pt>
                <c:pt idx="278">
                  <c:v>4.4294699999999999E-2</c:v>
                </c:pt>
                <c:pt idx="279">
                  <c:v>4.1222599999999998E-2</c:v>
                </c:pt>
                <c:pt idx="280">
                  <c:v>8.6657899999999996E-2</c:v>
                </c:pt>
                <c:pt idx="281">
                  <c:v>6.5784999999999996E-2</c:v>
                </c:pt>
                <c:pt idx="282">
                  <c:v>4.9677400000000003E-2</c:v>
                </c:pt>
                <c:pt idx="283">
                  <c:v>3.9010900000000001E-2</c:v>
                </c:pt>
                <c:pt idx="284">
                  <c:v>3.2910399999999999E-2</c:v>
                </c:pt>
                <c:pt idx="285">
                  <c:v>2.9814799999999999E-2</c:v>
                </c:pt>
                <c:pt idx="286">
                  <c:v>1.90717E-2</c:v>
                </c:pt>
                <c:pt idx="287">
                  <c:v>9.544E-4</c:v>
                </c:pt>
                <c:pt idx="288">
                  <c:v>-1.35704E-2</c:v>
                </c:pt>
                <c:pt idx="289">
                  <c:v>-2.6046699999999999E-2</c:v>
                </c:pt>
                <c:pt idx="290">
                  <c:v>-3.4499099999999998E-2</c:v>
                </c:pt>
                <c:pt idx="291">
                  <c:v>-3.05869E-2</c:v>
                </c:pt>
                <c:pt idx="292">
                  <c:v>-5.9154099999999994E-2</c:v>
                </c:pt>
                <c:pt idx="293">
                  <c:v>-5.1745400000000004E-2</c:v>
                </c:pt>
                <c:pt idx="294">
                  <c:v>-4.3939700000000005E-2</c:v>
                </c:pt>
                <c:pt idx="295">
                  <c:v>-3.5105499999999998E-2</c:v>
                </c:pt>
                <c:pt idx="296">
                  <c:v>-3.30294E-2</c:v>
                </c:pt>
                <c:pt idx="297">
                  <c:v>-3.2188000000000001E-2</c:v>
                </c:pt>
                <c:pt idx="298">
                  <c:v>-2.1769400000000001E-2</c:v>
                </c:pt>
                <c:pt idx="299">
                  <c:v>-7.0577999999999995E-3</c:v>
                </c:pt>
                <c:pt idx="300">
                  <c:v>7.3601000000000005E-3</c:v>
                </c:pt>
                <c:pt idx="301">
                  <c:v>1.436E-2</c:v>
                </c:pt>
                <c:pt idx="302">
                  <c:v>2.1232399999999998E-2</c:v>
                </c:pt>
                <c:pt idx="303">
                  <c:v>2.5545599999999998E-2</c:v>
                </c:pt>
                <c:pt idx="304">
                  <c:v>1.7763899999999999E-2</c:v>
                </c:pt>
                <c:pt idx="305">
                  <c:v>2.9768699999999999E-2</c:v>
                </c:pt>
                <c:pt idx="306">
                  <c:v>3.68005E-2</c:v>
                </c:pt>
                <c:pt idx="307">
                  <c:v>4.1906100000000002E-2</c:v>
                </c:pt>
                <c:pt idx="308">
                  <c:v>3.9665900000000004E-2</c:v>
                </c:pt>
                <c:pt idx="309">
                  <c:v>4.5972600000000002E-2</c:v>
                </c:pt>
                <c:pt idx="310">
                  <c:v>4.6064999999999995E-2</c:v>
                </c:pt>
                <c:pt idx="311">
                  <c:v>5.1947300000000002E-2</c:v>
                </c:pt>
                <c:pt idx="312">
                  <c:v>6.4008399999999993E-2</c:v>
                </c:pt>
                <c:pt idx="313">
                  <c:v>7.1831500000000006E-2</c:v>
                </c:pt>
                <c:pt idx="314">
                  <c:v>7.0818300000000001E-2</c:v>
                </c:pt>
                <c:pt idx="315">
                  <c:v>6.5055699999999994E-2</c:v>
                </c:pt>
                <c:pt idx="316">
                  <c:v>6.0023299999999995E-2</c:v>
                </c:pt>
                <c:pt idx="317">
                  <c:v>6.3796999999999993E-2</c:v>
                </c:pt>
                <c:pt idx="318">
                  <c:v>6.7147800000000007E-2</c:v>
                </c:pt>
                <c:pt idx="319">
                  <c:v>6.3335799999999998E-2</c:v>
                </c:pt>
                <c:pt idx="320">
                  <c:v>6.1675700000000007E-2</c:v>
                </c:pt>
                <c:pt idx="321">
                  <c:v>5.7223099999999999E-2</c:v>
                </c:pt>
                <c:pt idx="322">
                  <c:v>5.2527100000000007E-2</c:v>
                </c:pt>
                <c:pt idx="323">
                  <c:v>5.1184399999999998E-2</c:v>
                </c:pt>
                <c:pt idx="324">
                  <c:v>4.2091999999999997E-2</c:v>
                </c:pt>
                <c:pt idx="325">
                  <c:v>4.4657999999999996E-2</c:v>
                </c:pt>
                <c:pt idx="326">
                  <c:v>4.7366499999999999E-2</c:v>
                </c:pt>
                <c:pt idx="327">
                  <c:v>4.96809E-2</c:v>
                </c:pt>
                <c:pt idx="328">
                  <c:v>4.7022800000000003E-2</c:v>
                </c:pt>
                <c:pt idx="329">
                  <c:v>4.4123599999999999E-2</c:v>
                </c:pt>
                <c:pt idx="330">
                  <c:v>3.5375299999999998E-2</c:v>
                </c:pt>
                <c:pt idx="331">
                  <c:v>3.5818799999999998E-2</c:v>
                </c:pt>
                <c:pt idx="332">
                  <c:v>4.5654500000000001E-2</c:v>
                </c:pt>
                <c:pt idx="333">
                  <c:v>5.3624400000000003E-2</c:v>
                </c:pt>
                <c:pt idx="334">
                  <c:v>6.6488599999999995E-2</c:v>
                </c:pt>
                <c:pt idx="335">
                  <c:v>8.5396800000000009E-2</c:v>
                </c:pt>
                <c:pt idx="336">
                  <c:v>2.2215500000000003E-2</c:v>
                </c:pt>
                <c:pt idx="337">
                  <c:v>1.7784000000000001E-2</c:v>
                </c:pt>
                <c:pt idx="338">
                  <c:v>1.3161300000000001E-2</c:v>
                </c:pt>
                <c:pt idx="339">
                  <c:v>9.8905E-3</c:v>
                </c:pt>
                <c:pt idx="340">
                  <c:v>1.61824E-2</c:v>
                </c:pt>
                <c:pt idx="341">
                  <c:v>1.8018099999999999E-2</c:v>
                </c:pt>
                <c:pt idx="342">
                  <c:v>1.9617900000000001E-2</c:v>
                </c:pt>
                <c:pt idx="343">
                  <c:v>2.1680399999999999E-2</c:v>
                </c:pt>
                <c:pt idx="344">
                  <c:v>1.6746399999999998E-2</c:v>
                </c:pt>
                <c:pt idx="345">
                  <c:v>7.1255999999999993E-3</c:v>
                </c:pt>
                <c:pt idx="346">
                  <c:v>-5.5429999999999998E-4</c:v>
                </c:pt>
                <c:pt idx="347">
                  <c:v>-2.2498999999999998E-2</c:v>
                </c:pt>
                <c:pt idx="348">
                  <c:v>3.7069600000000001E-2</c:v>
                </c:pt>
                <c:pt idx="349">
                  <c:v>4.0694299999999996E-2</c:v>
                </c:pt>
                <c:pt idx="350">
                  <c:v>4.7717499999999996E-2</c:v>
                </c:pt>
                <c:pt idx="351">
                  <c:v>5.0604099999999999E-2</c:v>
                </c:pt>
                <c:pt idx="352">
                  <c:v>4.8458500000000002E-2</c:v>
                </c:pt>
                <c:pt idx="353">
                  <c:v>4.9980799999999999E-2</c:v>
                </c:pt>
                <c:pt idx="354">
                  <c:v>5.4631800000000001E-2</c:v>
                </c:pt>
                <c:pt idx="355">
                  <c:v>5.6290399999999997E-2</c:v>
                </c:pt>
                <c:pt idx="356">
                  <c:v>5.6628800000000007E-2</c:v>
                </c:pt>
                <c:pt idx="357">
                  <c:v>6.3846E-2</c:v>
                </c:pt>
                <c:pt idx="358">
                  <c:v>6.4392900000000003E-2</c:v>
                </c:pt>
                <c:pt idx="359">
                  <c:v>6.3663499999999998E-2</c:v>
                </c:pt>
                <c:pt idx="360">
                  <c:v>5.9627600000000003E-2</c:v>
                </c:pt>
                <c:pt idx="361">
                  <c:v>5.7660400000000001E-2</c:v>
                </c:pt>
                <c:pt idx="362">
                  <c:v>5.1589400000000001E-2</c:v>
                </c:pt>
                <c:pt idx="363">
                  <c:v>5.4545199999999995E-2</c:v>
                </c:pt>
                <c:pt idx="364">
                  <c:v>5.5995600000000006E-2</c:v>
                </c:pt>
                <c:pt idx="365">
                  <c:v>5.3112399999999997E-2</c:v>
                </c:pt>
                <c:pt idx="366">
                  <c:v>4.96804E-2</c:v>
                </c:pt>
                <c:pt idx="367">
                  <c:v>4.6399999999999997E-2</c:v>
                </c:pt>
                <c:pt idx="368">
                  <c:v>4.47894E-2</c:v>
                </c:pt>
                <c:pt idx="369">
                  <c:v>4.4445499999999999E-2</c:v>
                </c:pt>
                <c:pt idx="370">
                  <c:v>4.0591000000000002E-2</c:v>
                </c:pt>
                <c:pt idx="371">
                  <c:v>3.7858700000000002E-2</c:v>
                </c:pt>
                <c:pt idx="372">
                  <c:v>3.3641299999999999E-2</c:v>
                </c:pt>
                <c:pt idx="373">
                  <c:v>2.65992E-2</c:v>
                </c:pt>
                <c:pt idx="374">
                  <c:v>2.8019500000000003E-2</c:v>
                </c:pt>
                <c:pt idx="375">
                  <c:v>2.7199300000000003E-2</c:v>
                </c:pt>
                <c:pt idx="376">
                  <c:v>2.4246900000000002E-2</c:v>
                </c:pt>
                <c:pt idx="377">
                  <c:v>2.47449E-2</c:v>
                </c:pt>
                <c:pt idx="378">
                  <c:v>2.7549299999999999E-2</c:v>
                </c:pt>
                <c:pt idx="379">
                  <c:v>2.5508600000000003E-2</c:v>
                </c:pt>
                <c:pt idx="380">
                  <c:v>2.4227699999999998E-2</c:v>
                </c:pt>
                <c:pt idx="381">
                  <c:v>1.80108E-2</c:v>
                </c:pt>
                <c:pt idx="382">
                  <c:v>1.50858E-2</c:v>
                </c:pt>
                <c:pt idx="383">
                  <c:v>1.57039E-2</c:v>
                </c:pt>
                <c:pt idx="384">
                  <c:v>2.6699799999999999E-2</c:v>
                </c:pt>
                <c:pt idx="385">
                  <c:v>3.3686199999999999E-2</c:v>
                </c:pt>
                <c:pt idx="386">
                  <c:v>3.3735300000000003E-2</c:v>
                </c:pt>
                <c:pt idx="387">
                  <c:v>2.85469E-2</c:v>
                </c:pt>
                <c:pt idx="388">
                  <c:v>2.79913E-2</c:v>
                </c:pt>
                <c:pt idx="389">
                  <c:v>2.4454400000000001E-2</c:v>
                </c:pt>
                <c:pt idx="390">
                  <c:v>2.4094699999999997E-2</c:v>
                </c:pt>
                <c:pt idx="391">
                  <c:v>2.5791400000000003E-2</c:v>
                </c:pt>
                <c:pt idx="392">
                  <c:v>2.9432699999999999E-2</c:v>
                </c:pt>
                <c:pt idx="393">
                  <c:v>3.3812700000000001E-2</c:v>
                </c:pt>
                <c:pt idx="394">
                  <c:v>3.8315500000000002E-2</c:v>
                </c:pt>
                <c:pt idx="395">
                  <c:v>4.11423E-2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77-4115-8FE2-4F0874D046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1465920"/>
        <c:axId val="341452192"/>
      </c:lineChart>
      <c:lineChart>
        <c:grouping val="standard"/>
        <c:varyColors val="0"/>
        <c:ser>
          <c:idx val="2"/>
          <c:order val="2"/>
          <c:tx>
            <c:strRef>
              <c:f>'[STI Model.xlsx]Personal Income'!$D$11</c:f>
              <c:strCache>
                <c:ptCount val="1"/>
                <c:pt idx="0">
                  <c:v>Average Hourly Earnings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'[STI Model.xlsx]Personal Income'!$D$12:$D$407</c:f>
              <c:numCache>
                <c:formatCode>General</c:formatCode>
                <c:ptCount val="396"/>
                <c:pt idx="0">
                  <c:v>2.74463E-2</c:v>
                </c:pt>
                <c:pt idx="1">
                  <c:v>3.2258099999999998E-2</c:v>
                </c:pt>
                <c:pt idx="2">
                  <c:v>3.0915599999999998E-2</c:v>
                </c:pt>
                <c:pt idx="3">
                  <c:v>2.8402400000000001E-2</c:v>
                </c:pt>
                <c:pt idx="4">
                  <c:v>3.0805699999999998E-2</c:v>
                </c:pt>
                <c:pt idx="5">
                  <c:v>3.0660400000000001E-2</c:v>
                </c:pt>
                <c:pt idx="6">
                  <c:v>2.58216E-2</c:v>
                </c:pt>
                <c:pt idx="7">
                  <c:v>2.9342700000000003E-2</c:v>
                </c:pt>
                <c:pt idx="8">
                  <c:v>2.8037400000000001E-2</c:v>
                </c:pt>
                <c:pt idx="9">
                  <c:v>2.80702E-2</c:v>
                </c:pt>
                <c:pt idx="10">
                  <c:v>2.91715E-2</c:v>
                </c:pt>
                <c:pt idx="11">
                  <c:v>3.0197399999999999E-2</c:v>
                </c:pt>
                <c:pt idx="12">
                  <c:v>2.7874599999999999E-2</c:v>
                </c:pt>
                <c:pt idx="13">
                  <c:v>2.7777799999999998E-2</c:v>
                </c:pt>
                <c:pt idx="14">
                  <c:v>2.5374899999999999E-2</c:v>
                </c:pt>
                <c:pt idx="15">
                  <c:v>2.3014999999999997E-2</c:v>
                </c:pt>
                <c:pt idx="16">
                  <c:v>2.2988499999999999E-2</c:v>
                </c:pt>
                <c:pt idx="17">
                  <c:v>1.9450800000000001E-2</c:v>
                </c:pt>
                <c:pt idx="18">
                  <c:v>2.0594999999999999E-2</c:v>
                </c:pt>
                <c:pt idx="19">
                  <c:v>1.93843E-2</c:v>
                </c:pt>
                <c:pt idx="20">
                  <c:v>1.5909099999999999E-2</c:v>
                </c:pt>
                <c:pt idx="21">
                  <c:v>1.9340200000000002E-2</c:v>
                </c:pt>
                <c:pt idx="22">
                  <c:v>2.0408200000000001E-2</c:v>
                </c:pt>
                <c:pt idx="23">
                  <c:v>1.5783499999999999E-2</c:v>
                </c:pt>
                <c:pt idx="24">
                  <c:v>1.9209E-2</c:v>
                </c:pt>
                <c:pt idx="25">
                  <c:v>1.9144100000000001E-2</c:v>
                </c:pt>
                <c:pt idx="26">
                  <c:v>2.0247500000000002E-2</c:v>
                </c:pt>
                <c:pt idx="27">
                  <c:v>2.13723E-2</c:v>
                </c:pt>
                <c:pt idx="28">
                  <c:v>2.3595500000000002E-2</c:v>
                </c:pt>
                <c:pt idx="29">
                  <c:v>2.24467E-2</c:v>
                </c:pt>
                <c:pt idx="30">
                  <c:v>2.24215E-2</c:v>
                </c:pt>
                <c:pt idx="31">
                  <c:v>2.6845599999999997E-2</c:v>
                </c:pt>
                <c:pt idx="32">
                  <c:v>2.7964199999999998E-2</c:v>
                </c:pt>
                <c:pt idx="33">
                  <c:v>2.9017899999999999E-2</c:v>
                </c:pt>
                <c:pt idx="34">
                  <c:v>0.03</c:v>
                </c:pt>
                <c:pt idx="35">
                  <c:v>2.9966699999999999E-2</c:v>
                </c:pt>
                <c:pt idx="36">
                  <c:v>2.9933499999999998E-2</c:v>
                </c:pt>
                <c:pt idx="37">
                  <c:v>2.6519300000000003E-2</c:v>
                </c:pt>
                <c:pt idx="38">
                  <c:v>2.6460899999999999E-2</c:v>
                </c:pt>
                <c:pt idx="39">
                  <c:v>3.0837E-2</c:v>
                </c:pt>
                <c:pt idx="40">
                  <c:v>3.2930799999999996E-2</c:v>
                </c:pt>
                <c:pt idx="41">
                  <c:v>3.4028499999999996E-2</c:v>
                </c:pt>
                <c:pt idx="42">
                  <c:v>3.61842E-2</c:v>
                </c:pt>
                <c:pt idx="43">
                  <c:v>3.05011E-2</c:v>
                </c:pt>
                <c:pt idx="44">
                  <c:v>3.4820500000000004E-2</c:v>
                </c:pt>
                <c:pt idx="45">
                  <c:v>3.6876400000000004E-2</c:v>
                </c:pt>
                <c:pt idx="46">
                  <c:v>3.3441200000000004E-2</c:v>
                </c:pt>
                <c:pt idx="47">
                  <c:v>3.4482800000000001E-2</c:v>
                </c:pt>
                <c:pt idx="48">
                  <c:v>3.8751300000000002E-2</c:v>
                </c:pt>
                <c:pt idx="49">
                  <c:v>4.19806E-2</c:v>
                </c:pt>
                <c:pt idx="50">
                  <c:v>4.1890400000000001E-2</c:v>
                </c:pt>
                <c:pt idx="51">
                  <c:v>4.1666700000000001E-2</c:v>
                </c:pt>
                <c:pt idx="52">
                  <c:v>3.4006399999999999E-2</c:v>
                </c:pt>
                <c:pt idx="53">
                  <c:v>3.7155000000000001E-2</c:v>
                </c:pt>
                <c:pt idx="54">
                  <c:v>3.9153399999999998E-2</c:v>
                </c:pt>
                <c:pt idx="55">
                  <c:v>3.9112100000000004E-2</c:v>
                </c:pt>
                <c:pt idx="56">
                  <c:v>3.7854899999999997E-2</c:v>
                </c:pt>
                <c:pt idx="57">
                  <c:v>3.8702899999999998E-2</c:v>
                </c:pt>
                <c:pt idx="58">
                  <c:v>3.6534399999999995E-2</c:v>
                </c:pt>
                <c:pt idx="59">
                  <c:v>3.9583300000000002E-2</c:v>
                </c:pt>
                <c:pt idx="60">
                  <c:v>3.8342000000000001E-2</c:v>
                </c:pt>
                <c:pt idx="61">
                  <c:v>4.02893E-2</c:v>
                </c:pt>
                <c:pt idx="62">
                  <c:v>4.2268E-2</c:v>
                </c:pt>
                <c:pt idx="63">
                  <c:v>3.7948700000000002E-2</c:v>
                </c:pt>
                <c:pt idx="64">
                  <c:v>4.4193200000000002E-2</c:v>
                </c:pt>
                <c:pt idx="65">
                  <c:v>4.4012299999999997E-2</c:v>
                </c:pt>
                <c:pt idx="66">
                  <c:v>4.0733199999999997E-2</c:v>
                </c:pt>
                <c:pt idx="67">
                  <c:v>4.1709099999999999E-2</c:v>
                </c:pt>
                <c:pt idx="68">
                  <c:v>4.1540000000000001E-2</c:v>
                </c:pt>
                <c:pt idx="69">
                  <c:v>3.7260800000000004E-2</c:v>
                </c:pt>
                <c:pt idx="70">
                  <c:v>3.9274900000000001E-2</c:v>
                </c:pt>
                <c:pt idx="71">
                  <c:v>3.7074099999999999E-2</c:v>
                </c:pt>
                <c:pt idx="72">
                  <c:v>3.5928099999999998E-2</c:v>
                </c:pt>
                <c:pt idx="73">
                  <c:v>3.1777600000000003E-2</c:v>
                </c:pt>
                <c:pt idx="74">
                  <c:v>2.9673600000000001E-2</c:v>
                </c:pt>
                <c:pt idx="75">
                  <c:v>3.3596800000000003E-2</c:v>
                </c:pt>
                <c:pt idx="76">
                  <c:v>3.2480299999999997E-2</c:v>
                </c:pt>
                <c:pt idx="77">
                  <c:v>3.0392199999999998E-2</c:v>
                </c:pt>
                <c:pt idx="78">
                  <c:v>3.1311200000000004E-2</c:v>
                </c:pt>
                <c:pt idx="79">
                  <c:v>3.125E-2</c:v>
                </c:pt>
                <c:pt idx="80">
                  <c:v>2.9182899999999998E-2</c:v>
                </c:pt>
                <c:pt idx="81">
                  <c:v>2.8155299999999998E-2</c:v>
                </c:pt>
                <c:pt idx="82">
                  <c:v>2.8100800000000002E-2</c:v>
                </c:pt>
                <c:pt idx="83">
                  <c:v>2.80193E-2</c:v>
                </c:pt>
                <c:pt idx="84">
                  <c:v>2.6011600000000003E-2</c:v>
                </c:pt>
                <c:pt idx="85">
                  <c:v>2.6949000000000001E-2</c:v>
                </c:pt>
                <c:pt idx="86">
                  <c:v>2.68972E-2</c:v>
                </c:pt>
                <c:pt idx="87">
                  <c:v>2.4856600000000003E-2</c:v>
                </c:pt>
                <c:pt idx="88">
                  <c:v>2.3832200000000001E-2</c:v>
                </c:pt>
                <c:pt idx="89">
                  <c:v>2.4738300000000001E-2</c:v>
                </c:pt>
                <c:pt idx="90">
                  <c:v>2.3719199999999999E-2</c:v>
                </c:pt>
                <c:pt idx="91">
                  <c:v>2.4621199999999999E-2</c:v>
                </c:pt>
                <c:pt idx="92">
                  <c:v>2.2684300000000001E-2</c:v>
                </c:pt>
                <c:pt idx="93">
                  <c:v>2.5495800000000002E-2</c:v>
                </c:pt>
                <c:pt idx="94">
                  <c:v>2.4505200000000001E-2</c:v>
                </c:pt>
                <c:pt idx="95">
                  <c:v>2.4436100000000002E-2</c:v>
                </c:pt>
                <c:pt idx="96">
                  <c:v>2.6291099999999998E-2</c:v>
                </c:pt>
                <c:pt idx="97">
                  <c:v>2.6241799999999999E-2</c:v>
                </c:pt>
                <c:pt idx="98">
                  <c:v>2.8063600000000001E-2</c:v>
                </c:pt>
                <c:pt idx="99">
                  <c:v>2.51866E-2</c:v>
                </c:pt>
                <c:pt idx="100">
                  <c:v>2.6070799999999998E-2</c:v>
                </c:pt>
                <c:pt idx="101">
                  <c:v>2.4141099999999999E-2</c:v>
                </c:pt>
                <c:pt idx="102">
                  <c:v>2.40964E-2</c:v>
                </c:pt>
                <c:pt idx="103">
                  <c:v>2.3105400000000002E-2</c:v>
                </c:pt>
                <c:pt idx="104">
                  <c:v>2.5878000000000002E-2</c:v>
                </c:pt>
                <c:pt idx="105">
                  <c:v>2.4861900000000003E-2</c:v>
                </c:pt>
                <c:pt idx="106">
                  <c:v>2.5758999999999997E-2</c:v>
                </c:pt>
                <c:pt idx="107">
                  <c:v>2.5688100000000002E-2</c:v>
                </c:pt>
                <c:pt idx="108">
                  <c:v>2.5617600000000001E-2</c:v>
                </c:pt>
                <c:pt idx="109">
                  <c:v>2.7397300000000003E-2</c:v>
                </c:pt>
                <c:pt idx="110">
                  <c:v>2.3657899999999999E-2</c:v>
                </c:pt>
                <c:pt idx="111">
                  <c:v>2.5477699999999999E-2</c:v>
                </c:pt>
                <c:pt idx="112">
                  <c:v>2.4500899999999999E-2</c:v>
                </c:pt>
                <c:pt idx="113">
                  <c:v>2.5385300000000003E-2</c:v>
                </c:pt>
                <c:pt idx="114">
                  <c:v>2.6244299999999998E-2</c:v>
                </c:pt>
                <c:pt idx="115">
                  <c:v>2.6196899999999999E-2</c:v>
                </c:pt>
                <c:pt idx="116">
                  <c:v>2.6126099999999999E-2</c:v>
                </c:pt>
                <c:pt idx="117">
                  <c:v>2.6055700000000001E-2</c:v>
                </c:pt>
                <c:pt idx="118">
                  <c:v>2.6905800000000001E-2</c:v>
                </c:pt>
                <c:pt idx="119">
                  <c:v>2.5939199999999999E-2</c:v>
                </c:pt>
                <c:pt idx="120">
                  <c:v>2.4085599999999999E-2</c:v>
                </c:pt>
                <c:pt idx="121">
                  <c:v>2.4888900000000002E-2</c:v>
                </c:pt>
                <c:pt idx="122">
                  <c:v>2.6666699999999998E-2</c:v>
                </c:pt>
                <c:pt idx="123">
                  <c:v>2.5731999999999998E-2</c:v>
                </c:pt>
                <c:pt idx="124">
                  <c:v>2.6572200000000001E-2</c:v>
                </c:pt>
                <c:pt idx="125">
                  <c:v>2.8293499999999999E-2</c:v>
                </c:pt>
                <c:pt idx="126">
                  <c:v>2.9100500000000001E-2</c:v>
                </c:pt>
                <c:pt idx="127">
                  <c:v>2.9049299999999997E-2</c:v>
                </c:pt>
                <c:pt idx="128">
                  <c:v>2.9850699999999997E-2</c:v>
                </c:pt>
                <c:pt idx="129">
                  <c:v>2.8896700000000001E-2</c:v>
                </c:pt>
                <c:pt idx="130">
                  <c:v>2.8820999999999999E-2</c:v>
                </c:pt>
                <c:pt idx="131">
                  <c:v>2.9642499999999999E-2</c:v>
                </c:pt>
                <c:pt idx="132">
                  <c:v>3.3972099999999998E-2</c:v>
                </c:pt>
                <c:pt idx="133">
                  <c:v>2.9488300000000002E-2</c:v>
                </c:pt>
                <c:pt idx="134">
                  <c:v>2.94372E-2</c:v>
                </c:pt>
                <c:pt idx="135">
                  <c:v>3.4602099999999997E-2</c:v>
                </c:pt>
                <c:pt idx="136">
                  <c:v>3.3649699999999998E-2</c:v>
                </c:pt>
                <c:pt idx="137">
                  <c:v>3.5253699999999999E-2</c:v>
                </c:pt>
                <c:pt idx="138">
                  <c:v>3.3418999999999997E-2</c:v>
                </c:pt>
                <c:pt idx="139">
                  <c:v>3.4217299999999999E-2</c:v>
                </c:pt>
                <c:pt idx="140">
                  <c:v>3.4953100000000001E-2</c:v>
                </c:pt>
                <c:pt idx="141">
                  <c:v>3.4893599999999997E-2</c:v>
                </c:pt>
                <c:pt idx="142">
                  <c:v>3.5653700000000003E-2</c:v>
                </c:pt>
                <c:pt idx="143">
                  <c:v>3.7256600000000001E-2</c:v>
                </c:pt>
                <c:pt idx="144">
                  <c:v>3.5383299999999999E-2</c:v>
                </c:pt>
                <c:pt idx="145">
                  <c:v>3.7910699999999999E-2</c:v>
                </c:pt>
                <c:pt idx="146">
                  <c:v>3.9529000000000002E-2</c:v>
                </c:pt>
                <c:pt idx="147">
                  <c:v>3.5953199999999998E-2</c:v>
                </c:pt>
                <c:pt idx="148">
                  <c:v>3.7562600000000002E-2</c:v>
                </c:pt>
                <c:pt idx="149">
                  <c:v>3.4883700000000004E-2</c:v>
                </c:pt>
                <c:pt idx="150">
                  <c:v>3.6484200000000001E-2</c:v>
                </c:pt>
                <c:pt idx="151">
                  <c:v>3.97022E-2</c:v>
                </c:pt>
                <c:pt idx="152">
                  <c:v>3.7891300000000003E-2</c:v>
                </c:pt>
                <c:pt idx="153">
                  <c:v>4.1940799999999993E-2</c:v>
                </c:pt>
                <c:pt idx="154">
                  <c:v>4.2622999999999994E-2</c:v>
                </c:pt>
                <c:pt idx="155">
                  <c:v>4.1632699999999995E-2</c:v>
                </c:pt>
                <c:pt idx="156">
                  <c:v>4.0683499999999997E-2</c:v>
                </c:pt>
                <c:pt idx="157">
                  <c:v>4.2207800000000004E-2</c:v>
                </c:pt>
                <c:pt idx="158">
                  <c:v>4.2071199999999996E-2</c:v>
                </c:pt>
                <c:pt idx="159">
                  <c:v>4.2776399999999999E-2</c:v>
                </c:pt>
                <c:pt idx="160">
                  <c:v>4.3443300000000004E-2</c:v>
                </c:pt>
                <c:pt idx="161">
                  <c:v>4.25361E-2</c:v>
                </c:pt>
                <c:pt idx="162">
                  <c:v>4.0800000000000003E-2</c:v>
                </c:pt>
                <c:pt idx="163">
                  <c:v>3.9777199999999999E-2</c:v>
                </c:pt>
                <c:pt idx="164">
                  <c:v>4.0476200000000004E-2</c:v>
                </c:pt>
                <c:pt idx="165">
                  <c:v>3.7884799999999996E-2</c:v>
                </c:pt>
                <c:pt idx="166">
                  <c:v>3.6163500000000001E-2</c:v>
                </c:pt>
                <c:pt idx="167">
                  <c:v>3.6050200000000004E-2</c:v>
                </c:pt>
                <c:pt idx="168">
                  <c:v>3.7529300000000002E-2</c:v>
                </c:pt>
                <c:pt idx="169">
                  <c:v>3.5825499999999996E-2</c:v>
                </c:pt>
                <c:pt idx="170">
                  <c:v>3.4937900000000001E-2</c:v>
                </c:pt>
                <c:pt idx="171">
                  <c:v>3.5603699999999995E-2</c:v>
                </c:pt>
                <c:pt idx="172">
                  <c:v>3.5466499999999998E-2</c:v>
                </c:pt>
                <c:pt idx="173">
                  <c:v>3.6951499999999998E-2</c:v>
                </c:pt>
                <c:pt idx="174">
                  <c:v>3.9200600000000002E-2</c:v>
                </c:pt>
                <c:pt idx="175">
                  <c:v>3.5960200000000005E-2</c:v>
                </c:pt>
                <c:pt idx="176">
                  <c:v>3.81388E-2</c:v>
                </c:pt>
                <c:pt idx="177">
                  <c:v>3.7262400000000001E-2</c:v>
                </c:pt>
                <c:pt idx="178">
                  <c:v>3.6418800000000001E-2</c:v>
                </c:pt>
                <c:pt idx="179">
                  <c:v>3.6308600000000003E-2</c:v>
                </c:pt>
                <c:pt idx="180">
                  <c:v>3.6171799999999997E-2</c:v>
                </c:pt>
                <c:pt idx="181">
                  <c:v>3.7593999999999995E-2</c:v>
                </c:pt>
                <c:pt idx="182">
                  <c:v>3.9009800000000004E-2</c:v>
                </c:pt>
                <c:pt idx="183">
                  <c:v>3.8864000000000003E-2</c:v>
                </c:pt>
                <c:pt idx="184">
                  <c:v>3.79747E-2</c:v>
                </c:pt>
                <c:pt idx="185">
                  <c:v>3.8604300000000001E-2</c:v>
                </c:pt>
                <c:pt idx="186">
                  <c:v>3.7721900000000003E-2</c:v>
                </c:pt>
                <c:pt idx="187">
                  <c:v>3.9143299999999999E-2</c:v>
                </c:pt>
                <c:pt idx="188">
                  <c:v>3.8207200000000004E-2</c:v>
                </c:pt>
                <c:pt idx="189">
                  <c:v>3.9589400000000004E-2</c:v>
                </c:pt>
                <c:pt idx="190">
                  <c:v>4.17277E-2</c:v>
                </c:pt>
                <c:pt idx="191">
                  <c:v>4.3065699999999998E-2</c:v>
                </c:pt>
                <c:pt idx="192">
                  <c:v>3.9272700000000001E-2</c:v>
                </c:pt>
                <c:pt idx="193">
                  <c:v>4.1304299999999995E-2</c:v>
                </c:pt>
                <c:pt idx="194">
                  <c:v>4.1155200000000003E-2</c:v>
                </c:pt>
                <c:pt idx="195">
                  <c:v>3.9568300000000001E-2</c:v>
                </c:pt>
                <c:pt idx="196">
                  <c:v>4.0172199999999998E-2</c:v>
                </c:pt>
                <c:pt idx="197">
                  <c:v>3.9313799999999996E-2</c:v>
                </c:pt>
                <c:pt idx="198">
                  <c:v>3.7063399999999996E-2</c:v>
                </c:pt>
                <c:pt idx="199">
                  <c:v>3.7668800000000002E-2</c:v>
                </c:pt>
                <c:pt idx="200">
                  <c:v>3.5385699999999999E-2</c:v>
                </c:pt>
                <c:pt idx="201">
                  <c:v>3.3850499999999999E-2</c:v>
                </c:pt>
                <c:pt idx="202">
                  <c:v>3.4434300000000001E-2</c:v>
                </c:pt>
                <c:pt idx="203">
                  <c:v>3.2190299999999998E-2</c:v>
                </c:pt>
                <c:pt idx="204">
                  <c:v>3.2890100000000005E-2</c:v>
                </c:pt>
                <c:pt idx="205">
                  <c:v>2.9227599999999999E-2</c:v>
                </c:pt>
                <c:pt idx="206">
                  <c:v>2.7739300000000001E-2</c:v>
                </c:pt>
                <c:pt idx="207">
                  <c:v>2.6989599999999999E-2</c:v>
                </c:pt>
                <c:pt idx="208">
                  <c:v>2.6206900000000002E-2</c:v>
                </c:pt>
                <c:pt idx="209">
                  <c:v>2.7510300000000001E-2</c:v>
                </c:pt>
                <c:pt idx="210">
                  <c:v>2.9553300000000001E-2</c:v>
                </c:pt>
                <c:pt idx="211">
                  <c:v>2.87671E-2</c:v>
                </c:pt>
                <c:pt idx="212">
                  <c:v>2.93917E-2</c:v>
                </c:pt>
                <c:pt idx="213">
                  <c:v>3.13779E-2</c:v>
                </c:pt>
                <c:pt idx="214">
                  <c:v>2.9211999999999998E-2</c:v>
                </c:pt>
                <c:pt idx="215">
                  <c:v>3.11864E-2</c:v>
                </c:pt>
                <c:pt idx="216">
                  <c:v>3.11653E-2</c:v>
                </c:pt>
                <c:pt idx="217">
                  <c:v>3.3806599999999999E-2</c:v>
                </c:pt>
                <c:pt idx="218">
                  <c:v>3.10391E-2</c:v>
                </c:pt>
                <c:pt idx="219">
                  <c:v>2.9649600000000002E-2</c:v>
                </c:pt>
                <c:pt idx="220">
                  <c:v>3.0241899999999999E-2</c:v>
                </c:pt>
                <c:pt idx="221">
                  <c:v>2.8112400000000003E-2</c:v>
                </c:pt>
                <c:pt idx="222">
                  <c:v>2.8037400000000001E-2</c:v>
                </c:pt>
                <c:pt idx="223">
                  <c:v>2.6631200000000001E-2</c:v>
                </c:pt>
                <c:pt idx="224">
                  <c:v>2.3904399999999999E-2</c:v>
                </c:pt>
                <c:pt idx="225">
                  <c:v>2.0502600000000003E-2</c:v>
                </c:pt>
                <c:pt idx="226">
                  <c:v>2.1122100000000001E-2</c:v>
                </c:pt>
                <c:pt idx="227">
                  <c:v>1.7094000000000002E-2</c:v>
                </c:pt>
                <c:pt idx="228">
                  <c:v>1.9053899999999999E-2</c:v>
                </c:pt>
                <c:pt idx="229">
                  <c:v>1.63506E-2</c:v>
                </c:pt>
                <c:pt idx="230">
                  <c:v>1.83246E-2</c:v>
                </c:pt>
                <c:pt idx="231">
                  <c:v>2.0288E-2</c:v>
                </c:pt>
                <c:pt idx="232">
                  <c:v>2.0221800000000002E-2</c:v>
                </c:pt>
                <c:pt idx="233">
                  <c:v>2.01823E-2</c:v>
                </c:pt>
                <c:pt idx="234">
                  <c:v>1.9480500000000001E-2</c:v>
                </c:pt>
                <c:pt idx="235">
                  <c:v>2.0752299999999998E-2</c:v>
                </c:pt>
                <c:pt idx="236">
                  <c:v>2.33463E-2</c:v>
                </c:pt>
                <c:pt idx="237">
                  <c:v>2.4627300000000001E-2</c:v>
                </c:pt>
                <c:pt idx="238">
                  <c:v>2.3917299999999999E-2</c:v>
                </c:pt>
                <c:pt idx="239">
                  <c:v>2.5210099999999999E-2</c:v>
                </c:pt>
                <c:pt idx="240">
                  <c:v>2.51451E-2</c:v>
                </c:pt>
                <c:pt idx="241">
                  <c:v>2.5096500000000001E-2</c:v>
                </c:pt>
                <c:pt idx="242">
                  <c:v>2.6349600000000001E-2</c:v>
                </c:pt>
                <c:pt idx="243">
                  <c:v>2.69403E-2</c:v>
                </c:pt>
                <c:pt idx="244">
                  <c:v>2.5575399999999998E-2</c:v>
                </c:pt>
                <c:pt idx="245">
                  <c:v>2.61646E-2</c:v>
                </c:pt>
                <c:pt idx="246">
                  <c:v>2.8662399999999998E-2</c:v>
                </c:pt>
                <c:pt idx="247">
                  <c:v>2.73189E-2</c:v>
                </c:pt>
                <c:pt idx="248">
                  <c:v>2.59823E-2</c:v>
                </c:pt>
                <c:pt idx="249">
                  <c:v>3.0360499999999999E-2</c:v>
                </c:pt>
                <c:pt idx="250">
                  <c:v>2.9040400000000001E-2</c:v>
                </c:pt>
                <c:pt idx="251">
                  <c:v>3.1525900000000003E-2</c:v>
                </c:pt>
                <c:pt idx="252">
                  <c:v>3.2704399999999995E-2</c:v>
                </c:pt>
                <c:pt idx="253">
                  <c:v>3.4526099999999997E-2</c:v>
                </c:pt>
                <c:pt idx="254">
                  <c:v>3.5691899999999999E-2</c:v>
                </c:pt>
                <c:pt idx="255">
                  <c:v>3.9350400000000001E-2</c:v>
                </c:pt>
                <c:pt idx="256">
                  <c:v>3.8029899999999998E-2</c:v>
                </c:pt>
                <c:pt idx="257">
                  <c:v>3.9801000000000003E-2</c:v>
                </c:pt>
                <c:pt idx="258">
                  <c:v>3.9009299999999997E-2</c:v>
                </c:pt>
                <c:pt idx="259">
                  <c:v>4.08163E-2</c:v>
                </c:pt>
                <c:pt idx="260">
                  <c:v>4.1383599999999993E-2</c:v>
                </c:pt>
                <c:pt idx="261">
                  <c:v>3.9901800000000001E-2</c:v>
                </c:pt>
                <c:pt idx="262">
                  <c:v>4.1717799999999999E-2</c:v>
                </c:pt>
                <c:pt idx="263">
                  <c:v>4.2175999999999998E-2</c:v>
                </c:pt>
                <c:pt idx="264">
                  <c:v>4.0803900000000004E-2</c:v>
                </c:pt>
                <c:pt idx="265">
                  <c:v>4.0655299999999998E-2</c:v>
                </c:pt>
                <c:pt idx="266">
                  <c:v>4.1112500000000003E-2</c:v>
                </c:pt>
                <c:pt idx="267">
                  <c:v>3.8461500000000003E-2</c:v>
                </c:pt>
                <c:pt idx="268">
                  <c:v>4.1441400000000003E-2</c:v>
                </c:pt>
                <c:pt idx="269">
                  <c:v>4.1866E-2</c:v>
                </c:pt>
                <c:pt idx="270">
                  <c:v>4.0524399999999995E-2</c:v>
                </c:pt>
                <c:pt idx="271">
                  <c:v>3.9809899999999995E-2</c:v>
                </c:pt>
                <c:pt idx="272">
                  <c:v>4.1518399999999997E-2</c:v>
                </c:pt>
                <c:pt idx="273">
                  <c:v>3.7780399999999999E-2</c:v>
                </c:pt>
                <c:pt idx="274">
                  <c:v>3.8280300000000003E-2</c:v>
                </c:pt>
                <c:pt idx="275">
                  <c:v>3.7536699999999999E-2</c:v>
                </c:pt>
                <c:pt idx="276">
                  <c:v>3.8033899999999995E-2</c:v>
                </c:pt>
                <c:pt idx="277">
                  <c:v>3.7900900000000001E-2</c:v>
                </c:pt>
                <c:pt idx="278">
                  <c:v>3.83275E-2</c:v>
                </c:pt>
                <c:pt idx="279">
                  <c:v>3.7037E-2</c:v>
                </c:pt>
                <c:pt idx="280">
                  <c:v>3.6908900000000001E-2</c:v>
                </c:pt>
                <c:pt idx="281">
                  <c:v>3.5591299999999999E-2</c:v>
                </c:pt>
                <c:pt idx="282">
                  <c:v>3.6655199999999999E-2</c:v>
                </c:pt>
                <c:pt idx="283">
                  <c:v>3.8857099999999999E-2</c:v>
                </c:pt>
                <c:pt idx="284">
                  <c:v>3.64465E-2</c:v>
                </c:pt>
                <c:pt idx="285">
                  <c:v>3.81115E-2</c:v>
                </c:pt>
                <c:pt idx="286">
                  <c:v>3.91378E-2</c:v>
                </c:pt>
                <c:pt idx="287">
                  <c:v>3.9005100000000001E-2</c:v>
                </c:pt>
                <c:pt idx="288">
                  <c:v>3.7204100000000004E-2</c:v>
                </c:pt>
                <c:pt idx="289">
                  <c:v>3.6516899999999998E-2</c:v>
                </c:pt>
                <c:pt idx="290">
                  <c:v>3.4675600000000001E-2</c:v>
                </c:pt>
                <c:pt idx="291">
                  <c:v>3.3482100000000001E-2</c:v>
                </c:pt>
                <c:pt idx="292">
                  <c:v>3.0589499999999999E-2</c:v>
                </c:pt>
                <c:pt idx="293">
                  <c:v>2.8824800000000001E-2</c:v>
                </c:pt>
                <c:pt idx="294">
                  <c:v>2.7624300000000001E-2</c:v>
                </c:pt>
                <c:pt idx="295">
                  <c:v>2.6402600000000002E-2</c:v>
                </c:pt>
                <c:pt idx="296">
                  <c:v>2.74725E-2</c:v>
                </c:pt>
                <c:pt idx="297">
                  <c:v>2.68493E-2</c:v>
                </c:pt>
                <c:pt idx="298">
                  <c:v>2.6746699999999998E-2</c:v>
                </c:pt>
                <c:pt idx="299">
                  <c:v>2.5027199999999999E-2</c:v>
                </c:pt>
                <c:pt idx="300">
                  <c:v>2.6630400000000002E-2</c:v>
                </c:pt>
                <c:pt idx="301">
                  <c:v>2.5474299999999998E-2</c:v>
                </c:pt>
                <c:pt idx="302">
                  <c:v>2.2702699999999999E-2</c:v>
                </c:pt>
                <c:pt idx="303">
                  <c:v>2.3758100000000001E-2</c:v>
                </c:pt>
                <c:pt idx="304">
                  <c:v>2.5903900000000001E-2</c:v>
                </c:pt>
                <c:pt idx="305">
                  <c:v>2.53233E-2</c:v>
                </c:pt>
                <c:pt idx="306">
                  <c:v>2.41935E-2</c:v>
                </c:pt>
                <c:pt idx="307">
                  <c:v>2.3579799999999998E-2</c:v>
                </c:pt>
                <c:pt idx="308">
                  <c:v>2.1925099999999999E-2</c:v>
                </c:pt>
                <c:pt idx="309">
                  <c:v>2.4546399999999999E-2</c:v>
                </c:pt>
                <c:pt idx="310">
                  <c:v>2.1265299999999997E-2</c:v>
                </c:pt>
                <c:pt idx="311">
                  <c:v>2.0169899999999998E-2</c:v>
                </c:pt>
                <c:pt idx="312">
                  <c:v>2.27634E-2</c:v>
                </c:pt>
                <c:pt idx="313">
                  <c:v>2.11416E-2</c:v>
                </c:pt>
                <c:pt idx="314">
                  <c:v>2.0613100000000002E-2</c:v>
                </c:pt>
                <c:pt idx="315">
                  <c:v>2.1097000000000001E-2</c:v>
                </c:pt>
                <c:pt idx="316">
                  <c:v>2.1041599999999997E-2</c:v>
                </c:pt>
                <c:pt idx="317">
                  <c:v>2.0493999999999998E-2</c:v>
                </c:pt>
                <c:pt idx="318">
                  <c:v>2.2572199999999997E-2</c:v>
                </c:pt>
                <c:pt idx="319">
                  <c:v>1.9895300000000001E-2</c:v>
                </c:pt>
                <c:pt idx="320">
                  <c:v>1.98849E-2</c:v>
                </c:pt>
                <c:pt idx="321">
                  <c:v>1.8749999999999999E-2</c:v>
                </c:pt>
                <c:pt idx="322">
                  <c:v>1.8219700000000002E-2</c:v>
                </c:pt>
                <c:pt idx="323">
                  <c:v>1.7689900000000001E-2</c:v>
                </c:pt>
                <c:pt idx="324">
                  <c:v>1.34576E-2</c:v>
                </c:pt>
                <c:pt idx="325">
                  <c:v>1.4492799999999998E-2</c:v>
                </c:pt>
                <c:pt idx="326">
                  <c:v>1.7607500000000002E-2</c:v>
                </c:pt>
                <c:pt idx="327">
                  <c:v>1.7045500000000002E-2</c:v>
                </c:pt>
                <c:pt idx="328">
                  <c:v>1.39104E-2</c:v>
                </c:pt>
                <c:pt idx="329">
                  <c:v>1.5448E-2</c:v>
                </c:pt>
                <c:pt idx="330">
                  <c:v>1.38604E-2</c:v>
                </c:pt>
                <c:pt idx="331">
                  <c:v>1.3346999999999999E-2</c:v>
                </c:pt>
                <c:pt idx="332">
                  <c:v>1.53925E-2</c:v>
                </c:pt>
                <c:pt idx="333">
                  <c:v>1.17587E-2</c:v>
                </c:pt>
                <c:pt idx="334">
                  <c:v>1.4826200000000001E-2</c:v>
                </c:pt>
                <c:pt idx="335">
                  <c:v>1.6871199999999999E-2</c:v>
                </c:pt>
                <c:pt idx="336">
                  <c:v>1.8896800000000002E-2</c:v>
                </c:pt>
                <c:pt idx="337">
                  <c:v>1.9897999999999999E-2</c:v>
                </c:pt>
                <c:pt idx="338">
                  <c:v>1.8829499999999999E-2</c:v>
                </c:pt>
                <c:pt idx="339">
                  <c:v>1.77755E-2</c:v>
                </c:pt>
                <c:pt idx="340">
                  <c:v>1.93089E-2</c:v>
                </c:pt>
                <c:pt idx="341">
                  <c:v>1.97769E-2</c:v>
                </c:pt>
                <c:pt idx="342">
                  <c:v>2.0253199999999999E-2</c:v>
                </c:pt>
                <c:pt idx="343">
                  <c:v>2.2289799999999999E-2</c:v>
                </c:pt>
                <c:pt idx="344">
                  <c:v>2.12228E-2</c:v>
                </c:pt>
                <c:pt idx="345">
                  <c:v>2.37494E-2</c:v>
                </c:pt>
                <c:pt idx="346">
                  <c:v>2.3173800000000001E-2</c:v>
                </c:pt>
                <c:pt idx="347">
                  <c:v>2.2624399999999999E-2</c:v>
                </c:pt>
                <c:pt idx="348">
                  <c:v>2.2055099999999998E-2</c:v>
                </c:pt>
                <c:pt idx="349">
                  <c:v>2.5512800000000002E-2</c:v>
                </c:pt>
                <c:pt idx="350">
                  <c:v>2.2976999999999997E-2</c:v>
                </c:pt>
                <c:pt idx="351">
                  <c:v>2.39521E-2</c:v>
                </c:pt>
                <c:pt idx="352">
                  <c:v>2.4426700000000003E-2</c:v>
                </c:pt>
                <c:pt idx="353">
                  <c:v>2.33715E-2</c:v>
                </c:pt>
                <c:pt idx="354">
                  <c:v>2.3325100000000001E-2</c:v>
                </c:pt>
                <c:pt idx="355">
                  <c:v>2.4281500000000001E-2</c:v>
                </c:pt>
                <c:pt idx="356">
                  <c:v>2.32558E-2</c:v>
                </c:pt>
                <c:pt idx="357">
                  <c:v>2.22113E-2</c:v>
                </c:pt>
                <c:pt idx="358">
                  <c:v>2.26489E-2</c:v>
                </c:pt>
                <c:pt idx="359">
                  <c:v>1.9174E-2</c:v>
                </c:pt>
                <c:pt idx="360">
                  <c:v>2.05983E-2</c:v>
                </c:pt>
                <c:pt idx="361">
                  <c:v>1.65854E-2</c:v>
                </c:pt>
                <c:pt idx="362">
                  <c:v>1.9531300000000001E-2</c:v>
                </c:pt>
                <c:pt idx="363">
                  <c:v>1.9493199999999999E-2</c:v>
                </c:pt>
                <c:pt idx="364">
                  <c:v>2.1411199999999998E-2</c:v>
                </c:pt>
                <c:pt idx="365">
                  <c:v>2.0894099999999999E-2</c:v>
                </c:pt>
                <c:pt idx="366">
                  <c:v>1.9883599999999998E-2</c:v>
                </c:pt>
                <c:pt idx="367">
                  <c:v>2.0803099999999998E-2</c:v>
                </c:pt>
                <c:pt idx="368">
                  <c:v>2.0309499999999998E-2</c:v>
                </c:pt>
                <c:pt idx="369">
                  <c:v>2.3660100000000003E-2</c:v>
                </c:pt>
                <c:pt idx="370">
                  <c:v>2.1184400000000003E-2</c:v>
                </c:pt>
                <c:pt idx="371">
                  <c:v>2.5084399999999996E-2</c:v>
                </c:pt>
                <c:pt idx="372">
                  <c:v>2.4026900000000004E-2</c:v>
                </c:pt>
                <c:pt idx="373">
                  <c:v>2.3992300000000001E-2</c:v>
                </c:pt>
                <c:pt idx="374">
                  <c:v>2.5383100000000002E-2</c:v>
                </c:pt>
                <c:pt idx="375">
                  <c:v>2.5812599999999998E-2</c:v>
                </c:pt>
                <c:pt idx="376">
                  <c:v>2.3344399999999998E-2</c:v>
                </c:pt>
                <c:pt idx="377">
                  <c:v>2.4274200000000003E-2</c:v>
                </c:pt>
                <c:pt idx="378">
                  <c:v>2.6153099999999999E-2</c:v>
                </c:pt>
                <c:pt idx="379">
                  <c:v>2.41706E-2</c:v>
                </c:pt>
                <c:pt idx="380">
                  <c:v>2.5592400000000001E-2</c:v>
                </c:pt>
                <c:pt idx="381">
                  <c:v>2.3584900000000002E-2</c:v>
                </c:pt>
                <c:pt idx="382">
                  <c:v>2.4045299999999999E-2</c:v>
                </c:pt>
                <c:pt idx="383">
                  <c:v>2.49412E-2</c:v>
                </c:pt>
                <c:pt idx="384">
                  <c:v>2.34632E-2</c:v>
                </c:pt>
                <c:pt idx="385">
                  <c:v>2.3898799999999998E-2</c:v>
                </c:pt>
                <c:pt idx="386">
                  <c:v>2.2419399999999999E-2</c:v>
                </c:pt>
                <c:pt idx="387">
                  <c:v>2.23672E-2</c:v>
                </c:pt>
                <c:pt idx="388">
                  <c:v>2.32775E-2</c:v>
                </c:pt>
                <c:pt idx="389">
                  <c:v>2.32342E-2</c:v>
                </c:pt>
                <c:pt idx="390">
                  <c:v>2.2242799999999997E-2</c:v>
                </c:pt>
                <c:pt idx="391">
                  <c:v>2.3137400000000002E-2</c:v>
                </c:pt>
                <c:pt idx="392">
                  <c:v>2.5878000000000002E-2</c:v>
                </c:pt>
                <c:pt idx="393">
                  <c:v>2.2119800000000002E-2</c:v>
                </c:pt>
                <c:pt idx="394">
                  <c:v>2.34807E-2</c:v>
                </c:pt>
                <c:pt idx="395">
                  <c:v>2.43343E-2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77-4115-8FE2-4F0874D046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1482976"/>
        <c:axId val="341471328"/>
      </c:lineChart>
      <c:dateAx>
        <c:axId val="341465920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low"/>
        <c:spPr>
          <a:noFill/>
          <a:ln w="9525" cap="flat" cmpd="sng" algn="ctr">
            <a:solidFill>
              <a:srgbClr val="FFFFFF">
                <a:alpha val="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452192"/>
        <c:crosses val="autoZero"/>
        <c:auto val="1"/>
        <c:lblOffset val="100"/>
        <c:baseTimeUnit val="months"/>
        <c:majorUnit val="5"/>
        <c:majorTimeUnit val="years"/>
      </c:dateAx>
      <c:valAx>
        <c:axId val="341452192"/>
        <c:scaling>
          <c:orientation val="minMax"/>
        </c:scaling>
        <c:delete val="0"/>
        <c:axPos val="l"/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465920"/>
        <c:crosses val="autoZero"/>
        <c:crossBetween val="between"/>
        <c:majorUnit val="4.0000000000000008E-2"/>
      </c:valAx>
      <c:valAx>
        <c:axId val="341471328"/>
        <c:scaling>
          <c:orientation val="minMax"/>
          <c:max val="6.0000000000000012E-2"/>
        </c:scaling>
        <c:delete val="0"/>
        <c:axPos val="r"/>
        <c:numFmt formatCode="0.0%" sourceLinked="0"/>
        <c:majorTickMark val="none"/>
        <c:minorTickMark val="none"/>
        <c:tickLblPos val="nextTo"/>
        <c:spPr>
          <a:noFill/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482976"/>
        <c:crosses val="max"/>
        <c:crossBetween val="between"/>
      </c:valAx>
      <c:dateAx>
        <c:axId val="341482976"/>
        <c:scaling>
          <c:orientation val="minMax"/>
        </c:scaling>
        <c:delete val="1"/>
        <c:axPos val="b"/>
        <c:numFmt formatCode="yyyy\-mm\-dd" sourceLinked="1"/>
        <c:majorTickMark val="out"/>
        <c:minorTickMark val="none"/>
        <c:tickLblPos val="nextTo"/>
        <c:crossAx val="341471328"/>
        <c:crosses val="autoZero"/>
        <c:auto val="1"/>
        <c:lblOffset val="100"/>
        <c:baseTimeUnit val="months"/>
      </c:dateAx>
      <c:spPr>
        <a:noFill/>
        <a:ln>
          <a:solidFill>
            <a:schemeClr val="tx1"/>
          </a:solidFill>
        </a:ln>
        <a:effectLst/>
      </c:spPr>
    </c:plotArea>
    <c:legend>
      <c:legendPos val="b"/>
      <c:legendEntry>
        <c:idx val="0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'Private Housing Permits'!$C$11</c:f>
              <c:strCache>
                <c:ptCount val="1"/>
                <c:pt idx="0">
                  <c:v>Recession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c:spPr>
          <c:invertIfNegative val="0"/>
          <c:cat>
            <c:numRef>
              <c:f>'Private Housing Permits'!$A$12:$A$408</c:f>
              <c:numCache>
                <c:formatCode>yyyy\-mm\-dd</c:formatCode>
                <c:ptCount val="397"/>
                <c:pt idx="0">
                  <c:v>31048</c:v>
                </c:pt>
                <c:pt idx="1">
                  <c:v>31079</c:v>
                </c:pt>
                <c:pt idx="2">
                  <c:v>31107</c:v>
                </c:pt>
                <c:pt idx="3">
                  <c:v>31138</c:v>
                </c:pt>
                <c:pt idx="4">
                  <c:v>31168</c:v>
                </c:pt>
                <c:pt idx="5">
                  <c:v>31199</c:v>
                </c:pt>
                <c:pt idx="6">
                  <c:v>31229</c:v>
                </c:pt>
                <c:pt idx="7">
                  <c:v>31260</c:v>
                </c:pt>
                <c:pt idx="8">
                  <c:v>31291</c:v>
                </c:pt>
                <c:pt idx="9">
                  <c:v>31321</c:v>
                </c:pt>
                <c:pt idx="10">
                  <c:v>31352</c:v>
                </c:pt>
                <c:pt idx="11">
                  <c:v>31382</c:v>
                </c:pt>
                <c:pt idx="12">
                  <c:v>31413</c:v>
                </c:pt>
                <c:pt idx="13">
                  <c:v>31444</c:v>
                </c:pt>
                <c:pt idx="14">
                  <c:v>31472</c:v>
                </c:pt>
                <c:pt idx="15">
                  <c:v>31503</c:v>
                </c:pt>
                <c:pt idx="16">
                  <c:v>31533</c:v>
                </c:pt>
                <c:pt idx="17">
                  <c:v>31564</c:v>
                </c:pt>
                <c:pt idx="18">
                  <c:v>31594</c:v>
                </c:pt>
                <c:pt idx="19">
                  <c:v>31625</c:v>
                </c:pt>
                <c:pt idx="20">
                  <c:v>31656</c:v>
                </c:pt>
                <c:pt idx="21">
                  <c:v>31686</c:v>
                </c:pt>
                <c:pt idx="22">
                  <c:v>31717</c:v>
                </c:pt>
                <c:pt idx="23">
                  <c:v>31747</c:v>
                </c:pt>
                <c:pt idx="24">
                  <c:v>31778</c:v>
                </c:pt>
                <c:pt idx="25">
                  <c:v>31809</c:v>
                </c:pt>
                <c:pt idx="26">
                  <c:v>31837</c:v>
                </c:pt>
                <c:pt idx="27">
                  <c:v>31868</c:v>
                </c:pt>
                <c:pt idx="28">
                  <c:v>31898</c:v>
                </c:pt>
                <c:pt idx="29">
                  <c:v>31929</c:v>
                </c:pt>
                <c:pt idx="30">
                  <c:v>31959</c:v>
                </c:pt>
                <c:pt idx="31">
                  <c:v>31990</c:v>
                </c:pt>
                <c:pt idx="32">
                  <c:v>32021</c:v>
                </c:pt>
                <c:pt idx="33">
                  <c:v>32051</c:v>
                </c:pt>
                <c:pt idx="34">
                  <c:v>32082</c:v>
                </c:pt>
                <c:pt idx="35">
                  <c:v>32112</c:v>
                </c:pt>
                <c:pt idx="36">
                  <c:v>32143</c:v>
                </c:pt>
                <c:pt idx="37">
                  <c:v>32174</c:v>
                </c:pt>
                <c:pt idx="38">
                  <c:v>32203</c:v>
                </c:pt>
                <c:pt idx="39">
                  <c:v>32234</c:v>
                </c:pt>
                <c:pt idx="40">
                  <c:v>32264</c:v>
                </c:pt>
                <c:pt idx="41">
                  <c:v>32295</c:v>
                </c:pt>
                <c:pt idx="42">
                  <c:v>32325</c:v>
                </c:pt>
                <c:pt idx="43">
                  <c:v>32356</c:v>
                </c:pt>
                <c:pt idx="44">
                  <c:v>32387</c:v>
                </c:pt>
                <c:pt idx="45">
                  <c:v>32417</c:v>
                </c:pt>
                <c:pt idx="46">
                  <c:v>32448</c:v>
                </c:pt>
                <c:pt idx="47">
                  <c:v>32478</c:v>
                </c:pt>
                <c:pt idx="48">
                  <c:v>32509</c:v>
                </c:pt>
                <c:pt idx="49">
                  <c:v>32540</c:v>
                </c:pt>
                <c:pt idx="50">
                  <c:v>32568</c:v>
                </c:pt>
                <c:pt idx="51">
                  <c:v>32599</c:v>
                </c:pt>
                <c:pt idx="52">
                  <c:v>32629</c:v>
                </c:pt>
                <c:pt idx="53">
                  <c:v>32660</c:v>
                </c:pt>
                <c:pt idx="54">
                  <c:v>32690</c:v>
                </c:pt>
                <c:pt idx="55">
                  <c:v>32721</c:v>
                </c:pt>
                <c:pt idx="56">
                  <c:v>32752</c:v>
                </c:pt>
                <c:pt idx="57">
                  <c:v>32782</c:v>
                </c:pt>
                <c:pt idx="58">
                  <c:v>32813</c:v>
                </c:pt>
                <c:pt idx="59">
                  <c:v>32843</c:v>
                </c:pt>
                <c:pt idx="60">
                  <c:v>32874</c:v>
                </c:pt>
                <c:pt idx="61">
                  <c:v>32905</c:v>
                </c:pt>
                <c:pt idx="62">
                  <c:v>32933</c:v>
                </c:pt>
                <c:pt idx="63">
                  <c:v>32964</c:v>
                </c:pt>
                <c:pt idx="64">
                  <c:v>32994</c:v>
                </c:pt>
                <c:pt idx="65">
                  <c:v>33025</c:v>
                </c:pt>
                <c:pt idx="66">
                  <c:v>33055</c:v>
                </c:pt>
                <c:pt idx="67">
                  <c:v>33086</c:v>
                </c:pt>
                <c:pt idx="68">
                  <c:v>33117</c:v>
                </c:pt>
                <c:pt idx="69">
                  <c:v>33147</c:v>
                </c:pt>
                <c:pt idx="70">
                  <c:v>33178</c:v>
                </c:pt>
                <c:pt idx="71">
                  <c:v>33208</c:v>
                </c:pt>
                <c:pt idx="72">
                  <c:v>33239</c:v>
                </c:pt>
                <c:pt idx="73">
                  <c:v>33270</c:v>
                </c:pt>
                <c:pt idx="74">
                  <c:v>33298</c:v>
                </c:pt>
                <c:pt idx="75">
                  <c:v>33329</c:v>
                </c:pt>
                <c:pt idx="76">
                  <c:v>33359</c:v>
                </c:pt>
                <c:pt idx="77">
                  <c:v>33390</c:v>
                </c:pt>
                <c:pt idx="78">
                  <c:v>33420</c:v>
                </c:pt>
                <c:pt idx="79">
                  <c:v>33451</c:v>
                </c:pt>
                <c:pt idx="80">
                  <c:v>33482</c:v>
                </c:pt>
                <c:pt idx="81">
                  <c:v>33512</c:v>
                </c:pt>
                <c:pt idx="82">
                  <c:v>33543</c:v>
                </c:pt>
                <c:pt idx="83">
                  <c:v>33573</c:v>
                </c:pt>
                <c:pt idx="84">
                  <c:v>33604</c:v>
                </c:pt>
                <c:pt idx="85">
                  <c:v>33635</c:v>
                </c:pt>
                <c:pt idx="86">
                  <c:v>33664</c:v>
                </c:pt>
                <c:pt idx="87">
                  <c:v>33695</c:v>
                </c:pt>
                <c:pt idx="88">
                  <c:v>33725</c:v>
                </c:pt>
                <c:pt idx="89">
                  <c:v>33756</c:v>
                </c:pt>
                <c:pt idx="90">
                  <c:v>33786</c:v>
                </c:pt>
                <c:pt idx="91">
                  <c:v>33817</c:v>
                </c:pt>
                <c:pt idx="92">
                  <c:v>33848</c:v>
                </c:pt>
                <c:pt idx="93">
                  <c:v>33878</c:v>
                </c:pt>
                <c:pt idx="94">
                  <c:v>33909</c:v>
                </c:pt>
                <c:pt idx="95">
                  <c:v>33939</c:v>
                </c:pt>
                <c:pt idx="96">
                  <c:v>33970</c:v>
                </c:pt>
                <c:pt idx="97">
                  <c:v>34001</c:v>
                </c:pt>
                <c:pt idx="98">
                  <c:v>34029</c:v>
                </c:pt>
                <c:pt idx="99">
                  <c:v>34060</c:v>
                </c:pt>
                <c:pt idx="100">
                  <c:v>34090</c:v>
                </c:pt>
                <c:pt idx="101">
                  <c:v>34121</c:v>
                </c:pt>
                <c:pt idx="102">
                  <c:v>34151</c:v>
                </c:pt>
                <c:pt idx="103">
                  <c:v>34182</c:v>
                </c:pt>
                <c:pt idx="104">
                  <c:v>34213</c:v>
                </c:pt>
                <c:pt idx="105">
                  <c:v>34243</c:v>
                </c:pt>
                <c:pt idx="106">
                  <c:v>34274</c:v>
                </c:pt>
                <c:pt idx="107">
                  <c:v>34304</c:v>
                </c:pt>
                <c:pt idx="108">
                  <c:v>34335</c:v>
                </c:pt>
                <c:pt idx="109">
                  <c:v>34366</c:v>
                </c:pt>
                <c:pt idx="110">
                  <c:v>34394</c:v>
                </c:pt>
                <c:pt idx="111">
                  <c:v>34425</c:v>
                </c:pt>
                <c:pt idx="112">
                  <c:v>34455</c:v>
                </c:pt>
                <c:pt idx="113">
                  <c:v>34486</c:v>
                </c:pt>
                <c:pt idx="114">
                  <c:v>34516</c:v>
                </c:pt>
                <c:pt idx="115">
                  <c:v>34547</c:v>
                </c:pt>
                <c:pt idx="116">
                  <c:v>34578</c:v>
                </c:pt>
                <c:pt idx="117">
                  <c:v>34608</c:v>
                </c:pt>
                <c:pt idx="118">
                  <c:v>34639</c:v>
                </c:pt>
                <c:pt idx="119">
                  <c:v>34669</c:v>
                </c:pt>
                <c:pt idx="120">
                  <c:v>34700</c:v>
                </c:pt>
                <c:pt idx="121">
                  <c:v>34731</c:v>
                </c:pt>
                <c:pt idx="122">
                  <c:v>34759</c:v>
                </c:pt>
                <c:pt idx="123">
                  <c:v>34790</c:v>
                </c:pt>
                <c:pt idx="124">
                  <c:v>34820</c:v>
                </c:pt>
                <c:pt idx="125">
                  <c:v>34851</c:v>
                </c:pt>
                <c:pt idx="126">
                  <c:v>34881</c:v>
                </c:pt>
                <c:pt idx="127">
                  <c:v>34912</c:v>
                </c:pt>
                <c:pt idx="128">
                  <c:v>34943</c:v>
                </c:pt>
                <c:pt idx="129">
                  <c:v>34973</c:v>
                </c:pt>
                <c:pt idx="130">
                  <c:v>35004</c:v>
                </c:pt>
                <c:pt idx="131">
                  <c:v>35034</c:v>
                </c:pt>
                <c:pt idx="132">
                  <c:v>35065</c:v>
                </c:pt>
                <c:pt idx="133">
                  <c:v>35096</c:v>
                </c:pt>
                <c:pt idx="134">
                  <c:v>35125</c:v>
                </c:pt>
                <c:pt idx="135">
                  <c:v>35156</c:v>
                </c:pt>
                <c:pt idx="136">
                  <c:v>35186</c:v>
                </c:pt>
                <c:pt idx="137">
                  <c:v>35217</c:v>
                </c:pt>
                <c:pt idx="138">
                  <c:v>35247</c:v>
                </c:pt>
                <c:pt idx="139">
                  <c:v>35278</c:v>
                </c:pt>
                <c:pt idx="140">
                  <c:v>35309</c:v>
                </c:pt>
                <c:pt idx="141">
                  <c:v>35339</c:v>
                </c:pt>
                <c:pt idx="142">
                  <c:v>35370</c:v>
                </c:pt>
                <c:pt idx="143">
                  <c:v>35400</c:v>
                </c:pt>
                <c:pt idx="144">
                  <c:v>35431</c:v>
                </c:pt>
                <c:pt idx="145">
                  <c:v>35462</c:v>
                </c:pt>
                <c:pt idx="146">
                  <c:v>35490</c:v>
                </c:pt>
                <c:pt idx="147">
                  <c:v>35521</c:v>
                </c:pt>
                <c:pt idx="148">
                  <c:v>35551</c:v>
                </c:pt>
                <c:pt idx="149">
                  <c:v>35582</c:v>
                </c:pt>
                <c:pt idx="150">
                  <c:v>35612</c:v>
                </c:pt>
                <c:pt idx="151">
                  <c:v>35643</c:v>
                </c:pt>
                <c:pt idx="152">
                  <c:v>35674</c:v>
                </c:pt>
                <c:pt idx="153">
                  <c:v>35704</c:v>
                </c:pt>
                <c:pt idx="154">
                  <c:v>35735</c:v>
                </c:pt>
                <c:pt idx="155">
                  <c:v>35765</c:v>
                </c:pt>
                <c:pt idx="156">
                  <c:v>35796</c:v>
                </c:pt>
                <c:pt idx="157">
                  <c:v>35827</c:v>
                </c:pt>
                <c:pt idx="158">
                  <c:v>35855</c:v>
                </c:pt>
                <c:pt idx="159">
                  <c:v>35886</c:v>
                </c:pt>
                <c:pt idx="160">
                  <c:v>35916</c:v>
                </c:pt>
                <c:pt idx="161">
                  <c:v>35947</c:v>
                </c:pt>
                <c:pt idx="162">
                  <c:v>35977</c:v>
                </c:pt>
                <c:pt idx="163">
                  <c:v>36008</c:v>
                </c:pt>
                <c:pt idx="164">
                  <c:v>36039</c:v>
                </c:pt>
                <c:pt idx="165">
                  <c:v>36069</c:v>
                </c:pt>
                <c:pt idx="166">
                  <c:v>36100</c:v>
                </c:pt>
                <c:pt idx="167">
                  <c:v>36130</c:v>
                </c:pt>
                <c:pt idx="168">
                  <c:v>36161</c:v>
                </c:pt>
                <c:pt idx="169">
                  <c:v>36192</c:v>
                </c:pt>
                <c:pt idx="170">
                  <c:v>36220</c:v>
                </c:pt>
                <c:pt idx="171">
                  <c:v>36251</c:v>
                </c:pt>
                <c:pt idx="172">
                  <c:v>36281</c:v>
                </c:pt>
                <c:pt idx="173">
                  <c:v>36312</c:v>
                </c:pt>
                <c:pt idx="174">
                  <c:v>36342</c:v>
                </c:pt>
                <c:pt idx="175">
                  <c:v>36373</c:v>
                </c:pt>
                <c:pt idx="176">
                  <c:v>36404</c:v>
                </c:pt>
                <c:pt idx="177">
                  <c:v>36434</c:v>
                </c:pt>
                <c:pt idx="178">
                  <c:v>36465</c:v>
                </c:pt>
                <c:pt idx="179">
                  <c:v>36495</c:v>
                </c:pt>
                <c:pt idx="180">
                  <c:v>36526</c:v>
                </c:pt>
                <c:pt idx="181">
                  <c:v>36557</c:v>
                </c:pt>
                <c:pt idx="182">
                  <c:v>36586</c:v>
                </c:pt>
                <c:pt idx="183">
                  <c:v>36617</c:v>
                </c:pt>
                <c:pt idx="184">
                  <c:v>36647</c:v>
                </c:pt>
                <c:pt idx="185">
                  <c:v>36678</c:v>
                </c:pt>
                <c:pt idx="186">
                  <c:v>36708</c:v>
                </c:pt>
                <c:pt idx="187">
                  <c:v>36739</c:v>
                </c:pt>
                <c:pt idx="188">
                  <c:v>36770</c:v>
                </c:pt>
                <c:pt idx="189">
                  <c:v>36800</c:v>
                </c:pt>
                <c:pt idx="190">
                  <c:v>36831</c:v>
                </c:pt>
                <c:pt idx="191">
                  <c:v>36861</c:v>
                </c:pt>
                <c:pt idx="192">
                  <c:v>36892</c:v>
                </c:pt>
                <c:pt idx="193">
                  <c:v>36923</c:v>
                </c:pt>
                <c:pt idx="194">
                  <c:v>36951</c:v>
                </c:pt>
                <c:pt idx="195">
                  <c:v>36982</c:v>
                </c:pt>
                <c:pt idx="196">
                  <c:v>37012</c:v>
                </c:pt>
                <c:pt idx="197">
                  <c:v>37043</c:v>
                </c:pt>
                <c:pt idx="198">
                  <c:v>37073</c:v>
                </c:pt>
                <c:pt idx="199">
                  <c:v>37104</c:v>
                </c:pt>
                <c:pt idx="200">
                  <c:v>37135</c:v>
                </c:pt>
                <c:pt idx="201">
                  <c:v>37165</c:v>
                </c:pt>
                <c:pt idx="202">
                  <c:v>37196</c:v>
                </c:pt>
                <c:pt idx="203">
                  <c:v>37226</c:v>
                </c:pt>
                <c:pt idx="204">
                  <c:v>37257</c:v>
                </c:pt>
                <c:pt idx="205">
                  <c:v>37288</c:v>
                </c:pt>
                <c:pt idx="206">
                  <c:v>37316</c:v>
                </c:pt>
                <c:pt idx="207">
                  <c:v>37347</c:v>
                </c:pt>
                <c:pt idx="208">
                  <c:v>37377</c:v>
                </c:pt>
                <c:pt idx="209">
                  <c:v>37408</c:v>
                </c:pt>
                <c:pt idx="210">
                  <c:v>37438</c:v>
                </c:pt>
                <c:pt idx="211">
                  <c:v>37469</c:v>
                </c:pt>
                <c:pt idx="212">
                  <c:v>37500</c:v>
                </c:pt>
                <c:pt idx="213">
                  <c:v>37530</c:v>
                </c:pt>
                <c:pt idx="214">
                  <c:v>37561</c:v>
                </c:pt>
                <c:pt idx="215">
                  <c:v>37591</c:v>
                </c:pt>
                <c:pt idx="216">
                  <c:v>37622</c:v>
                </c:pt>
                <c:pt idx="217">
                  <c:v>37653</c:v>
                </c:pt>
                <c:pt idx="218">
                  <c:v>37681</c:v>
                </c:pt>
                <c:pt idx="219">
                  <c:v>37712</c:v>
                </c:pt>
                <c:pt idx="220">
                  <c:v>37742</c:v>
                </c:pt>
                <c:pt idx="221">
                  <c:v>37773</c:v>
                </c:pt>
                <c:pt idx="222">
                  <c:v>37803</c:v>
                </c:pt>
                <c:pt idx="223">
                  <c:v>37834</c:v>
                </c:pt>
                <c:pt idx="224">
                  <c:v>37865</c:v>
                </c:pt>
                <c:pt idx="225">
                  <c:v>37895</c:v>
                </c:pt>
                <c:pt idx="226">
                  <c:v>37926</c:v>
                </c:pt>
                <c:pt idx="227">
                  <c:v>37956</c:v>
                </c:pt>
                <c:pt idx="228">
                  <c:v>37987</c:v>
                </c:pt>
                <c:pt idx="229">
                  <c:v>38018</c:v>
                </c:pt>
                <c:pt idx="230">
                  <c:v>38047</c:v>
                </c:pt>
                <c:pt idx="231">
                  <c:v>38078</c:v>
                </c:pt>
                <c:pt idx="232">
                  <c:v>38108</c:v>
                </c:pt>
                <c:pt idx="233">
                  <c:v>38139</c:v>
                </c:pt>
                <c:pt idx="234">
                  <c:v>38169</c:v>
                </c:pt>
                <c:pt idx="235">
                  <c:v>38200</c:v>
                </c:pt>
                <c:pt idx="236">
                  <c:v>38231</c:v>
                </c:pt>
                <c:pt idx="237">
                  <c:v>38261</c:v>
                </c:pt>
                <c:pt idx="238">
                  <c:v>38292</c:v>
                </c:pt>
                <c:pt idx="239">
                  <c:v>38322</c:v>
                </c:pt>
                <c:pt idx="240">
                  <c:v>38353</c:v>
                </c:pt>
                <c:pt idx="241">
                  <c:v>38384</c:v>
                </c:pt>
                <c:pt idx="242">
                  <c:v>38412</c:v>
                </c:pt>
                <c:pt idx="243">
                  <c:v>38443</c:v>
                </c:pt>
                <c:pt idx="244">
                  <c:v>38473</c:v>
                </c:pt>
                <c:pt idx="245">
                  <c:v>38504</c:v>
                </c:pt>
                <c:pt idx="246">
                  <c:v>38534</c:v>
                </c:pt>
                <c:pt idx="247">
                  <c:v>38565</c:v>
                </c:pt>
                <c:pt idx="248">
                  <c:v>38596</c:v>
                </c:pt>
                <c:pt idx="249">
                  <c:v>38626</c:v>
                </c:pt>
                <c:pt idx="250">
                  <c:v>38657</c:v>
                </c:pt>
                <c:pt idx="251">
                  <c:v>38687</c:v>
                </c:pt>
                <c:pt idx="252">
                  <c:v>38718</c:v>
                </c:pt>
                <c:pt idx="253">
                  <c:v>38749</c:v>
                </c:pt>
                <c:pt idx="254">
                  <c:v>38777</c:v>
                </c:pt>
                <c:pt idx="255">
                  <c:v>38808</c:v>
                </c:pt>
                <c:pt idx="256">
                  <c:v>38838</c:v>
                </c:pt>
                <c:pt idx="257">
                  <c:v>38869</c:v>
                </c:pt>
                <c:pt idx="258">
                  <c:v>38899</c:v>
                </c:pt>
                <c:pt idx="259">
                  <c:v>38930</c:v>
                </c:pt>
                <c:pt idx="260">
                  <c:v>38961</c:v>
                </c:pt>
                <c:pt idx="261">
                  <c:v>38991</c:v>
                </c:pt>
                <c:pt idx="262">
                  <c:v>39022</c:v>
                </c:pt>
                <c:pt idx="263">
                  <c:v>39052</c:v>
                </c:pt>
                <c:pt idx="264">
                  <c:v>39083</c:v>
                </c:pt>
                <c:pt idx="265">
                  <c:v>39114</c:v>
                </c:pt>
                <c:pt idx="266">
                  <c:v>39142</c:v>
                </c:pt>
                <c:pt idx="267">
                  <c:v>39173</c:v>
                </c:pt>
                <c:pt idx="268">
                  <c:v>39203</c:v>
                </c:pt>
                <c:pt idx="269">
                  <c:v>39234</c:v>
                </c:pt>
                <c:pt idx="270">
                  <c:v>39264</c:v>
                </c:pt>
                <c:pt idx="271">
                  <c:v>39295</c:v>
                </c:pt>
                <c:pt idx="272">
                  <c:v>39326</c:v>
                </c:pt>
                <c:pt idx="273">
                  <c:v>39356</c:v>
                </c:pt>
                <c:pt idx="274">
                  <c:v>39387</c:v>
                </c:pt>
                <c:pt idx="275">
                  <c:v>39417</c:v>
                </c:pt>
                <c:pt idx="276">
                  <c:v>39448</c:v>
                </c:pt>
                <c:pt idx="277">
                  <c:v>39479</c:v>
                </c:pt>
                <c:pt idx="278">
                  <c:v>39508</c:v>
                </c:pt>
                <c:pt idx="279">
                  <c:v>39539</c:v>
                </c:pt>
                <c:pt idx="280">
                  <c:v>39569</c:v>
                </c:pt>
                <c:pt idx="281">
                  <c:v>39600</c:v>
                </c:pt>
                <c:pt idx="282">
                  <c:v>39630</c:v>
                </c:pt>
                <c:pt idx="283">
                  <c:v>39661</c:v>
                </c:pt>
                <c:pt idx="284">
                  <c:v>39692</c:v>
                </c:pt>
                <c:pt idx="285">
                  <c:v>39722</c:v>
                </c:pt>
                <c:pt idx="286">
                  <c:v>39753</c:v>
                </c:pt>
                <c:pt idx="287">
                  <c:v>39783</c:v>
                </c:pt>
                <c:pt idx="288">
                  <c:v>39814</c:v>
                </c:pt>
                <c:pt idx="289">
                  <c:v>39845</c:v>
                </c:pt>
                <c:pt idx="290">
                  <c:v>39873</c:v>
                </c:pt>
                <c:pt idx="291">
                  <c:v>39904</c:v>
                </c:pt>
                <c:pt idx="292">
                  <c:v>39934</c:v>
                </c:pt>
                <c:pt idx="293">
                  <c:v>39965</c:v>
                </c:pt>
                <c:pt idx="294">
                  <c:v>39995</c:v>
                </c:pt>
                <c:pt idx="295">
                  <c:v>40026</c:v>
                </c:pt>
                <c:pt idx="296">
                  <c:v>40057</c:v>
                </c:pt>
                <c:pt idx="297">
                  <c:v>40087</c:v>
                </c:pt>
                <c:pt idx="298">
                  <c:v>40118</c:v>
                </c:pt>
                <c:pt idx="299">
                  <c:v>40148</c:v>
                </c:pt>
                <c:pt idx="300">
                  <c:v>40179</c:v>
                </c:pt>
                <c:pt idx="301">
                  <c:v>40210</c:v>
                </c:pt>
                <c:pt idx="302">
                  <c:v>40238</c:v>
                </c:pt>
                <c:pt idx="303">
                  <c:v>40269</c:v>
                </c:pt>
                <c:pt idx="304">
                  <c:v>40299</c:v>
                </c:pt>
                <c:pt idx="305">
                  <c:v>40330</c:v>
                </c:pt>
                <c:pt idx="306">
                  <c:v>40360</c:v>
                </c:pt>
                <c:pt idx="307">
                  <c:v>40391</c:v>
                </c:pt>
                <c:pt idx="308">
                  <c:v>40422</c:v>
                </c:pt>
                <c:pt idx="309">
                  <c:v>40452</c:v>
                </c:pt>
                <c:pt idx="310">
                  <c:v>40483</c:v>
                </c:pt>
                <c:pt idx="311">
                  <c:v>40513</c:v>
                </c:pt>
                <c:pt idx="312">
                  <c:v>40544</c:v>
                </c:pt>
                <c:pt idx="313">
                  <c:v>40575</c:v>
                </c:pt>
                <c:pt idx="314">
                  <c:v>40603</c:v>
                </c:pt>
                <c:pt idx="315">
                  <c:v>40634</c:v>
                </c:pt>
                <c:pt idx="316">
                  <c:v>40664</c:v>
                </c:pt>
                <c:pt idx="317">
                  <c:v>40695</c:v>
                </c:pt>
                <c:pt idx="318">
                  <c:v>40725</c:v>
                </c:pt>
                <c:pt idx="319">
                  <c:v>40756</c:v>
                </c:pt>
                <c:pt idx="320">
                  <c:v>40787</c:v>
                </c:pt>
                <c:pt idx="321">
                  <c:v>40817</c:v>
                </c:pt>
                <c:pt idx="322">
                  <c:v>40848</c:v>
                </c:pt>
                <c:pt idx="323">
                  <c:v>40878</c:v>
                </c:pt>
                <c:pt idx="324">
                  <c:v>40909</c:v>
                </c:pt>
                <c:pt idx="325">
                  <c:v>40940</c:v>
                </c:pt>
                <c:pt idx="326">
                  <c:v>40969</c:v>
                </c:pt>
                <c:pt idx="327">
                  <c:v>41000</c:v>
                </c:pt>
                <c:pt idx="328">
                  <c:v>41030</c:v>
                </c:pt>
                <c:pt idx="329">
                  <c:v>41061</c:v>
                </c:pt>
                <c:pt idx="330">
                  <c:v>41091</c:v>
                </c:pt>
                <c:pt idx="331">
                  <c:v>41122</c:v>
                </c:pt>
                <c:pt idx="332">
                  <c:v>41153</c:v>
                </c:pt>
                <c:pt idx="333">
                  <c:v>41183</c:v>
                </c:pt>
                <c:pt idx="334">
                  <c:v>41214</c:v>
                </c:pt>
                <c:pt idx="335">
                  <c:v>41244</c:v>
                </c:pt>
                <c:pt idx="336">
                  <c:v>41275</c:v>
                </c:pt>
                <c:pt idx="337">
                  <c:v>41306</c:v>
                </c:pt>
                <c:pt idx="338">
                  <c:v>41334</c:v>
                </c:pt>
                <c:pt idx="339">
                  <c:v>41365</c:v>
                </c:pt>
                <c:pt idx="340">
                  <c:v>41395</c:v>
                </c:pt>
                <c:pt idx="341">
                  <c:v>41426</c:v>
                </c:pt>
                <c:pt idx="342">
                  <c:v>41456</c:v>
                </c:pt>
                <c:pt idx="343">
                  <c:v>41487</c:v>
                </c:pt>
                <c:pt idx="344">
                  <c:v>41518</c:v>
                </c:pt>
                <c:pt idx="345">
                  <c:v>41548</c:v>
                </c:pt>
                <c:pt idx="346">
                  <c:v>41579</c:v>
                </c:pt>
                <c:pt idx="347">
                  <c:v>41609</c:v>
                </c:pt>
                <c:pt idx="348">
                  <c:v>41640</c:v>
                </c:pt>
                <c:pt idx="349">
                  <c:v>41671</c:v>
                </c:pt>
                <c:pt idx="350">
                  <c:v>41699</c:v>
                </c:pt>
                <c:pt idx="351">
                  <c:v>41730</c:v>
                </c:pt>
                <c:pt idx="352">
                  <c:v>41760</c:v>
                </c:pt>
                <c:pt idx="353">
                  <c:v>41791</c:v>
                </c:pt>
                <c:pt idx="354">
                  <c:v>41821</c:v>
                </c:pt>
                <c:pt idx="355">
                  <c:v>41852</c:v>
                </c:pt>
                <c:pt idx="356">
                  <c:v>41883</c:v>
                </c:pt>
                <c:pt idx="357">
                  <c:v>41913</c:v>
                </c:pt>
                <c:pt idx="358">
                  <c:v>41944</c:v>
                </c:pt>
                <c:pt idx="359">
                  <c:v>41974</c:v>
                </c:pt>
                <c:pt idx="360">
                  <c:v>42005</c:v>
                </c:pt>
                <c:pt idx="361">
                  <c:v>42036</c:v>
                </c:pt>
                <c:pt idx="362">
                  <c:v>42064</c:v>
                </c:pt>
                <c:pt idx="363">
                  <c:v>42095</c:v>
                </c:pt>
                <c:pt idx="364">
                  <c:v>42125</c:v>
                </c:pt>
                <c:pt idx="365">
                  <c:v>42156</c:v>
                </c:pt>
                <c:pt idx="366">
                  <c:v>42186</c:v>
                </c:pt>
                <c:pt idx="367">
                  <c:v>42217</c:v>
                </c:pt>
                <c:pt idx="368">
                  <c:v>42248</c:v>
                </c:pt>
                <c:pt idx="369">
                  <c:v>42278</c:v>
                </c:pt>
                <c:pt idx="370">
                  <c:v>42309</c:v>
                </c:pt>
                <c:pt idx="371">
                  <c:v>42339</c:v>
                </c:pt>
                <c:pt idx="372">
                  <c:v>42370</c:v>
                </c:pt>
                <c:pt idx="373">
                  <c:v>42401</c:v>
                </c:pt>
                <c:pt idx="374">
                  <c:v>42430</c:v>
                </c:pt>
                <c:pt idx="375">
                  <c:v>42461</c:v>
                </c:pt>
                <c:pt idx="376">
                  <c:v>42491</c:v>
                </c:pt>
                <c:pt idx="377">
                  <c:v>42522</c:v>
                </c:pt>
                <c:pt idx="378">
                  <c:v>42552</c:v>
                </c:pt>
                <c:pt idx="379">
                  <c:v>42583</c:v>
                </c:pt>
                <c:pt idx="380">
                  <c:v>42614</c:v>
                </c:pt>
                <c:pt idx="381">
                  <c:v>42644</c:v>
                </c:pt>
                <c:pt idx="382">
                  <c:v>42675</c:v>
                </c:pt>
                <c:pt idx="383">
                  <c:v>42705</c:v>
                </c:pt>
                <c:pt idx="384">
                  <c:v>42736</c:v>
                </c:pt>
                <c:pt idx="385">
                  <c:v>42767</c:v>
                </c:pt>
                <c:pt idx="386">
                  <c:v>42795</c:v>
                </c:pt>
                <c:pt idx="387">
                  <c:v>42826</c:v>
                </c:pt>
                <c:pt idx="388">
                  <c:v>42856</c:v>
                </c:pt>
                <c:pt idx="389">
                  <c:v>42887</c:v>
                </c:pt>
                <c:pt idx="390">
                  <c:v>42917</c:v>
                </c:pt>
                <c:pt idx="391">
                  <c:v>42948</c:v>
                </c:pt>
                <c:pt idx="392">
                  <c:v>42979</c:v>
                </c:pt>
                <c:pt idx="393">
                  <c:v>43009</c:v>
                </c:pt>
                <c:pt idx="394">
                  <c:v>43040</c:v>
                </c:pt>
                <c:pt idx="395">
                  <c:v>43070</c:v>
                </c:pt>
                <c:pt idx="396">
                  <c:v>43101</c:v>
                </c:pt>
              </c:numCache>
            </c:numRef>
          </c:cat>
          <c:val>
            <c:numRef>
              <c:f>'Private Housing Permits'!$C$12:$C$408</c:f>
              <c:numCache>
                <c:formatCode>General</c:formatCode>
                <c:ptCount val="39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0.15</c:v>
                </c:pt>
                <c:pt idx="66">
                  <c:v>0.15</c:v>
                </c:pt>
                <c:pt idx="67">
                  <c:v>0.15</c:v>
                </c:pt>
                <c:pt idx="68">
                  <c:v>0.15</c:v>
                </c:pt>
                <c:pt idx="69">
                  <c:v>0.15</c:v>
                </c:pt>
                <c:pt idx="70">
                  <c:v>0.15</c:v>
                </c:pt>
                <c:pt idx="71">
                  <c:v>0.15</c:v>
                </c:pt>
                <c:pt idx="72">
                  <c:v>0.15</c:v>
                </c:pt>
                <c:pt idx="73">
                  <c:v>0.15</c:v>
                </c:pt>
                <c:pt idx="74">
                  <c:v>0.15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0.15</c:v>
                </c:pt>
                <c:pt idx="195">
                  <c:v>0.15</c:v>
                </c:pt>
                <c:pt idx="196">
                  <c:v>0.15</c:v>
                </c:pt>
                <c:pt idx="197">
                  <c:v>0.15</c:v>
                </c:pt>
                <c:pt idx="198">
                  <c:v>0.15</c:v>
                </c:pt>
                <c:pt idx="199">
                  <c:v>0.15</c:v>
                </c:pt>
                <c:pt idx="200">
                  <c:v>0.15</c:v>
                </c:pt>
                <c:pt idx="201">
                  <c:v>0.15</c:v>
                </c:pt>
                <c:pt idx="202">
                  <c:v>0.15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0.15</c:v>
                </c:pt>
                <c:pt idx="276">
                  <c:v>0.15</c:v>
                </c:pt>
                <c:pt idx="277">
                  <c:v>0.15</c:v>
                </c:pt>
                <c:pt idx="278">
                  <c:v>0.15</c:v>
                </c:pt>
                <c:pt idx="279">
                  <c:v>0.15</c:v>
                </c:pt>
                <c:pt idx="280">
                  <c:v>0.15</c:v>
                </c:pt>
                <c:pt idx="281">
                  <c:v>0.15</c:v>
                </c:pt>
                <c:pt idx="282">
                  <c:v>0.15</c:v>
                </c:pt>
                <c:pt idx="283">
                  <c:v>0.15</c:v>
                </c:pt>
                <c:pt idx="284">
                  <c:v>0.15</c:v>
                </c:pt>
                <c:pt idx="285">
                  <c:v>0.15</c:v>
                </c:pt>
                <c:pt idx="286">
                  <c:v>0.15</c:v>
                </c:pt>
                <c:pt idx="287">
                  <c:v>0.15</c:v>
                </c:pt>
                <c:pt idx="288">
                  <c:v>0.15</c:v>
                </c:pt>
                <c:pt idx="289">
                  <c:v>0.15</c:v>
                </c:pt>
                <c:pt idx="290">
                  <c:v>0.15</c:v>
                </c:pt>
                <c:pt idx="291">
                  <c:v>0.15</c:v>
                </c:pt>
                <c:pt idx="292">
                  <c:v>0.15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B1-4338-8F49-79F512E46D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1492960"/>
        <c:axId val="341476736"/>
      </c:barChart>
      <c:lineChart>
        <c:grouping val="standard"/>
        <c:varyColors val="0"/>
        <c:ser>
          <c:idx val="0"/>
          <c:order val="0"/>
          <c:tx>
            <c:strRef>
              <c:f>'Private Housing Permits'!$B$11</c:f>
              <c:strCache>
                <c:ptCount val="1"/>
                <c:pt idx="0">
                  <c:v>Building Permits</c:v>
                </c:pt>
              </c:strCache>
            </c:strRef>
          </c:tx>
          <c:spPr>
            <a:ln w="12700" cap="rnd">
              <a:solidFill>
                <a:srgbClr val="558ED5"/>
              </a:solidFill>
              <a:round/>
            </a:ln>
            <a:effectLst/>
          </c:spPr>
          <c:marker>
            <c:symbol val="none"/>
          </c:marker>
          <c:cat>
            <c:numRef>
              <c:f>'Private Housing Permits'!$A$12:$A$408</c:f>
              <c:numCache>
                <c:formatCode>yyyy\-mm\-dd</c:formatCode>
                <c:ptCount val="397"/>
                <c:pt idx="0">
                  <c:v>31048</c:v>
                </c:pt>
                <c:pt idx="1">
                  <c:v>31079</c:v>
                </c:pt>
                <c:pt idx="2">
                  <c:v>31107</c:v>
                </c:pt>
                <c:pt idx="3">
                  <c:v>31138</c:v>
                </c:pt>
                <c:pt idx="4">
                  <c:v>31168</c:v>
                </c:pt>
                <c:pt idx="5">
                  <c:v>31199</c:v>
                </c:pt>
                <c:pt idx="6">
                  <c:v>31229</c:v>
                </c:pt>
                <c:pt idx="7">
                  <c:v>31260</c:v>
                </c:pt>
                <c:pt idx="8">
                  <c:v>31291</c:v>
                </c:pt>
                <c:pt idx="9">
                  <c:v>31321</c:v>
                </c:pt>
                <c:pt idx="10">
                  <c:v>31352</c:v>
                </c:pt>
                <c:pt idx="11">
                  <c:v>31382</c:v>
                </c:pt>
                <c:pt idx="12">
                  <c:v>31413</c:v>
                </c:pt>
                <c:pt idx="13">
                  <c:v>31444</c:v>
                </c:pt>
                <c:pt idx="14">
                  <c:v>31472</c:v>
                </c:pt>
                <c:pt idx="15">
                  <c:v>31503</c:v>
                </c:pt>
                <c:pt idx="16">
                  <c:v>31533</c:v>
                </c:pt>
                <c:pt idx="17">
                  <c:v>31564</c:v>
                </c:pt>
                <c:pt idx="18">
                  <c:v>31594</c:v>
                </c:pt>
                <c:pt idx="19">
                  <c:v>31625</c:v>
                </c:pt>
                <c:pt idx="20">
                  <c:v>31656</c:v>
                </c:pt>
                <c:pt idx="21">
                  <c:v>31686</c:v>
                </c:pt>
                <c:pt idx="22">
                  <c:v>31717</c:v>
                </c:pt>
                <c:pt idx="23">
                  <c:v>31747</c:v>
                </c:pt>
                <c:pt idx="24">
                  <c:v>31778</c:v>
                </c:pt>
                <c:pt idx="25">
                  <c:v>31809</c:v>
                </c:pt>
                <c:pt idx="26">
                  <c:v>31837</c:v>
                </c:pt>
                <c:pt idx="27">
                  <c:v>31868</c:v>
                </c:pt>
                <c:pt idx="28">
                  <c:v>31898</c:v>
                </c:pt>
                <c:pt idx="29">
                  <c:v>31929</c:v>
                </c:pt>
                <c:pt idx="30">
                  <c:v>31959</c:v>
                </c:pt>
                <c:pt idx="31">
                  <c:v>31990</c:v>
                </c:pt>
                <c:pt idx="32">
                  <c:v>32021</c:v>
                </c:pt>
                <c:pt idx="33">
                  <c:v>32051</c:v>
                </c:pt>
                <c:pt idx="34">
                  <c:v>32082</c:v>
                </c:pt>
                <c:pt idx="35">
                  <c:v>32112</c:v>
                </c:pt>
                <c:pt idx="36">
                  <c:v>32143</c:v>
                </c:pt>
                <c:pt idx="37">
                  <c:v>32174</c:v>
                </c:pt>
                <c:pt idx="38">
                  <c:v>32203</c:v>
                </c:pt>
                <c:pt idx="39">
                  <c:v>32234</c:v>
                </c:pt>
                <c:pt idx="40">
                  <c:v>32264</c:v>
                </c:pt>
                <c:pt idx="41">
                  <c:v>32295</c:v>
                </c:pt>
                <c:pt idx="42">
                  <c:v>32325</c:v>
                </c:pt>
                <c:pt idx="43">
                  <c:v>32356</c:v>
                </c:pt>
                <c:pt idx="44">
                  <c:v>32387</c:v>
                </c:pt>
                <c:pt idx="45">
                  <c:v>32417</c:v>
                </c:pt>
                <c:pt idx="46">
                  <c:v>32448</c:v>
                </c:pt>
                <c:pt idx="47">
                  <c:v>32478</c:v>
                </c:pt>
                <c:pt idx="48">
                  <c:v>32509</c:v>
                </c:pt>
                <c:pt idx="49">
                  <c:v>32540</c:v>
                </c:pt>
                <c:pt idx="50">
                  <c:v>32568</c:v>
                </c:pt>
                <c:pt idx="51">
                  <c:v>32599</c:v>
                </c:pt>
                <c:pt idx="52">
                  <c:v>32629</c:v>
                </c:pt>
                <c:pt idx="53">
                  <c:v>32660</c:v>
                </c:pt>
                <c:pt idx="54">
                  <c:v>32690</c:v>
                </c:pt>
                <c:pt idx="55">
                  <c:v>32721</c:v>
                </c:pt>
                <c:pt idx="56">
                  <c:v>32752</c:v>
                </c:pt>
                <c:pt idx="57">
                  <c:v>32782</c:v>
                </c:pt>
                <c:pt idx="58">
                  <c:v>32813</c:v>
                </c:pt>
                <c:pt idx="59">
                  <c:v>32843</c:v>
                </c:pt>
                <c:pt idx="60">
                  <c:v>32874</c:v>
                </c:pt>
                <c:pt idx="61">
                  <c:v>32905</c:v>
                </c:pt>
                <c:pt idx="62">
                  <c:v>32933</c:v>
                </c:pt>
                <c:pt idx="63">
                  <c:v>32964</c:v>
                </c:pt>
                <c:pt idx="64">
                  <c:v>32994</c:v>
                </c:pt>
                <c:pt idx="65">
                  <c:v>33025</c:v>
                </c:pt>
                <c:pt idx="66">
                  <c:v>33055</c:v>
                </c:pt>
                <c:pt idx="67">
                  <c:v>33086</c:v>
                </c:pt>
                <c:pt idx="68">
                  <c:v>33117</c:v>
                </c:pt>
                <c:pt idx="69">
                  <c:v>33147</c:v>
                </c:pt>
                <c:pt idx="70">
                  <c:v>33178</c:v>
                </c:pt>
                <c:pt idx="71">
                  <c:v>33208</c:v>
                </c:pt>
                <c:pt idx="72">
                  <c:v>33239</c:v>
                </c:pt>
                <c:pt idx="73">
                  <c:v>33270</c:v>
                </c:pt>
                <c:pt idx="74">
                  <c:v>33298</c:v>
                </c:pt>
                <c:pt idx="75">
                  <c:v>33329</c:v>
                </c:pt>
                <c:pt idx="76">
                  <c:v>33359</c:v>
                </c:pt>
                <c:pt idx="77">
                  <c:v>33390</c:v>
                </c:pt>
                <c:pt idx="78">
                  <c:v>33420</c:v>
                </c:pt>
                <c:pt idx="79">
                  <c:v>33451</c:v>
                </c:pt>
                <c:pt idx="80">
                  <c:v>33482</c:v>
                </c:pt>
                <c:pt idx="81">
                  <c:v>33512</c:v>
                </c:pt>
                <c:pt idx="82">
                  <c:v>33543</c:v>
                </c:pt>
                <c:pt idx="83">
                  <c:v>33573</c:v>
                </c:pt>
                <c:pt idx="84">
                  <c:v>33604</c:v>
                </c:pt>
                <c:pt idx="85">
                  <c:v>33635</c:v>
                </c:pt>
                <c:pt idx="86">
                  <c:v>33664</c:v>
                </c:pt>
                <c:pt idx="87">
                  <c:v>33695</c:v>
                </c:pt>
                <c:pt idx="88">
                  <c:v>33725</c:v>
                </c:pt>
                <c:pt idx="89">
                  <c:v>33756</c:v>
                </c:pt>
                <c:pt idx="90">
                  <c:v>33786</c:v>
                </c:pt>
                <c:pt idx="91">
                  <c:v>33817</c:v>
                </c:pt>
                <c:pt idx="92">
                  <c:v>33848</c:v>
                </c:pt>
                <c:pt idx="93">
                  <c:v>33878</c:v>
                </c:pt>
                <c:pt idx="94">
                  <c:v>33909</c:v>
                </c:pt>
                <c:pt idx="95">
                  <c:v>33939</c:v>
                </c:pt>
                <c:pt idx="96">
                  <c:v>33970</c:v>
                </c:pt>
                <c:pt idx="97">
                  <c:v>34001</c:v>
                </c:pt>
                <c:pt idx="98">
                  <c:v>34029</c:v>
                </c:pt>
                <c:pt idx="99">
                  <c:v>34060</c:v>
                </c:pt>
                <c:pt idx="100">
                  <c:v>34090</c:v>
                </c:pt>
                <c:pt idx="101">
                  <c:v>34121</c:v>
                </c:pt>
                <c:pt idx="102">
                  <c:v>34151</c:v>
                </c:pt>
                <c:pt idx="103">
                  <c:v>34182</c:v>
                </c:pt>
                <c:pt idx="104">
                  <c:v>34213</c:v>
                </c:pt>
                <c:pt idx="105">
                  <c:v>34243</c:v>
                </c:pt>
                <c:pt idx="106">
                  <c:v>34274</c:v>
                </c:pt>
                <c:pt idx="107">
                  <c:v>34304</c:v>
                </c:pt>
                <c:pt idx="108">
                  <c:v>34335</c:v>
                </c:pt>
                <c:pt idx="109">
                  <c:v>34366</c:v>
                </c:pt>
                <c:pt idx="110">
                  <c:v>34394</c:v>
                </c:pt>
                <c:pt idx="111">
                  <c:v>34425</c:v>
                </c:pt>
                <c:pt idx="112">
                  <c:v>34455</c:v>
                </c:pt>
                <c:pt idx="113">
                  <c:v>34486</c:v>
                </c:pt>
                <c:pt idx="114">
                  <c:v>34516</c:v>
                </c:pt>
                <c:pt idx="115">
                  <c:v>34547</c:v>
                </c:pt>
                <c:pt idx="116">
                  <c:v>34578</c:v>
                </c:pt>
                <c:pt idx="117">
                  <c:v>34608</c:v>
                </c:pt>
                <c:pt idx="118">
                  <c:v>34639</c:v>
                </c:pt>
                <c:pt idx="119">
                  <c:v>34669</c:v>
                </c:pt>
                <c:pt idx="120">
                  <c:v>34700</c:v>
                </c:pt>
                <c:pt idx="121">
                  <c:v>34731</c:v>
                </c:pt>
                <c:pt idx="122">
                  <c:v>34759</c:v>
                </c:pt>
                <c:pt idx="123">
                  <c:v>34790</c:v>
                </c:pt>
                <c:pt idx="124">
                  <c:v>34820</c:v>
                </c:pt>
                <c:pt idx="125">
                  <c:v>34851</c:v>
                </c:pt>
                <c:pt idx="126">
                  <c:v>34881</c:v>
                </c:pt>
                <c:pt idx="127">
                  <c:v>34912</c:v>
                </c:pt>
                <c:pt idx="128">
                  <c:v>34943</c:v>
                </c:pt>
                <c:pt idx="129">
                  <c:v>34973</c:v>
                </c:pt>
                <c:pt idx="130">
                  <c:v>35004</c:v>
                </c:pt>
                <c:pt idx="131">
                  <c:v>35034</c:v>
                </c:pt>
                <c:pt idx="132">
                  <c:v>35065</c:v>
                </c:pt>
                <c:pt idx="133">
                  <c:v>35096</c:v>
                </c:pt>
                <c:pt idx="134">
                  <c:v>35125</c:v>
                </c:pt>
                <c:pt idx="135">
                  <c:v>35156</c:v>
                </c:pt>
                <c:pt idx="136">
                  <c:v>35186</c:v>
                </c:pt>
                <c:pt idx="137">
                  <c:v>35217</c:v>
                </c:pt>
                <c:pt idx="138">
                  <c:v>35247</c:v>
                </c:pt>
                <c:pt idx="139">
                  <c:v>35278</c:v>
                </c:pt>
                <c:pt idx="140">
                  <c:v>35309</c:v>
                </c:pt>
                <c:pt idx="141">
                  <c:v>35339</c:v>
                </c:pt>
                <c:pt idx="142">
                  <c:v>35370</c:v>
                </c:pt>
                <c:pt idx="143">
                  <c:v>35400</c:v>
                </c:pt>
                <c:pt idx="144">
                  <c:v>35431</c:v>
                </c:pt>
                <c:pt idx="145">
                  <c:v>35462</c:v>
                </c:pt>
                <c:pt idx="146">
                  <c:v>35490</c:v>
                </c:pt>
                <c:pt idx="147">
                  <c:v>35521</c:v>
                </c:pt>
                <c:pt idx="148">
                  <c:v>35551</c:v>
                </c:pt>
                <c:pt idx="149">
                  <c:v>35582</c:v>
                </c:pt>
                <c:pt idx="150">
                  <c:v>35612</c:v>
                </c:pt>
                <c:pt idx="151">
                  <c:v>35643</c:v>
                </c:pt>
                <c:pt idx="152">
                  <c:v>35674</c:v>
                </c:pt>
                <c:pt idx="153">
                  <c:v>35704</c:v>
                </c:pt>
                <c:pt idx="154">
                  <c:v>35735</c:v>
                </c:pt>
                <c:pt idx="155">
                  <c:v>35765</c:v>
                </c:pt>
                <c:pt idx="156">
                  <c:v>35796</c:v>
                </c:pt>
                <c:pt idx="157">
                  <c:v>35827</c:v>
                </c:pt>
                <c:pt idx="158">
                  <c:v>35855</c:v>
                </c:pt>
                <c:pt idx="159">
                  <c:v>35886</c:v>
                </c:pt>
                <c:pt idx="160">
                  <c:v>35916</c:v>
                </c:pt>
                <c:pt idx="161">
                  <c:v>35947</c:v>
                </c:pt>
                <c:pt idx="162">
                  <c:v>35977</c:v>
                </c:pt>
                <c:pt idx="163">
                  <c:v>36008</c:v>
                </c:pt>
                <c:pt idx="164">
                  <c:v>36039</c:v>
                </c:pt>
                <c:pt idx="165">
                  <c:v>36069</c:v>
                </c:pt>
                <c:pt idx="166">
                  <c:v>36100</c:v>
                </c:pt>
                <c:pt idx="167">
                  <c:v>36130</c:v>
                </c:pt>
                <c:pt idx="168">
                  <c:v>36161</c:v>
                </c:pt>
                <c:pt idx="169">
                  <c:v>36192</c:v>
                </c:pt>
                <c:pt idx="170">
                  <c:v>36220</c:v>
                </c:pt>
                <c:pt idx="171">
                  <c:v>36251</c:v>
                </c:pt>
                <c:pt idx="172">
                  <c:v>36281</c:v>
                </c:pt>
                <c:pt idx="173">
                  <c:v>36312</c:v>
                </c:pt>
                <c:pt idx="174">
                  <c:v>36342</c:v>
                </c:pt>
                <c:pt idx="175">
                  <c:v>36373</c:v>
                </c:pt>
                <c:pt idx="176">
                  <c:v>36404</c:v>
                </c:pt>
                <c:pt idx="177">
                  <c:v>36434</c:v>
                </c:pt>
                <c:pt idx="178">
                  <c:v>36465</c:v>
                </c:pt>
                <c:pt idx="179">
                  <c:v>36495</c:v>
                </c:pt>
                <c:pt idx="180">
                  <c:v>36526</c:v>
                </c:pt>
                <c:pt idx="181">
                  <c:v>36557</c:v>
                </c:pt>
                <c:pt idx="182">
                  <c:v>36586</c:v>
                </c:pt>
                <c:pt idx="183">
                  <c:v>36617</c:v>
                </c:pt>
                <c:pt idx="184">
                  <c:v>36647</c:v>
                </c:pt>
                <c:pt idx="185">
                  <c:v>36678</c:v>
                </c:pt>
                <c:pt idx="186">
                  <c:v>36708</c:v>
                </c:pt>
                <c:pt idx="187">
                  <c:v>36739</c:v>
                </c:pt>
                <c:pt idx="188">
                  <c:v>36770</c:v>
                </c:pt>
                <c:pt idx="189">
                  <c:v>36800</c:v>
                </c:pt>
                <c:pt idx="190">
                  <c:v>36831</c:v>
                </c:pt>
                <c:pt idx="191">
                  <c:v>36861</c:v>
                </c:pt>
                <c:pt idx="192">
                  <c:v>36892</c:v>
                </c:pt>
                <c:pt idx="193">
                  <c:v>36923</c:v>
                </c:pt>
                <c:pt idx="194">
                  <c:v>36951</c:v>
                </c:pt>
                <c:pt idx="195">
                  <c:v>36982</c:v>
                </c:pt>
                <c:pt idx="196">
                  <c:v>37012</c:v>
                </c:pt>
                <c:pt idx="197">
                  <c:v>37043</c:v>
                </c:pt>
                <c:pt idx="198">
                  <c:v>37073</c:v>
                </c:pt>
                <c:pt idx="199">
                  <c:v>37104</c:v>
                </c:pt>
                <c:pt idx="200">
                  <c:v>37135</c:v>
                </c:pt>
                <c:pt idx="201">
                  <c:v>37165</c:v>
                </c:pt>
                <c:pt idx="202">
                  <c:v>37196</c:v>
                </c:pt>
                <c:pt idx="203">
                  <c:v>37226</c:v>
                </c:pt>
                <c:pt idx="204">
                  <c:v>37257</c:v>
                </c:pt>
                <c:pt idx="205">
                  <c:v>37288</c:v>
                </c:pt>
                <c:pt idx="206">
                  <c:v>37316</c:v>
                </c:pt>
                <c:pt idx="207">
                  <c:v>37347</c:v>
                </c:pt>
                <c:pt idx="208">
                  <c:v>37377</c:v>
                </c:pt>
                <c:pt idx="209">
                  <c:v>37408</c:v>
                </c:pt>
                <c:pt idx="210">
                  <c:v>37438</c:v>
                </c:pt>
                <c:pt idx="211">
                  <c:v>37469</c:v>
                </c:pt>
                <c:pt idx="212">
                  <c:v>37500</c:v>
                </c:pt>
                <c:pt idx="213">
                  <c:v>37530</c:v>
                </c:pt>
                <c:pt idx="214">
                  <c:v>37561</c:v>
                </c:pt>
                <c:pt idx="215">
                  <c:v>37591</c:v>
                </c:pt>
                <c:pt idx="216">
                  <c:v>37622</c:v>
                </c:pt>
                <c:pt idx="217">
                  <c:v>37653</c:v>
                </c:pt>
                <c:pt idx="218">
                  <c:v>37681</c:v>
                </c:pt>
                <c:pt idx="219">
                  <c:v>37712</c:v>
                </c:pt>
                <c:pt idx="220">
                  <c:v>37742</c:v>
                </c:pt>
                <c:pt idx="221">
                  <c:v>37773</c:v>
                </c:pt>
                <c:pt idx="222">
                  <c:v>37803</c:v>
                </c:pt>
                <c:pt idx="223">
                  <c:v>37834</c:v>
                </c:pt>
                <c:pt idx="224">
                  <c:v>37865</c:v>
                </c:pt>
                <c:pt idx="225">
                  <c:v>37895</c:v>
                </c:pt>
                <c:pt idx="226">
                  <c:v>37926</c:v>
                </c:pt>
                <c:pt idx="227">
                  <c:v>37956</c:v>
                </c:pt>
                <c:pt idx="228">
                  <c:v>37987</c:v>
                </c:pt>
                <c:pt idx="229">
                  <c:v>38018</c:v>
                </c:pt>
                <c:pt idx="230">
                  <c:v>38047</c:v>
                </c:pt>
                <c:pt idx="231">
                  <c:v>38078</c:v>
                </c:pt>
                <c:pt idx="232">
                  <c:v>38108</c:v>
                </c:pt>
                <c:pt idx="233">
                  <c:v>38139</c:v>
                </c:pt>
                <c:pt idx="234">
                  <c:v>38169</c:v>
                </c:pt>
                <c:pt idx="235">
                  <c:v>38200</c:v>
                </c:pt>
                <c:pt idx="236">
                  <c:v>38231</c:v>
                </c:pt>
                <c:pt idx="237">
                  <c:v>38261</c:v>
                </c:pt>
                <c:pt idx="238">
                  <c:v>38292</c:v>
                </c:pt>
                <c:pt idx="239">
                  <c:v>38322</c:v>
                </c:pt>
                <c:pt idx="240">
                  <c:v>38353</c:v>
                </c:pt>
                <c:pt idx="241">
                  <c:v>38384</c:v>
                </c:pt>
                <c:pt idx="242">
                  <c:v>38412</c:v>
                </c:pt>
                <c:pt idx="243">
                  <c:v>38443</c:v>
                </c:pt>
                <c:pt idx="244">
                  <c:v>38473</c:v>
                </c:pt>
                <c:pt idx="245">
                  <c:v>38504</c:v>
                </c:pt>
                <c:pt idx="246">
                  <c:v>38534</c:v>
                </c:pt>
                <c:pt idx="247">
                  <c:v>38565</c:v>
                </c:pt>
                <c:pt idx="248">
                  <c:v>38596</c:v>
                </c:pt>
                <c:pt idx="249">
                  <c:v>38626</c:v>
                </c:pt>
                <c:pt idx="250">
                  <c:v>38657</c:v>
                </c:pt>
                <c:pt idx="251">
                  <c:v>38687</c:v>
                </c:pt>
                <c:pt idx="252">
                  <c:v>38718</c:v>
                </c:pt>
                <c:pt idx="253">
                  <c:v>38749</c:v>
                </c:pt>
                <c:pt idx="254">
                  <c:v>38777</c:v>
                </c:pt>
                <c:pt idx="255">
                  <c:v>38808</c:v>
                </c:pt>
                <c:pt idx="256">
                  <c:v>38838</c:v>
                </c:pt>
                <c:pt idx="257">
                  <c:v>38869</c:v>
                </c:pt>
                <c:pt idx="258">
                  <c:v>38899</c:v>
                </c:pt>
                <c:pt idx="259">
                  <c:v>38930</c:v>
                </c:pt>
                <c:pt idx="260">
                  <c:v>38961</c:v>
                </c:pt>
                <c:pt idx="261">
                  <c:v>38991</c:v>
                </c:pt>
                <c:pt idx="262">
                  <c:v>39022</c:v>
                </c:pt>
                <c:pt idx="263">
                  <c:v>39052</c:v>
                </c:pt>
                <c:pt idx="264">
                  <c:v>39083</c:v>
                </c:pt>
                <c:pt idx="265">
                  <c:v>39114</c:v>
                </c:pt>
                <c:pt idx="266">
                  <c:v>39142</c:v>
                </c:pt>
                <c:pt idx="267">
                  <c:v>39173</c:v>
                </c:pt>
                <c:pt idx="268">
                  <c:v>39203</c:v>
                </c:pt>
                <c:pt idx="269">
                  <c:v>39234</c:v>
                </c:pt>
                <c:pt idx="270">
                  <c:v>39264</c:v>
                </c:pt>
                <c:pt idx="271">
                  <c:v>39295</c:v>
                </c:pt>
                <c:pt idx="272">
                  <c:v>39326</c:v>
                </c:pt>
                <c:pt idx="273">
                  <c:v>39356</c:v>
                </c:pt>
                <c:pt idx="274">
                  <c:v>39387</c:v>
                </c:pt>
                <c:pt idx="275">
                  <c:v>39417</c:v>
                </c:pt>
                <c:pt idx="276">
                  <c:v>39448</c:v>
                </c:pt>
                <c:pt idx="277">
                  <c:v>39479</c:v>
                </c:pt>
                <c:pt idx="278">
                  <c:v>39508</c:v>
                </c:pt>
                <c:pt idx="279">
                  <c:v>39539</c:v>
                </c:pt>
                <c:pt idx="280">
                  <c:v>39569</c:v>
                </c:pt>
                <c:pt idx="281">
                  <c:v>39600</c:v>
                </c:pt>
                <c:pt idx="282">
                  <c:v>39630</c:v>
                </c:pt>
                <c:pt idx="283">
                  <c:v>39661</c:v>
                </c:pt>
                <c:pt idx="284">
                  <c:v>39692</c:v>
                </c:pt>
                <c:pt idx="285">
                  <c:v>39722</c:v>
                </c:pt>
                <c:pt idx="286">
                  <c:v>39753</c:v>
                </c:pt>
                <c:pt idx="287">
                  <c:v>39783</c:v>
                </c:pt>
                <c:pt idx="288">
                  <c:v>39814</c:v>
                </c:pt>
                <c:pt idx="289">
                  <c:v>39845</c:v>
                </c:pt>
                <c:pt idx="290">
                  <c:v>39873</c:v>
                </c:pt>
                <c:pt idx="291">
                  <c:v>39904</c:v>
                </c:pt>
                <c:pt idx="292">
                  <c:v>39934</c:v>
                </c:pt>
                <c:pt idx="293">
                  <c:v>39965</c:v>
                </c:pt>
                <c:pt idx="294">
                  <c:v>39995</c:v>
                </c:pt>
                <c:pt idx="295">
                  <c:v>40026</c:v>
                </c:pt>
                <c:pt idx="296">
                  <c:v>40057</c:v>
                </c:pt>
                <c:pt idx="297">
                  <c:v>40087</c:v>
                </c:pt>
                <c:pt idx="298">
                  <c:v>40118</c:v>
                </c:pt>
                <c:pt idx="299">
                  <c:v>40148</c:v>
                </c:pt>
                <c:pt idx="300">
                  <c:v>40179</c:v>
                </c:pt>
                <c:pt idx="301">
                  <c:v>40210</c:v>
                </c:pt>
                <c:pt idx="302">
                  <c:v>40238</c:v>
                </c:pt>
                <c:pt idx="303">
                  <c:v>40269</c:v>
                </c:pt>
                <c:pt idx="304">
                  <c:v>40299</c:v>
                </c:pt>
                <c:pt idx="305">
                  <c:v>40330</c:v>
                </c:pt>
                <c:pt idx="306">
                  <c:v>40360</c:v>
                </c:pt>
                <c:pt idx="307">
                  <c:v>40391</c:v>
                </c:pt>
                <c:pt idx="308">
                  <c:v>40422</c:v>
                </c:pt>
                <c:pt idx="309">
                  <c:v>40452</c:v>
                </c:pt>
                <c:pt idx="310">
                  <c:v>40483</c:v>
                </c:pt>
                <c:pt idx="311">
                  <c:v>40513</c:v>
                </c:pt>
                <c:pt idx="312">
                  <c:v>40544</c:v>
                </c:pt>
                <c:pt idx="313">
                  <c:v>40575</c:v>
                </c:pt>
                <c:pt idx="314">
                  <c:v>40603</c:v>
                </c:pt>
                <c:pt idx="315">
                  <c:v>40634</c:v>
                </c:pt>
                <c:pt idx="316">
                  <c:v>40664</c:v>
                </c:pt>
                <c:pt idx="317">
                  <c:v>40695</c:v>
                </c:pt>
                <c:pt idx="318">
                  <c:v>40725</c:v>
                </c:pt>
                <c:pt idx="319">
                  <c:v>40756</c:v>
                </c:pt>
                <c:pt idx="320">
                  <c:v>40787</c:v>
                </c:pt>
                <c:pt idx="321">
                  <c:v>40817</c:v>
                </c:pt>
                <c:pt idx="322">
                  <c:v>40848</c:v>
                </c:pt>
                <c:pt idx="323">
                  <c:v>40878</c:v>
                </c:pt>
                <c:pt idx="324">
                  <c:v>40909</c:v>
                </c:pt>
                <c:pt idx="325">
                  <c:v>40940</c:v>
                </c:pt>
                <c:pt idx="326">
                  <c:v>40969</c:v>
                </c:pt>
                <c:pt idx="327">
                  <c:v>41000</c:v>
                </c:pt>
                <c:pt idx="328">
                  <c:v>41030</c:v>
                </c:pt>
                <c:pt idx="329">
                  <c:v>41061</c:v>
                </c:pt>
                <c:pt idx="330">
                  <c:v>41091</c:v>
                </c:pt>
                <c:pt idx="331">
                  <c:v>41122</c:v>
                </c:pt>
                <c:pt idx="332">
                  <c:v>41153</c:v>
                </c:pt>
                <c:pt idx="333">
                  <c:v>41183</c:v>
                </c:pt>
                <c:pt idx="334">
                  <c:v>41214</c:v>
                </c:pt>
                <c:pt idx="335">
                  <c:v>41244</c:v>
                </c:pt>
                <c:pt idx="336">
                  <c:v>41275</c:v>
                </c:pt>
                <c:pt idx="337">
                  <c:v>41306</c:v>
                </c:pt>
                <c:pt idx="338">
                  <c:v>41334</c:v>
                </c:pt>
                <c:pt idx="339">
                  <c:v>41365</c:v>
                </c:pt>
                <c:pt idx="340">
                  <c:v>41395</c:v>
                </c:pt>
                <c:pt idx="341">
                  <c:v>41426</c:v>
                </c:pt>
                <c:pt idx="342">
                  <c:v>41456</c:v>
                </c:pt>
                <c:pt idx="343">
                  <c:v>41487</c:v>
                </c:pt>
                <c:pt idx="344">
                  <c:v>41518</c:v>
                </c:pt>
                <c:pt idx="345">
                  <c:v>41548</c:v>
                </c:pt>
                <c:pt idx="346">
                  <c:v>41579</c:v>
                </c:pt>
                <c:pt idx="347">
                  <c:v>41609</c:v>
                </c:pt>
                <c:pt idx="348">
                  <c:v>41640</c:v>
                </c:pt>
                <c:pt idx="349">
                  <c:v>41671</c:v>
                </c:pt>
                <c:pt idx="350">
                  <c:v>41699</c:v>
                </c:pt>
                <c:pt idx="351">
                  <c:v>41730</c:v>
                </c:pt>
                <c:pt idx="352">
                  <c:v>41760</c:v>
                </c:pt>
                <c:pt idx="353">
                  <c:v>41791</c:v>
                </c:pt>
                <c:pt idx="354">
                  <c:v>41821</c:v>
                </c:pt>
                <c:pt idx="355">
                  <c:v>41852</c:v>
                </c:pt>
                <c:pt idx="356">
                  <c:v>41883</c:v>
                </c:pt>
                <c:pt idx="357">
                  <c:v>41913</c:v>
                </c:pt>
                <c:pt idx="358">
                  <c:v>41944</c:v>
                </c:pt>
                <c:pt idx="359">
                  <c:v>41974</c:v>
                </c:pt>
                <c:pt idx="360">
                  <c:v>42005</c:v>
                </c:pt>
                <c:pt idx="361">
                  <c:v>42036</c:v>
                </c:pt>
                <c:pt idx="362">
                  <c:v>42064</c:v>
                </c:pt>
                <c:pt idx="363">
                  <c:v>42095</c:v>
                </c:pt>
                <c:pt idx="364">
                  <c:v>42125</c:v>
                </c:pt>
                <c:pt idx="365">
                  <c:v>42156</c:v>
                </c:pt>
                <c:pt idx="366">
                  <c:v>42186</c:v>
                </c:pt>
                <c:pt idx="367">
                  <c:v>42217</c:v>
                </c:pt>
                <c:pt idx="368">
                  <c:v>42248</c:v>
                </c:pt>
                <c:pt idx="369">
                  <c:v>42278</c:v>
                </c:pt>
                <c:pt idx="370">
                  <c:v>42309</c:v>
                </c:pt>
                <c:pt idx="371">
                  <c:v>42339</c:v>
                </c:pt>
                <c:pt idx="372">
                  <c:v>42370</c:v>
                </c:pt>
                <c:pt idx="373">
                  <c:v>42401</c:v>
                </c:pt>
                <c:pt idx="374">
                  <c:v>42430</c:v>
                </c:pt>
                <c:pt idx="375">
                  <c:v>42461</c:v>
                </c:pt>
                <c:pt idx="376">
                  <c:v>42491</c:v>
                </c:pt>
                <c:pt idx="377">
                  <c:v>42522</c:v>
                </c:pt>
                <c:pt idx="378">
                  <c:v>42552</c:v>
                </c:pt>
                <c:pt idx="379">
                  <c:v>42583</c:v>
                </c:pt>
                <c:pt idx="380">
                  <c:v>42614</c:v>
                </c:pt>
                <c:pt idx="381">
                  <c:v>42644</c:v>
                </c:pt>
                <c:pt idx="382">
                  <c:v>42675</c:v>
                </c:pt>
                <c:pt idx="383">
                  <c:v>42705</c:v>
                </c:pt>
                <c:pt idx="384">
                  <c:v>42736</c:v>
                </c:pt>
                <c:pt idx="385">
                  <c:v>42767</c:v>
                </c:pt>
                <c:pt idx="386">
                  <c:v>42795</c:v>
                </c:pt>
                <c:pt idx="387">
                  <c:v>42826</c:v>
                </c:pt>
                <c:pt idx="388">
                  <c:v>42856</c:v>
                </c:pt>
                <c:pt idx="389">
                  <c:v>42887</c:v>
                </c:pt>
                <c:pt idx="390">
                  <c:v>42917</c:v>
                </c:pt>
                <c:pt idx="391">
                  <c:v>42948</c:v>
                </c:pt>
                <c:pt idx="392">
                  <c:v>42979</c:v>
                </c:pt>
                <c:pt idx="393">
                  <c:v>43009</c:v>
                </c:pt>
                <c:pt idx="394">
                  <c:v>43040</c:v>
                </c:pt>
                <c:pt idx="395">
                  <c:v>43070</c:v>
                </c:pt>
                <c:pt idx="396">
                  <c:v>43101</c:v>
                </c:pt>
              </c:numCache>
            </c:numRef>
          </c:cat>
          <c:val>
            <c:numRef>
              <c:f>'Private Housing Permits'!$B$12:$B$408</c:f>
              <c:numCache>
                <c:formatCode>0</c:formatCode>
                <c:ptCount val="397"/>
                <c:pt idx="0">
                  <c:v>1660</c:v>
                </c:pt>
                <c:pt idx="1">
                  <c:v>1662</c:v>
                </c:pt>
                <c:pt idx="2">
                  <c:v>1727</c:v>
                </c:pt>
                <c:pt idx="3">
                  <c:v>1664</c:v>
                </c:pt>
                <c:pt idx="4">
                  <c:v>1709</c:v>
                </c:pt>
                <c:pt idx="5">
                  <c:v>1716</c:v>
                </c:pt>
                <c:pt idx="6">
                  <c:v>1697</c:v>
                </c:pt>
                <c:pt idx="7">
                  <c:v>1808</c:v>
                </c:pt>
                <c:pt idx="8">
                  <c:v>1916</c:v>
                </c:pt>
                <c:pt idx="9">
                  <c:v>1743</c:v>
                </c:pt>
                <c:pt idx="10">
                  <c:v>1692</c:v>
                </c:pt>
                <c:pt idx="11">
                  <c:v>1794</c:v>
                </c:pt>
                <c:pt idx="12">
                  <c:v>1847</c:v>
                </c:pt>
                <c:pt idx="13">
                  <c:v>1767</c:v>
                </c:pt>
                <c:pt idx="14">
                  <c:v>1780</c:v>
                </c:pt>
                <c:pt idx="15">
                  <c:v>1858</c:v>
                </c:pt>
                <c:pt idx="16">
                  <c:v>1797</c:v>
                </c:pt>
                <c:pt idx="17">
                  <c:v>1790</c:v>
                </c:pt>
                <c:pt idx="18">
                  <c:v>1780</c:v>
                </c:pt>
                <c:pt idx="19">
                  <c:v>1726</c:v>
                </c:pt>
                <c:pt idx="20">
                  <c:v>1686</c:v>
                </c:pt>
                <c:pt idx="21">
                  <c:v>1675</c:v>
                </c:pt>
                <c:pt idx="22">
                  <c:v>1644</c:v>
                </c:pt>
                <c:pt idx="23">
                  <c:v>1903</c:v>
                </c:pt>
                <c:pt idx="24">
                  <c:v>1690</c:v>
                </c:pt>
                <c:pt idx="25">
                  <c:v>1689</c:v>
                </c:pt>
                <c:pt idx="26">
                  <c:v>1704</c:v>
                </c:pt>
                <c:pt idx="27">
                  <c:v>1601</c:v>
                </c:pt>
                <c:pt idx="28">
                  <c:v>1500</c:v>
                </c:pt>
                <c:pt idx="29">
                  <c:v>1522</c:v>
                </c:pt>
                <c:pt idx="30">
                  <c:v>1516</c:v>
                </c:pt>
                <c:pt idx="31">
                  <c:v>1511</c:v>
                </c:pt>
                <c:pt idx="32">
                  <c:v>1514</c:v>
                </c:pt>
                <c:pt idx="33">
                  <c:v>1447</c:v>
                </c:pt>
                <c:pt idx="34">
                  <c:v>1457</c:v>
                </c:pt>
                <c:pt idx="35">
                  <c:v>1345</c:v>
                </c:pt>
                <c:pt idx="36">
                  <c:v>1244</c:v>
                </c:pt>
                <c:pt idx="37">
                  <c:v>1438</c:v>
                </c:pt>
                <c:pt idx="38">
                  <c:v>1525</c:v>
                </c:pt>
                <c:pt idx="39">
                  <c:v>1429</c:v>
                </c:pt>
                <c:pt idx="40">
                  <c:v>1444</c:v>
                </c:pt>
                <c:pt idx="41">
                  <c:v>1485</c:v>
                </c:pt>
                <c:pt idx="42">
                  <c:v>1439</c:v>
                </c:pt>
                <c:pt idx="43">
                  <c:v>1460</c:v>
                </c:pt>
                <c:pt idx="44">
                  <c:v>1436</c:v>
                </c:pt>
                <c:pt idx="45">
                  <c:v>1516</c:v>
                </c:pt>
                <c:pt idx="46">
                  <c:v>1508</c:v>
                </c:pt>
                <c:pt idx="47">
                  <c:v>1501</c:v>
                </c:pt>
                <c:pt idx="48">
                  <c:v>1466</c:v>
                </c:pt>
                <c:pt idx="49">
                  <c:v>1383</c:v>
                </c:pt>
                <c:pt idx="50">
                  <c:v>1214</c:v>
                </c:pt>
                <c:pt idx="51">
                  <c:v>1376</c:v>
                </c:pt>
                <c:pt idx="52">
                  <c:v>1381</c:v>
                </c:pt>
                <c:pt idx="53">
                  <c:v>1322</c:v>
                </c:pt>
                <c:pt idx="54">
                  <c:v>1283</c:v>
                </c:pt>
                <c:pt idx="55">
                  <c:v>1334</c:v>
                </c:pt>
                <c:pt idx="56">
                  <c:v>1314</c:v>
                </c:pt>
                <c:pt idx="57">
                  <c:v>1365</c:v>
                </c:pt>
                <c:pt idx="58">
                  <c:v>1344</c:v>
                </c:pt>
                <c:pt idx="59">
                  <c:v>1422</c:v>
                </c:pt>
                <c:pt idx="60">
                  <c:v>1748</c:v>
                </c:pt>
                <c:pt idx="61">
                  <c:v>1329</c:v>
                </c:pt>
                <c:pt idx="62">
                  <c:v>1246</c:v>
                </c:pt>
                <c:pt idx="63">
                  <c:v>1136</c:v>
                </c:pt>
                <c:pt idx="64">
                  <c:v>1067</c:v>
                </c:pt>
                <c:pt idx="65">
                  <c:v>1108</c:v>
                </c:pt>
                <c:pt idx="66">
                  <c:v>1078</c:v>
                </c:pt>
                <c:pt idx="67">
                  <c:v>1069</c:v>
                </c:pt>
                <c:pt idx="68">
                  <c:v>976</c:v>
                </c:pt>
                <c:pt idx="69">
                  <c:v>925</c:v>
                </c:pt>
                <c:pt idx="70">
                  <c:v>941</c:v>
                </c:pt>
                <c:pt idx="71">
                  <c:v>861</c:v>
                </c:pt>
                <c:pt idx="72">
                  <c:v>786</c:v>
                </c:pt>
                <c:pt idx="73">
                  <c:v>853</c:v>
                </c:pt>
                <c:pt idx="74">
                  <c:v>911</c:v>
                </c:pt>
                <c:pt idx="75">
                  <c:v>916</c:v>
                </c:pt>
                <c:pt idx="76">
                  <c:v>991</c:v>
                </c:pt>
                <c:pt idx="77">
                  <c:v>964</c:v>
                </c:pt>
                <c:pt idx="78">
                  <c:v>973</c:v>
                </c:pt>
                <c:pt idx="79">
                  <c:v>944</c:v>
                </c:pt>
                <c:pt idx="80">
                  <c:v>974</c:v>
                </c:pt>
                <c:pt idx="81">
                  <c:v>991</c:v>
                </c:pt>
                <c:pt idx="82">
                  <c:v>984</c:v>
                </c:pt>
                <c:pt idx="83">
                  <c:v>1061</c:v>
                </c:pt>
                <c:pt idx="84">
                  <c:v>1077</c:v>
                </c:pt>
                <c:pt idx="85">
                  <c:v>1146</c:v>
                </c:pt>
                <c:pt idx="86">
                  <c:v>1082</c:v>
                </c:pt>
                <c:pt idx="87">
                  <c:v>1054</c:v>
                </c:pt>
                <c:pt idx="88">
                  <c:v>1056</c:v>
                </c:pt>
                <c:pt idx="89">
                  <c:v>1057</c:v>
                </c:pt>
                <c:pt idx="90">
                  <c:v>1089</c:v>
                </c:pt>
                <c:pt idx="91">
                  <c:v>1075</c:v>
                </c:pt>
                <c:pt idx="92">
                  <c:v>1114</c:v>
                </c:pt>
                <c:pt idx="93">
                  <c:v>1132</c:v>
                </c:pt>
                <c:pt idx="94">
                  <c:v>1118</c:v>
                </c:pt>
                <c:pt idx="95">
                  <c:v>1176</c:v>
                </c:pt>
                <c:pt idx="96">
                  <c:v>1177</c:v>
                </c:pt>
                <c:pt idx="97">
                  <c:v>1148</c:v>
                </c:pt>
                <c:pt idx="98">
                  <c:v>1056</c:v>
                </c:pt>
                <c:pt idx="99">
                  <c:v>1104</c:v>
                </c:pt>
                <c:pt idx="100">
                  <c:v>1112</c:v>
                </c:pt>
                <c:pt idx="101">
                  <c:v>1130</c:v>
                </c:pt>
                <c:pt idx="102">
                  <c:v>1174</c:v>
                </c:pt>
                <c:pt idx="103">
                  <c:v>1230</c:v>
                </c:pt>
                <c:pt idx="104">
                  <c:v>1251</c:v>
                </c:pt>
                <c:pt idx="105">
                  <c:v>1287</c:v>
                </c:pt>
                <c:pt idx="106">
                  <c:v>1357</c:v>
                </c:pt>
                <c:pt idx="107">
                  <c:v>1461</c:v>
                </c:pt>
                <c:pt idx="108">
                  <c:v>1390</c:v>
                </c:pt>
                <c:pt idx="109">
                  <c:v>1269</c:v>
                </c:pt>
                <c:pt idx="110">
                  <c:v>1342</c:v>
                </c:pt>
                <c:pt idx="111">
                  <c:v>1392</c:v>
                </c:pt>
                <c:pt idx="112">
                  <c:v>1396</c:v>
                </c:pt>
                <c:pt idx="113">
                  <c:v>1357</c:v>
                </c:pt>
                <c:pt idx="114">
                  <c:v>1335</c:v>
                </c:pt>
                <c:pt idx="115">
                  <c:v>1377</c:v>
                </c:pt>
                <c:pt idx="116">
                  <c:v>1412</c:v>
                </c:pt>
                <c:pt idx="117">
                  <c:v>1397</c:v>
                </c:pt>
                <c:pt idx="118">
                  <c:v>1340</c:v>
                </c:pt>
                <c:pt idx="119">
                  <c:v>1396</c:v>
                </c:pt>
                <c:pt idx="120">
                  <c:v>1282</c:v>
                </c:pt>
                <c:pt idx="121">
                  <c:v>1254</c:v>
                </c:pt>
                <c:pt idx="122">
                  <c:v>1226</c:v>
                </c:pt>
                <c:pt idx="123">
                  <c:v>1259</c:v>
                </c:pt>
                <c:pt idx="124">
                  <c:v>1271</c:v>
                </c:pt>
                <c:pt idx="125">
                  <c:v>1305</c:v>
                </c:pt>
                <c:pt idx="126">
                  <c:v>1354</c:v>
                </c:pt>
                <c:pt idx="127">
                  <c:v>1386</c:v>
                </c:pt>
                <c:pt idx="128">
                  <c:v>1421</c:v>
                </c:pt>
                <c:pt idx="129">
                  <c:v>1400</c:v>
                </c:pt>
                <c:pt idx="130">
                  <c:v>1430</c:v>
                </c:pt>
                <c:pt idx="131">
                  <c:v>1442</c:v>
                </c:pt>
                <c:pt idx="132">
                  <c:v>1387</c:v>
                </c:pt>
                <c:pt idx="133">
                  <c:v>1420</c:v>
                </c:pt>
                <c:pt idx="134">
                  <c:v>1437</c:v>
                </c:pt>
                <c:pt idx="135">
                  <c:v>1463</c:v>
                </c:pt>
                <c:pt idx="136">
                  <c:v>1457</c:v>
                </c:pt>
                <c:pt idx="137">
                  <c:v>1429</c:v>
                </c:pt>
                <c:pt idx="138">
                  <c:v>1450</c:v>
                </c:pt>
                <c:pt idx="139">
                  <c:v>1413</c:v>
                </c:pt>
                <c:pt idx="140">
                  <c:v>1392</c:v>
                </c:pt>
                <c:pt idx="141">
                  <c:v>1358</c:v>
                </c:pt>
                <c:pt idx="142">
                  <c:v>1412</c:v>
                </c:pt>
                <c:pt idx="143">
                  <c:v>1411</c:v>
                </c:pt>
                <c:pt idx="144">
                  <c:v>1382</c:v>
                </c:pt>
                <c:pt idx="145">
                  <c:v>1445</c:v>
                </c:pt>
                <c:pt idx="146">
                  <c:v>1436</c:v>
                </c:pt>
                <c:pt idx="147">
                  <c:v>1421</c:v>
                </c:pt>
                <c:pt idx="148">
                  <c:v>1414</c:v>
                </c:pt>
                <c:pt idx="149">
                  <c:v>1402</c:v>
                </c:pt>
                <c:pt idx="150">
                  <c:v>1440</c:v>
                </c:pt>
                <c:pt idx="151">
                  <c:v>1449</c:v>
                </c:pt>
                <c:pt idx="152">
                  <c:v>1494</c:v>
                </c:pt>
                <c:pt idx="153">
                  <c:v>1499</c:v>
                </c:pt>
                <c:pt idx="154">
                  <c:v>1469</c:v>
                </c:pt>
                <c:pt idx="155">
                  <c:v>1456</c:v>
                </c:pt>
                <c:pt idx="156">
                  <c:v>1555</c:v>
                </c:pt>
                <c:pt idx="157">
                  <c:v>1647</c:v>
                </c:pt>
                <c:pt idx="158">
                  <c:v>1605</c:v>
                </c:pt>
                <c:pt idx="159">
                  <c:v>1547</c:v>
                </c:pt>
                <c:pt idx="160">
                  <c:v>1554</c:v>
                </c:pt>
                <c:pt idx="161">
                  <c:v>1551</c:v>
                </c:pt>
                <c:pt idx="162">
                  <c:v>1610</c:v>
                </c:pt>
                <c:pt idx="163">
                  <c:v>1654</c:v>
                </c:pt>
                <c:pt idx="164">
                  <c:v>1577</c:v>
                </c:pt>
                <c:pt idx="165">
                  <c:v>1719</c:v>
                </c:pt>
                <c:pt idx="166">
                  <c:v>1672</c:v>
                </c:pt>
                <c:pt idx="167">
                  <c:v>1742</c:v>
                </c:pt>
                <c:pt idx="168">
                  <c:v>1732</c:v>
                </c:pt>
                <c:pt idx="169">
                  <c:v>1720</c:v>
                </c:pt>
                <c:pt idx="170">
                  <c:v>1665</c:v>
                </c:pt>
                <c:pt idx="171">
                  <c:v>1600</c:v>
                </c:pt>
                <c:pt idx="172">
                  <c:v>1640</c:v>
                </c:pt>
                <c:pt idx="173">
                  <c:v>1702</c:v>
                </c:pt>
                <c:pt idx="174">
                  <c:v>1682</c:v>
                </c:pt>
                <c:pt idx="175">
                  <c:v>1671</c:v>
                </c:pt>
                <c:pt idx="176">
                  <c:v>1551</c:v>
                </c:pt>
                <c:pt idx="177">
                  <c:v>1649</c:v>
                </c:pt>
                <c:pt idx="178">
                  <c:v>1672</c:v>
                </c:pt>
                <c:pt idx="179">
                  <c:v>1683</c:v>
                </c:pt>
                <c:pt idx="180">
                  <c:v>1727</c:v>
                </c:pt>
                <c:pt idx="181">
                  <c:v>1692</c:v>
                </c:pt>
                <c:pt idx="182">
                  <c:v>1651</c:v>
                </c:pt>
                <c:pt idx="183">
                  <c:v>1597</c:v>
                </c:pt>
                <c:pt idx="184">
                  <c:v>1543</c:v>
                </c:pt>
                <c:pt idx="185">
                  <c:v>1572</c:v>
                </c:pt>
                <c:pt idx="186">
                  <c:v>1542</c:v>
                </c:pt>
                <c:pt idx="187">
                  <c:v>1552</c:v>
                </c:pt>
                <c:pt idx="188">
                  <c:v>1570</c:v>
                </c:pt>
                <c:pt idx="189">
                  <c:v>1577</c:v>
                </c:pt>
                <c:pt idx="190">
                  <c:v>1614</c:v>
                </c:pt>
                <c:pt idx="191">
                  <c:v>1543</c:v>
                </c:pt>
                <c:pt idx="192">
                  <c:v>1699</c:v>
                </c:pt>
                <c:pt idx="193">
                  <c:v>1656</c:v>
                </c:pt>
                <c:pt idx="194">
                  <c:v>1659</c:v>
                </c:pt>
                <c:pt idx="195">
                  <c:v>1666</c:v>
                </c:pt>
                <c:pt idx="196">
                  <c:v>1665</c:v>
                </c:pt>
                <c:pt idx="197">
                  <c:v>1626</c:v>
                </c:pt>
                <c:pt idx="198">
                  <c:v>1598</c:v>
                </c:pt>
                <c:pt idx="199">
                  <c:v>1615</c:v>
                </c:pt>
                <c:pt idx="200">
                  <c:v>1565</c:v>
                </c:pt>
                <c:pt idx="201">
                  <c:v>1566</c:v>
                </c:pt>
                <c:pt idx="202">
                  <c:v>1651</c:v>
                </c:pt>
                <c:pt idx="203">
                  <c:v>1680</c:v>
                </c:pt>
                <c:pt idx="204">
                  <c:v>1665</c:v>
                </c:pt>
                <c:pt idx="205">
                  <c:v>1787</c:v>
                </c:pt>
                <c:pt idx="206">
                  <c:v>1691</c:v>
                </c:pt>
                <c:pt idx="207">
                  <c:v>1669</c:v>
                </c:pt>
                <c:pt idx="208">
                  <c:v>1716</c:v>
                </c:pt>
                <c:pt idx="209">
                  <c:v>1758</c:v>
                </c:pt>
                <c:pt idx="210">
                  <c:v>1738</c:v>
                </c:pt>
                <c:pt idx="211">
                  <c:v>1695</c:v>
                </c:pt>
                <c:pt idx="212">
                  <c:v>1803</c:v>
                </c:pt>
                <c:pt idx="213">
                  <c:v>1799</c:v>
                </c:pt>
                <c:pt idx="214">
                  <c:v>1771</c:v>
                </c:pt>
                <c:pt idx="215">
                  <c:v>1896</c:v>
                </c:pt>
                <c:pt idx="216">
                  <c:v>1808</c:v>
                </c:pt>
                <c:pt idx="217">
                  <c:v>1854</c:v>
                </c:pt>
                <c:pt idx="218">
                  <c:v>1757</c:v>
                </c:pt>
                <c:pt idx="219">
                  <c:v>1803</c:v>
                </c:pt>
                <c:pt idx="220">
                  <c:v>1835</c:v>
                </c:pt>
                <c:pt idx="221">
                  <c:v>1875</c:v>
                </c:pt>
                <c:pt idx="222">
                  <c:v>1885</c:v>
                </c:pt>
                <c:pt idx="223">
                  <c:v>1966</c:v>
                </c:pt>
                <c:pt idx="224">
                  <c:v>1961</c:v>
                </c:pt>
                <c:pt idx="225">
                  <c:v>2012</c:v>
                </c:pt>
                <c:pt idx="226">
                  <c:v>1918</c:v>
                </c:pt>
                <c:pt idx="227">
                  <c:v>1987</c:v>
                </c:pt>
                <c:pt idx="228">
                  <c:v>1952</c:v>
                </c:pt>
                <c:pt idx="229">
                  <c:v>1966</c:v>
                </c:pt>
                <c:pt idx="230">
                  <c:v>2066</c:v>
                </c:pt>
                <c:pt idx="231">
                  <c:v>2070</c:v>
                </c:pt>
                <c:pt idx="232">
                  <c:v>2150</c:v>
                </c:pt>
                <c:pt idx="233">
                  <c:v>2020</c:v>
                </c:pt>
                <c:pt idx="234">
                  <c:v>2112</c:v>
                </c:pt>
                <c:pt idx="235">
                  <c:v>2056</c:v>
                </c:pt>
                <c:pt idx="236">
                  <c:v>2041</c:v>
                </c:pt>
                <c:pt idx="237">
                  <c:v>2097</c:v>
                </c:pt>
                <c:pt idx="238">
                  <c:v>2079</c:v>
                </c:pt>
                <c:pt idx="239">
                  <c:v>2082</c:v>
                </c:pt>
                <c:pt idx="240">
                  <c:v>2139</c:v>
                </c:pt>
                <c:pt idx="241">
                  <c:v>2114</c:v>
                </c:pt>
                <c:pt idx="242">
                  <c:v>2062</c:v>
                </c:pt>
                <c:pt idx="243">
                  <c:v>2150</c:v>
                </c:pt>
                <c:pt idx="244">
                  <c:v>2085</c:v>
                </c:pt>
                <c:pt idx="245">
                  <c:v>2178</c:v>
                </c:pt>
                <c:pt idx="246">
                  <c:v>2203</c:v>
                </c:pt>
                <c:pt idx="247">
                  <c:v>2219</c:v>
                </c:pt>
                <c:pt idx="248">
                  <c:v>2263</c:v>
                </c:pt>
                <c:pt idx="249">
                  <c:v>2170</c:v>
                </c:pt>
                <c:pt idx="250">
                  <c:v>2218</c:v>
                </c:pt>
                <c:pt idx="251">
                  <c:v>2120</c:v>
                </c:pt>
                <c:pt idx="252">
                  <c:v>2212</c:v>
                </c:pt>
                <c:pt idx="253">
                  <c:v>2141</c:v>
                </c:pt>
                <c:pt idx="254">
                  <c:v>2118</c:v>
                </c:pt>
                <c:pt idx="255">
                  <c:v>1998</c:v>
                </c:pt>
                <c:pt idx="256">
                  <c:v>1905</c:v>
                </c:pt>
                <c:pt idx="257">
                  <c:v>1867</c:v>
                </c:pt>
                <c:pt idx="258">
                  <c:v>1763</c:v>
                </c:pt>
                <c:pt idx="259">
                  <c:v>1722</c:v>
                </c:pt>
                <c:pt idx="260">
                  <c:v>1655</c:v>
                </c:pt>
                <c:pt idx="261">
                  <c:v>1570</c:v>
                </c:pt>
                <c:pt idx="262">
                  <c:v>1535</c:v>
                </c:pt>
                <c:pt idx="263">
                  <c:v>1638</c:v>
                </c:pt>
                <c:pt idx="264">
                  <c:v>1626</c:v>
                </c:pt>
                <c:pt idx="265">
                  <c:v>1598</c:v>
                </c:pt>
                <c:pt idx="266">
                  <c:v>1596</c:v>
                </c:pt>
                <c:pt idx="267">
                  <c:v>1470</c:v>
                </c:pt>
                <c:pt idx="268">
                  <c:v>1493</c:v>
                </c:pt>
                <c:pt idx="269">
                  <c:v>1407</c:v>
                </c:pt>
                <c:pt idx="270">
                  <c:v>1361</c:v>
                </c:pt>
                <c:pt idx="271">
                  <c:v>1321</c:v>
                </c:pt>
                <c:pt idx="272">
                  <c:v>1261</c:v>
                </c:pt>
                <c:pt idx="273">
                  <c:v>1192</c:v>
                </c:pt>
                <c:pt idx="274">
                  <c:v>1224</c:v>
                </c:pt>
                <c:pt idx="275">
                  <c:v>1149</c:v>
                </c:pt>
                <c:pt idx="276">
                  <c:v>1094</c:v>
                </c:pt>
                <c:pt idx="277">
                  <c:v>1014</c:v>
                </c:pt>
                <c:pt idx="278">
                  <c:v>967</c:v>
                </c:pt>
                <c:pt idx="279">
                  <c:v>1008</c:v>
                </c:pt>
                <c:pt idx="280">
                  <c:v>995</c:v>
                </c:pt>
                <c:pt idx="281">
                  <c:v>1180</c:v>
                </c:pt>
                <c:pt idx="282">
                  <c:v>921</c:v>
                </c:pt>
                <c:pt idx="283">
                  <c:v>858</c:v>
                </c:pt>
                <c:pt idx="284">
                  <c:v>797</c:v>
                </c:pt>
                <c:pt idx="285">
                  <c:v>736</c:v>
                </c:pt>
                <c:pt idx="286">
                  <c:v>626</c:v>
                </c:pt>
                <c:pt idx="287">
                  <c:v>554</c:v>
                </c:pt>
                <c:pt idx="288">
                  <c:v>545</c:v>
                </c:pt>
                <c:pt idx="289">
                  <c:v>558</c:v>
                </c:pt>
                <c:pt idx="290">
                  <c:v>513</c:v>
                </c:pt>
                <c:pt idx="291">
                  <c:v>521</c:v>
                </c:pt>
                <c:pt idx="292">
                  <c:v>556</c:v>
                </c:pt>
                <c:pt idx="293">
                  <c:v>601</c:v>
                </c:pt>
                <c:pt idx="294">
                  <c:v>595</c:v>
                </c:pt>
                <c:pt idx="295">
                  <c:v>616</c:v>
                </c:pt>
                <c:pt idx="296">
                  <c:v>609</c:v>
                </c:pt>
                <c:pt idx="297">
                  <c:v>583</c:v>
                </c:pt>
                <c:pt idx="298">
                  <c:v>623</c:v>
                </c:pt>
                <c:pt idx="299">
                  <c:v>664</c:v>
                </c:pt>
                <c:pt idx="300">
                  <c:v>636</c:v>
                </c:pt>
                <c:pt idx="301">
                  <c:v>650</c:v>
                </c:pt>
                <c:pt idx="302">
                  <c:v>687</c:v>
                </c:pt>
                <c:pt idx="303">
                  <c:v>637</c:v>
                </c:pt>
                <c:pt idx="304">
                  <c:v>575</c:v>
                </c:pt>
                <c:pt idx="305">
                  <c:v>587</c:v>
                </c:pt>
                <c:pt idx="306">
                  <c:v>579</c:v>
                </c:pt>
                <c:pt idx="307">
                  <c:v>580</c:v>
                </c:pt>
                <c:pt idx="308">
                  <c:v>563</c:v>
                </c:pt>
                <c:pt idx="309">
                  <c:v>558</c:v>
                </c:pt>
                <c:pt idx="310">
                  <c:v>560</c:v>
                </c:pt>
                <c:pt idx="311">
                  <c:v>632</c:v>
                </c:pt>
                <c:pt idx="312">
                  <c:v>576</c:v>
                </c:pt>
                <c:pt idx="313">
                  <c:v>542</c:v>
                </c:pt>
                <c:pt idx="314">
                  <c:v>583</c:v>
                </c:pt>
                <c:pt idx="315">
                  <c:v>581</c:v>
                </c:pt>
                <c:pt idx="316">
                  <c:v>618</c:v>
                </c:pt>
                <c:pt idx="317">
                  <c:v>636</c:v>
                </c:pt>
                <c:pt idx="318">
                  <c:v>621</c:v>
                </c:pt>
                <c:pt idx="319">
                  <c:v>647</c:v>
                </c:pt>
                <c:pt idx="320">
                  <c:v>610</c:v>
                </c:pt>
                <c:pt idx="321">
                  <c:v>671</c:v>
                </c:pt>
                <c:pt idx="322">
                  <c:v>706</c:v>
                </c:pt>
                <c:pt idx="323">
                  <c:v>697</c:v>
                </c:pt>
                <c:pt idx="324">
                  <c:v>715</c:v>
                </c:pt>
                <c:pt idx="325">
                  <c:v>733</c:v>
                </c:pt>
                <c:pt idx="326">
                  <c:v>797</c:v>
                </c:pt>
                <c:pt idx="327">
                  <c:v>747</c:v>
                </c:pt>
                <c:pt idx="328">
                  <c:v>807</c:v>
                </c:pt>
                <c:pt idx="329">
                  <c:v>790</c:v>
                </c:pt>
                <c:pt idx="330">
                  <c:v>840</c:v>
                </c:pt>
                <c:pt idx="331">
                  <c:v>832</c:v>
                </c:pt>
                <c:pt idx="332">
                  <c:v>921</c:v>
                </c:pt>
                <c:pt idx="333">
                  <c:v>895</c:v>
                </c:pt>
                <c:pt idx="334">
                  <c:v>930</c:v>
                </c:pt>
                <c:pt idx="335">
                  <c:v>938</c:v>
                </c:pt>
                <c:pt idx="336">
                  <c:v>928</c:v>
                </c:pt>
                <c:pt idx="337">
                  <c:v>971</c:v>
                </c:pt>
                <c:pt idx="338">
                  <c:v>932</c:v>
                </c:pt>
                <c:pt idx="339">
                  <c:v>1015</c:v>
                </c:pt>
                <c:pt idx="340">
                  <c:v>1016</c:v>
                </c:pt>
                <c:pt idx="341">
                  <c:v>951</c:v>
                </c:pt>
                <c:pt idx="342">
                  <c:v>986</c:v>
                </c:pt>
                <c:pt idx="343">
                  <c:v>947</c:v>
                </c:pt>
                <c:pt idx="344">
                  <c:v>1015</c:v>
                </c:pt>
                <c:pt idx="345">
                  <c:v>1031</c:v>
                </c:pt>
                <c:pt idx="346">
                  <c:v>1042</c:v>
                </c:pt>
                <c:pt idx="347">
                  <c:v>1013</c:v>
                </c:pt>
                <c:pt idx="348">
                  <c:v>1001</c:v>
                </c:pt>
                <c:pt idx="349">
                  <c:v>1032</c:v>
                </c:pt>
                <c:pt idx="350">
                  <c:v>1078</c:v>
                </c:pt>
                <c:pt idx="351">
                  <c:v>1080</c:v>
                </c:pt>
                <c:pt idx="352">
                  <c:v>1007</c:v>
                </c:pt>
                <c:pt idx="353">
                  <c:v>1015</c:v>
                </c:pt>
                <c:pt idx="354">
                  <c:v>1053</c:v>
                </c:pt>
                <c:pt idx="355">
                  <c:v>1045</c:v>
                </c:pt>
                <c:pt idx="356">
                  <c:v>1062</c:v>
                </c:pt>
                <c:pt idx="357">
                  <c:v>1123</c:v>
                </c:pt>
                <c:pt idx="358">
                  <c:v>1073</c:v>
                </c:pt>
                <c:pt idx="359">
                  <c:v>1070</c:v>
                </c:pt>
                <c:pt idx="360">
                  <c:v>1069</c:v>
                </c:pt>
                <c:pt idx="361">
                  <c:v>1127</c:v>
                </c:pt>
                <c:pt idx="362">
                  <c:v>1079</c:v>
                </c:pt>
                <c:pt idx="363">
                  <c:v>1178</c:v>
                </c:pt>
                <c:pt idx="364">
                  <c:v>1255</c:v>
                </c:pt>
                <c:pt idx="365">
                  <c:v>1363</c:v>
                </c:pt>
                <c:pt idx="366">
                  <c:v>1134</c:v>
                </c:pt>
                <c:pt idx="367">
                  <c:v>1159</c:v>
                </c:pt>
                <c:pt idx="368">
                  <c:v>1125</c:v>
                </c:pt>
                <c:pt idx="369">
                  <c:v>1166</c:v>
                </c:pt>
                <c:pt idx="370">
                  <c:v>1267</c:v>
                </c:pt>
                <c:pt idx="371">
                  <c:v>1218</c:v>
                </c:pt>
                <c:pt idx="372">
                  <c:v>1193</c:v>
                </c:pt>
                <c:pt idx="373">
                  <c:v>1195</c:v>
                </c:pt>
                <c:pt idx="374">
                  <c:v>1115</c:v>
                </c:pt>
                <c:pt idx="375">
                  <c:v>1163</c:v>
                </c:pt>
                <c:pt idx="376">
                  <c:v>1178</c:v>
                </c:pt>
                <c:pt idx="377">
                  <c:v>1193</c:v>
                </c:pt>
                <c:pt idx="378">
                  <c:v>1175</c:v>
                </c:pt>
                <c:pt idx="379">
                  <c:v>1200</c:v>
                </c:pt>
                <c:pt idx="380">
                  <c:v>1270</c:v>
                </c:pt>
                <c:pt idx="381">
                  <c:v>1285</c:v>
                </c:pt>
                <c:pt idx="382">
                  <c:v>1255</c:v>
                </c:pt>
                <c:pt idx="383">
                  <c:v>1266</c:v>
                </c:pt>
                <c:pt idx="384">
                  <c:v>1300</c:v>
                </c:pt>
                <c:pt idx="385">
                  <c:v>1219</c:v>
                </c:pt>
                <c:pt idx="386">
                  <c:v>1260</c:v>
                </c:pt>
                <c:pt idx="387">
                  <c:v>1228</c:v>
                </c:pt>
                <c:pt idx="388">
                  <c:v>1168</c:v>
                </c:pt>
                <c:pt idx="389">
                  <c:v>1275</c:v>
                </c:pt>
                <c:pt idx="390">
                  <c:v>1230</c:v>
                </c:pt>
                <c:pt idx="391">
                  <c:v>1272</c:v>
                </c:pt>
                <c:pt idx="392">
                  <c:v>1225</c:v>
                </c:pt>
                <c:pt idx="393">
                  <c:v>1316</c:v>
                </c:pt>
                <c:pt idx="394">
                  <c:v>1303</c:v>
                </c:pt>
                <c:pt idx="395">
                  <c:v>1302</c:v>
                </c:pt>
                <c:pt idx="396" formatCode="General">
                  <c:v>1396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B1-4338-8F49-79F512E46D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1497536"/>
        <c:axId val="341485472"/>
      </c:lineChart>
      <c:dateAx>
        <c:axId val="341497536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485472"/>
        <c:crosses val="autoZero"/>
        <c:auto val="1"/>
        <c:lblOffset val="100"/>
        <c:baseTimeUnit val="months"/>
        <c:majorUnit val="5"/>
        <c:majorTimeUnit val="years"/>
      </c:dateAx>
      <c:valAx>
        <c:axId val="341485472"/>
        <c:scaling>
          <c:orientation val="minMax"/>
          <c:min val="4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In thousands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497536"/>
        <c:crosses val="autoZero"/>
        <c:crossBetween val="between"/>
        <c:majorUnit val="400"/>
      </c:valAx>
      <c:valAx>
        <c:axId val="341476736"/>
        <c:scaling>
          <c:orientation val="minMax"/>
          <c:max val="0.15100000000000002"/>
          <c:min val="0"/>
        </c:scaling>
        <c:delete val="0"/>
        <c:axPos val="r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492960"/>
        <c:crosses val="max"/>
        <c:crossBetween val="between"/>
      </c:valAx>
      <c:dateAx>
        <c:axId val="341492960"/>
        <c:scaling>
          <c:orientation val="minMax"/>
        </c:scaling>
        <c:delete val="1"/>
        <c:axPos val="b"/>
        <c:numFmt formatCode="yyyy\-mm\-dd" sourceLinked="1"/>
        <c:majorTickMark val="out"/>
        <c:minorTickMark val="none"/>
        <c:tickLblPos val="nextTo"/>
        <c:crossAx val="341476736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'Existing Home Sales'!$B$11</c:f>
              <c:strCache>
                <c:ptCount val="1"/>
                <c:pt idx="0">
                  <c:v>Existing Home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'Existing Home Sales'!$A$12:$A$59</c:f>
              <c:numCache>
                <c:formatCode>yyyy\-mm\-dd</c:formatCode>
                <c:ptCount val="48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  <c:pt idx="12">
                  <c:v>42005</c:v>
                </c:pt>
                <c:pt idx="13">
                  <c:v>42036</c:v>
                </c:pt>
                <c:pt idx="14">
                  <c:v>42064</c:v>
                </c:pt>
                <c:pt idx="15">
                  <c:v>42095</c:v>
                </c:pt>
                <c:pt idx="16">
                  <c:v>42125</c:v>
                </c:pt>
                <c:pt idx="17">
                  <c:v>42156</c:v>
                </c:pt>
                <c:pt idx="18">
                  <c:v>42186</c:v>
                </c:pt>
                <c:pt idx="19">
                  <c:v>42217</c:v>
                </c:pt>
                <c:pt idx="20">
                  <c:v>42248</c:v>
                </c:pt>
                <c:pt idx="21">
                  <c:v>42278</c:v>
                </c:pt>
                <c:pt idx="22">
                  <c:v>42309</c:v>
                </c:pt>
                <c:pt idx="23">
                  <c:v>42339</c:v>
                </c:pt>
                <c:pt idx="24">
                  <c:v>42370</c:v>
                </c:pt>
                <c:pt idx="25">
                  <c:v>42401</c:v>
                </c:pt>
                <c:pt idx="26">
                  <c:v>42430</c:v>
                </c:pt>
                <c:pt idx="27">
                  <c:v>42461</c:v>
                </c:pt>
                <c:pt idx="28">
                  <c:v>42491</c:v>
                </c:pt>
                <c:pt idx="29">
                  <c:v>42522</c:v>
                </c:pt>
                <c:pt idx="30">
                  <c:v>42552</c:v>
                </c:pt>
                <c:pt idx="31">
                  <c:v>42583</c:v>
                </c:pt>
                <c:pt idx="32">
                  <c:v>42614</c:v>
                </c:pt>
                <c:pt idx="33">
                  <c:v>42644</c:v>
                </c:pt>
                <c:pt idx="34">
                  <c:v>42675</c:v>
                </c:pt>
                <c:pt idx="35">
                  <c:v>42705</c:v>
                </c:pt>
                <c:pt idx="36">
                  <c:v>42736</c:v>
                </c:pt>
                <c:pt idx="37">
                  <c:v>42767</c:v>
                </c:pt>
                <c:pt idx="38">
                  <c:v>42795</c:v>
                </c:pt>
                <c:pt idx="39">
                  <c:v>42826</c:v>
                </c:pt>
                <c:pt idx="40">
                  <c:v>42856</c:v>
                </c:pt>
                <c:pt idx="41">
                  <c:v>42887</c:v>
                </c:pt>
                <c:pt idx="42">
                  <c:v>42917</c:v>
                </c:pt>
                <c:pt idx="43">
                  <c:v>42948</c:v>
                </c:pt>
                <c:pt idx="44">
                  <c:v>42979</c:v>
                </c:pt>
                <c:pt idx="45">
                  <c:v>43009</c:v>
                </c:pt>
                <c:pt idx="46">
                  <c:v>43040</c:v>
                </c:pt>
                <c:pt idx="47">
                  <c:v>43070</c:v>
                </c:pt>
              </c:numCache>
            </c:numRef>
          </c:cat>
          <c:val>
            <c:numRef>
              <c:f>'Existing Home Sales'!$B$12:$B$59</c:f>
              <c:numCache>
                <c:formatCode>0</c:formatCode>
                <c:ptCount val="48"/>
                <c:pt idx="0">
                  <c:v>4760000</c:v>
                </c:pt>
                <c:pt idx="1">
                  <c:v>4780000</c:v>
                </c:pt>
                <c:pt idx="2">
                  <c:v>4750000</c:v>
                </c:pt>
                <c:pt idx="3">
                  <c:v>4790000</c:v>
                </c:pt>
                <c:pt idx="4">
                  <c:v>4900000</c:v>
                </c:pt>
                <c:pt idx="5">
                  <c:v>4940000</c:v>
                </c:pt>
                <c:pt idx="6">
                  <c:v>4980000</c:v>
                </c:pt>
                <c:pt idx="7">
                  <c:v>4970000</c:v>
                </c:pt>
                <c:pt idx="8">
                  <c:v>5000000</c:v>
                </c:pt>
                <c:pt idx="9">
                  <c:v>5120000</c:v>
                </c:pt>
                <c:pt idx="10">
                  <c:v>4990000</c:v>
                </c:pt>
                <c:pt idx="11">
                  <c:v>5090000</c:v>
                </c:pt>
                <c:pt idx="12">
                  <c:v>4960000</c:v>
                </c:pt>
                <c:pt idx="13">
                  <c:v>5090000</c:v>
                </c:pt>
                <c:pt idx="14">
                  <c:v>5270000</c:v>
                </c:pt>
                <c:pt idx="15">
                  <c:v>5170000</c:v>
                </c:pt>
                <c:pt idx="16">
                  <c:v>5250000</c:v>
                </c:pt>
                <c:pt idx="17">
                  <c:v>5350000</c:v>
                </c:pt>
                <c:pt idx="18">
                  <c:v>5450000</c:v>
                </c:pt>
                <c:pt idx="19">
                  <c:v>5330000</c:v>
                </c:pt>
                <c:pt idx="20">
                  <c:v>5400000</c:v>
                </c:pt>
                <c:pt idx="21">
                  <c:v>5280000</c:v>
                </c:pt>
                <c:pt idx="22">
                  <c:v>4830000</c:v>
                </c:pt>
                <c:pt idx="23">
                  <c:v>5430000</c:v>
                </c:pt>
                <c:pt idx="24">
                  <c:v>5480000</c:v>
                </c:pt>
                <c:pt idx="25">
                  <c:v>5200000</c:v>
                </c:pt>
                <c:pt idx="26">
                  <c:v>5390000</c:v>
                </c:pt>
                <c:pt idx="27">
                  <c:v>5480000</c:v>
                </c:pt>
                <c:pt idx="28">
                  <c:v>5470000</c:v>
                </c:pt>
                <c:pt idx="29">
                  <c:v>5480000</c:v>
                </c:pt>
                <c:pt idx="30">
                  <c:v>5330000</c:v>
                </c:pt>
                <c:pt idx="31">
                  <c:v>5340000</c:v>
                </c:pt>
                <c:pt idx="32">
                  <c:v>5470000</c:v>
                </c:pt>
                <c:pt idx="33">
                  <c:v>5530000</c:v>
                </c:pt>
                <c:pt idx="34">
                  <c:v>5600000</c:v>
                </c:pt>
                <c:pt idx="35">
                  <c:v>5510000</c:v>
                </c:pt>
                <c:pt idx="36">
                  <c:v>5690000</c:v>
                </c:pt>
                <c:pt idx="37">
                  <c:v>5470000</c:v>
                </c:pt>
                <c:pt idx="38">
                  <c:v>5700000</c:v>
                </c:pt>
                <c:pt idx="39">
                  <c:v>5560000</c:v>
                </c:pt>
                <c:pt idx="40">
                  <c:v>5620000</c:v>
                </c:pt>
                <c:pt idx="41">
                  <c:v>5510000</c:v>
                </c:pt>
                <c:pt idx="42">
                  <c:v>5440000</c:v>
                </c:pt>
                <c:pt idx="43">
                  <c:v>5350000</c:v>
                </c:pt>
                <c:pt idx="44">
                  <c:v>5370000</c:v>
                </c:pt>
                <c:pt idx="45">
                  <c:v>5500000</c:v>
                </c:pt>
                <c:pt idx="46">
                  <c:v>5780000</c:v>
                </c:pt>
                <c:pt idx="47">
                  <c:v>5570000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40-41C9-BA0D-80193560FA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1"/>
        <c:overlap val="-27"/>
        <c:axId val="341457184"/>
        <c:axId val="341458016"/>
      </c:barChart>
      <c:dateAx>
        <c:axId val="341457184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458016"/>
        <c:crosses val="autoZero"/>
        <c:auto val="1"/>
        <c:lblOffset val="100"/>
        <c:baseTimeUnit val="months"/>
        <c:majorUnit val="1"/>
        <c:majorTimeUnit val="years"/>
      </c:dateAx>
      <c:valAx>
        <c:axId val="341458016"/>
        <c:scaling>
          <c:orientation val="minMax"/>
          <c:min val="460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In thousands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457184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'[STI Model.xlsx]Bank Stats - Return on Assets'!$D$1</c:f>
              <c:strCache>
                <c:ptCount val="1"/>
                <c:pt idx="0">
                  <c:v>Return on Assets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'[STI Model.xlsx]Bank Stats - Return on Assets'!$A$2:$A$83</c:f>
              <c:numCache>
                <c:formatCode>m/d/yyyy</c:formatCode>
                <c:ptCount val="82"/>
                <c:pt idx="0">
                  <c:v>12785</c:v>
                </c:pt>
                <c:pt idx="1">
                  <c:v>13150</c:v>
                </c:pt>
                <c:pt idx="2">
                  <c:v>13516</c:v>
                </c:pt>
                <c:pt idx="3">
                  <c:v>13881</c:v>
                </c:pt>
                <c:pt idx="4">
                  <c:v>14246</c:v>
                </c:pt>
                <c:pt idx="5">
                  <c:v>14611</c:v>
                </c:pt>
                <c:pt idx="6">
                  <c:v>14977</c:v>
                </c:pt>
                <c:pt idx="7">
                  <c:v>15342</c:v>
                </c:pt>
                <c:pt idx="8">
                  <c:v>15707</c:v>
                </c:pt>
                <c:pt idx="9">
                  <c:v>16072</c:v>
                </c:pt>
                <c:pt idx="10">
                  <c:v>16438</c:v>
                </c:pt>
                <c:pt idx="11">
                  <c:v>16803</c:v>
                </c:pt>
                <c:pt idx="12">
                  <c:v>17168</c:v>
                </c:pt>
                <c:pt idx="13">
                  <c:v>17533</c:v>
                </c:pt>
                <c:pt idx="14">
                  <c:v>17899</c:v>
                </c:pt>
                <c:pt idx="15">
                  <c:v>18264</c:v>
                </c:pt>
                <c:pt idx="16">
                  <c:v>18629</c:v>
                </c:pt>
                <c:pt idx="17">
                  <c:v>18994</c:v>
                </c:pt>
                <c:pt idx="18">
                  <c:v>19360</c:v>
                </c:pt>
                <c:pt idx="19">
                  <c:v>19725</c:v>
                </c:pt>
                <c:pt idx="20">
                  <c:v>20090</c:v>
                </c:pt>
                <c:pt idx="21">
                  <c:v>20455</c:v>
                </c:pt>
                <c:pt idx="22">
                  <c:v>20821</c:v>
                </c:pt>
                <c:pt idx="23">
                  <c:v>21186</c:v>
                </c:pt>
                <c:pt idx="24">
                  <c:v>21551</c:v>
                </c:pt>
                <c:pt idx="25">
                  <c:v>21916</c:v>
                </c:pt>
                <c:pt idx="26">
                  <c:v>22282</c:v>
                </c:pt>
                <c:pt idx="27">
                  <c:v>22647</c:v>
                </c:pt>
                <c:pt idx="28">
                  <c:v>23012</c:v>
                </c:pt>
                <c:pt idx="29">
                  <c:v>23377</c:v>
                </c:pt>
                <c:pt idx="30">
                  <c:v>23743</c:v>
                </c:pt>
                <c:pt idx="31">
                  <c:v>24108</c:v>
                </c:pt>
                <c:pt idx="32">
                  <c:v>24473</c:v>
                </c:pt>
                <c:pt idx="33">
                  <c:v>24838</c:v>
                </c:pt>
                <c:pt idx="34">
                  <c:v>25204</c:v>
                </c:pt>
                <c:pt idx="35">
                  <c:v>25569</c:v>
                </c:pt>
                <c:pt idx="36">
                  <c:v>25934</c:v>
                </c:pt>
                <c:pt idx="37">
                  <c:v>26299</c:v>
                </c:pt>
                <c:pt idx="38">
                  <c:v>26665</c:v>
                </c:pt>
                <c:pt idx="39">
                  <c:v>27030</c:v>
                </c:pt>
                <c:pt idx="40">
                  <c:v>27395</c:v>
                </c:pt>
                <c:pt idx="41">
                  <c:v>27760</c:v>
                </c:pt>
                <c:pt idx="42">
                  <c:v>28126</c:v>
                </c:pt>
                <c:pt idx="43">
                  <c:v>28491</c:v>
                </c:pt>
                <c:pt idx="44">
                  <c:v>28856</c:v>
                </c:pt>
                <c:pt idx="45">
                  <c:v>29221</c:v>
                </c:pt>
                <c:pt idx="46">
                  <c:v>29587</c:v>
                </c:pt>
                <c:pt idx="47">
                  <c:v>29952</c:v>
                </c:pt>
                <c:pt idx="48">
                  <c:v>30317</c:v>
                </c:pt>
                <c:pt idx="49">
                  <c:v>30682</c:v>
                </c:pt>
                <c:pt idx="50">
                  <c:v>31048</c:v>
                </c:pt>
                <c:pt idx="51">
                  <c:v>31413</c:v>
                </c:pt>
                <c:pt idx="52">
                  <c:v>31778</c:v>
                </c:pt>
                <c:pt idx="53">
                  <c:v>32143</c:v>
                </c:pt>
                <c:pt idx="54">
                  <c:v>32509</c:v>
                </c:pt>
                <c:pt idx="55">
                  <c:v>32874</c:v>
                </c:pt>
                <c:pt idx="56">
                  <c:v>33239</c:v>
                </c:pt>
                <c:pt idx="57">
                  <c:v>33604</c:v>
                </c:pt>
                <c:pt idx="58">
                  <c:v>33970</c:v>
                </c:pt>
                <c:pt idx="59">
                  <c:v>34335</c:v>
                </c:pt>
                <c:pt idx="60">
                  <c:v>34700</c:v>
                </c:pt>
                <c:pt idx="61">
                  <c:v>35065</c:v>
                </c:pt>
                <c:pt idx="62">
                  <c:v>35431</c:v>
                </c:pt>
                <c:pt idx="63">
                  <c:v>35796</c:v>
                </c:pt>
                <c:pt idx="64">
                  <c:v>36161</c:v>
                </c:pt>
                <c:pt idx="65">
                  <c:v>36526</c:v>
                </c:pt>
                <c:pt idx="66">
                  <c:v>36892</c:v>
                </c:pt>
                <c:pt idx="67">
                  <c:v>37257</c:v>
                </c:pt>
                <c:pt idx="68">
                  <c:v>37622</c:v>
                </c:pt>
                <c:pt idx="69">
                  <c:v>37987</c:v>
                </c:pt>
                <c:pt idx="70">
                  <c:v>38353</c:v>
                </c:pt>
                <c:pt idx="71">
                  <c:v>38718</c:v>
                </c:pt>
                <c:pt idx="72">
                  <c:v>39083</c:v>
                </c:pt>
                <c:pt idx="73">
                  <c:v>39448</c:v>
                </c:pt>
                <c:pt idx="74">
                  <c:v>39814</c:v>
                </c:pt>
                <c:pt idx="75">
                  <c:v>40179</c:v>
                </c:pt>
                <c:pt idx="76">
                  <c:v>40544</c:v>
                </c:pt>
                <c:pt idx="77">
                  <c:v>40909</c:v>
                </c:pt>
                <c:pt idx="78">
                  <c:v>41275</c:v>
                </c:pt>
                <c:pt idx="79">
                  <c:v>41640</c:v>
                </c:pt>
                <c:pt idx="80">
                  <c:v>42005</c:v>
                </c:pt>
                <c:pt idx="81">
                  <c:v>42370</c:v>
                </c:pt>
              </c:numCache>
            </c:numRef>
          </c:cat>
          <c:val>
            <c:numRef>
              <c:f>'[STI Model.xlsx]Bank Stats - Return on Assets'!$D$2:$D$83</c:f>
              <c:numCache>
                <c:formatCode>0.00%</c:formatCode>
                <c:ptCount val="82"/>
                <c:pt idx="0">
                  <c:v>3.4167467916698534E-3</c:v>
                </c:pt>
                <c:pt idx="1">
                  <c:v>8.7172354920784251E-3</c:v>
                </c:pt>
                <c:pt idx="2">
                  <c:v>6.5852073443839875E-3</c:v>
                </c:pt>
                <c:pt idx="3">
                  <c:v>4.9471609757238055E-3</c:v>
                </c:pt>
                <c:pt idx="4">
                  <c:v>5.8593880524797203E-3</c:v>
                </c:pt>
                <c:pt idx="5">
                  <c:v>5.4157239819004523E-3</c:v>
                </c:pt>
                <c:pt idx="6">
                  <c:v>5.6750881851432436E-3</c:v>
                </c:pt>
                <c:pt idx="7">
                  <c:v>4.4626484184154018E-3</c:v>
                </c:pt>
                <c:pt idx="8">
                  <c:v>5.5502912918486509E-3</c:v>
                </c:pt>
                <c:pt idx="9">
                  <c:v>5.4675357819944908E-3</c:v>
                </c:pt>
                <c:pt idx="10">
                  <c:v>5.6732292666363121E-3</c:v>
                </c:pt>
                <c:pt idx="11">
                  <c:v>6.0665532239309403E-3</c:v>
                </c:pt>
                <c:pt idx="12">
                  <c:v>5.0728789757895311E-3</c:v>
                </c:pt>
                <c:pt idx="13">
                  <c:v>6.18416484983001E-3</c:v>
                </c:pt>
                <c:pt idx="14">
                  <c:v>6.2323492288649269E-3</c:v>
                </c:pt>
                <c:pt idx="15">
                  <c:v>6.4271483513782916E-3</c:v>
                </c:pt>
                <c:pt idx="16">
                  <c:v>5.9002921963327128E-3</c:v>
                </c:pt>
                <c:pt idx="17">
                  <c:v>5.7155903289618998E-3</c:v>
                </c:pt>
                <c:pt idx="18">
                  <c:v>5.6002714257905838E-3</c:v>
                </c:pt>
                <c:pt idx="19">
                  <c:v>7.3433813057373482E-3</c:v>
                </c:pt>
                <c:pt idx="20">
                  <c:v>6.3114053420279892E-3</c:v>
                </c:pt>
                <c:pt idx="21">
                  <c:v>6.8287275778834075E-3</c:v>
                </c:pt>
                <c:pt idx="22">
                  <c:v>7.1230446193022001E-3</c:v>
                </c:pt>
                <c:pt idx="23">
                  <c:v>8.7672585558579291E-3</c:v>
                </c:pt>
                <c:pt idx="24">
                  <c:v>6.3798681105024374E-3</c:v>
                </c:pt>
                <c:pt idx="25">
                  <c:v>8.8053267069003911E-3</c:v>
                </c:pt>
                <c:pt idx="26">
                  <c:v>8.5588375212385086E-3</c:v>
                </c:pt>
                <c:pt idx="27">
                  <c:v>7.9328879570831311E-3</c:v>
                </c:pt>
                <c:pt idx="28">
                  <c:v>7.6750340424483199E-3</c:v>
                </c:pt>
                <c:pt idx="29">
                  <c:v>7.5391836538908552E-3</c:v>
                </c:pt>
                <c:pt idx="30">
                  <c:v>7.6224211199732968E-3</c:v>
                </c:pt>
                <c:pt idx="31">
                  <c:v>7.5444431281226814E-3</c:v>
                </c:pt>
                <c:pt idx="32">
                  <c:v>7.7862442828312518E-3</c:v>
                </c:pt>
                <c:pt idx="33">
                  <c:v>7.5695726197305951E-3</c:v>
                </c:pt>
                <c:pt idx="34">
                  <c:v>8.2605330082405649E-3</c:v>
                </c:pt>
                <c:pt idx="35">
                  <c:v>8.4836775630264018E-3</c:v>
                </c:pt>
                <c:pt idx="36">
                  <c:v>8.2648060552078101E-3</c:v>
                </c:pt>
                <c:pt idx="37">
                  <c:v>7.7380610191105509E-3</c:v>
                </c:pt>
                <c:pt idx="38">
                  <c:v>7.9784081890235427E-3</c:v>
                </c:pt>
                <c:pt idx="39">
                  <c:v>6.8250468223364415E-3</c:v>
                </c:pt>
                <c:pt idx="40">
                  <c:v>6.6763379487767074E-3</c:v>
                </c:pt>
                <c:pt idx="41">
                  <c:v>6.6330517619915897E-3</c:v>
                </c:pt>
                <c:pt idx="42">
                  <c:v>6.629206436430099E-3</c:v>
                </c:pt>
                <c:pt idx="43">
                  <c:v>7.1349181928145496E-3</c:v>
                </c:pt>
                <c:pt idx="44">
                  <c:v>7.5884167588274893E-3</c:v>
                </c:pt>
                <c:pt idx="45">
                  <c:v>7.5497645885324411E-3</c:v>
                </c:pt>
                <c:pt idx="46">
                  <c:v>7.2957768969857794E-3</c:v>
                </c:pt>
                <c:pt idx="47">
                  <c:v>6.8370644027211476E-3</c:v>
                </c:pt>
                <c:pt idx="48">
                  <c:v>6.375045311880231E-3</c:v>
                </c:pt>
                <c:pt idx="49">
                  <c:v>6.1788000476295547E-3</c:v>
                </c:pt>
                <c:pt idx="50">
                  <c:v>6.5833661111901736E-3</c:v>
                </c:pt>
                <c:pt idx="51">
                  <c:v>5.9229714080672241E-3</c:v>
                </c:pt>
                <c:pt idx="52">
                  <c:v>9.3442223252761974E-4</c:v>
                </c:pt>
                <c:pt idx="53">
                  <c:v>7.9252036372131716E-3</c:v>
                </c:pt>
                <c:pt idx="54">
                  <c:v>4.7205647334570798E-3</c:v>
                </c:pt>
                <c:pt idx="55">
                  <c:v>4.7178423779405832E-3</c:v>
                </c:pt>
                <c:pt idx="56">
                  <c:v>5.227949860667512E-3</c:v>
                </c:pt>
                <c:pt idx="57">
                  <c:v>9.1240198009616084E-3</c:v>
                </c:pt>
                <c:pt idx="58">
                  <c:v>1.1610671152821134E-2</c:v>
                </c:pt>
                <c:pt idx="59">
                  <c:v>1.1122353993412845E-2</c:v>
                </c:pt>
                <c:pt idx="60">
                  <c:v>1.1303371892876344E-2</c:v>
                </c:pt>
                <c:pt idx="61">
                  <c:v>1.1419105649435301E-2</c:v>
                </c:pt>
                <c:pt idx="62">
                  <c:v>1.1788164557475942E-2</c:v>
                </c:pt>
                <c:pt idx="63">
                  <c:v>1.1370534279636468E-2</c:v>
                </c:pt>
                <c:pt idx="64">
                  <c:v>1.2471848356866036E-2</c:v>
                </c:pt>
                <c:pt idx="65">
                  <c:v>1.1335260415054822E-2</c:v>
                </c:pt>
                <c:pt idx="66">
                  <c:v>1.1313766711676868E-2</c:v>
                </c:pt>
                <c:pt idx="67">
                  <c:v>1.2638280506600137E-2</c:v>
                </c:pt>
                <c:pt idx="68">
                  <c:v>1.3493773766620693E-2</c:v>
                </c:pt>
                <c:pt idx="69">
                  <c:v>1.2353993371580597E-2</c:v>
                </c:pt>
                <c:pt idx="70">
                  <c:v>1.259706934903009E-2</c:v>
                </c:pt>
                <c:pt idx="71">
                  <c:v>1.2702506282497176E-2</c:v>
                </c:pt>
                <c:pt idx="72">
                  <c:v>8.7318923553242941E-3</c:v>
                </c:pt>
                <c:pt idx="73">
                  <c:v>1.239490618465375E-3</c:v>
                </c:pt>
                <c:pt idx="74">
                  <c:v>1.3696126453323373E-4</c:v>
                </c:pt>
                <c:pt idx="75">
                  <c:v>6.4151459643355616E-3</c:v>
                </c:pt>
                <c:pt idx="76">
                  <c:v>8.7097948621338815E-3</c:v>
                </c:pt>
                <c:pt idx="77">
                  <c:v>9.7136533531508064E-3</c:v>
                </c:pt>
                <c:pt idx="78">
                  <c:v>1.0466586645565282E-2</c:v>
                </c:pt>
                <c:pt idx="79">
                  <c:v>9.6851977554105653E-3</c:v>
                </c:pt>
                <c:pt idx="80">
                  <c:v>1.0195190447815087E-2</c:v>
                </c:pt>
                <c:pt idx="81">
                  <c:v>1.0046455737940982E-2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96-415A-985A-2121B93760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723047583"/>
        <c:axId val="723035935"/>
      </c:barChart>
      <c:lineChart>
        <c:grouping val="standard"/>
        <c:varyColors val="0"/>
        <c:ser>
          <c:idx val="1"/>
          <c:order val="1"/>
          <c:tx>
            <c:strRef>
              <c:f>'[STI Model.xlsx]Bank Stats - Return on Assets'!$E$1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'[STI Model.xlsx]Bank Stats - Return on Assets'!$E$2:$E$83</c:f>
              <c:numCache>
                <c:formatCode>0.00%</c:formatCode>
                <c:ptCount val="82"/>
                <c:pt idx="0">
                  <c:v>7.6490666483232063E-3</c:v>
                </c:pt>
                <c:pt idx="1">
                  <c:v>7.6490666483232063E-3</c:v>
                </c:pt>
                <c:pt idx="2">
                  <c:v>7.6490666483232063E-3</c:v>
                </c:pt>
                <c:pt idx="3">
                  <c:v>7.6490666483232063E-3</c:v>
                </c:pt>
                <c:pt idx="4">
                  <c:v>7.6490666483232063E-3</c:v>
                </c:pt>
                <c:pt idx="5">
                  <c:v>7.6490666483232063E-3</c:v>
                </c:pt>
                <c:pt idx="6">
                  <c:v>7.6490666483232063E-3</c:v>
                </c:pt>
                <c:pt idx="7">
                  <c:v>7.6490666483232063E-3</c:v>
                </c:pt>
                <c:pt idx="8">
                  <c:v>7.6490666483232063E-3</c:v>
                </c:pt>
                <c:pt idx="9">
                  <c:v>7.6490666483232063E-3</c:v>
                </c:pt>
                <c:pt idx="10">
                  <c:v>7.6490666483232063E-3</c:v>
                </c:pt>
                <c:pt idx="11">
                  <c:v>7.6490666483232063E-3</c:v>
                </c:pt>
                <c:pt idx="12">
                  <c:v>7.6490666483232063E-3</c:v>
                </c:pt>
                <c:pt idx="13">
                  <c:v>7.6490666483232063E-3</c:v>
                </c:pt>
                <c:pt idx="14">
                  <c:v>7.6490666483232063E-3</c:v>
                </c:pt>
                <c:pt idx="15">
                  <c:v>7.6490666483232063E-3</c:v>
                </c:pt>
                <c:pt idx="16">
                  <c:v>7.6490666483232063E-3</c:v>
                </c:pt>
                <c:pt idx="17">
                  <c:v>7.6490666483232063E-3</c:v>
                </c:pt>
                <c:pt idx="18">
                  <c:v>7.6490666483232063E-3</c:v>
                </c:pt>
                <c:pt idx="19">
                  <c:v>7.6490666483232063E-3</c:v>
                </c:pt>
                <c:pt idx="20">
                  <c:v>7.6490666483232063E-3</c:v>
                </c:pt>
                <c:pt idx="21">
                  <c:v>7.6490666483232063E-3</c:v>
                </c:pt>
                <c:pt idx="22">
                  <c:v>7.6490666483232063E-3</c:v>
                </c:pt>
                <c:pt idx="23">
                  <c:v>7.6490666483232063E-3</c:v>
                </c:pt>
                <c:pt idx="24">
                  <c:v>7.6490666483232063E-3</c:v>
                </c:pt>
                <c:pt idx="25">
                  <c:v>7.6490666483232063E-3</c:v>
                </c:pt>
                <c:pt idx="26">
                  <c:v>7.6490666483232063E-3</c:v>
                </c:pt>
                <c:pt idx="27">
                  <c:v>7.6490666483232063E-3</c:v>
                </c:pt>
                <c:pt idx="28">
                  <c:v>7.6490666483232063E-3</c:v>
                </c:pt>
                <c:pt idx="29">
                  <c:v>7.6490666483232063E-3</c:v>
                </c:pt>
                <c:pt idx="30">
                  <c:v>7.6490666483232063E-3</c:v>
                </c:pt>
                <c:pt idx="31">
                  <c:v>7.6490666483232063E-3</c:v>
                </c:pt>
                <c:pt idx="32">
                  <c:v>7.6490666483232063E-3</c:v>
                </c:pt>
                <c:pt idx="33">
                  <c:v>7.6490666483232063E-3</c:v>
                </c:pt>
                <c:pt idx="34">
                  <c:v>7.6490666483232063E-3</c:v>
                </c:pt>
                <c:pt idx="35">
                  <c:v>7.6490666483232063E-3</c:v>
                </c:pt>
                <c:pt idx="36">
                  <c:v>7.6490666483232063E-3</c:v>
                </c:pt>
                <c:pt idx="37">
                  <c:v>7.6490666483232063E-3</c:v>
                </c:pt>
                <c:pt idx="38">
                  <c:v>7.6490666483232063E-3</c:v>
                </c:pt>
                <c:pt idx="39">
                  <c:v>7.6490666483232063E-3</c:v>
                </c:pt>
                <c:pt idx="40">
                  <c:v>7.6490666483232063E-3</c:v>
                </c:pt>
                <c:pt idx="41">
                  <c:v>7.6490666483232063E-3</c:v>
                </c:pt>
                <c:pt idx="42">
                  <c:v>7.6490666483232063E-3</c:v>
                </c:pt>
                <c:pt idx="43">
                  <c:v>7.6490666483232063E-3</c:v>
                </c:pt>
                <c:pt idx="44">
                  <c:v>7.6490666483232063E-3</c:v>
                </c:pt>
                <c:pt idx="45">
                  <c:v>7.6490666483232063E-3</c:v>
                </c:pt>
                <c:pt idx="46">
                  <c:v>7.6490666483232063E-3</c:v>
                </c:pt>
                <c:pt idx="47">
                  <c:v>7.6490666483232063E-3</c:v>
                </c:pt>
                <c:pt idx="48">
                  <c:v>7.6490666483232063E-3</c:v>
                </c:pt>
                <c:pt idx="49">
                  <c:v>7.6490666483232063E-3</c:v>
                </c:pt>
                <c:pt idx="50">
                  <c:v>7.6490666483232063E-3</c:v>
                </c:pt>
                <c:pt idx="51">
                  <c:v>7.6490666483232063E-3</c:v>
                </c:pt>
                <c:pt idx="52">
                  <c:v>7.6490666483232063E-3</c:v>
                </c:pt>
                <c:pt idx="53">
                  <c:v>7.6490666483232063E-3</c:v>
                </c:pt>
                <c:pt idx="54">
                  <c:v>7.6490666483232063E-3</c:v>
                </c:pt>
                <c:pt idx="55">
                  <c:v>7.6490666483232063E-3</c:v>
                </c:pt>
                <c:pt idx="56">
                  <c:v>7.6490666483232063E-3</c:v>
                </c:pt>
                <c:pt idx="57">
                  <c:v>7.6490666483232063E-3</c:v>
                </c:pt>
                <c:pt idx="58">
                  <c:v>7.6490666483232063E-3</c:v>
                </c:pt>
                <c:pt idx="59">
                  <c:v>7.6490666483232063E-3</c:v>
                </c:pt>
                <c:pt idx="60">
                  <c:v>7.6490666483232063E-3</c:v>
                </c:pt>
                <c:pt idx="61">
                  <c:v>7.6490666483232063E-3</c:v>
                </c:pt>
                <c:pt idx="62">
                  <c:v>7.6490666483232063E-3</c:v>
                </c:pt>
                <c:pt idx="63">
                  <c:v>7.6490666483232063E-3</c:v>
                </c:pt>
                <c:pt idx="64">
                  <c:v>7.6490666483232063E-3</c:v>
                </c:pt>
                <c:pt idx="65">
                  <c:v>7.6490666483232063E-3</c:v>
                </c:pt>
                <c:pt idx="66">
                  <c:v>7.6490666483232063E-3</c:v>
                </c:pt>
                <c:pt idx="67">
                  <c:v>7.6490666483232063E-3</c:v>
                </c:pt>
                <c:pt idx="68">
                  <c:v>7.6490666483232063E-3</c:v>
                </c:pt>
                <c:pt idx="69">
                  <c:v>7.6490666483232063E-3</c:v>
                </c:pt>
                <c:pt idx="70">
                  <c:v>7.6490666483232063E-3</c:v>
                </c:pt>
                <c:pt idx="71">
                  <c:v>7.6490666483232063E-3</c:v>
                </c:pt>
                <c:pt idx="72">
                  <c:v>7.6490666483232063E-3</c:v>
                </c:pt>
                <c:pt idx="73">
                  <c:v>7.6490666483232063E-3</c:v>
                </c:pt>
                <c:pt idx="74">
                  <c:v>7.6490666483232063E-3</c:v>
                </c:pt>
                <c:pt idx="75">
                  <c:v>7.6490666483232063E-3</c:v>
                </c:pt>
                <c:pt idx="76">
                  <c:v>7.6490666483232063E-3</c:v>
                </c:pt>
                <c:pt idx="77">
                  <c:v>7.6490666483232063E-3</c:v>
                </c:pt>
                <c:pt idx="78">
                  <c:v>7.6490666483232063E-3</c:v>
                </c:pt>
                <c:pt idx="79">
                  <c:v>7.6490666483232063E-3</c:v>
                </c:pt>
                <c:pt idx="80">
                  <c:v>7.6490666483232063E-3</c:v>
                </c:pt>
                <c:pt idx="81">
                  <c:v>7.6490666483232063E-3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96-415A-985A-2121B93760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3047583"/>
        <c:axId val="723035935"/>
      </c:lineChart>
      <c:dateAx>
        <c:axId val="723047583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035935"/>
        <c:crosses val="autoZero"/>
        <c:auto val="0"/>
        <c:lblOffset val="100"/>
        <c:baseTimeUnit val="years"/>
        <c:majorUnit val="9"/>
        <c:majorTimeUnit val="years"/>
      </c:dateAx>
      <c:valAx>
        <c:axId val="723035935"/>
        <c:scaling>
          <c:orientation val="minMax"/>
          <c:max val="1.4000000000000002E-2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047583"/>
        <c:crosses val="autoZero"/>
        <c:crossBetween val="between"/>
        <c:majorUnit val="7.0000000000000019E-3"/>
      </c:valAx>
      <c:spPr>
        <a:noFill/>
        <a:ln>
          <a:solidFill>
            <a:schemeClr val="bg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'[STI Model.xlsx]Bank Stats - Return on Equity'!$D$2</c:f>
              <c:strCache>
                <c:ptCount val="1"/>
                <c:pt idx="0">
                  <c:v>Return on Common Equity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'[STI Model.xlsx]Bank Stats - Return on Equity'!$A$3:$A$84</c:f>
              <c:numCache>
                <c:formatCode>m/d/yyyy</c:formatCode>
                <c:ptCount val="82"/>
                <c:pt idx="0">
                  <c:v>12785</c:v>
                </c:pt>
                <c:pt idx="1">
                  <c:v>13150</c:v>
                </c:pt>
                <c:pt idx="2">
                  <c:v>13516</c:v>
                </c:pt>
                <c:pt idx="3">
                  <c:v>13881</c:v>
                </c:pt>
                <c:pt idx="4">
                  <c:v>14246</c:v>
                </c:pt>
                <c:pt idx="5">
                  <c:v>14611</c:v>
                </c:pt>
                <c:pt idx="6">
                  <c:v>14977</c:v>
                </c:pt>
                <c:pt idx="7">
                  <c:v>15342</c:v>
                </c:pt>
                <c:pt idx="8">
                  <c:v>15707</c:v>
                </c:pt>
                <c:pt idx="9">
                  <c:v>16072</c:v>
                </c:pt>
                <c:pt idx="10">
                  <c:v>16438</c:v>
                </c:pt>
                <c:pt idx="11">
                  <c:v>16803</c:v>
                </c:pt>
                <c:pt idx="12">
                  <c:v>17168</c:v>
                </c:pt>
                <c:pt idx="13">
                  <c:v>17533</c:v>
                </c:pt>
                <c:pt idx="14">
                  <c:v>17899</c:v>
                </c:pt>
                <c:pt idx="15">
                  <c:v>18264</c:v>
                </c:pt>
                <c:pt idx="16">
                  <c:v>18629</c:v>
                </c:pt>
                <c:pt idx="17">
                  <c:v>18994</c:v>
                </c:pt>
                <c:pt idx="18">
                  <c:v>19360</c:v>
                </c:pt>
                <c:pt idx="19">
                  <c:v>19725</c:v>
                </c:pt>
                <c:pt idx="20">
                  <c:v>20090</c:v>
                </c:pt>
                <c:pt idx="21">
                  <c:v>20455</c:v>
                </c:pt>
                <c:pt idx="22">
                  <c:v>20821</c:v>
                </c:pt>
                <c:pt idx="23">
                  <c:v>21186</c:v>
                </c:pt>
                <c:pt idx="24">
                  <c:v>21551</c:v>
                </c:pt>
                <c:pt idx="25">
                  <c:v>21916</c:v>
                </c:pt>
                <c:pt idx="26">
                  <c:v>22282</c:v>
                </c:pt>
                <c:pt idx="27">
                  <c:v>22647</c:v>
                </c:pt>
                <c:pt idx="28">
                  <c:v>23012</c:v>
                </c:pt>
                <c:pt idx="29">
                  <c:v>23377</c:v>
                </c:pt>
                <c:pt idx="30">
                  <c:v>23743</c:v>
                </c:pt>
                <c:pt idx="31">
                  <c:v>24108</c:v>
                </c:pt>
                <c:pt idx="32">
                  <c:v>24473</c:v>
                </c:pt>
                <c:pt idx="33">
                  <c:v>24838</c:v>
                </c:pt>
                <c:pt idx="34">
                  <c:v>25204</c:v>
                </c:pt>
                <c:pt idx="35">
                  <c:v>25569</c:v>
                </c:pt>
                <c:pt idx="36">
                  <c:v>25934</c:v>
                </c:pt>
                <c:pt idx="37">
                  <c:v>26299</c:v>
                </c:pt>
                <c:pt idx="38">
                  <c:v>26665</c:v>
                </c:pt>
                <c:pt idx="39">
                  <c:v>27030</c:v>
                </c:pt>
                <c:pt idx="40">
                  <c:v>27395</c:v>
                </c:pt>
                <c:pt idx="41">
                  <c:v>27760</c:v>
                </c:pt>
                <c:pt idx="42">
                  <c:v>28126</c:v>
                </c:pt>
                <c:pt idx="43">
                  <c:v>28491</c:v>
                </c:pt>
                <c:pt idx="44">
                  <c:v>28856</c:v>
                </c:pt>
                <c:pt idx="45">
                  <c:v>29221</c:v>
                </c:pt>
                <c:pt idx="46">
                  <c:v>29587</c:v>
                </c:pt>
                <c:pt idx="47">
                  <c:v>29952</c:v>
                </c:pt>
                <c:pt idx="48">
                  <c:v>30317</c:v>
                </c:pt>
                <c:pt idx="49">
                  <c:v>30682</c:v>
                </c:pt>
                <c:pt idx="50">
                  <c:v>31048</c:v>
                </c:pt>
                <c:pt idx="51">
                  <c:v>31413</c:v>
                </c:pt>
                <c:pt idx="52">
                  <c:v>31778</c:v>
                </c:pt>
                <c:pt idx="53">
                  <c:v>32143</c:v>
                </c:pt>
                <c:pt idx="54">
                  <c:v>32509</c:v>
                </c:pt>
                <c:pt idx="55">
                  <c:v>32874</c:v>
                </c:pt>
                <c:pt idx="56">
                  <c:v>33239</c:v>
                </c:pt>
                <c:pt idx="57">
                  <c:v>33604</c:v>
                </c:pt>
                <c:pt idx="58">
                  <c:v>33970</c:v>
                </c:pt>
                <c:pt idx="59">
                  <c:v>34335</c:v>
                </c:pt>
                <c:pt idx="60">
                  <c:v>34700</c:v>
                </c:pt>
                <c:pt idx="61">
                  <c:v>35065</c:v>
                </c:pt>
                <c:pt idx="62">
                  <c:v>35431</c:v>
                </c:pt>
                <c:pt idx="63">
                  <c:v>35796</c:v>
                </c:pt>
                <c:pt idx="64">
                  <c:v>36161</c:v>
                </c:pt>
                <c:pt idx="65">
                  <c:v>36526</c:v>
                </c:pt>
                <c:pt idx="66">
                  <c:v>36892</c:v>
                </c:pt>
                <c:pt idx="67">
                  <c:v>37257</c:v>
                </c:pt>
                <c:pt idx="68">
                  <c:v>37622</c:v>
                </c:pt>
                <c:pt idx="69">
                  <c:v>37987</c:v>
                </c:pt>
                <c:pt idx="70">
                  <c:v>38353</c:v>
                </c:pt>
                <c:pt idx="71">
                  <c:v>38718</c:v>
                </c:pt>
                <c:pt idx="72">
                  <c:v>39083</c:v>
                </c:pt>
                <c:pt idx="73">
                  <c:v>39448</c:v>
                </c:pt>
                <c:pt idx="74">
                  <c:v>39814</c:v>
                </c:pt>
                <c:pt idx="75">
                  <c:v>40179</c:v>
                </c:pt>
                <c:pt idx="76">
                  <c:v>40544</c:v>
                </c:pt>
                <c:pt idx="77">
                  <c:v>40909</c:v>
                </c:pt>
                <c:pt idx="78">
                  <c:v>41275</c:v>
                </c:pt>
                <c:pt idx="79">
                  <c:v>41640</c:v>
                </c:pt>
                <c:pt idx="80">
                  <c:v>42005</c:v>
                </c:pt>
                <c:pt idx="81">
                  <c:v>42370</c:v>
                </c:pt>
              </c:numCache>
            </c:numRef>
          </c:cat>
          <c:val>
            <c:numRef>
              <c:f>'[STI Model.xlsx]Bank Stats - Return on Equity'!$D$3:$D$84</c:f>
              <c:numCache>
                <c:formatCode>0.00%</c:formatCode>
                <c:ptCount val="82"/>
                <c:pt idx="0">
                  <c:v>2.8021918293561803E-2</c:v>
                </c:pt>
                <c:pt idx="1">
                  <c:v>7.742505136520117E-2</c:v>
                </c:pt>
                <c:pt idx="2">
                  <c:v>5.574604288978742E-2</c:v>
                </c:pt>
                <c:pt idx="3">
                  <c:v>4.3665726895275134E-2</c:v>
                </c:pt>
                <c:pt idx="4">
                  <c:v>5.6710456335247697E-2</c:v>
                </c:pt>
                <c:pt idx="5">
                  <c:v>5.7395474299415557E-2</c:v>
                </c:pt>
                <c:pt idx="6">
                  <c:v>6.3724066606849844E-2</c:v>
                </c:pt>
                <c:pt idx="7">
                  <c:v>6.037406409571415E-2</c:v>
                </c:pt>
                <c:pt idx="8">
                  <c:v>8.3575238709260258E-2</c:v>
                </c:pt>
                <c:pt idx="9">
                  <c:v>9.5074581229409927E-2</c:v>
                </c:pt>
                <c:pt idx="10">
                  <c:v>0.10546524684176414</c:v>
                </c:pt>
                <c:pt idx="11">
                  <c:v>9.7803726518900624E-2</c:v>
                </c:pt>
                <c:pt idx="12">
                  <c:v>8.0562854723446944E-2</c:v>
                </c:pt>
                <c:pt idx="13">
                  <c:v>9.3542403089424256E-2</c:v>
                </c:pt>
                <c:pt idx="14">
                  <c:v>9.1686731821708334E-2</c:v>
                </c:pt>
                <c:pt idx="15">
                  <c:v>9.5719969087450285E-2</c:v>
                </c:pt>
                <c:pt idx="16">
                  <c:v>8.8327827677891782E-2</c:v>
                </c:pt>
                <c:pt idx="17">
                  <c:v>8.5171953953183999E-2</c:v>
                </c:pt>
                <c:pt idx="18">
                  <c:v>8.0989500960104044E-2</c:v>
                </c:pt>
                <c:pt idx="19">
                  <c:v>0.10351064831536946</c:v>
                </c:pt>
                <c:pt idx="20">
                  <c:v>8.8239222414580751E-2</c:v>
                </c:pt>
                <c:pt idx="21">
                  <c:v>9.2403973896753838E-2</c:v>
                </c:pt>
                <c:pt idx="22">
                  <c:v>9.2602769855650593E-2</c:v>
                </c:pt>
                <c:pt idx="23">
                  <c:v>0.114740336061328</c:v>
                </c:pt>
                <c:pt idx="24">
                  <c:v>8.0936967613382496E-2</c:v>
                </c:pt>
                <c:pt idx="25">
                  <c:v>0.10945804301531351</c:v>
                </c:pt>
                <c:pt idx="26">
                  <c:v>0.10748833271650546</c:v>
                </c:pt>
                <c:pt idx="27">
                  <c:v>9.9082687583297718E-2</c:v>
                </c:pt>
                <c:pt idx="28">
                  <c:v>9.5134568503111042E-2</c:v>
                </c:pt>
                <c:pt idx="29">
                  <c:v>9.7872153314885066E-2</c:v>
                </c:pt>
                <c:pt idx="30">
                  <c:v>0.10142411780545842</c:v>
                </c:pt>
                <c:pt idx="31">
                  <c:v>0.10165293490386629</c:v>
                </c:pt>
                <c:pt idx="32">
                  <c:v>0.10988936514575386</c:v>
                </c:pt>
                <c:pt idx="33">
                  <c:v>0.10996806801498865</c:v>
                </c:pt>
                <c:pt idx="34">
                  <c:v>0.11531005176334036</c:v>
                </c:pt>
                <c:pt idx="35">
                  <c:v>0.11948670792386459</c:v>
                </c:pt>
                <c:pt idx="36">
                  <c:v>0.1190884187151241</c:v>
                </c:pt>
                <c:pt idx="37">
                  <c:v>0.11705261125748707</c:v>
                </c:pt>
                <c:pt idx="38">
                  <c:v>0.12242189892990443</c:v>
                </c:pt>
                <c:pt idx="39">
                  <c:v>0.11962023904716393</c:v>
                </c:pt>
                <c:pt idx="40">
                  <c:v>0.11370480664932545</c:v>
                </c:pt>
                <c:pt idx="41">
                  <c:v>0.10862429538938825</c:v>
                </c:pt>
                <c:pt idx="42">
                  <c:v>0.11215815069790942</c:v>
                </c:pt>
                <c:pt idx="43">
                  <c:v>0.12320359110011794</c:v>
                </c:pt>
                <c:pt idx="44">
                  <c:v>0.13219379086649849</c:v>
                </c:pt>
                <c:pt idx="45">
                  <c:v>0.13037530593063401</c:v>
                </c:pt>
                <c:pt idx="46">
                  <c:v>0.12530897639928215</c:v>
                </c:pt>
                <c:pt idx="47">
                  <c:v>0.11668495218531401</c:v>
                </c:pt>
                <c:pt idx="48">
                  <c:v>0.1067468346285559</c:v>
                </c:pt>
                <c:pt idx="49">
                  <c:v>0.10113028332501194</c:v>
                </c:pt>
                <c:pt idx="50">
                  <c:v>0.10692691447701422</c:v>
                </c:pt>
                <c:pt idx="51">
                  <c:v>9.6363499438981107E-2</c:v>
                </c:pt>
                <c:pt idx="52">
                  <c:v>1.5663129886400892E-2</c:v>
                </c:pt>
                <c:pt idx="53">
                  <c:v>0.12738917329976046</c:v>
                </c:pt>
                <c:pt idx="54">
                  <c:v>7.6623194806292594E-2</c:v>
                </c:pt>
                <c:pt idx="55">
                  <c:v>7.3710889104741578E-2</c:v>
                </c:pt>
                <c:pt idx="56">
                  <c:v>7.7920989476898517E-2</c:v>
                </c:pt>
                <c:pt idx="57">
                  <c:v>0.12216711361971232</c:v>
                </c:pt>
                <c:pt idx="58">
                  <c:v>0.14586417123741613</c:v>
                </c:pt>
                <c:pt idx="59">
                  <c:v>0.14361445122718181</c:v>
                </c:pt>
                <c:pt idx="60">
                  <c:v>0.14017757237265102</c:v>
                </c:pt>
                <c:pt idx="61">
                  <c:v>0.14005965754596697</c:v>
                </c:pt>
                <c:pt idx="62">
                  <c:v>0.1423332886984596</c:v>
                </c:pt>
                <c:pt idx="63">
                  <c:v>0.13467011685317809</c:v>
                </c:pt>
                <c:pt idx="64">
                  <c:v>0.15009143687316856</c:v>
                </c:pt>
                <c:pt idx="65">
                  <c:v>0.1343412266800163</c:v>
                </c:pt>
                <c:pt idx="66">
                  <c:v>0.12581290357424033</c:v>
                </c:pt>
                <c:pt idx="67">
                  <c:v>0.13944551267425626</c:v>
                </c:pt>
                <c:pt idx="68">
                  <c:v>0.14966204454917589</c:v>
                </c:pt>
                <c:pt idx="69">
                  <c:v>0.12319751992378035</c:v>
                </c:pt>
                <c:pt idx="70">
                  <c:v>0.12556349307501527</c:v>
                </c:pt>
                <c:pt idx="71">
                  <c:v>0.12508800665445499</c:v>
                </c:pt>
                <c:pt idx="72">
                  <c:v>8.576062270017204E-2</c:v>
                </c:pt>
                <c:pt idx="73">
                  <c:v>1.329340818979392E-2</c:v>
                </c:pt>
                <c:pt idx="74">
                  <c:v>1.2632429383918349E-3</c:v>
                </c:pt>
                <c:pt idx="75">
                  <c:v>5.8155927306383519E-2</c:v>
                </c:pt>
                <c:pt idx="76">
                  <c:v>7.8776970485270117E-2</c:v>
                </c:pt>
                <c:pt idx="77">
                  <c:v>8.77449626246984E-2</c:v>
                </c:pt>
                <c:pt idx="78">
                  <c:v>9.4539127241505511E-2</c:v>
                </c:pt>
                <c:pt idx="79">
                  <c:v>8.7507100124122633E-2</c:v>
                </c:pt>
                <c:pt idx="80">
                  <c:v>9.1102269114709325E-2</c:v>
                </c:pt>
                <c:pt idx="81">
                  <c:v>9.0846809077034796E-2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03-4C37-9A14-FA5B09A8B8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657890063"/>
        <c:axId val="657892975"/>
      </c:barChart>
      <c:lineChart>
        <c:grouping val="standard"/>
        <c:varyColors val="0"/>
        <c:ser>
          <c:idx val="1"/>
          <c:order val="1"/>
          <c:tx>
            <c:strRef>
              <c:f>'[STI Model.xlsx]Bank Stats - Return on Equity'!$E$2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'[STI Model.xlsx]Bank Stats - Return on Equity'!$A$5:$A$78</c:f>
              <c:numCache>
                <c:formatCode>m/d/yyyy</c:formatCode>
                <c:ptCount val="74"/>
                <c:pt idx="0">
                  <c:v>13516</c:v>
                </c:pt>
                <c:pt idx="1">
                  <c:v>13881</c:v>
                </c:pt>
                <c:pt idx="2">
                  <c:v>14246</c:v>
                </c:pt>
                <c:pt idx="3">
                  <c:v>14611</c:v>
                </c:pt>
                <c:pt idx="4">
                  <c:v>14977</c:v>
                </c:pt>
                <c:pt idx="5">
                  <c:v>15342</c:v>
                </c:pt>
                <c:pt idx="6">
                  <c:v>15707</c:v>
                </c:pt>
                <c:pt idx="7">
                  <c:v>16072</c:v>
                </c:pt>
                <c:pt idx="8">
                  <c:v>16438</c:v>
                </c:pt>
                <c:pt idx="9">
                  <c:v>16803</c:v>
                </c:pt>
                <c:pt idx="10">
                  <c:v>17168</c:v>
                </c:pt>
                <c:pt idx="11">
                  <c:v>17533</c:v>
                </c:pt>
                <c:pt idx="12">
                  <c:v>17899</c:v>
                </c:pt>
                <c:pt idx="13">
                  <c:v>18264</c:v>
                </c:pt>
                <c:pt idx="14">
                  <c:v>18629</c:v>
                </c:pt>
                <c:pt idx="15">
                  <c:v>18994</c:v>
                </c:pt>
                <c:pt idx="16">
                  <c:v>19360</c:v>
                </c:pt>
                <c:pt idx="17">
                  <c:v>19725</c:v>
                </c:pt>
                <c:pt idx="18">
                  <c:v>20090</c:v>
                </c:pt>
                <c:pt idx="19">
                  <c:v>20455</c:v>
                </c:pt>
                <c:pt idx="20">
                  <c:v>20821</c:v>
                </c:pt>
                <c:pt idx="21">
                  <c:v>21186</c:v>
                </c:pt>
                <c:pt idx="22">
                  <c:v>21551</c:v>
                </c:pt>
                <c:pt idx="23">
                  <c:v>21916</c:v>
                </c:pt>
                <c:pt idx="24">
                  <c:v>22282</c:v>
                </c:pt>
                <c:pt idx="25">
                  <c:v>22647</c:v>
                </c:pt>
                <c:pt idx="26">
                  <c:v>23012</c:v>
                </c:pt>
                <c:pt idx="27">
                  <c:v>23377</c:v>
                </c:pt>
                <c:pt idx="28">
                  <c:v>23743</c:v>
                </c:pt>
                <c:pt idx="29">
                  <c:v>24108</c:v>
                </c:pt>
                <c:pt idx="30">
                  <c:v>24473</c:v>
                </c:pt>
                <c:pt idx="31">
                  <c:v>24838</c:v>
                </c:pt>
                <c:pt idx="32">
                  <c:v>25204</c:v>
                </c:pt>
                <c:pt idx="33">
                  <c:v>25569</c:v>
                </c:pt>
                <c:pt idx="34">
                  <c:v>25934</c:v>
                </c:pt>
                <c:pt idx="35">
                  <c:v>26299</c:v>
                </c:pt>
                <c:pt idx="36">
                  <c:v>26665</c:v>
                </c:pt>
                <c:pt idx="37">
                  <c:v>27030</c:v>
                </c:pt>
                <c:pt idx="38">
                  <c:v>27395</c:v>
                </c:pt>
                <c:pt idx="39">
                  <c:v>27760</c:v>
                </c:pt>
                <c:pt idx="40">
                  <c:v>28126</c:v>
                </c:pt>
                <c:pt idx="41">
                  <c:v>28491</c:v>
                </c:pt>
                <c:pt idx="42">
                  <c:v>28856</c:v>
                </c:pt>
                <c:pt idx="43">
                  <c:v>29221</c:v>
                </c:pt>
                <c:pt idx="44">
                  <c:v>29587</c:v>
                </c:pt>
                <c:pt idx="45">
                  <c:v>29952</c:v>
                </c:pt>
                <c:pt idx="46">
                  <c:v>30317</c:v>
                </c:pt>
                <c:pt idx="47">
                  <c:v>30682</c:v>
                </c:pt>
                <c:pt idx="48">
                  <c:v>31048</c:v>
                </c:pt>
                <c:pt idx="49">
                  <c:v>31413</c:v>
                </c:pt>
                <c:pt idx="50">
                  <c:v>31778</c:v>
                </c:pt>
                <c:pt idx="51">
                  <c:v>32143</c:v>
                </c:pt>
                <c:pt idx="52">
                  <c:v>32509</c:v>
                </c:pt>
                <c:pt idx="53">
                  <c:v>32874</c:v>
                </c:pt>
                <c:pt idx="54">
                  <c:v>33239</c:v>
                </c:pt>
                <c:pt idx="55">
                  <c:v>33604</c:v>
                </c:pt>
                <c:pt idx="56">
                  <c:v>33970</c:v>
                </c:pt>
                <c:pt idx="57">
                  <c:v>34335</c:v>
                </c:pt>
                <c:pt idx="58">
                  <c:v>34700</c:v>
                </c:pt>
                <c:pt idx="59">
                  <c:v>35065</c:v>
                </c:pt>
                <c:pt idx="60">
                  <c:v>35431</c:v>
                </c:pt>
                <c:pt idx="61">
                  <c:v>35796</c:v>
                </c:pt>
                <c:pt idx="62">
                  <c:v>36161</c:v>
                </c:pt>
                <c:pt idx="63">
                  <c:v>36526</c:v>
                </c:pt>
                <c:pt idx="64">
                  <c:v>36892</c:v>
                </c:pt>
                <c:pt idx="65">
                  <c:v>37257</c:v>
                </c:pt>
                <c:pt idx="66">
                  <c:v>37622</c:v>
                </c:pt>
                <c:pt idx="67">
                  <c:v>37987</c:v>
                </c:pt>
                <c:pt idx="68">
                  <c:v>38353</c:v>
                </c:pt>
                <c:pt idx="69">
                  <c:v>38718</c:v>
                </c:pt>
                <c:pt idx="70">
                  <c:v>39083</c:v>
                </c:pt>
                <c:pt idx="71">
                  <c:v>39448</c:v>
                </c:pt>
                <c:pt idx="72">
                  <c:v>39814</c:v>
                </c:pt>
                <c:pt idx="73">
                  <c:v>40179</c:v>
                </c:pt>
              </c:numCache>
            </c:numRef>
          </c:cat>
          <c:val>
            <c:numRef>
              <c:f>'[STI Model.xlsx]Bank Stats - Return on Equity'!$E$3:$E$84</c:f>
              <c:numCache>
                <c:formatCode>0.00%</c:formatCode>
                <c:ptCount val="82"/>
                <c:pt idx="0">
                  <c:v>9.9197252258702559E-2</c:v>
                </c:pt>
                <c:pt idx="1">
                  <c:v>9.9197252258702559E-2</c:v>
                </c:pt>
                <c:pt idx="2">
                  <c:v>9.9197252258702559E-2</c:v>
                </c:pt>
                <c:pt idx="3">
                  <c:v>9.9197252258702559E-2</c:v>
                </c:pt>
                <c:pt idx="4">
                  <c:v>9.9197252258702559E-2</c:v>
                </c:pt>
                <c:pt idx="5">
                  <c:v>9.9197252258702559E-2</c:v>
                </c:pt>
                <c:pt idx="6">
                  <c:v>9.9197252258702559E-2</c:v>
                </c:pt>
                <c:pt idx="7">
                  <c:v>9.9197252258702559E-2</c:v>
                </c:pt>
                <c:pt idx="8">
                  <c:v>9.9197252258702559E-2</c:v>
                </c:pt>
                <c:pt idx="9">
                  <c:v>9.9197252258702559E-2</c:v>
                </c:pt>
                <c:pt idx="10">
                  <c:v>9.9197252258702559E-2</c:v>
                </c:pt>
                <c:pt idx="11">
                  <c:v>9.9197252258702559E-2</c:v>
                </c:pt>
                <c:pt idx="12">
                  <c:v>9.9197252258702559E-2</c:v>
                </c:pt>
                <c:pt idx="13">
                  <c:v>9.9197252258702559E-2</c:v>
                </c:pt>
                <c:pt idx="14">
                  <c:v>9.9197252258702559E-2</c:v>
                </c:pt>
                <c:pt idx="15">
                  <c:v>9.9197252258702559E-2</c:v>
                </c:pt>
                <c:pt idx="16">
                  <c:v>9.9197252258702559E-2</c:v>
                </c:pt>
                <c:pt idx="17">
                  <c:v>9.9197252258702559E-2</c:v>
                </c:pt>
                <c:pt idx="18">
                  <c:v>9.9197252258702559E-2</c:v>
                </c:pt>
                <c:pt idx="19">
                  <c:v>9.9197252258702559E-2</c:v>
                </c:pt>
                <c:pt idx="20">
                  <c:v>9.9197252258702559E-2</c:v>
                </c:pt>
                <c:pt idx="21">
                  <c:v>9.9197252258702559E-2</c:v>
                </c:pt>
                <c:pt idx="22">
                  <c:v>9.9197252258702559E-2</c:v>
                </c:pt>
                <c:pt idx="23">
                  <c:v>9.9197252258702559E-2</c:v>
                </c:pt>
                <c:pt idx="24">
                  <c:v>9.9197252258702559E-2</c:v>
                </c:pt>
                <c:pt idx="25">
                  <c:v>9.9197252258702559E-2</c:v>
                </c:pt>
                <c:pt idx="26">
                  <c:v>9.9197252258702559E-2</c:v>
                </c:pt>
                <c:pt idx="27">
                  <c:v>9.9197252258702559E-2</c:v>
                </c:pt>
                <c:pt idx="28">
                  <c:v>9.9197252258702559E-2</c:v>
                </c:pt>
                <c:pt idx="29">
                  <c:v>9.9197252258702559E-2</c:v>
                </c:pt>
                <c:pt idx="30">
                  <c:v>9.9197252258702559E-2</c:v>
                </c:pt>
                <c:pt idx="31">
                  <c:v>9.9197252258702559E-2</c:v>
                </c:pt>
                <c:pt idx="32">
                  <c:v>9.9197252258702559E-2</c:v>
                </c:pt>
                <c:pt idx="33">
                  <c:v>9.9197252258702559E-2</c:v>
                </c:pt>
                <c:pt idx="34">
                  <c:v>9.9197252258702559E-2</c:v>
                </c:pt>
                <c:pt idx="35">
                  <c:v>9.9197252258702559E-2</c:v>
                </c:pt>
                <c:pt idx="36">
                  <c:v>9.9197252258702559E-2</c:v>
                </c:pt>
                <c:pt idx="37">
                  <c:v>9.9197252258702559E-2</c:v>
                </c:pt>
                <c:pt idx="38">
                  <c:v>9.9197252258702559E-2</c:v>
                </c:pt>
                <c:pt idx="39">
                  <c:v>9.9197252258702559E-2</c:v>
                </c:pt>
                <c:pt idx="40">
                  <c:v>9.9197252258702559E-2</c:v>
                </c:pt>
                <c:pt idx="41">
                  <c:v>9.9197252258702559E-2</c:v>
                </c:pt>
                <c:pt idx="42">
                  <c:v>9.9197252258702559E-2</c:v>
                </c:pt>
                <c:pt idx="43">
                  <c:v>9.9197252258702559E-2</c:v>
                </c:pt>
                <c:pt idx="44">
                  <c:v>9.9197252258702559E-2</c:v>
                </c:pt>
                <c:pt idx="45">
                  <c:v>9.9197252258702559E-2</c:v>
                </c:pt>
                <c:pt idx="46">
                  <c:v>9.9197252258702559E-2</c:v>
                </c:pt>
                <c:pt idx="47">
                  <c:v>9.9197252258702559E-2</c:v>
                </c:pt>
                <c:pt idx="48">
                  <c:v>9.9197252258702559E-2</c:v>
                </c:pt>
                <c:pt idx="49">
                  <c:v>9.9197252258702559E-2</c:v>
                </c:pt>
                <c:pt idx="50">
                  <c:v>9.9197252258702559E-2</c:v>
                </c:pt>
                <c:pt idx="51">
                  <c:v>9.9197252258702559E-2</c:v>
                </c:pt>
                <c:pt idx="52">
                  <c:v>9.9197252258702559E-2</c:v>
                </c:pt>
                <c:pt idx="53">
                  <c:v>9.9197252258702559E-2</c:v>
                </c:pt>
                <c:pt idx="54">
                  <c:v>9.9197252258702559E-2</c:v>
                </c:pt>
                <c:pt idx="55">
                  <c:v>9.9197252258702559E-2</c:v>
                </c:pt>
                <c:pt idx="56">
                  <c:v>9.9197252258702559E-2</c:v>
                </c:pt>
                <c:pt idx="57">
                  <c:v>9.9197252258702559E-2</c:v>
                </c:pt>
                <c:pt idx="58">
                  <c:v>9.9197252258702559E-2</c:v>
                </c:pt>
                <c:pt idx="59">
                  <c:v>9.9197252258702559E-2</c:v>
                </c:pt>
                <c:pt idx="60">
                  <c:v>9.9197252258702559E-2</c:v>
                </c:pt>
                <c:pt idx="61">
                  <c:v>9.9197252258702559E-2</c:v>
                </c:pt>
                <c:pt idx="62">
                  <c:v>9.9197252258702559E-2</c:v>
                </c:pt>
                <c:pt idx="63">
                  <c:v>9.9197252258702559E-2</c:v>
                </c:pt>
                <c:pt idx="64">
                  <c:v>9.9197252258702559E-2</c:v>
                </c:pt>
                <c:pt idx="65">
                  <c:v>9.9197252258702559E-2</c:v>
                </c:pt>
                <c:pt idx="66">
                  <c:v>9.9197252258702559E-2</c:v>
                </c:pt>
                <c:pt idx="67">
                  <c:v>9.9197252258702559E-2</c:v>
                </c:pt>
                <c:pt idx="68">
                  <c:v>9.9197252258702559E-2</c:v>
                </c:pt>
                <c:pt idx="69">
                  <c:v>9.9197252258702559E-2</c:v>
                </c:pt>
                <c:pt idx="70">
                  <c:v>9.9197252258702559E-2</c:v>
                </c:pt>
                <c:pt idx="71">
                  <c:v>9.9197252258702559E-2</c:v>
                </c:pt>
                <c:pt idx="72">
                  <c:v>9.9197252258702559E-2</c:v>
                </c:pt>
                <c:pt idx="73">
                  <c:v>9.9197252258702559E-2</c:v>
                </c:pt>
                <c:pt idx="74">
                  <c:v>9.9197252258702559E-2</c:v>
                </c:pt>
                <c:pt idx="75">
                  <c:v>9.9197252258702559E-2</c:v>
                </c:pt>
                <c:pt idx="76">
                  <c:v>9.9197252258702559E-2</c:v>
                </c:pt>
                <c:pt idx="77">
                  <c:v>9.9197252258702559E-2</c:v>
                </c:pt>
                <c:pt idx="78">
                  <c:v>9.9197252258702559E-2</c:v>
                </c:pt>
                <c:pt idx="79">
                  <c:v>9.9197252258702559E-2</c:v>
                </c:pt>
                <c:pt idx="80">
                  <c:v>9.9197252258702559E-2</c:v>
                </c:pt>
                <c:pt idx="81">
                  <c:v>9.9197252258702559E-2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03-4C37-9A14-FA5B09A8B8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7890063"/>
        <c:axId val="657892975"/>
      </c:lineChart>
      <c:dateAx>
        <c:axId val="657890063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892975"/>
        <c:crosses val="autoZero"/>
        <c:auto val="1"/>
        <c:lblOffset val="100"/>
        <c:baseTimeUnit val="years"/>
        <c:majorUnit val="9"/>
        <c:majorTimeUnit val="years"/>
      </c:dateAx>
      <c:valAx>
        <c:axId val="657892975"/>
        <c:scaling>
          <c:orientation val="minMax"/>
        </c:scaling>
        <c:delete val="0"/>
        <c:axPos val="l"/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890063"/>
        <c:crosses val="autoZero"/>
        <c:crossBetween val="between"/>
        <c:majorUnit val="4.0000000000000008E-2"/>
      </c:valAx>
      <c:spPr>
        <a:noFill/>
        <a:ln>
          <a:solidFill>
            <a:schemeClr val="bg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56.emf"/><Relationship Id="rId4" Type="http://schemas.openxmlformats.org/officeDocument/2006/relationships/image" Target="../media/image6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1.wmf"/><Relationship Id="rId1" Type="http://schemas.openxmlformats.org/officeDocument/2006/relationships/image" Target="../media/image56.e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image" Target="../media/image74.emf"/><Relationship Id="rId7" Type="http://schemas.openxmlformats.org/officeDocument/2006/relationships/image" Target="../media/image78.emf"/><Relationship Id="rId2" Type="http://schemas.openxmlformats.org/officeDocument/2006/relationships/image" Target="../media/image61.wmf"/><Relationship Id="rId1" Type="http://schemas.openxmlformats.org/officeDocument/2006/relationships/image" Target="../media/image56.emf"/><Relationship Id="rId6" Type="http://schemas.openxmlformats.org/officeDocument/2006/relationships/image" Target="../media/image77.emf"/><Relationship Id="rId5" Type="http://schemas.openxmlformats.org/officeDocument/2006/relationships/image" Target="../media/image76.emf"/><Relationship Id="rId4" Type="http://schemas.openxmlformats.org/officeDocument/2006/relationships/image" Target="../media/image7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4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4" Type="http://schemas.openxmlformats.org/officeDocument/2006/relationships/image" Target="../media/image2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0.53217</cdr:x>
      <cdr:y>0.04079</cdr:y>
    </cdr:from>
    <cdr:to>
      <cdr:x>0.8509</cdr:x>
      <cdr:y>0.17829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341861" y="93256"/>
          <a:ext cx="1402588" cy="3143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Historical</a:t>
          </a:r>
          <a:r>
            <a:rPr lang="en-US" sz="1100" baseline="0" dirty="0"/>
            <a:t>     </a:t>
          </a:r>
          <a:r>
            <a:rPr lang="en-US" sz="1100" dirty="0"/>
            <a:t>Forecast</a:t>
          </a:r>
        </a:p>
      </cdr:txBody>
    </cdr:sp>
  </cdr:relSizeAnchor>
  <cdr:relSizeAnchor xmlns:cdr="http://schemas.openxmlformats.org/drawingml/2006/chartDrawing">
    <cdr:from>
      <cdr:x>0.0756</cdr:x>
      <cdr:y>0.00209</cdr:y>
    </cdr:from>
    <cdr:to>
      <cdr:x>0.35498</cdr:x>
      <cdr:y>0.12326</cdr:y>
    </cdr:to>
    <cdr:sp macro="" textlink="">
      <cdr:nvSpPr>
        <cdr:cNvPr id="3" name="TextBox 5"/>
        <cdr:cNvSpPr txBox="1"/>
      </cdr:nvSpPr>
      <cdr:spPr>
        <a:xfrm xmlns:a="http://schemas.openxmlformats.org/drawingml/2006/main">
          <a:off x="332681" y="4772"/>
          <a:ext cx="1229419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 smtClean="0"/>
            <a:t>Efficiency Ratio</a:t>
          </a:r>
          <a:endParaRPr lang="en-US" sz="12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0.52553</cdr:x>
      <cdr:y>0.05833</cdr:y>
    </cdr:from>
    <cdr:to>
      <cdr:x>0.83404</cdr:x>
      <cdr:y>0.19583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352675" y="133350"/>
          <a:ext cx="1381125" cy="3143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0.52584</cdr:x>
      <cdr:y>0.00631</cdr:y>
    </cdr:from>
    <cdr:to>
      <cdr:x>0.94712</cdr:x>
      <cdr:y>0.14381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331518" y="13918"/>
          <a:ext cx="1867908" cy="30311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 smtClean="0"/>
            <a:t>Historical	</a:t>
          </a:r>
          <a:r>
            <a:rPr lang="en-US" sz="1100" baseline="0" dirty="0" smtClean="0"/>
            <a:t>     </a:t>
          </a:r>
          <a:r>
            <a:rPr lang="en-US" sz="1100" dirty="0"/>
            <a:t>Forecast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0.24883</cdr:x>
      <cdr:y>0.08716</cdr:y>
    </cdr:from>
    <cdr:to>
      <cdr:x>0.70942</cdr:x>
      <cdr:y>0.20833</cdr:y>
    </cdr:to>
    <cdr:sp macro="" textlink="">
      <cdr:nvSpPr>
        <cdr:cNvPr id="2" name="TextBox 27"/>
        <cdr:cNvSpPr txBox="1"/>
      </cdr:nvSpPr>
      <cdr:spPr>
        <a:xfrm xmlns:a="http://schemas.openxmlformats.org/drawingml/2006/main">
          <a:off x="1092622" y="199248"/>
          <a:ext cx="2022462" cy="27699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 smtClean="0"/>
            <a:t>Historical	Forecast</a:t>
          </a:r>
          <a:endParaRPr lang="en-US" sz="1200" dirty="0"/>
        </a:p>
      </cdr:txBody>
    </cdr:sp>
  </cdr:relSizeAnchor>
  <cdr:relSizeAnchor xmlns:cdr="http://schemas.openxmlformats.org/drawingml/2006/chartDrawing">
    <cdr:from>
      <cdr:x>0.44188</cdr:x>
      <cdr:y>0.05139</cdr:y>
    </cdr:from>
    <cdr:to>
      <cdr:x>0.44216</cdr:x>
      <cdr:y>0.87318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1942580" y="117478"/>
          <a:ext cx="1217" cy="1878602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0.5523</cdr:x>
      <cdr:y>0.03971</cdr:y>
    </cdr:from>
    <cdr:to>
      <cdr:x>0.55249</cdr:x>
      <cdr:y>0.8675</cdr:y>
    </cdr:to>
    <cdr:cxnSp macro="">
      <cdr:nvCxnSpPr>
        <cdr:cNvPr id="2" name="Straight Connector 1"/>
        <cdr:cNvCxnSpPr/>
      </cdr:nvCxnSpPr>
      <cdr:spPr>
        <a:xfrm xmlns:a="http://schemas.openxmlformats.org/drawingml/2006/main" flipH="1">
          <a:off x="2425166" y="89795"/>
          <a:ext cx="832" cy="1871864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0.38061</cdr:x>
      <cdr:y>0.03272</cdr:y>
    </cdr:from>
    <cdr:to>
      <cdr:x>0.76035</cdr:x>
      <cdr:y>0.15389</cdr:y>
    </cdr:to>
    <cdr:sp macro="" textlink="">
      <cdr:nvSpPr>
        <cdr:cNvPr id="3" name="TextBox 24"/>
        <cdr:cNvSpPr txBox="1"/>
      </cdr:nvSpPr>
      <cdr:spPr>
        <a:xfrm xmlns:a="http://schemas.openxmlformats.org/drawingml/2006/main">
          <a:off x="1671282" y="74802"/>
          <a:ext cx="1667435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 smtClean="0"/>
            <a:t>Historical     Forecast</a:t>
          </a:r>
          <a:endParaRPr lang="en-US" sz="12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4FD-706C-446A-A220-A852B567FF60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9204-2007-4B6A-87A0-76272FA2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2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4FD-706C-446A-A220-A852B567FF60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9204-2007-4B6A-87A0-76272FA2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3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4FD-706C-446A-A220-A852B567FF60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9204-2007-4B6A-87A0-76272FA2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1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4FD-706C-446A-A220-A852B567FF60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9204-2007-4B6A-87A0-76272FA2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2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4FD-706C-446A-A220-A852B567FF60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9204-2007-4B6A-87A0-76272FA2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0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4FD-706C-446A-A220-A852B567FF60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9204-2007-4B6A-87A0-76272FA2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5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4FD-706C-446A-A220-A852B567FF60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9204-2007-4B6A-87A0-76272FA2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1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4FD-706C-446A-A220-A852B567FF60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9204-2007-4B6A-87A0-76272FA2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0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4FD-706C-446A-A220-A852B567FF60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9204-2007-4B6A-87A0-76272FA2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3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4FD-706C-446A-A220-A852B567FF60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9204-2007-4B6A-87A0-76272FA2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1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4FD-706C-446A-A220-A852B567FF60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9204-2007-4B6A-87A0-76272FA2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6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BA4FD-706C-446A-A220-A852B567FF60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19204-2007-4B6A-87A0-76272FA2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4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file:///E:\Financial%20Models\STI\Graphs%20and%20Charts%20(STI).xlsx!Company%20Overview%20-------------%3e!R14C18:R14C27" TargetMode="External"/><Relationship Id="rId5" Type="http://schemas.openxmlformats.org/officeDocument/2006/relationships/image" Target="../media/image1.wmf"/><Relationship Id="rId4" Type="http://schemas.openxmlformats.org/officeDocument/2006/relationships/oleObject" Target="https://d.docs.live.net/21809706b32b28b8/Documents/Financial%20Models/STI/STI%20Model.xlsx!Current%20&amp;%20Target%20Price!R30C26:R38C27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https://d.docs.live.net/21809706b32b28b8/Documents/Financial%20Models/STI/STI%20Model.xlsx!Bank%20Stats%20-%20Return%20on%20Assets!R85C4:R85C7" TargetMode="External"/><Relationship Id="rId7" Type="http://schemas.openxmlformats.org/officeDocument/2006/relationships/oleObject" Target="https://d.docs.live.net/21809706b32b28b8/Documents/Financial%20Models/STI/STI%20Model.xlsx!Bank%20Stats%20-%20Return%20on%20Equity!R102C3:R102C6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image" Target="../media/image31.emf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https://d.docs.live.net/21809706b32b28b8/Documents/Financial%20Models/STI/STI%20Model.xlsx!10%20Year%20-%202%20Year%20Treasuries!R2185C2:R2185C5" TargetMode="External"/><Relationship Id="rId3" Type="http://schemas.openxmlformats.org/officeDocument/2006/relationships/chart" Target="../charts/chart10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emf"/><Relationship Id="rId5" Type="http://schemas.openxmlformats.org/officeDocument/2006/relationships/oleObject" Target="https://d.docs.live.net/21809706b32b28b8/Documents/Financial%20Models/STI/STI%20Model.xlsx!Bank%20Stats%20-%20Net%20Interest%20Incom!R102C9:R102C12" TargetMode="External"/><Relationship Id="rId4" Type="http://schemas.openxmlformats.org/officeDocument/2006/relationships/chart" Target="../charts/chart11.xml"/><Relationship Id="rId9" Type="http://schemas.openxmlformats.org/officeDocument/2006/relationships/image" Target="../media/image3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oleObject" Target="https://d.docs.live.net/21809706b32b28b8/Documents/Financial%20Models/STI/STI%20Model.xlsx!Deposit%20Growth!R65C5:R65C8" TargetMode="External"/><Relationship Id="rId7" Type="http://schemas.openxmlformats.org/officeDocument/2006/relationships/oleObject" Target="https://d.docs.live.net/21809706b32b28b8/Documents/Financial%20Models/STI/STI%20Model.xlsx!Loan%20Growth!R93C3:R93C6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image" Target="../media/image35.emf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https://d.docs.live.net/21809706b32b28b8/Documents/Financial%20Models/STI/STI%20Model.xlsx!Price%20to%20Book%20Value!R3310C2:R3310C5" TargetMode="External"/><Relationship Id="rId3" Type="http://schemas.openxmlformats.org/officeDocument/2006/relationships/chart" Target="../charts/chart14.xml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https://d.docs.live.net/21809706b32b28b8/Documents/Financial%20Models/STI/STI%20Model.xlsx!Price%20to%20Book%20Value!R3327C2:R3327C5" TargetMode="External"/><Relationship Id="rId5" Type="http://schemas.openxmlformats.org/officeDocument/2006/relationships/image" Target="../media/image4.png"/><Relationship Id="rId4" Type="http://schemas.openxmlformats.org/officeDocument/2006/relationships/chart" Target="../charts/chart15.xml"/><Relationship Id="rId9" Type="http://schemas.openxmlformats.org/officeDocument/2006/relationships/image" Target="../media/image3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chart" Target="../charts/chart16.xml"/><Relationship Id="rId7" Type="http://schemas.openxmlformats.org/officeDocument/2006/relationships/oleObject" Target="https://d.docs.live.net/21809706b32b28b8/Documents/Financial%20Models/STI/STI%20Model.xlsx!Securities%20-%20IEA%20vs.%20Yields!R133C9:R133C12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chart" Target="../charts/chart17.xml"/><Relationship Id="rId5" Type="http://schemas.openxmlformats.org/officeDocument/2006/relationships/image" Target="../media/image40.emf"/><Relationship Id="rId10" Type="http://schemas.openxmlformats.org/officeDocument/2006/relationships/image" Target="../media/image4.png"/><Relationship Id="rId4" Type="http://schemas.openxmlformats.org/officeDocument/2006/relationships/oleObject" Target="https://d.docs.live.net/21809706b32b28b8/Documents/Financial%20Models/STI/STI%20Model.xlsx!Securities%20-%20IEA%20vs.%20Yields!R118C9:R118C12" TargetMode="External"/><Relationship Id="rId9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9.xml"/><Relationship Id="rId3" Type="http://schemas.openxmlformats.org/officeDocument/2006/relationships/image" Target="../media/image4.png"/><Relationship Id="rId7" Type="http://schemas.openxmlformats.org/officeDocument/2006/relationships/image" Target="../media/image4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https://d.docs.live.net/21809706b32b28b8/Documents/Financial%20Models/STI/STI%20Model.xlsx!IB%20Revenue!R24C22:R24C24" TargetMode="External"/><Relationship Id="rId5" Type="http://schemas.openxmlformats.org/officeDocument/2006/relationships/image" Target="../media/image42.emf"/><Relationship Id="rId4" Type="http://schemas.openxmlformats.org/officeDocument/2006/relationships/oleObject" Target="https://d.docs.live.net/21809706b32b28b8/Documents/Financial%20Models/STI/STI%20Model.xlsx!IB%20Revenue!R9C22:R9C25" TargetMode="External"/><Relationship Id="rId9" Type="http://schemas.openxmlformats.org/officeDocument/2006/relationships/chart" Target="../charts/char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5.wmf"/><Relationship Id="rId4" Type="http://schemas.openxmlformats.org/officeDocument/2006/relationships/oleObject" Target="https://d.docs.live.net/21809706b32b28b8/Documents/Financial%20Models/STI/STI%20Model.xlsx!Comps%20Overview!R4C2:R34C2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https://d.docs.live.net/21809706b32b28b8/Documents/Financial%20Models/STI/STI%20Model.xlsx!Valuation%20Summary%20-%20Comps!R68C21" TargetMode="External"/><Relationship Id="rId13" Type="http://schemas.openxmlformats.org/officeDocument/2006/relationships/image" Target="../media/image50.wmf"/><Relationship Id="rId18" Type="http://schemas.openxmlformats.org/officeDocument/2006/relationships/oleObject" Target="https://d.docs.live.net/21809706b32b28b8/Documents/Financial%20Models/STI/STI%20Model.xlsx!Valuation%20Summary%20-%20Comps!R75C18:R75C23" TargetMode="External"/><Relationship Id="rId3" Type="http://schemas.openxmlformats.org/officeDocument/2006/relationships/oleObject" Target="https://d.docs.live.net/21809706b32b28b8/Documents/Financial%20Models/STI/STI%20Model.xlsx!Valuation%20Summary%20-%20Comps!R36C17:R61C27" TargetMode="External"/><Relationship Id="rId7" Type="http://schemas.openxmlformats.org/officeDocument/2006/relationships/image" Target="../media/image47.wmf"/><Relationship Id="rId12" Type="http://schemas.openxmlformats.org/officeDocument/2006/relationships/oleObject" Target="https://d.docs.live.net/21809706b32b28b8/Documents/Financial%20Models/STI/STI%20Model.xlsx!Valuation%20Summary%20-%20Comps!R69C18:R69C21" TargetMode="External"/><Relationship Id="rId1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https://d.docs.live.net/21809706b32b28b8/Documents/Financial%20Models/STI/STI%20Model.xlsx!Valuation%20Summary%20-%20Comps!R73C18:R73C23" TargetMode="External"/><Relationship Id="rId1" Type="http://schemas.openxmlformats.org/officeDocument/2006/relationships/vmlDrawing" Target="../drawings/vmlDrawing14.vml"/><Relationship Id="rId6" Type="http://schemas.openxmlformats.org/officeDocument/2006/relationships/oleObject" Target="https://d.docs.live.net/21809706b32b28b8/Documents/Financial%20Models/STI/STI%20Model.xlsx!Valuation%20Summary%20-%20Comps!R66C20" TargetMode="External"/><Relationship Id="rId11" Type="http://schemas.openxmlformats.org/officeDocument/2006/relationships/image" Target="../media/image49.wmf"/><Relationship Id="rId5" Type="http://schemas.openxmlformats.org/officeDocument/2006/relationships/image" Target="../media/image4.png"/><Relationship Id="rId15" Type="http://schemas.openxmlformats.org/officeDocument/2006/relationships/image" Target="../media/image51.wmf"/><Relationship Id="rId10" Type="http://schemas.openxmlformats.org/officeDocument/2006/relationships/oleObject" Target="https://d.docs.live.net/21809706b32b28b8/Documents/Financial%20Models/STI/STI%20Model.xlsx!Valuation%20Summary%20-%20Comps!R67C18:R67C20" TargetMode="External"/><Relationship Id="rId19" Type="http://schemas.openxmlformats.org/officeDocument/2006/relationships/image" Target="../media/image53.wmf"/><Relationship Id="rId4" Type="http://schemas.openxmlformats.org/officeDocument/2006/relationships/image" Target="../media/image46.wmf"/><Relationship Id="rId9" Type="http://schemas.openxmlformats.org/officeDocument/2006/relationships/image" Target="../media/image48.wmf"/><Relationship Id="rId14" Type="http://schemas.openxmlformats.org/officeDocument/2006/relationships/oleObject" Target="https://d.docs.live.net/21809706b32b28b8/Documents/Financial%20Models/STI/STI%20Model.xlsx!Valuation%20Summary%20-%20Comps!R71C18:R71C21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https://d.docs.live.net/21809706b32b28b8/Documents/Financial%20Models/STI/STI%20Model.xlsx!Dividends!R8C28:R8C31" TargetMode="External"/><Relationship Id="rId3" Type="http://schemas.openxmlformats.org/officeDocument/2006/relationships/oleObject" Target="https://d.docs.live.net/21809706b32b28b8/Documents/Financial%20Models/STI/STI%20Model.xlsx!RWA%20and%20CET%201%20Capital!R21C23:R21C26" TargetMode="External"/><Relationship Id="rId7" Type="http://schemas.openxmlformats.org/officeDocument/2006/relationships/chart" Target="../charts/chart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chart" Target="../charts/chart21.xml"/><Relationship Id="rId5" Type="http://schemas.openxmlformats.org/officeDocument/2006/relationships/image" Target="../media/image4.png"/><Relationship Id="rId4" Type="http://schemas.openxmlformats.org/officeDocument/2006/relationships/image" Target="../media/image54.wmf"/><Relationship Id="rId9" Type="http://schemas.openxmlformats.org/officeDocument/2006/relationships/image" Target="../media/image55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https://d.docs.live.net/21809706b32b28b8/Documents/Financial%20Models/STI/STI%20Model.xlsx!Dividends%20Forecasting!R46C15:R46C20" TargetMode="External"/><Relationship Id="rId13" Type="http://schemas.openxmlformats.org/officeDocument/2006/relationships/image" Target="../media/image60.emf"/><Relationship Id="rId3" Type="http://schemas.openxmlformats.org/officeDocument/2006/relationships/oleObject" Target="https://d.docs.live.net/21809706b32b28b8/Documents/Financial%20Models/STI/STI%20Model.xlsx!Dividends!R8C22:R8C25" TargetMode="External"/><Relationship Id="rId7" Type="http://schemas.openxmlformats.org/officeDocument/2006/relationships/image" Target="../media/image57.wmf"/><Relationship Id="rId12" Type="http://schemas.openxmlformats.org/officeDocument/2006/relationships/oleObject" Target="file:///E:\Financial%20Models\STI\Graphs%20and%20Charts%20(STI).xlsx!Dividends%20Forecasting!R27C20:R44C23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https://d.docs.live.net/21809706b32b28b8/Documents/Financial%20Models/STI/STI%20Model.xlsx!Dividends%20Forecasting!R2C2:R25C14" TargetMode="External"/><Relationship Id="rId11" Type="http://schemas.openxmlformats.org/officeDocument/2006/relationships/image" Target="../media/image59.emf"/><Relationship Id="rId5" Type="http://schemas.openxmlformats.org/officeDocument/2006/relationships/image" Target="../media/image4.png"/><Relationship Id="rId10" Type="http://schemas.openxmlformats.org/officeDocument/2006/relationships/oleObject" Target="file:///E:\Financial%20Models\STI\Graphs%20and%20Charts%20(STI).xlsx!Dividends%20Forecasting!R27C15:R44C18" TargetMode="External"/><Relationship Id="rId4" Type="http://schemas.openxmlformats.org/officeDocument/2006/relationships/image" Target="../media/image56.emf"/><Relationship Id="rId9" Type="http://schemas.openxmlformats.org/officeDocument/2006/relationships/image" Target="../media/image5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https://d.docs.live.net/21809706b32b28b8/Documents/Financial%20Models/STI/STI%20Model.xlsx!Regression%20Valuation%20Analysis!R42C16:R64C26" TargetMode="External"/><Relationship Id="rId3" Type="http://schemas.openxmlformats.org/officeDocument/2006/relationships/oleObject" Target="https://d.docs.live.net/21809706b32b28b8/Documents/Financial%20Models/STI/STI%20Model.xlsx!Dividends!R8C22:R8C25" TargetMode="Externa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1.wmf"/><Relationship Id="rId11" Type="http://schemas.openxmlformats.org/officeDocument/2006/relationships/image" Target="../media/image63.wmf"/><Relationship Id="rId5" Type="http://schemas.openxmlformats.org/officeDocument/2006/relationships/oleObject" Target="???" TargetMode="External"/><Relationship Id="rId10" Type="http://schemas.openxmlformats.org/officeDocument/2006/relationships/oleObject" Target="https://d.docs.live.net/21809706b32b28b8/Documents/Financial%20Models/STI/STI%20Model.xlsx!Regression%20Valuation%20Analysis!R36C2:R41C14" TargetMode="External"/><Relationship Id="rId4" Type="http://schemas.openxmlformats.org/officeDocument/2006/relationships/image" Target="../media/image56.emf"/><Relationship Id="rId9" Type="http://schemas.openxmlformats.org/officeDocument/2006/relationships/image" Target="../media/image6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66.wmf"/><Relationship Id="rId3" Type="http://schemas.openxmlformats.org/officeDocument/2006/relationships/oleObject" Target="https://d.docs.live.net/21809706b32b28b8/Documents/Financial%20Models/STI/STI%20Model.xlsx!Dividends!R8C22:R8C25" TargetMode="External"/><Relationship Id="rId7" Type="http://schemas.openxmlformats.org/officeDocument/2006/relationships/oleObject" Target="https://d.docs.live.net/21809706b32b28b8/Documents/Financial%20Models/STI/STI%20Model.xlsx!Valuation%20Summary!R29C2:R54C8" TargetMode="External"/><Relationship Id="rId12" Type="http://schemas.openxmlformats.org/officeDocument/2006/relationships/oleObject" Target="https://d.docs.live.net/21809706b32b28b8/Documents/Financial%20Models/STI/STI%20Model.xlsx!Valuation%20Summary!R64C3:R66C5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1.wmf"/><Relationship Id="rId11" Type="http://schemas.openxmlformats.org/officeDocument/2006/relationships/image" Target="../media/image65.wmf"/><Relationship Id="rId5" Type="http://schemas.openxmlformats.org/officeDocument/2006/relationships/oleObject" Target="???" TargetMode="External"/><Relationship Id="rId10" Type="http://schemas.openxmlformats.org/officeDocument/2006/relationships/oleObject" Target="https://d.docs.live.net/21809706b32b28b8/Documents/Financial%20Models/STI/STI%20Model.xlsx!Valuation%20Summary!R62C3:R62C4" TargetMode="External"/><Relationship Id="rId4" Type="http://schemas.openxmlformats.org/officeDocument/2006/relationships/image" Target="../media/image56.emf"/><Relationship Id="rId9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https://d.docs.live.net/21809706b32b28b8/Documents/Financial%20Models/STI/STI%20Model.xlsx!GDP%20-%20Bank%20Performance!R129C9:R129C12" TargetMode="External"/><Relationship Id="rId3" Type="http://schemas.openxmlformats.org/officeDocument/2006/relationships/image" Target="../media/image4.png"/><Relationship Id="rId7" Type="http://schemas.openxmlformats.org/officeDocument/2006/relationships/chart" Target="../charts/chart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chart" Target="../charts/chart23.xml"/><Relationship Id="rId5" Type="http://schemas.openxmlformats.org/officeDocument/2006/relationships/image" Target="../media/image68.emf"/><Relationship Id="rId4" Type="http://schemas.openxmlformats.org/officeDocument/2006/relationships/oleObject" Target="https://d.docs.live.net/21809706b32b28b8/Documents/Financial%20Models/STI/STI%20Model.xlsx!UNRATE%20-%20Bank%20Performance!R328C8:R328C11" TargetMode="External"/><Relationship Id="rId9" Type="http://schemas.openxmlformats.org/officeDocument/2006/relationships/image" Target="../media/image69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https://d.docs.live.net/21809706b32b28b8/Documents/Financial%20Models/STI/STI%20Model.xlsx!Nonperforming%20Loans!R147C6:R147C9" TargetMode="External"/><Relationship Id="rId3" Type="http://schemas.openxmlformats.org/officeDocument/2006/relationships/image" Target="../media/image4.png"/><Relationship Id="rId7" Type="http://schemas.openxmlformats.org/officeDocument/2006/relationships/chart" Target="../charts/chart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chart" Target="../charts/chart25.xml"/><Relationship Id="rId5" Type="http://schemas.openxmlformats.org/officeDocument/2006/relationships/image" Target="../media/image70.emf"/><Relationship Id="rId4" Type="http://schemas.openxmlformats.org/officeDocument/2006/relationships/oleObject" Target="https://d.docs.live.net/21809706b32b28b8/Documents/Financial%20Models/STI/STI%20Model.xlsx!Bank%20Stock%20Perf%20-%20NCO!R7150C10:R7150C13" TargetMode="External"/><Relationship Id="rId9" Type="http://schemas.openxmlformats.org/officeDocument/2006/relationships/image" Target="../media/image71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image" Target="../media/image4.png"/><Relationship Id="rId7" Type="http://schemas.openxmlformats.org/officeDocument/2006/relationships/oleObject" Target="https://d.docs.live.net/21809706b32b28b8/Documents/Financial%20Models/STI/STI%20Model.xlsx!Bank%20Prof%20&amp;%20Yield%20Spreads!R6364C11:R6364C13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chart" Target="../charts/chart27.xml"/><Relationship Id="rId5" Type="http://schemas.openxmlformats.org/officeDocument/2006/relationships/image" Target="../media/image72.emf"/><Relationship Id="rId4" Type="http://schemas.openxmlformats.org/officeDocument/2006/relationships/oleObject" Target="https://d.docs.live.net/21809706b32b28b8/Documents/Financial%20Models/STI/STI%20Model.xlsx!Bank%20Prof%20&amp;%20Yield%20Spreads!R6344C11:R6344C13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https://d.docs.live.net/21809706b32b28b8/Documents/Financial%20Models/STI/STI%20Model.xlsx!Bank%20Stock%20Perf%20-%202%20Year%20Rates!R21C2:R23C16" TargetMode="External"/><Relationship Id="rId13" Type="http://schemas.openxmlformats.org/officeDocument/2006/relationships/image" Target="../media/image76.emf"/><Relationship Id="rId18" Type="http://schemas.openxmlformats.org/officeDocument/2006/relationships/oleObject" Target="https://d.docs.live.net/21809706b32b28b8/Documents/Financial%20Models/STI/STI%20Model.xlsx!Bank%20Stock%20Perf%20-%2010%20Year%20Rates!R2C2:R20C16" TargetMode="External"/><Relationship Id="rId3" Type="http://schemas.openxmlformats.org/officeDocument/2006/relationships/oleObject" Target="https://d.docs.live.net/21809706b32b28b8/Documents/Financial%20Models/STI/STI%20Model.xlsx!Dividends!R8C22:R8C25" TargetMode="External"/><Relationship Id="rId7" Type="http://schemas.openxmlformats.org/officeDocument/2006/relationships/image" Target="../media/image4.png"/><Relationship Id="rId12" Type="http://schemas.openxmlformats.org/officeDocument/2006/relationships/oleObject" Target="https://d.docs.live.net/21809706b32b28b8/Documents/Financial%20Models/STI/STI%20Model.xlsx!Bank%20Stock%20Perf%20-%202%20Year%20Rates!R25C2:R43C16" TargetMode="External"/><Relationship Id="rId17" Type="http://schemas.openxmlformats.org/officeDocument/2006/relationships/image" Target="../media/image78.emf"/><Relationship Id="rId2" Type="http://schemas.openxmlformats.org/officeDocument/2006/relationships/slideLayout" Target="../slideLayouts/slideLayout2.xml"/><Relationship Id="rId16" Type="http://schemas.openxmlformats.org/officeDocument/2006/relationships/oleObject" Target="https://d.docs.live.net/21809706b32b28b8/Documents/Financial%20Models/STI/STI%20Model.xlsx!Bank%20Stock%20Perf%20-%202%20Year%20Rates!R45C2:R63C16" TargetMode="Externa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1.wmf"/><Relationship Id="rId11" Type="http://schemas.openxmlformats.org/officeDocument/2006/relationships/image" Target="../media/image75.emf"/><Relationship Id="rId5" Type="http://schemas.openxmlformats.org/officeDocument/2006/relationships/oleObject" Target="???" TargetMode="External"/><Relationship Id="rId15" Type="http://schemas.openxmlformats.org/officeDocument/2006/relationships/image" Target="../media/image77.emf"/><Relationship Id="rId10" Type="http://schemas.openxmlformats.org/officeDocument/2006/relationships/oleObject" Target="https://d.docs.live.net/21809706b32b28b8/Documents/Financial%20Models/STI/STI%20Model.xlsx!Bank%20Stock%20Perf%20-%202%20Year%20Rates!R2C2:R20C16" TargetMode="External"/><Relationship Id="rId19" Type="http://schemas.openxmlformats.org/officeDocument/2006/relationships/image" Target="../media/image79.emf"/><Relationship Id="rId4" Type="http://schemas.openxmlformats.org/officeDocument/2006/relationships/image" Target="../media/image56.emf"/><Relationship Id="rId9" Type="http://schemas.openxmlformats.org/officeDocument/2006/relationships/image" Target="../media/image74.emf"/><Relationship Id="rId14" Type="http://schemas.openxmlformats.org/officeDocument/2006/relationships/oleObject" Target="https://d.docs.live.net/21809706b32b28b8/Documents/Financial%20Models/STI/STI%20Model.xlsx!Bank%20Stock%20Perf%20-%202%20Year%20Rates!R64C2:R64C16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chart" Target="../charts/chart1.xml"/><Relationship Id="rId7" Type="http://schemas.openxmlformats.org/officeDocument/2006/relationships/oleObject" Target="https://d.docs.live.net/21809706b32b28b8/Documents/Financial%20Models/STI/STI%20Model.xlsx!Comparative%20Returns!R2C3:R2C8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11" Type="http://schemas.openxmlformats.org/officeDocument/2006/relationships/image" Target="../media/image16.emf"/><Relationship Id="rId5" Type="http://schemas.openxmlformats.org/officeDocument/2006/relationships/image" Target="../media/image14.wmf"/><Relationship Id="rId10" Type="http://schemas.openxmlformats.org/officeDocument/2006/relationships/oleObject" Target="file:///E:\Financial%20Models\STI\Graphs%20and%20Charts%20(STI).xlsx!Comparative%20Returns!R25C3:R33C8" TargetMode="External"/><Relationship Id="rId4" Type="http://schemas.openxmlformats.org/officeDocument/2006/relationships/oleObject" Target="https://d.docs.live.net/21809706b32b28b8/Documents/Financial%20Models/STI/STI%20Model.xlsx!Stock%20&amp;%20Index%20Performance!R1268C11:R1268C14" TargetMode="External"/><Relationship Id="rId9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4.png"/><Relationship Id="rId7" Type="http://schemas.openxmlformats.org/officeDocument/2006/relationships/image" Target="../media/image18.emf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https://d.docs.live.net/21809706b32b28b8/Documents/Financial%20Models/STI/STI%20Model.xlsx!Performance%20Metrics!R132C31:R132C33" TargetMode="External"/><Relationship Id="rId11" Type="http://schemas.openxmlformats.org/officeDocument/2006/relationships/oleObject" Target="https://d.docs.live.net/21809706b32b28b8/Documents/Financial%20Models/STI/STI%20Model.xlsx!Performance%20Metrics!R119C17:R119C20" TargetMode="External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oleObject" Target="https://d.docs.live.net/21809706b32b28b8/Documents/Financial%20Models/STI/STI%20Model.xlsx!Performance%20Metrics!R135C18:R135C21" TargetMode="External"/><Relationship Id="rId9" Type="http://schemas.openxmlformats.org/officeDocument/2006/relationships/oleObject" Target="https://d.docs.live.net/21809706b32b28b8/Documents/Financial%20Models/STI/STI%20Model.xlsx!Performance%20Metrics!R119C22:R131C3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1.emf"/><Relationship Id="rId4" Type="http://schemas.openxmlformats.org/officeDocument/2006/relationships/oleObject" Target="https://d.docs.live.net/21809706b32b28b8/Documents/Financial%20Models/STI/STI%20Model.xlsx!Loan%20Portfolio%20Mix!R12C14:R41C2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chart" Target="../charts/chart5.xml"/><Relationship Id="rId3" Type="http://schemas.openxmlformats.org/officeDocument/2006/relationships/oleObject" Target="https://d.docs.live.net/21809706b32b28b8/Documents/Financial%20Models/STI/STI%20Model.xlsx!Unemployment%20Rate!R409C3:R409C6" TargetMode="External"/><Relationship Id="rId7" Type="http://schemas.openxmlformats.org/officeDocument/2006/relationships/oleObject" Target="https://d.docs.live.net/21809706b32b28b8/Documents/Financial%20Models/STI/STI%20Model.xlsx!Personal%20Income!R409C3:R409C6" TargetMode="External"/><Relationship Id="rId12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emf"/><Relationship Id="rId11" Type="http://schemas.openxmlformats.org/officeDocument/2006/relationships/image" Target="../media/image4.png"/><Relationship Id="rId5" Type="http://schemas.openxmlformats.org/officeDocument/2006/relationships/oleObject" Target="https://d.docs.live.net/21809706b32b28b8/Documents/Financial%20Models/STI/STI%20Model.xlsx!Unemployment%20Rate!R426C3:R426C6" TargetMode="External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oleObject" Target="https://d.docs.live.net/21809706b32b28b8/Documents/Financial%20Models/STI/STI%20Model.xlsx!Personal%20Income!R426C3:R426C6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https://d.docs.live.net/21809706b32b28b8/Documents/Financial%20Models/STI/STI%20Model.xlsx!Private%20Housing%20Permits!R409C4:R409C7" TargetMode="External"/><Relationship Id="rId7" Type="http://schemas.openxmlformats.org/officeDocument/2006/relationships/oleObject" Target="https://d.docs.live.net/21809706b32b28b8/Documents/Financial%20Models/STI/STI%20Model.xlsx!Existing%20Home%20Sales!R78C2:R78C5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image" Target="../media/image28.emf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963" y="5835537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SunTrust Bank Stock Pitch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4770" y="6297202"/>
            <a:ext cx="6326993" cy="2"/>
          </a:xfrm>
          <a:prstGeom prst="line">
            <a:avLst/>
          </a:prstGeom>
          <a:ln w="349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https://static.seekingalpha.com/uploads/2016/8/5847171_14705064839686_rId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577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895567"/>
              </p:ext>
            </p:extLst>
          </p:nvPr>
        </p:nvGraphicFramePr>
        <p:xfrm>
          <a:off x="9258300" y="5924550"/>
          <a:ext cx="29337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2" name="Worksheet" r:id="rId4" imgW="2933640" imgH="933480" progId="Excel.Sheet.12">
                  <p:link updateAutomatic="1"/>
                </p:oleObj>
              </mc:Choice>
              <mc:Fallback>
                <p:oleObj name="Worksheet" r:id="rId4" imgW="2933640" imgH="93348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58300" y="5924550"/>
                        <a:ext cx="2933700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281093"/>
              </p:ext>
            </p:extLst>
          </p:nvPr>
        </p:nvGraphicFramePr>
        <p:xfrm>
          <a:off x="764770" y="6391275"/>
          <a:ext cx="55816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3" name="Worksheet" r:id="rId6" imgW="5581784" imgH="304708" progId="Excel.Sheet.12">
                  <p:link updateAutomatic="1"/>
                </p:oleObj>
              </mc:Choice>
              <mc:Fallback>
                <p:oleObj name="Worksheet" r:id="rId6" imgW="5581784" imgH="30470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4770" y="6391275"/>
                        <a:ext cx="558165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917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19600" y="3095626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C3C91"/>
                </a:solidFill>
              </a:rPr>
              <a:t>Industry Outlook</a:t>
            </a:r>
            <a:endParaRPr lang="en-US" sz="3600" dirty="0">
              <a:solidFill>
                <a:srgbClr val="0C3C91"/>
              </a:solidFill>
            </a:endParaRPr>
          </a:p>
        </p:txBody>
      </p:sp>
      <p:pic>
        <p:nvPicPr>
          <p:cNvPr id="63490" name="Picture 2" descr="https://www.suntrust.com/static/images/glyphs/glyph-business-corp-220x2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620" y="3741957"/>
            <a:ext cx="1508759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upload.wikimedia.org/wikipedia/en/thumb/3/32/SunTrust_Logo.svg/640px-SunTrust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030" y="6085423"/>
            <a:ext cx="1339970" cy="77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9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"/>
            <a:ext cx="12192000" cy="711809"/>
          </a:xfrm>
          <a:prstGeom prst="rect">
            <a:avLst/>
          </a:prstGeom>
          <a:solidFill>
            <a:srgbClr val="0C3C91"/>
          </a:solidFill>
          <a:ln>
            <a:solidFill>
              <a:srgbClr val="0C3C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Industry Outlook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782247"/>
              </p:ext>
            </p:extLst>
          </p:nvPr>
        </p:nvGraphicFramePr>
        <p:xfrm>
          <a:off x="1262063" y="1235639"/>
          <a:ext cx="409892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Worksheet" r:id="rId3" imgW="4400595" imgH="200064" progId="Excel.Sheet.12">
                  <p:link updateAutomatic="1"/>
                </p:oleObj>
              </mc:Choice>
              <mc:Fallback>
                <p:oleObj name="Worksheet" r:id="rId3" imgW="4400595" imgH="200064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2063" y="1235639"/>
                        <a:ext cx="4098925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1E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0822615"/>
              </p:ext>
            </p:extLst>
          </p:nvPr>
        </p:nvGraphicFramePr>
        <p:xfrm>
          <a:off x="1262063" y="1439154"/>
          <a:ext cx="4098925" cy="2476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0000000-0008-0000-1D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8427482"/>
              </p:ext>
            </p:extLst>
          </p:nvPr>
        </p:nvGraphicFramePr>
        <p:xfrm>
          <a:off x="1262063" y="3917673"/>
          <a:ext cx="4098925" cy="2476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146434"/>
              </p:ext>
            </p:extLst>
          </p:nvPr>
        </p:nvGraphicFramePr>
        <p:xfrm>
          <a:off x="1262063" y="6394450"/>
          <a:ext cx="409892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Worksheet" r:id="rId7" imgW="4400595" imgH="200064" progId="Excel.Sheet.12">
                  <p:link updateAutomatic="1"/>
                </p:oleObj>
              </mc:Choice>
              <mc:Fallback>
                <p:oleObj name="Worksheet" r:id="rId7" imgW="4400595" imgH="200064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62063" y="6394450"/>
                        <a:ext cx="4098925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6" descr="https://www.promenadeatcoconutcreek.com/wp-content/uploads/2017/08/PCC-SUNTRUST-LARGE-WHIT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008" y="0"/>
            <a:ext cx="1304991" cy="71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27214" y="1695143"/>
            <a:ext cx="1438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Return on Assets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827214" y="4236607"/>
            <a:ext cx="1438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Return on Equity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951550" y="1337151"/>
            <a:ext cx="406717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New Normal</a:t>
            </a:r>
          </a:p>
          <a:p>
            <a:endParaRPr lang="en-US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Macroeconomic trends boosted bank profitability, leading to higher Return on Assets and equity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Normalized bank returns (ROAs &amp; ROE) should be lower going forward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Since 1935, banks have traded higher than 1% Return on Asset s 17 times in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Industry average for Return on Assets is 0.73%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Industry average for Return on Equity is 9.92% </a:t>
            </a:r>
          </a:p>
        </p:txBody>
      </p:sp>
    </p:spTree>
    <p:extLst>
      <p:ext uri="{BB962C8B-B14F-4D97-AF65-F5344CB8AC3E}">
        <p14:creationId xmlns:p14="http://schemas.microsoft.com/office/powerpoint/2010/main" val="21514140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Chart bld="series"/>
        </p:bldSub>
      </p:bldGraphic>
      <p:bldGraphic spid="11" grpId="0" uiExpand="1">
        <p:bldSub>
          <a:bldChart bld="series"/>
        </p:bldSub>
      </p:bldGraphic>
      <p:bldP spid="4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"/>
            <a:ext cx="12192000" cy="711809"/>
          </a:xfrm>
          <a:prstGeom prst="rect">
            <a:avLst/>
          </a:prstGeom>
          <a:solidFill>
            <a:srgbClr val="0C3C91"/>
          </a:solidFill>
          <a:ln>
            <a:solidFill>
              <a:srgbClr val="0C3C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Industry Outlook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2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6405155"/>
              </p:ext>
            </p:extLst>
          </p:nvPr>
        </p:nvGraphicFramePr>
        <p:xfrm>
          <a:off x="6986588" y="1124941"/>
          <a:ext cx="4097337" cy="2419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0000000-0008-0000-1F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4498811"/>
              </p:ext>
            </p:extLst>
          </p:nvPr>
        </p:nvGraphicFramePr>
        <p:xfrm>
          <a:off x="6986588" y="3544292"/>
          <a:ext cx="4097337" cy="2505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717792"/>
              </p:ext>
            </p:extLst>
          </p:nvPr>
        </p:nvGraphicFramePr>
        <p:xfrm>
          <a:off x="6986587" y="6217146"/>
          <a:ext cx="4097337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Worksheet" r:id="rId5" imgW="4400595" imgH="200064" progId="Excel.Sheet.12">
                  <p:link updateAutomatic="1"/>
                </p:oleObj>
              </mc:Choice>
              <mc:Fallback>
                <p:oleObj name="Worksheet" r:id="rId5" imgW="4400595" imgH="200064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86587" y="6217146"/>
                        <a:ext cx="4097337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6" descr="https://www.promenadeatcoconutcreek.com/wp-content/uploads/2017/08/PCC-SUNTRUST-LARGE-WHIT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008" y="0"/>
            <a:ext cx="1304991" cy="71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57883" y="1124941"/>
            <a:ext cx="47434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Deposits are a key driver of Net Interest Income</a:t>
            </a:r>
          </a:p>
          <a:p>
            <a:endParaRPr lang="en-US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Comparing bank deposit rates to market interest rates provide a better sense of how meaningful deposits are to bank profitability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Deposits provide a stable source of funding and liquidity at a relatively low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Lower rates have placed downward pressure on bank profitability; Higher rates can potentially lead to higher Net Interest Income.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The spread between the NII and 2-year Treasury yields detail how  banks are able to control its funding cost.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Industry NII / 2-year spread: 0.93%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93395"/>
              </p:ext>
            </p:extLst>
          </p:nvPr>
        </p:nvGraphicFramePr>
        <p:xfrm>
          <a:off x="6986588" y="953491"/>
          <a:ext cx="4097336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Worksheet" r:id="rId8" imgW="4400595" imgH="171332" progId="Excel.Sheet.12">
                  <p:link updateAutomatic="1"/>
                </p:oleObj>
              </mc:Choice>
              <mc:Fallback>
                <p:oleObj name="Worksheet" r:id="rId8" imgW="4400595" imgH="17133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86588" y="953491"/>
                        <a:ext cx="4097336" cy="17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2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8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series"/>
        </p:bldSub>
      </p:bldGraphic>
      <p:bldGraphic spid="9" grpId="0" uiExpand="1">
        <p:bldSub>
          <a:bldChart bld="series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"/>
            <a:ext cx="12192000" cy="711809"/>
          </a:xfrm>
          <a:prstGeom prst="rect">
            <a:avLst/>
          </a:prstGeom>
          <a:solidFill>
            <a:srgbClr val="0C3C91"/>
          </a:solidFill>
          <a:ln>
            <a:solidFill>
              <a:srgbClr val="0C3C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Industry Outlook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780779"/>
              </p:ext>
            </p:extLst>
          </p:nvPr>
        </p:nvGraphicFramePr>
        <p:xfrm>
          <a:off x="1173163" y="1223826"/>
          <a:ext cx="4097337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Worksheet" r:id="rId3" imgW="4400595" imgH="171332" progId="Excel.Sheet.12">
                  <p:link updateAutomatic="1"/>
                </p:oleObj>
              </mc:Choice>
              <mc:Fallback>
                <p:oleObj name="Worksheet" r:id="rId3" imgW="4400595" imgH="17133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3163" y="1223826"/>
                        <a:ext cx="4097337" cy="17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2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6584381"/>
              </p:ext>
            </p:extLst>
          </p:nvPr>
        </p:nvGraphicFramePr>
        <p:xfrm>
          <a:off x="1173163" y="1423188"/>
          <a:ext cx="4097337" cy="242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0000000-0008-0000-2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910084"/>
              </p:ext>
            </p:extLst>
          </p:nvPr>
        </p:nvGraphicFramePr>
        <p:xfrm>
          <a:off x="1173163" y="3852063"/>
          <a:ext cx="4097338" cy="242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416510"/>
              </p:ext>
            </p:extLst>
          </p:nvPr>
        </p:nvGraphicFramePr>
        <p:xfrm>
          <a:off x="1173163" y="6278563"/>
          <a:ext cx="4097337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Worksheet" r:id="rId7" imgW="4400595" imgH="171332" progId="Excel.Sheet.12">
                  <p:link updateAutomatic="1"/>
                </p:oleObj>
              </mc:Choice>
              <mc:Fallback>
                <p:oleObj name="Worksheet" r:id="rId7" imgW="4400595" imgH="17133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73163" y="6278563"/>
                        <a:ext cx="4097337" cy="17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6" descr="https://www.promenadeatcoconutcreek.com/wp-content/uploads/2017/08/PCC-SUNTRUST-LARGE-WHIT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008" y="0"/>
            <a:ext cx="1304991" cy="71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64638" y="1309551"/>
            <a:ext cx="52578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Asset/Liability Sensitivity Management</a:t>
            </a:r>
          </a:p>
          <a:p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Interest rates play an important role in liability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Banks with more asset-sensitivity can expect to earn money on interest-earning assets as rates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Banks with more liability-sensitivity can expect to lose money as interest expenses outpace interest income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As interest rates change,  </a:t>
            </a:r>
            <a:r>
              <a:rPr lang="en-US" sz="1400" dirty="0"/>
              <a:t>b</a:t>
            </a:r>
            <a:r>
              <a:rPr lang="en-US" sz="1400" dirty="0" smtClean="0"/>
              <a:t>anks need to reprice interest rates on their assets/liabilities, which is challenging.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As interest rates increase, we can expect an increase in deposits and lower loan volumes.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How soon and how much a bank reprices its deposits depends on the Banks's strategy, interest rate lags, and other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0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4000"/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0"/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40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7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"/>
        </p:bldSub>
      </p:bldGraphic>
      <p:bldGraphic spid="9" grpId="0" uiExpand="1">
        <p:bldSub>
          <a:bldChart bld="series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"/>
            <a:ext cx="12192000" cy="711809"/>
          </a:xfrm>
          <a:prstGeom prst="rect">
            <a:avLst/>
          </a:prstGeom>
          <a:solidFill>
            <a:srgbClr val="0C3C91"/>
          </a:solidFill>
          <a:ln>
            <a:solidFill>
              <a:srgbClr val="0C3C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Industry Outlook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8212043"/>
              </p:ext>
            </p:extLst>
          </p:nvPr>
        </p:nvGraphicFramePr>
        <p:xfrm>
          <a:off x="6944216" y="1255460"/>
          <a:ext cx="4400550" cy="242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3470948"/>
              </p:ext>
            </p:extLst>
          </p:nvPr>
        </p:nvGraphicFramePr>
        <p:xfrm>
          <a:off x="6944216" y="3684335"/>
          <a:ext cx="4400550" cy="242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1" name="Picture 6" descr="https://www.promenadeatcoconutcreek.com/wp-content/uploads/2017/08/PCC-SUNTRUST-LARGE-WHIT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008" y="0"/>
            <a:ext cx="1304991" cy="71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077151" y="1732944"/>
            <a:ext cx="1114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Price / Book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9278908" y="4383031"/>
            <a:ext cx="1276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Price / Earnings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438140" y="1621063"/>
            <a:ext cx="48006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Valuing Commercial Banks</a:t>
            </a:r>
          </a:p>
          <a:p>
            <a:endParaRPr lang="en-US" sz="1400" dirty="0" smtClean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Banks are valued based on their earnings power, expected growth, and book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Book value is especially used during periods of earnings 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More conservative methods, like Price / Tangible Common Book Value, has become widely accepted after the financial crisis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12 year average Price / Book 1.32x; 13.83x Price / Earnings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Current P/B Ratio: 1.55x;  Current P/E Ratio: 18.26x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348599"/>
              </p:ext>
            </p:extLst>
          </p:nvPr>
        </p:nvGraphicFramePr>
        <p:xfrm>
          <a:off x="6944216" y="6118497"/>
          <a:ext cx="440055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Worksheet" r:id="rId6" imgW="4400595" imgH="171332" progId="Excel.Sheet.12">
                  <p:link updateAutomatic="1"/>
                </p:oleObj>
              </mc:Choice>
              <mc:Fallback>
                <p:oleObj name="Worksheet" r:id="rId6" imgW="4400595" imgH="17133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44216" y="6118497"/>
                        <a:ext cx="4400550" cy="17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940043"/>
              </p:ext>
            </p:extLst>
          </p:nvPr>
        </p:nvGraphicFramePr>
        <p:xfrm>
          <a:off x="6944216" y="1054408"/>
          <a:ext cx="4327687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Worksheet" r:id="rId8" imgW="4400595" imgH="171332" progId="Excel.Sheet.12">
                  <p:link updateAutomatic="1"/>
                </p:oleObj>
              </mc:Choice>
              <mc:Fallback>
                <p:oleObj name="Worksheet" r:id="rId8" imgW="4400595" imgH="17133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44216" y="1054408"/>
                        <a:ext cx="4327687" cy="17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487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0"/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4000"/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40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40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"/>
        </p:bldSub>
      </p:bldGraphic>
      <p:bldGraphic spid="9" grpId="0" uiExpand="1">
        <p:bldSub>
          <a:bldChart bld="series"/>
        </p:bldSub>
      </p:bldGraphic>
      <p:bldP spid="2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8993" y="3105835"/>
            <a:ext cx="3554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3C72"/>
                </a:solidFill>
              </a:rPr>
              <a:t>Investment Thesis</a:t>
            </a:r>
            <a:endParaRPr lang="en-US" sz="3600" dirty="0">
              <a:solidFill>
                <a:srgbClr val="003C72"/>
              </a:solidFill>
            </a:endParaRPr>
          </a:p>
        </p:txBody>
      </p:sp>
      <p:pic>
        <p:nvPicPr>
          <p:cNvPr id="64514" name="Picture 2" descr="https://www.suntrust.com/content/dam/suntrust/us/en/shared/2017/icon-library/glyph-pie-chart-investm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620" y="3752166"/>
            <a:ext cx="1508759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pload.wikimedia.org/wikipedia/en/thumb/3/32/SunTrust_Logo.svg/640px-SunTrust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030" y="6085423"/>
            <a:ext cx="1339970" cy="77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2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"/>
            <a:ext cx="12192000" cy="711809"/>
          </a:xfrm>
          <a:prstGeom prst="rect">
            <a:avLst/>
          </a:prstGeom>
          <a:solidFill>
            <a:srgbClr val="0C3C91"/>
          </a:solidFill>
          <a:ln>
            <a:solidFill>
              <a:srgbClr val="0C3C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Investment Thesis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2300-000003000000}"/>
              </a:ext>
            </a:extLst>
          </p:cNvPr>
          <p:cNvGraphicFramePr/>
          <p:nvPr/>
        </p:nvGraphicFramePr>
        <p:xfrm>
          <a:off x="6510340" y="13258800"/>
          <a:ext cx="4391025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521870"/>
              </p:ext>
            </p:extLst>
          </p:nvPr>
        </p:nvGraphicFramePr>
        <p:xfrm>
          <a:off x="1457325" y="1094381"/>
          <a:ext cx="4106863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Worksheet" r:id="rId4" imgW="4400595" imgH="200064" progId="Excel.Sheet.12">
                  <p:link updateAutomatic="1"/>
                </p:oleObj>
              </mc:Choice>
              <mc:Fallback>
                <p:oleObj name="Worksheet" r:id="rId4" imgW="4400595" imgH="200064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57325" y="1094381"/>
                        <a:ext cx="4106863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0000000-0008-0000-23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0298010"/>
              </p:ext>
            </p:extLst>
          </p:nvPr>
        </p:nvGraphicFramePr>
        <p:xfrm>
          <a:off x="1457325" y="1300746"/>
          <a:ext cx="4106863" cy="2476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690193"/>
              </p:ext>
            </p:extLst>
          </p:nvPr>
        </p:nvGraphicFramePr>
        <p:xfrm>
          <a:off x="1603374" y="6254490"/>
          <a:ext cx="409892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Worksheet" r:id="rId7" imgW="4400595" imgH="200064" progId="Excel.Sheet.12">
                  <p:link updateAutomatic="1"/>
                </p:oleObj>
              </mc:Choice>
              <mc:Fallback>
                <p:oleObj name="Worksheet" r:id="rId7" imgW="4400595" imgH="200064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03374" y="6254490"/>
                        <a:ext cx="4098925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1734060"/>
              </p:ext>
            </p:extLst>
          </p:nvPr>
        </p:nvGraphicFramePr>
        <p:xfrm>
          <a:off x="1457326" y="3777246"/>
          <a:ext cx="4244974" cy="2476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13" name="Picture 6" descr="https://www.promenadeatcoconutcreek.com/wp-content/uploads/2017/08/PCC-SUNTRUST-LARGE-WHIT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008" y="0"/>
            <a:ext cx="1304991" cy="71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00749" y="1877001"/>
            <a:ext cx="399097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Assumptions:</a:t>
            </a:r>
          </a:p>
          <a:p>
            <a:endParaRPr lang="en-US" sz="1400" dirty="0" smtClean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Flat Yield Curve Environment (driven partially by low inflation expectations)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Flat Yield Curve Environment also implies businesses are pessimistic about the 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Growth in Net Interest Margins will remain slow/flat for the foreseeable 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Flat yield curve will force SunTrust to purchase longer-term securities to take advantage of higher yields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485789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1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Chart bld="series"/>
        </p:bldSub>
      </p:bldGraphic>
      <p:bldGraphic spid="11" grpId="0" uiExpand="1">
        <p:bldSub>
          <a:bldChart bld="series"/>
        </p:bldSub>
      </p:bldGraphic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"/>
            <a:ext cx="12192000" cy="711809"/>
          </a:xfrm>
          <a:prstGeom prst="rect">
            <a:avLst/>
          </a:prstGeom>
          <a:solidFill>
            <a:srgbClr val="0C3C91"/>
          </a:solidFill>
          <a:ln>
            <a:solidFill>
              <a:srgbClr val="0C3C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Investment Thesis</a:t>
            </a:r>
          </a:p>
        </p:txBody>
      </p:sp>
      <p:pic>
        <p:nvPicPr>
          <p:cNvPr id="4" name="Picture 6" descr="https://www.promenadeatcoconutcreek.com/wp-content/uploads/2017/08/PCC-SUNTRUST-LARGE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008" y="0"/>
            <a:ext cx="1304991" cy="71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236586"/>
              </p:ext>
            </p:extLst>
          </p:nvPr>
        </p:nvGraphicFramePr>
        <p:xfrm>
          <a:off x="7291386" y="1312176"/>
          <a:ext cx="4400551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Worksheet" r:id="rId4" imgW="4400595" imgH="200064" progId="Excel.Sheet.12">
                  <p:link updateAutomatic="1"/>
                </p:oleObj>
              </mc:Choice>
              <mc:Fallback>
                <p:oleObj name="Worksheet" r:id="rId4" imgW="4400595" imgH="200064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91386" y="1312176"/>
                        <a:ext cx="4400551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175908"/>
              </p:ext>
            </p:extLst>
          </p:nvPr>
        </p:nvGraphicFramePr>
        <p:xfrm>
          <a:off x="7386603" y="5929312"/>
          <a:ext cx="4338672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Worksheet" r:id="rId6" imgW="4152810" imgH="200064" progId="Excel.Sheet.12">
                  <p:link updateAutomatic="1"/>
                </p:oleObj>
              </mc:Choice>
              <mc:Fallback>
                <p:oleObj name="Worksheet" r:id="rId6" imgW="4152810" imgH="200064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86603" y="5929312"/>
                        <a:ext cx="4338672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69283" y="1636911"/>
            <a:ext cx="46196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Stronger IB Fees and Improved Efficiency Ratio</a:t>
            </a:r>
          </a:p>
          <a:p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SunTrust continues to grow its middle market and small company franchise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Growth in Investment Banking fees led by equities underwriting and M&amp;A deals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SunTrust is also benefiting from its commercial banking division expanding into newer markets such as Texas and Ohio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SunTrust earnings should benefit from growing middle market investment banking and improving efficiency ratio due to technological investments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544142"/>
              </p:ext>
            </p:extLst>
          </p:nvPr>
        </p:nvGraphicFramePr>
        <p:xfrm>
          <a:off x="7291387" y="3710606"/>
          <a:ext cx="440055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0334542" y="3922395"/>
            <a:ext cx="0" cy="176055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6929577"/>
              </p:ext>
            </p:extLst>
          </p:nvPr>
        </p:nvGraphicFramePr>
        <p:xfrm>
          <a:off x="7291387" y="1506131"/>
          <a:ext cx="4433888" cy="2204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10487" y="1520049"/>
            <a:ext cx="1781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Investment Banking Fees</a:t>
            </a:r>
            <a:endParaRPr lang="en-US" sz="12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361432" y="1658548"/>
            <a:ext cx="0" cy="176055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40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1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"/>
                                        <p:tgtEl>
                                          <p:spTgt spid="16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"/>
                                        <p:tgtEl>
                                          <p:spTgt spid="13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"/>
                                        <p:tgtEl>
                                          <p:spTgt spid="16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00"/>
                                        <p:tgtEl>
                                          <p:spTgt spid="13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15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00"/>
                                        <p:tgtEl>
                                          <p:spTgt spid="16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"/>
                                        <p:tgtEl>
                                          <p:spTgt spid="13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5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"/>
                                        <p:tgtEl>
                                          <p:spTgt spid="16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00"/>
                                        <p:tgtEl>
                                          <p:spTgt spid="13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5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00"/>
                                        <p:tgtEl>
                                          <p:spTgt spid="16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00"/>
                                        <p:tgtEl>
                                          <p:spTgt spid="13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5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00"/>
                                        <p:tgtEl>
                                          <p:spTgt spid="16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00"/>
                                        <p:tgtEl>
                                          <p:spTgt spid="13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95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0" categoryIdx="6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200"/>
                                        <p:tgtEl>
                                          <p:spTgt spid="16">
                                            <p:graphicEl>
                                              <a:chart seriesIdx="0" categoryIdx="6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6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200"/>
                                        <p:tgtEl>
                                          <p:spTgt spid="13">
                                            <p:graphicEl>
                                              <a:chart seriesIdx="0" categoryIdx="6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15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0" categoryIdx="7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200"/>
                                        <p:tgtEl>
                                          <p:spTgt spid="16">
                                            <p:graphicEl>
                                              <a:chart seriesIdx="0" categoryIdx="7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7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200"/>
                                        <p:tgtEl>
                                          <p:spTgt spid="13">
                                            <p:graphicEl>
                                              <a:chart seriesIdx="0" categoryIdx="7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5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0" categoryIdx="8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200"/>
                                        <p:tgtEl>
                                          <p:spTgt spid="16">
                                            <p:graphicEl>
                                              <a:chart seriesIdx="0" categoryIdx="8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8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00"/>
                                        <p:tgtEl>
                                          <p:spTgt spid="13">
                                            <p:graphicEl>
                                              <a:chart seriesIdx="0" categoryIdx="8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0" categoryIdx="9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00"/>
                                        <p:tgtEl>
                                          <p:spTgt spid="16">
                                            <p:graphicEl>
                                              <a:chart seriesIdx="0" categoryIdx="9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9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200"/>
                                        <p:tgtEl>
                                          <p:spTgt spid="13">
                                            <p:graphicEl>
                                              <a:chart seriesIdx="0" categoryIdx="9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75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0" categoryIdx="1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200"/>
                                        <p:tgtEl>
                                          <p:spTgt spid="16">
                                            <p:graphicEl>
                                              <a:chart seriesIdx="0" categoryIdx="1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1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200"/>
                                        <p:tgtEl>
                                          <p:spTgt spid="13">
                                            <p:graphicEl>
                                              <a:chart seriesIdx="0" categoryIdx="1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95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0" categoryIdx="1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200"/>
                                        <p:tgtEl>
                                          <p:spTgt spid="16">
                                            <p:graphicEl>
                                              <a:chart seriesIdx="0" categoryIdx="1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1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200"/>
                                        <p:tgtEl>
                                          <p:spTgt spid="13">
                                            <p:graphicEl>
                                              <a:chart seriesIdx="0" categoryIdx="1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15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0" categoryIdx="1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200"/>
                                        <p:tgtEl>
                                          <p:spTgt spid="16">
                                            <p:graphicEl>
                                              <a:chart seriesIdx="0" categoryIdx="1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1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200"/>
                                        <p:tgtEl>
                                          <p:spTgt spid="13">
                                            <p:graphicEl>
                                              <a:chart seriesIdx="0" categoryIdx="1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350"/>
                            </p:stCondLst>
                            <p:childTnLst>
                              <p:par>
                                <p:cTn id="1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0" categoryIdx="1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200"/>
                                        <p:tgtEl>
                                          <p:spTgt spid="16">
                                            <p:graphicEl>
                                              <a:chart seriesIdx="0" categoryIdx="1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1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200"/>
                                        <p:tgtEl>
                                          <p:spTgt spid="13">
                                            <p:graphicEl>
                                              <a:chart seriesIdx="0" categoryIdx="1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55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0" categoryIdx="1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200"/>
                                        <p:tgtEl>
                                          <p:spTgt spid="16">
                                            <p:graphicEl>
                                              <a:chart seriesIdx="0" categoryIdx="1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1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200"/>
                                        <p:tgtEl>
                                          <p:spTgt spid="13">
                                            <p:graphicEl>
                                              <a:chart seriesIdx="0" categoryIdx="1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75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 uiExpand="1">
        <p:bldSub>
          <a:bldChart bld="seriesEl"/>
        </p:bldSub>
      </p:bldGraphic>
      <p:bldGraphic spid="13" grpId="0" uiExpand="1">
        <p:bldSub>
          <a:bldChart bld="seriesEl"/>
        </p:bldSub>
      </p:bldGraphic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22069" y="3105835"/>
            <a:ext cx="194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3C72"/>
                </a:solidFill>
              </a:rPr>
              <a:t>Valuation</a:t>
            </a:r>
            <a:endParaRPr lang="en-US" sz="3600" dirty="0">
              <a:solidFill>
                <a:srgbClr val="003C72"/>
              </a:solidFill>
            </a:endParaRPr>
          </a:p>
        </p:txBody>
      </p:sp>
      <p:pic>
        <p:nvPicPr>
          <p:cNvPr id="65538" name="Picture 2" descr="https://www.suntrust.com/content/dam/suntrust/us/en/shared/2017/icon-library/glyph-bar-graph-increasing-select-credit-220x2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620" y="3752166"/>
            <a:ext cx="1508759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upload.wikimedia.org/wikipedia/en/thumb/3/32/SunTrust_Logo.svg/640px-SunTrust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030" y="6085423"/>
            <a:ext cx="1339970" cy="77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2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"/>
            <a:ext cx="12192000" cy="711809"/>
          </a:xfrm>
          <a:prstGeom prst="rect">
            <a:avLst/>
          </a:prstGeom>
          <a:solidFill>
            <a:srgbClr val="0C3C91"/>
          </a:solidFill>
          <a:ln>
            <a:solidFill>
              <a:srgbClr val="0C3C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Valuation I: Comparable Companies Analysis</a:t>
            </a:r>
          </a:p>
        </p:txBody>
      </p:sp>
      <p:pic>
        <p:nvPicPr>
          <p:cNvPr id="4" name="Picture 6" descr="https://www.promenadeatcoconutcreek.com/wp-content/uploads/2017/08/PCC-SUNTRUST-LARGE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008" y="0"/>
            <a:ext cx="1304991" cy="71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809131"/>
              </p:ext>
            </p:extLst>
          </p:nvPr>
        </p:nvGraphicFramePr>
        <p:xfrm>
          <a:off x="295275" y="1423786"/>
          <a:ext cx="11601450" cy="477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Worksheet" r:id="rId4" imgW="11601360" imgH="4772160" progId="Excel.Sheet.12">
                  <p:link updateAutomatic="1"/>
                </p:oleObj>
              </mc:Choice>
              <mc:Fallback>
                <p:oleObj name="Worksheet" r:id="rId4" imgW="11601360" imgH="477216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5275" y="1423786"/>
                        <a:ext cx="11601450" cy="477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5995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"/>
            <a:ext cx="12192000" cy="711809"/>
          </a:xfrm>
          <a:prstGeom prst="rect">
            <a:avLst/>
          </a:prstGeom>
          <a:solidFill>
            <a:srgbClr val="0C3C91"/>
          </a:solidFill>
          <a:ln>
            <a:solidFill>
              <a:srgbClr val="003C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Table Of Contents</a:t>
            </a:r>
            <a:endParaRPr lang="en-US" sz="3600" dirty="0"/>
          </a:p>
        </p:txBody>
      </p:sp>
      <p:pic>
        <p:nvPicPr>
          <p:cNvPr id="39942" name="Picture 6" descr="https://www.promenadeatcoconutcreek.com/wp-content/uploads/2017/08/PCC-SUNTRUST-LARGE-WHI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008" y="0"/>
            <a:ext cx="1304991" cy="71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43438" y="1582341"/>
            <a:ext cx="29051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Company Overview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Macroeconomic Outlook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Industry Outlook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Investment Thesis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Valuation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Risk Factors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50135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"/>
            <a:ext cx="12192000" cy="711809"/>
          </a:xfrm>
          <a:prstGeom prst="rect">
            <a:avLst/>
          </a:prstGeom>
          <a:solidFill>
            <a:srgbClr val="0C3C91"/>
          </a:solidFill>
          <a:ln>
            <a:solidFill>
              <a:srgbClr val="0C3C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Valuation I: Comparable Companies 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28386" y="1059330"/>
            <a:ext cx="38835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Valuation Summary:</a:t>
            </a:r>
          </a:p>
          <a:p>
            <a:endParaRPr lang="en-US" sz="200" dirty="0" smtClean="0"/>
          </a:p>
          <a:p>
            <a:endParaRPr lang="en-US" dirty="0" smtClean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8869"/>
              </p:ext>
            </p:extLst>
          </p:nvPr>
        </p:nvGraphicFramePr>
        <p:xfrm>
          <a:off x="365125" y="1058863"/>
          <a:ext cx="6985000" cy="481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Worksheet" r:id="rId3" imgW="7238880" imgH="4809960" progId="Excel.Sheet.12">
                  <p:link updateAutomatic="1"/>
                </p:oleObj>
              </mc:Choice>
              <mc:Fallback>
                <p:oleObj name="Worksheet" r:id="rId3" imgW="7238880" imgH="480996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125" y="1058863"/>
                        <a:ext cx="6985000" cy="481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6" descr="https://www.promenadeatcoconutcreek.com/wp-content/uploads/2017/08/PCC-SUNTRUST-LARGE-WHIT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008" y="0"/>
            <a:ext cx="1304991" cy="71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391098"/>
              </p:ext>
            </p:extLst>
          </p:nvPr>
        </p:nvGraphicFramePr>
        <p:xfrm>
          <a:off x="8145463" y="1655908"/>
          <a:ext cx="723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Worksheet" r:id="rId6" imgW="723960" imgH="304920" progId="Excel.Sheet.12">
                  <p:link updateAutomatic="1"/>
                </p:oleObj>
              </mc:Choice>
              <mc:Fallback>
                <p:oleObj name="Worksheet" r:id="rId6" imgW="723960" imgH="30492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45463" y="1655908"/>
                        <a:ext cx="7239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847807"/>
              </p:ext>
            </p:extLst>
          </p:nvPr>
        </p:nvGraphicFramePr>
        <p:xfrm>
          <a:off x="10163175" y="2308225"/>
          <a:ext cx="7239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Worksheet" r:id="rId8" imgW="723960" imgH="200160" progId="Excel.Sheet.12">
                  <p:link updateAutomatic="1"/>
                </p:oleObj>
              </mc:Choice>
              <mc:Fallback>
                <p:oleObj name="Worksheet" r:id="rId8" imgW="723960" imgH="20016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163175" y="2308225"/>
                        <a:ext cx="723900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950752"/>
              </p:ext>
            </p:extLst>
          </p:nvPr>
        </p:nvGraphicFramePr>
        <p:xfrm>
          <a:off x="8188325" y="1655763"/>
          <a:ext cx="21526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Worksheet" r:id="rId10" imgW="2152800" imgH="304920" progId="Excel.Sheet.12">
                  <p:link updateAutomatic="1"/>
                </p:oleObj>
              </mc:Choice>
              <mc:Fallback>
                <p:oleObj name="Worksheet" r:id="rId10" imgW="2152800" imgH="30492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188325" y="1655763"/>
                        <a:ext cx="215265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128651"/>
              </p:ext>
            </p:extLst>
          </p:nvPr>
        </p:nvGraphicFramePr>
        <p:xfrm>
          <a:off x="8187979" y="2203450"/>
          <a:ext cx="28670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Worksheet" r:id="rId12" imgW="2867040" imgH="304920" progId="Excel.Sheet.12">
                  <p:link updateAutomatic="1"/>
                </p:oleObj>
              </mc:Choice>
              <mc:Fallback>
                <p:oleObj name="Worksheet" r:id="rId12" imgW="2867040" imgH="30492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187979" y="2203450"/>
                        <a:ext cx="2867025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3960"/>
              </p:ext>
            </p:extLst>
          </p:nvPr>
        </p:nvGraphicFramePr>
        <p:xfrm>
          <a:off x="8187979" y="2750992"/>
          <a:ext cx="28670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Worksheet" r:id="rId14" imgW="2867040" imgH="304920" progId="Excel.Sheet.12">
                  <p:link updateAutomatic="1"/>
                </p:oleObj>
              </mc:Choice>
              <mc:Fallback>
                <p:oleObj name="Worksheet" r:id="rId14" imgW="2867040" imgH="30492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187979" y="2750992"/>
                        <a:ext cx="2867025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64984"/>
              </p:ext>
            </p:extLst>
          </p:nvPr>
        </p:nvGraphicFramePr>
        <p:xfrm>
          <a:off x="8187979" y="3298534"/>
          <a:ext cx="40862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" name="Worksheet" r:id="rId16" imgW="4086360" imgH="304920" progId="Excel.Sheet.12">
                  <p:link updateAutomatic="1"/>
                </p:oleObj>
              </mc:Choice>
              <mc:Fallback>
                <p:oleObj name="Worksheet" r:id="rId16" imgW="4086360" imgH="30492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187979" y="3298534"/>
                        <a:ext cx="4086225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769014"/>
              </p:ext>
            </p:extLst>
          </p:nvPr>
        </p:nvGraphicFramePr>
        <p:xfrm>
          <a:off x="8187979" y="3846076"/>
          <a:ext cx="40862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Worksheet" r:id="rId18" imgW="4086360" imgH="304920" progId="Excel.Sheet.12">
                  <p:link updateAutomatic="1"/>
                </p:oleObj>
              </mc:Choice>
              <mc:Fallback>
                <p:oleObj name="Worksheet" r:id="rId18" imgW="4086360" imgH="30492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187979" y="3846076"/>
                        <a:ext cx="4086225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78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"/>
            <a:ext cx="12192000" cy="711809"/>
          </a:xfrm>
          <a:prstGeom prst="rect">
            <a:avLst/>
          </a:prstGeom>
          <a:solidFill>
            <a:srgbClr val="0C3C91"/>
          </a:solidFill>
          <a:ln>
            <a:solidFill>
              <a:srgbClr val="0C3C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Valuation II: Dividend Discount Model</a:t>
            </a:r>
            <a:endParaRPr lang="en-US" sz="3600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535288"/>
              </p:ext>
            </p:extLst>
          </p:nvPr>
        </p:nvGraphicFramePr>
        <p:xfrm>
          <a:off x="479425" y="5953478"/>
          <a:ext cx="440055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Worksheet" r:id="rId3" imgW="4400640" imgH="200160" progId="Excel.Sheet.12">
                  <p:link updateAutomatic="1"/>
                </p:oleObj>
              </mc:Choice>
              <mc:Fallback>
                <p:oleObj name="Worksheet" r:id="rId3" imgW="4400640" imgH="20016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425" y="5953478"/>
                        <a:ext cx="4400550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6" descr="https://www.promenadeatcoconutcreek.com/wp-content/uploads/2017/08/PCC-SUNTRUST-LARGE-WHIT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008" y="0"/>
            <a:ext cx="1304991" cy="71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30750" y="1749527"/>
            <a:ext cx="43624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Dividend Growth Model Assumptions</a:t>
            </a:r>
          </a:p>
          <a:p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Previous 5 Year Growth Rate: 26.56%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Dividends growing at an annual rate of 17.48%  for 8 years before level of at 4% annually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Net Income grows at an annual rate of 6.55% per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Shareholders Equity grows at an average annual rate of 5</a:t>
            </a:r>
            <a:r>
              <a:rPr lang="en-US" sz="1400" i="1" dirty="0" smtClean="0"/>
              <a:t>% per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Cost of Equity: 8.0%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Risk-Weighted Assets Growth: 4.0%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00000000-0008-0000-27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996635"/>
              </p:ext>
            </p:extLst>
          </p:nvPr>
        </p:nvGraphicFramePr>
        <p:xfrm>
          <a:off x="474663" y="3661236"/>
          <a:ext cx="4396172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00000000-0008-0000-26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2166110"/>
              </p:ext>
            </p:extLst>
          </p:nvPr>
        </p:nvGraphicFramePr>
        <p:xfrm>
          <a:off x="488950" y="1396838"/>
          <a:ext cx="4391025" cy="2261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300557" y="4174098"/>
            <a:ext cx="1579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Tier 1 Capital Ratio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88621" y="1703952"/>
            <a:ext cx="1579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Dividends</a:t>
            </a:r>
            <a:endParaRPr lang="en-US" sz="12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288742"/>
              </p:ext>
            </p:extLst>
          </p:nvPr>
        </p:nvGraphicFramePr>
        <p:xfrm>
          <a:off x="470285" y="1193692"/>
          <a:ext cx="440055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Worksheet" r:id="rId8" imgW="4400595" imgH="200064" progId="Excel.Sheet.12">
                  <p:link updateAutomatic="1"/>
                </p:oleObj>
              </mc:Choice>
              <mc:Fallback>
                <p:oleObj name="Worksheet" r:id="rId8" imgW="4400595" imgH="200064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0285" y="1193692"/>
                        <a:ext cx="4400550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832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00"/>
                                        <p:tgtEl>
                                          <p:spTgt spid="22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"/>
                                        <p:tgtEl>
                                          <p:spTgt spid="2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00"/>
                                        <p:tgtEl>
                                          <p:spTgt spid="22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00"/>
                                        <p:tgtEl>
                                          <p:spTgt spid="2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00"/>
                                        <p:tgtEl>
                                          <p:spTgt spid="22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00"/>
                                        <p:tgtEl>
                                          <p:spTgt spid="2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00"/>
                                        <p:tgtEl>
                                          <p:spTgt spid="22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00"/>
                                        <p:tgtEl>
                                          <p:spTgt spid="2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8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200"/>
                                        <p:tgtEl>
                                          <p:spTgt spid="22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00"/>
                                        <p:tgtEl>
                                          <p:spTgt spid="24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00"/>
                                        <p:tgtEl>
                                          <p:spTgt spid="22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200"/>
                                        <p:tgtEl>
                                          <p:spTgt spid="24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0" categoryIdx="6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200"/>
                                        <p:tgtEl>
                                          <p:spTgt spid="22">
                                            <p:graphicEl>
                                              <a:chart seriesIdx="0" categoryIdx="6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0" categoryIdx="6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00"/>
                                        <p:tgtEl>
                                          <p:spTgt spid="24">
                                            <p:graphicEl>
                                              <a:chart seriesIdx="0" categoryIdx="6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4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0" categoryIdx="7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00"/>
                                        <p:tgtEl>
                                          <p:spTgt spid="22">
                                            <p:graphicEl>
                                              <a:chart seriesIdx="0" categoryIdx="7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0" categoryIdx="7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200"/>
                                        <p:tgtEl>
                                          <p:spTgt spid="24">
                                            <p:graphicEl>
                                              <a:chart seriesIdx="0" categoryIdx="7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0" categoryIdx="8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200"/>
                                        <p:tgtEl>
                                          <p:spTgt spid="22">
                                            <p:graphicEl>
                                              <a:chart seriesIdx="0" categoryIdx="8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0" categoryIdx="8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200"/>
                                        <p:tgtEl>
                                          <p:spTgt spid="24">
                                            <p:graphicEl>
                                              <a:chart seriesIdx="0" categoryIdx="8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8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0" categoryIdx="9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200"/>
                                        <p:tgtEl>
                                          <p:spTgt spid="22">
                                            <p:graphicEl>
                                              <a:chart seriesIdx="0" categoryIdx="9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0" categoryIdx="9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"/>
                                        <p:tgtEl>
                                          <p:spTgt spid="24">
                                            <p:graphicEl>
                                              <a:chart seriesIdx="0" categoryIdx="9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0" categoryIdx="1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200"/>
                                        <p:tgtEl>
                                          <p:spTgt spid="22">
                                            <p:graphicEl>
                                              <a:chart seriesIdx="0" categoryIdx="1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0" categoryIdx="1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200"/>
                                        <p:tgtEl>
                                          <p:spTgt spid="24">
                                            <p:graphicEl>
                                              <a:chart seriesIdx="0" categoryIdx="1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2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0" categoryIdx="1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200"/>
                                        <p:tgtEl>
                                          <p:spTgt spid="22">
                                            <p:graphicEl>
                                              <a:chart seriesIdx="0" categoryIdx="1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0" categoryIdx="1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200"/>
                                        <p:tgtEl>
                                          <p:spTgt spid="24">
                                            <p:graphicEl>
                                              <a:chart seriesIdx="0" categoryIdx="1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40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0" categoryIdx="1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200"/>
                                        <p:tgtEl>
                                          <p:spTgt spid="22">
                                            <p:graphicEl>
                                              <a:chart seriesIdx="0" categoryIdx="1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0" categoryIdx="1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200"/>
                                        <p:tgtEl>
                                          <p:spTgt spid="24">
                                            <p:graphicEl>
                                              <a:chart seriesIdx="0" categoryIdx="1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600"/>
                            </p:stCondLst>
                            <p:childTnLst>
                              <p:par>
                                <p:cTn id="1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0" categoryIdx="1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200"/>
                                        <p:tgtEl>
                                          <p:spTgt spid="22">
                                            <p:graphicEl>
                                              <a:chart seriesIdx="0" categoryIdx="1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0" categoryIdx="1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200"/>
                                        <p:tgtEl>
                                          <p:spTgt spid="24">
                                            <p:graphicEl>
                                              <a:chart seriesIdx="0" categoryIdx="1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80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0" categoryIdx="1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200"/>
                                        <p:tgtEl>
                                          <p:spTgt spid="22">
                                            <p:graphicEl>
                                              <a:chart seriesIdx="0" categoryIdx="1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000"/>
                            </p:stCondLst>
                            <p:childTnLst>
                              <p:par>
                                <p:cTn id="1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0" categoryIdx="1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200"/>
                                        <p:tgtEl>
                                          <p:spTgt spid="24">
                                            <p:graphicEl>
                                              <a:chart seriesIdx="0" categoryIdx="1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200"/>
                            </p:stCondLst>
                            <p:childTnLst>
                              <p:par>
                                <p:cTn id="1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0" categoryIdx="1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200"/>
                                        <p:tgtEl>
                                          <p:spTgt spid="24">
                                            <p:graphicEl>
                                              <a:chart seriesIdx="0" categoryIdx="1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4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0" categoryIdx="16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200"/>
                                        <p:tgtEl>
                                          <p:spTgt spid="24">
                                            <p:graphicEl>
                                              <a:chart seriesIdx="0" categoryIdx="16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600"/>
                            </p:stCondLst>
                            <p:childTnLst>
                              <p:par>
                                <p:cTn id="1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0" categoryIdx="17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200"/>
                                        <p:tgtEl>
                                          <p:spTgt spid="24">
                                            <p:graphicEl>
                                              <a:chart seriesIdx="0" categoryIdx="17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800"/>
                            </p:stCondLst>
                            <p:childTnLst>
                              <p:par>
                                <p:cTn id="1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0" categoryIdx="18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200"/>
                                        <p:tgtEl>
                                          <p:spTgt spid="24">
                                            <p:graphicEl>
                                              <a:chart seriesIdx="0" categoryIdx="18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2" grpId="0" uiExpand="1">
        <p:bldSub>
          <a:bldChart bld="seriesEl"/>
        </p:bldSub>
      </p:bldGraphic>
      <p:bldGraphic spid="24" grpId="0" uiExpand="1">
        <p:bldSub>
          <a:bldChart bld="seriesEl"/>
        </p:bldSub>
      </p:bldGraphic>
      <p:bldP spid="27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"/>
            <a:ext cx="12192000" cy="711809"/>
          </a:xfrm>
          <a:prstGeom prst="rect">
            <a:avLst/>
          </a:prstGeom>
          <a:solidFill>
            <a:srgbClr val="0C3C91"/>
          </a:solidFill>
          <a:ln>
            <a:solidFill>
              <a:srgbClr val="0C3C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Valuation II: Dividend Discount Model</a:t>
            </a:r>
            <a:endParaRPr lang="en-US" sz="3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820629"/>
              </p:ext>
            </p:extLst>
          </p:nvPr>
        </p:nvGraphicFramePr>
        <p:xfrm>
          <a:off x="1749425" y="844550"/>
          <a:ext cx="313372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Worksheet" r:id="rId3" imgW="3133703" imgH="200064" progId="Excel.Sheet.12">
                  <p:link updateAutomatic="1"/>
                </p:oleObj>
              </mc:Choice>
              <mc:Fallback>
                <p:oleObj name="Worksheet" r:id="rId3" imgW="3133703" imgH="200064" progId="Excel.Sheet.12">
                  <p:link updateAutomatic="1"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9425" y="844550"/>
                        <a:ext cx="3133725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6" descr="https://www.promenadeatcoconutcreek.com/wp-content/uploads/2017/08/PCC-SUNTRUST-LARGE-WHIT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008" y="0"/>
            <a:ext cx="1304991" cy="71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989514"/>
              </p:ext>
            </p:extLst>
          </p:nvPr>
        </p:nvGraphicFramePr>
        <p:xfrm>
          <a:off x="831850" y="844550"/>
          <a:ext cx="10526713" cy="317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Worksheet" r:id="rId6" imgW="11649240" imgH="3514680" progId="Excel.Sheet.12">
                  <p:link updateAutomatic="1"/>
                </p:oleObj>
              </mc:Choice>
              <mc:Fallback>
                <p:oleObj name="Worksheet" r:id="rId6" imgW="11649240" imgH="351468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1850" y="844550"/>
                        <a:ext cx="10526713" cy="3176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677939"/>
              </p:ext>
            </p:extLst>
          </p:nvPr>
        </p:nvGraphicFramePr>
        <p:xfrm>
          <a:off x="0" y="6677149"/>
          <a:ext cx="509587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Worksheet" r:id="rId8" imgW="5095800" imgH="200160" progId="Excel.Sheet.12">
                  <p:link updateAutomatic="1"/>
                </p:oleObj>
              </mc:Choice>
              <mc:Fallback>
                <p:oleObj name="Worksheet" r:id="rId8" imgW="5095800" imgH="20016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6677149"/>
                        <a:ext cx="5095875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984056"/>
              </p:ext>
            </p:extLst>
          </p:nvPr>
        </p:nvGraphicFramePr>
        <p:xfrm>
          <a:off x="1753148" y="4153635"/>
          <a:ext cx="3400425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name="Worksheet" r:id="rId10" imgW="3400492" imgH="2390841" progId="Excel.Sheet.12">
                  <p:link updateAutomatic="1"/>
                </p:oleObj>
              </mc:Choice>
              <mc:Fallback>
                <p:oleObj name="Worksheet" r:id="rId10" imgW="3400492" imgH="239084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53148" y="4153635"/>
                        <a:ext cx="3400425" cy="239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659808"/>
              </p:ext>
            </p:extLst>
          </p:nvPr>
        </p:nvGraphicFramePr>
        <p:xfrm>
          <a:off x="7486583" y="4153635"/>
          <a:ext cx="3400425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name="Worksheet" r:id="rId12" imgW="3400492" imgH="2390841" progId="Excel.Sheet.12">
                  <p:link updateAutomatic="1"/>
                </p:oleObj>
              </mc:Choice>
              <mc:Fallback>
                <p:oleObj name="Worksheet" r:id="rId12" imgW="3400492" imgH="239084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486583" y="4153635"/>
                        <a:ext cx="3400425" cy="239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411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"/>
            <a:ext cx="12192000" cy="711809"/>
          </a:xfrm>
          <a:prstGeom prst="rect">
            <a:avLst/>
          </a:prstGeom>
          <a:solidFill>
            <a:srgbClr val="0C3C91"/>
          </a:solidFill>
          <a:ln>
            <a:solidFill>
              <a:srgbClr val="0C3C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Valuation III: Regression Analysis</a:t>
            </a:r>
            <a:endParaRPr lang="en-US" sz="3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710415"/>
              </p:ext>
            </p:extLst>
          </p:nvPr>
        </p:nvGraphicFramePr>
        <p:xfrm>
          <a:off x="1749425" y="844550"/>
          <a:ext cx="313372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name="Worksheet" r:id="rId3" imgW="3133703" imgH="200064" progId="Excel.Sheet.12">
                  <p:link updateAutomatic="1"/>
                </p:oleObj>
              </mc:Choice>
              <mc:Fallback>
                <p:oleObj name="Worksheet" r:id="rId3" imgW="3133703" imgH="200064" progId="Excel.Sheet.12">
                  <p:link updateAutomatic="1"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9425" y="844550"/>
                        <a:ext cx="3133725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152286"/>
              </p:ext>
            </p:extLst>
          </p:nvPr>
        </p:nvGraphicFramePr>
        <p:xfrm>
          <a:off x="3768725" y="3521075"/>
          <a:ext cx="28575" cy="2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HTML Document" r:id="rId5" imgW="0" imgH="0" progId="htmlfile">
                  <p:link updateAutomatic="1"/>
                </p:oleObj>
              </mc:Choice>
              <mc:Fallback>
                <p:oleObj name="HTML Document" r:id="rId5" imgW="0" imgH="0" progId="htmlfil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68725" y="3521075"/>
                        <a:ext cx="28575" cy="28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https://www.promenadeatcoconutcreek.com/wp-content/uploads/2017/08/PCC-SUNTRUST-LARGE-WHIT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008" y="0"/>
            <a:ext cx="1304991" cy="71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19950" y="1044575"/>
            <a:ext cx="471487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Regression Analysis</a:t>
            </a:r>
          </a:p>
          <a:p>
            <a:endParaRPr lang="en-US" sz="1400" dirty="0" smtClean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Used to sanity-check intrinsic and relative valuation analysis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Correlation between Price / Tangible Book Value and Return on Common Tangible Equity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More comparable companies will have a higher R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, vice-versa for less comparable firms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Model implies companies with higher ROTCE should also trade at higher valuations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061945"/>
              </p:ext>
            </p:extLst>
          </p:nvPr>
        </p:nvGraphicFramePr>
        <p:xfrm>
          <a:off x="504825" y="944562"/>
          <a:ext cx="6715125" cy="423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Worksheet" r:id="rId8" imgW="6715080" imgH="4238640" progId="Excel.Sheet.12">
                  <p:link updateAutomatic="1"/>
                </p:oleObj>
              </mc:Choice>
              <mc:Fallback>
                <p:oleObj name="Worksheet" r:id="rId8" imgW="6715080" imgH="423864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4825" y="944562"/>
                        <a:ext cx="6715125" cy="423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488916"/>
              </p:ext>
            </p:extLst>
          </p:nvPr>
        </p:nvGraphicFramePr>
        <p:xfrm>
          <a:off x="528603" y="5415936"/>
          <a:ext cx="11010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name="Worksheet" r:id="rId10" imgW="11010960" imgH="1028880" progId="Excel.Sheet.12">
                  <p:link updateAutomatic="1"/>
                </p:oleObj>
              </mc:Choice>
              <mc:Fallback>
                <p:oleObj name="Worksheet" r:id="rId10" imgW="11010960" imgH="102888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8603" y="5415936"/>
                        <a:ext cx="11010900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096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"/>
            <a:ext cx="12192000" cy="711809"/>
          </a:xfrm>
          <a:prstGeom prst="rect">
            <a:avLst/>
          </a:prstGeom>
          <a:solidFill>
            <a:srgbClr val="0C3C91"/>
          </a:solidFill>
          <a:ln>
            <a:solidFill>
              <a:srgbClr val="0C3C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Valuation Summary</a:t>
            </a:r>
            <a:endParaRPr lang="en-US" sz="3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29641"/>
              </p:ext>
            </p:extLst>
          </p:nvPr>
        </p:nvGraphicFramePr>
        <p:xfrm>
          <a:off x="1749425" y="844550"/>
          <a:ext cx="313372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name="Worksheet" r:id="rId3" imgW="3133703" imgH="200064" progId="Excel.Sheet.12">
                  <p:link updateAutomatic="1"/>
                </p:oleObj>
              </mc:Choice>
              <mc:Fallback>
                <p:oleObj name="Worksheet" r:id="rId3" imgW="3133703" imgH="200064" progId="Excel.Sheet.12">
                  <p:link updateAutomatic="1"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9425" y="844550"/>
                        <a:ext cx="3133725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949779"/>
              </p:ext>
            </p:extLst>
          </p:nvPr>
        </p:nvGraphicFramePr>
        <p:xfrm>
          <a:off x="3768725" y="3521075"/>
          <a:ext cx="28575" cy="2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5" name="HTML Document" r:id="rId5" imgW="0" imgH="0" progId="htmlfile">
                  <p:link updateAutomatic="1"/>
                </p:oleObj>
              </mc:Choice>
              <mc:Fallback>
                <p:oleObj name="HTML Document" r:id="rId5" imgW="0" imgH="0" progId="htmlfile">
                  <p:link updateAutomatic="1"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68725" y="3521075"/>
                        <a:ext cx="28575" cy="28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129807"/>
              </p:ext>
            </p:extLst>
          </p:nvPr>
        </p:nvGraphicFramePr>
        <p:xfrm>
          <a:off x="155647" y="1177312"/>
          <a:ext cx="7572375" cy="481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6" name="Worksheet" r:id="rId7" imgW="7572240" imgH="4809960" progId="Excel.Sheet.12">
                  <p:link updateAutomatic="1"/>
                </p:oleObj>
              </mc:Choice>
              <mc:Fallback>
                <p:oleObj name="Worksheet" r:id="rId7" imgW="7572240" imgH="480996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5647" y="1177312"/>
                        <a:ext cx="7572375" cy="481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6" descr="https://www.promenadeatcoconutcreek.com/wp-content/uploads/2017/08/PCC-SUNTRUST-LARGE-WHIT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008" y="0"/>
            <a:ext cx="1304991" cy="71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049353" y="2643655"/>
            <a:ext cx="355406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SunTrust Fair Value</a:t>
            </a:r>
          </a:p>
          <a:p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Based on all valuation metrics, SunTrust is undervalued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−"/>
            </a:pPr>
            <a:r>
              <a:rPr lang="en-US" sz="1400" dirty="0" smtClean="0"/>
              <a:t> </a:t>
            </a:r>
            <a:endParaRPr lang="en-US" sz="1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658289"/>
              </p:ext>
            </p:extLst>
          </p:nvPr>
        </p:nvGraphicFramePr>
        <p:xfrm>
          <a:off x="8368579" y="3794039"/>
          <a:ext cx="2105025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7" name="Worksheet" r:id="rId10" imgW="2104920" imgH="247680" progId="Excel.Sheet.12">
                  <p:link updateAutomatic="1"/>
                </p:oleObj>
              </mc:Choice>
              <mc:Fallback>
                <p:oleObj name="Worksheet" r:id="rId10" imgW="2104920" imgH="24768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68579" y="3794039"/>
                        <a:ext cx="2105025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350607"/>
              </p:ext>
            </p:extLst>
          </p:nvPr>
        </p:nvGraphicFramePr>
        <p:xfrm>
          <a:off x="8368579" y="4246736"/>
          <a:ext cx="31527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8" name="Worksheet" r:id="rId12" imgW="3152880" imgH="723960" progId="Excel.Sheet.12">
                  <p:link updateAutomatic="1"/>
                </p:oleObj>
              </mc:Choice>
              <mc:Fallback>
                <p:oleObj name="Worksheet" r:id="rId12" imgW="3152880" imgH="72396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68579" y="4246736"/>
                        <a:ext cx="3152775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670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7905" y="3105835"/>
            <a:ext cx="239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C3C91"/>
                </a:solidFill>
              </a:rPr>
              <a:t>Risk Factors</a:t>
            </a:r>
            <a:endParaRPr lang="en-US" sz="3600" dirty="0">
              <a:solidFill>
                <a:srgbClr val="0C3C91"/>
              </a:solidFill>
            </a:endParaRPr>
          </a:p>
        </p:txBody>
      </p:sp>
      <p:pic>
        <p:nvPicPr>
          <p:cNvPr id="66564" name="Picture 4" descr="https://upload.wikimedia.org/wikipedia/en/thumb/3/32/SunTrust_Logo.svg/640px-SunTrust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030" y="6085423"/>
            <a:ext cx="1339970" cy="77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6" name="Picture 2" descr="Image result for suntrust ba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620" y="3752166"/>
            <a:ext cx="1508759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23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711809"/>
          </a:xfrm>
          <a:prstGeom prst="rect">
            <a:avLst/>
          </a:prstGeom>
          <a:solidFill>
            <a:srgbClr val="0C3C91"/>
          </a:solidFill>
          <a:ln>
            <a:solidFill>
              <a:srgbClr val="0C3C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Investment Risk</a:t>
            </a:r>
            <a:endParaRPr lang="en-US" sz="3600" dirty="0"/>
          </a:p>
        </p:txBody>
      </p:sp>
      <p:pic>
        <p:nvPicPr>
          <p:cNvPr id="12" name="Picture 6" descr="https://www.promenadeatcoconutcreek.com/wp-content/uploads/2017/08/PCC-SUNTRUST-LARGE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008" y="0"/>
            <a:ext cx="1304991" cy="71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670160"/>
              </p:ext>
            </p:extLst>
          </p:nvPr>
        </p:nvGraphicFramePr>
        <p:xfrm>
          <a:off x="7373863" y="1139677"/>
          <a:ext cx="440055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Worksheet" r:id="rId4" imgW="4400595" imgH="200064" progId="Excel.Sheet.12">
                  <p:link updateAutomatic="1"/>
                </p:oleObj>
              </mc:Choice>
              <mc:Fallback>
                <p:oleObj name="Worksheet" r:id="rId4" imgW="4400595" imgH="200064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73863" y="1139677"/>
                        <a:ext cx="4400550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0082595"/>
              </p:ext>
            </p:extLst>
          </p:nvPr>
        </p:nvGraphicFramePr>
        <p:xfrm>
          <a:off x="7373863" y="1339702"/>
          <a:ext cx="4391025" cy="2476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1952887"/>
              </p:ext>
            </p:extLst>
          </p:nvPr>
        </p:nvGraphicFramePr>
        <p:xfrm>
          <a:off x="7373864" y="3816202"/>
          <a:ext cx="440055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632077"/>
              </p:ext>
            </p:extLst>
          </p:nvPr>
        </p:nvGraphicFramePr>
        <p:xfrm>
          <a:off x="7373863" y="6102202"/>
          <a:ext cx="440055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Worksheet" r:id="rId8" imgW="4400595" imgH="200064" progId="Excel.Sheet.12">
                  <p:link updateAutomatic="1"/>
                </p:oleObj>
              </mc:Choice>
              <mc:Fallback>
                <p:oleObj name="Worksheet" r:id="rId8" imgW="4400595" imgH="200064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73863" y="6102202"/>
                        <a:ext cx="4400550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26549" y="1708469"/>
            <a:ext cx="458909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Impact from Changing Economic Trends</a:t>
            </a:r>
          </a:p>
          <a:p>
            <a:endParaRPr lang="en-US" sz="1400" dirty="0" smtClean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Deterioration in economic conditions could affect SunTrust financial results or condition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Slowing (or deteriorating) economic conditions could also erode consumer and investor confidence levels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Bank stocks tend to outperform during booming economic times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Although the chances of a recession are low, a declining economic environment would reduce loan growth</a:t>
            </a:r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8261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1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1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8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Chart bld="series"/>
        </p:bldSub>
      </p:bldGraphic>
      <p:bldGraphic spid="13" grpId="0" uiExpand="1">
        <p:bldSub>
          <a:bldChart bld="series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711809"/>
          </a:xfrm>
          <a:prstGeom prst="rect">
            <a:avLst/>
          </a:prstGeom>
          <a:solidFill>
            <a:srgbClr val="0C3C91"/>
          </a:solidFill>
          <a:ln>
            <a:solidFill>
              <a:srgbClr val="0C3C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Investment Risk</a:t>
            </a:r>
            <a:endParaRPr lang="en-US" sz="3600" dirty="0"/>
          </a:p>
        </p:txBody>
      </p:sp>
      <p:pic>
        <p:nvPicPr>
          <p:cNvPr id="12" name="Picture 6" descr="https://www.promenadeatcoconutcreek.com/wp-content/uploads/2017/08/PCC-SUNTRUST-LARGE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008" y="0"/>
            <a:ext cx="1304991" cy="71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981537"/>
              </p:ext>
            </p:extLst>
          </p:nvPr>
        </p:nvGraphicFramePr>
        <p:xfrm>
          <a:off x="733780" y="1216346"/>
          <a:ext cx="4400552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Worksheet" r:id="rId4" imgW="4400595" imgH="200064" progId="Excel.Sheet.12">
                  <p:link updateAutomatic="1"/>
                </p:oleObj>
              </mc:Choice>
              <mc:Fallback>
                <p:oleObj name="Worksheet" r:id="rId4" imgW="4400595" imgH="200064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3780" y="1216346"/>
                        <a:ext cx="4400552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762115"/>
              </p:ext>
            </p:extLst>
          </p:nvPr>
        </p:nvGraphicFramePr>
        <p:xfrm>
          <a:off x="733781" y="1416371"/>
          <a:ext cx="4391025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7292733"/>
              </p:ext>
            </p:extLst>
          </p:nvPr>
        </p:nvGraphicFramePr>
        <p:xfrm>
          <a:off x="733780" y="3702371"/>
          <a:ext cx="4391025" cy="2266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593003"/>
              </p:ext>
            </p:extLst>
          </p:nvPr>
        </p:nvGraphicFramePr>
        <p:xfrm>
          <a:off x="733781" y="5969321"/>
          <a:ext cx="440055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Worksheet" r:id="rId8" imgW="4400595" imgH="171332" progId="Excel.Sheet.12">
                  <p:link updateAutomatic="1"/>
                </p:oleObj>
              </mc:Choice>
              <mc:Fallback>
                <p:oleObj name="Worksheet" r:id="rId8" imgW="4400595" imgH="17133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3781" y="5969321"/>
                        <a:ext cx="4400550" cy="17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942176" y="2085800"/>
            <a:ext cx="458909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Impact from More Loan Defaults</a:t>
            </a:r>
          </a:p>
          <a:p>
            <a:endParaRPr lang="en-US" sz="1400" dirty="0" smtClean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Net Charge-Offs are estimates of the amount of loans expected to default.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Increases in the Net Charge-Off Rate imply more earnings pressure and occur during a weaker economy.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Banks generally underperform during periods of rising credit cost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Growing estimates in bad loans hurts earnings and capital as credit trends are likely to deteriorate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Current Delinquency Rate: 2.24%</a:t>
            </a:r>
          </a:p>
        </p:txBody>
      </p:sp>
    </p:spTree>
    <p:extLst>
      <p:ext uri="{BB962C8B-B14F-4D97-AF65-F5344CB8AC3E}">
        <p14:creationId xmlns:p14="http://schemas.microsoft.com/office/powerpoint/2010/main" val="139933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1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Chart bld="series"/>
        </p:bldSub>
      </p:bldGraphic>
      <p:bldGraphic spid="13" grpId="0" uiExpand="1">
        <p:bldSub>
          <a:bldChart bld="series"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711809"/>
          </a:xfrm>
          <a:prstGeom prst="rect">
            <a:avLst/>
          </a:prstGeom>
          <a:solidFill>
            <a:srgbClr val="0C3C91"/>
          </a:solidFill>
          <a:ln>
            <a:solidFill>
              <a:srgbClr val="0C3C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Investment Risk</a:t>
            </a:r>
            <a:endParaRPr lang="en-US" sz="3600" dirty="0"/>
          </a:p>
        </p:txBody>
      </p:sp>
      <p:pic>
        <p:nvPicPr>
          <p:cNvPr id="12" name="Picture 6" descr="https://www.promenadeatcoconutcreek.com/wp-content/uploads/2017/08/PCC-SUNTRUST-LARGE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008" y="0"/>
            <a:ext cx="1304991" cy="71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330756"/>
              </p:ext>
            </p:extLst>
          </p:nvPr>
        </p:nvGraphicFramePr>
        <p:xfrm>
          <a:off x="517061" y="1796148"/>
          <a:ext cx="615315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Worksheet" r:id="rId4" imgW="6153016" imgH="200064" progId="Excel.Sheet.12">
                  <p:link updateAutomatic="1"/>
                </p:oleObj>
              </mc:Choice>
              <mc:Fallback>
                <p:oleObj name="Worksheet" r:id="rId4" imgW="6153016" imgH="200064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7061" y="1796148"/>
                        <a:ext cx="6153150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3005034"/>
              </p:ext>
            </p:extLst>
          </p:nvPr>
        </p:nvGraphicFramePr>
        <p:xfrm>
          <a:off x="517061" y="1996173"/>
          <a:ext cx="6143625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603512"/>
              </p:ext>
            </p:extLst>
          </p:nvPr>
        </p:nvGraphicFramePr>
        <p:xfrm>
          <a:off x="517061" y="5425173"/>
          <a:ext cx="615315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Worksheet" r:id="rId7" imgW="6153016" imgH="200064" progId="Excel.Sheet.12">
                  <p:link updateAutomatic="1"/>
                </p:oleObj>
              </mc:Choice>
              <mc:Fallback>
                <p:oleObj name="Worksheet" r:id="rId7" imgW="6153016" imgH="200064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7061" y="5425173"/>
                        <a:ext cx="6153150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25343" y="2633455"/>
            <a:ext cx="45890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Impact from Large Interest Rate Fluctuations</a:t>
            </a:r>
          </a:p>
          <a:p>
            <a:endParaRPr lang="en-US" sz="1400" dirty="0" smtClean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Changes in interest rates determine how quickly banks assets and liabilities change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In general, bank stocks underperform when rates rise materially and outperform when rates decline sharply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SunTrust estimates that it’s equity value would decrease by -7.1% with a sudden 200 </a:t>
            </a:r>
            <a:r>
              <a:rPr lang="en-US" sz="1400" dirty="0" err="1" smtClean="0"/>
              <a:t>bp</a:t>
            </a:r>
            <a:r>
              <a:rPr lang="en-US" sz="1400" dirty="0" smtClean="0"/>
              <a:t> increase in rates</a:t>
            </a:r>
          </a:p>
          <a:p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9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4000"/>
                                        <p:tgtEl>
                                          <p:spTgt spid="1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4000"/>
                                        <p:tgtEl>
                                          <p:spTgt spid="1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 uiExpand="1">
        <p:bldSub>
          <a:bldChart bld="series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711809"/>
          </a:xfrm>
          <a:prstGeom prst="rect">
            <a:avLst/>
          </a:prstGeom>
          <a:solidFill>
            <a:srgbClr val="0C3C91"/>
          </a:solidFill>
          <a:ln>
            <a:solidFill>
              <a:srgbClr val="0C3C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Investment Risk</a:t>
            </a:r>
            <a:endParaRPr lang="en-US" sz="3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970214"/>
              </p:ext>
            </p:extLst>
          </p:nvPr>
        </p:nvGraphicFramePr>
        <p:xfrm>
          <a:off x="1749425" y="844550"/>
          <a:ext cx="313372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7" name="Worksheet" r:id="rId3" imgW="3133703" imgH="200064" progId="Excel.Sheet.12">
                  <p:link updateAutomatic="1"/>
                </p:oleObj>
              </mc:Choice>
              <mc:Fallback>
                <p:oleObj name="Worksheet" r:id="rId3" imgW="3133703" imgH="200064" progId="Excel.Sheet.12">
                  <p:link updateAutomatic="1"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9425" y="844550"/>
                        <a:ext cx="3133725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106959"/>
              </p:ext>
            </p:extLst>
          </p:nvPr>
        </p:nvGraphicFramePr>
        <p:xfrm>
          <a:off x="3768725" y="3521075"/>
          <a:ext cx="28575" cy="2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8" name="HTML Document" r:id="rId5" imgW="0" imgH="0" progId="htmlfile">
                  <p:link updateAutomatic="1"/>
                </p:oleObj>
              </mc:Choice>
              <mc:Fallback>
                <p:oleObj name="HTML Document" r:id="rId5" imgW="0" imgH="0" progId="htmlfile">
                  <p:link updateAutomatic="1"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68725" y="3521075"/>
                        <a:ext cx="28575" cy="28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6" descr="https://www.promenadeatcoconutcreek.com/wp-content/uploads/2017/08/PCC-SUNTRUST-LARGE-WHIT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008" y="0"/>
            <a:ext cx="1304991" cy="71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385" y="2166381"/>
            <a:ext cx="45340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Sudden Increases in Short-Term Rates</a:t>
            </a:r>
          </a:p>
          <a:p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Bank stocks (as well as bank profitability) is often threatened by sudden changes in interest rates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Bank stocks significantly underperformed in 9 of the 14 periods when 2-year rates rose more than 130 basis points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During periods of rising 2 year rates, banks have underperformed the S&amp;P by -8% on average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Banks underperformed -10% on average when considering rising 10 year rates</a:t>
            </a:r>
            <a:endParaRPr lang="en-US" sz="1400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99640"/>
              </p:ext>
            </p:extLst>
          </p:nvPr>
        </p:nvGraphicFramePr>
        <p:xfrm>
          <a:off x="4616450" y="5597407"/>
          <a:ext cx="74104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9" name="Worksheet" r:id="rId8" imgW="7410584" imgH="581038" progId="Excel.Sheet.12">
                  <p:link updateAutomatic="1"/>
                </p:oleObj>
              </mc:Choice>
              <mc:Fallback>
                <p:oleObj name="Worksheet" r:id="rId8" imgW="7410584" imgH="58103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16450" y="5597407"/>
                        <a:ext cx="7410450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184266"/>
              </p:ext>
            </p:extLst>
          </p:nvPr>
        </p:nvGraphicFramePr>
        <p:xfrm>
          <a:off x="4616450" y="2025528"/>
          <a:ext cx="7410450" cy="357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0" name="Worksheet" r:id="rId10" imgW="7410584" imgH="3571717" progId="Excel.Sheet.12">
                  <p:link updateAutomatic="1"/>
                </p:oleObj>
              </mc:Choice>
              <mc:Fallback>
                <p:oleObj name="Worksheet" r:id="rId10" imgW="7410584" imgH="357171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16450" y="2025528"/>
                        <a:ext cx="7410450" cy="357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328457"/>
              </p:ext>
            </p:extLst>
          </p:nvPr>
        </p:nvGraphicFramePr>
        <p:xfrm>
          <a:off x="4616450" y="2025528"/>
          <a:ext cx="7410450" cy="357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1" name="Worksheet" r:id="rId12" imgW="7410584" imgH="3571717" progId="Excel.Sheet.12">
                  <p:link updateAutomatic="1"/>
                </p:oleObj>
              </mc:Choice>
              <mc:Fallback>
                <p:oleObj name="Worksheet" r:id="rId12" imgW="7410584" imgH="357171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16450" y="2025528"/>
                        <a:ext cx="7410450" cy="357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577025"/>
              </p:ext>
            </p:extLst>
          </p:nvPr>
        </p:nvGraphicFramePr>
        <p:xfrm>
          <a:off x="4616450" y="5400136"/>
          <a:ext cx="7410450" cy="197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2" name="Worksheet" r:id="rId14" imgW="7410584" imgH="200064" progId="Excel.Sheet.12">
                  <p:link updateAutomatic="1"/>
                </p:oleObj>
              </mc:Choice>
              <mc:Fallback>
                <p:oleObj name="Worksheet" r:id="rId14" imgW="7410584" imgH="200064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616450" y="5400136"/>
                        <a:ext cx="7410450" cy="1972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785337"/>
              </p:ext>
            </p:extLst>
          </p:nvPr>
        </p:nvGraphicFramePr>
        <p:xfrm>
          <a:off x="4616450" y="2025528"/>
          <a:ext cx="7410450" cy="357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3" name="Worksheet" r:id="rId16" imgW="7410584" imgH="3571717" progId="Excel.Sheet.12">
                  <p:link updateAutomatic="1"/>
                </p:oleObj>
              </mc:Choice>
              <mc:Fallback>
                <p:oleObj name="Worksheet" r:id="rId16" imgW="7410584" imgH="357171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616450" y="2025528"/>
                        <a:ext cx="7410450" cy="357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458871"/>
              </p:ext>
            </p:extLst>
          </p:nvPr>
        </p:nvGraphicFramePr>
        <p:xfrm>
          <a:off x="4616450" y="2025528"/>
          <a:ext cx="7432440" cy="357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4" name="Worksheet" r:id="rId18" imgW="7410584" imgH="3571717" progId="Excel.Sheet.12">
                  <p:link updateAutomatic="1"/>
                </p:oleObj>
              </mc:Choice>
              <mc:Fallback>
                <p:oleObj name="Worksheet" r:id="rId18" imgW="7410584" imgH="357171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616450" y="2025528"/>
                        <a:ext cx="7432440" cy="357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645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149" y="754085"/>
            <a:ext cx="340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 of SunTrust, Inc.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"/>
            <a:ext cx="12192000" cy="711809"/>
          </a:xfrm>
          <a:prstGeom prst="rect">
            <a:avLst/>
          </a:prstGeom>
          <a:solidFill>
            <a:srgbClr val="0C3C91"/>
          </a:solidFill>
          <a:ln>
            <a:solidFill>
              <a:srgbClr val="003C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Company Overview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5147" y="1081271"/>
            <a:ext cx="4506685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Operations: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SunTrust</a:t>
            </a:r>
            <a:r>
              <a:rPr lang="en-US" sz="1400" dirty="0"/>
              <a:t>, Inc. </a:t>
            </a:r>
            <a:r>
              <a:rPr lang="en-US" sz="1400" dirty="0" smtClean="0"/>
              <a:t>is a super-regional bank holding company that operates in Florida, Georgia, Maryland, North Carolina, South Carolina, Tennessee, Virginia and Washington D.C.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endParaRPr lang="en-US" sz="10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The company provides financial services such as credit cards, mortgage banking, brokerage, and capital market services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endParaRPr lang="en-US" sz="800" b="1" dirty="0"/>
          </a:p>
          <a:p>
            <a:r>
              <a:rPr lang="en-US" sz="1500" b="1" dirty="0" smtClean="0"/>
              <a:t>Segments:</a:t>
            </a:r>
          </a:p>
          <a:p>
            <a:endParaRPr lang="en-US" sz="800" b="1" dirty="0" smtClean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500" dirty="0" smtClean="0"/>
              <a:t>Consumer banking &amp; Private Wealth Management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500" dirty="0" smtClean="0"/>
              <a:t>Wholesale Banking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500" dirty="0" smtClean="0"/>
              <a:t>Mortgage Banking</a:t>
            </a:r>
            <a:r>
              <a:rPr lang="en-US" sz="1500" dirty="0"/>
              <a:t/>
            </a:r>
            <a:br>
              <a:rPr lang="en-US" sz="1500" dirty="0"/>
            </a:b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25148" y="4285390"/>
            <a:ext cx="340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6824" y="4013176"/>
            <a:ext cx="392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</a:t>
            </a:r>
            <a:r>
              <a:rPr lang="en-US" dirty="0" smtClean="0"/>
              <a:t>Statistics (2017 Fiscal Year)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1558" y="4646526"/>
            <a:ext cx="4506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Calibri" panose="020F0502020204030204" pitchFamily="34" charset="0"/>
              <a:buChar char="–"/>
            </a:pPr>
            <a:r>
              <a:rPr lang="en-US" sz="1400" b="1" dirty="0"/>
              <a:t>Sector:</a:t>
            </a:r>
            <a:r>
              <a:rPr lang="en-US" sz="1400" dirty="0"/>
              <a:t> </a:t>
            </a:r>
            <a:r>
              <a:rPr lang="en-US" sz="1400" dirty="0" smtClean="0"/>
              <a:t>Regional Commercial/Corporate </a:t>
            </a:r>
            <a:r>
              <a:rPr lang="en-US" sz="1400" dirty="0"/>
              <a:t>Banking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21559" y="6175628"/>
            <a:ext cx="4506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Calibri" panose="020F0502020204030204" pitchFamily="34" charset="0"/>
              <a:buChar char="–"/>
            </a:pPr>
            <a:r>
              <a:rPr lang="en-US" sz="1400" b="1" dirty="0"/>
              <a:t>Net </a:t>
            </a:r>
            <a:r>
              <a:rPr lang="en-US" sz="1400" b="1" dirty="0" smtClean="0"/>
              <a:t>Income:</a:t>
            </a:r>
            <a:r>
              <a:rPr lang="en-US" sz="1400" dirty="0" smtClean="0"/>
              <a:t> $2,085 million 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321559" y="5680366"/>
            <a:ext cx="4506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Calibri" panose="020F0502020204030204" pitchFamily="34" charset="0"/>
              <a:buChar char="–"/>
            </a:pPr>
            <a:r>
              <a:rPr lang="en-US" sz="1400" b="1" dirty="0"/>
              <a:t>Net Interest Income</a:t>
            </a:r>
            <a:r>
              <a:rPr lang="en-US" sz="1400" b="1" dirty="0" smtClean="0"/>
              <a:t>:</a:t>
            </a:r>
            <a:r>
              <a:rPr lang="en-US" sz="1400" dirty="0" smtClean="0"/>
              <a:t> $5,633 million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321560" y="5185104"/>
            <a:ext cx="4506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Calibri" panose="020F0502020204030204" pitchFamily="34" charset="0"/>
              <a:buChar char="–"/>
            </a:pPr>
            <a:r>
              <a:rPr lang="en-US" sz="1400" b="1" dirty="0"/>
              <a:t>Market Capitalization</a:t>
            </a:r>
            <a:r>
              <a:rPr lang="en-US" sz="1400" b="1" dirty="0" smtClean="0"/>
              <a:t>:</a:t>
            </a:r>
            <a:r>
              <a:rPr lang="en-US" sz="1400" dirty="0" smtClean="0"/>
              <a:t> $ 33.5 Billion</a:t>
            </a:r>
            <a:endParaRPr lang="en-US" sz="1400" dirty="0"/>
          </a:p>
        </p:txBody>
      </p:sp>
      <p:pic>
        <p:nvPicPr>
          <p:cNvPr id="39938" name="Picture 2" descr="https://www.suntrust.com/content/dam/suntrust/us/en/brand-and-movement/2017/logos/suntrust-logo-col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472" y="2064302"/>
            <a:ext cx="3905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2" name="Picture 6" descr="https://www.promenadeatcoconutcreek.com/wp-content/uploads/2017/08/PCC-SUNTRUST-LARGE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009" y="0"/>
            <a:ext cx="1304991" cy="71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2" name="Picture 6" descr="Image result for suntrus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605" y="6144466"/>
            <a:ext cx="420624" cy="42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4" name="Picture 8" descr="Image resul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44" y="4740180"/>
            <a:ext cx="539410" cy="81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6" name="Picture 10" descr="http://newsroom.suntrust.com/image/Dukes%2C+Allison+-+medium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44" y="5749873"/>
            <a:ext cx="539410" cy="8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4854" y="4802642"/>
            <a:ext cx="1510121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William H. Rogers, Jr.</a:t>
            </a:r>
          </a:p>
          <a:p>
            <a:pPr algn="ctr"/>
            <a:endParaRPr lang="en-US" sz="500" dirty="0"/>
          </a:p>
          <a:p>
            <a:pPr algn="ctr"/>
            <a:r>
              <a:rPr lang="en-US" sz="1100" dirty="0" smtClean="0"/>
              <a:t>Chairman and </a:t>
            </a:r>
            <a:r>
              <a:rPr lang="en-US" altLang="zh-CN" sz="1100" dirty="0" smtClean="0"/>
              <a:t>Chief Executive Office</a:t>
            </a:r>
            <a:endParaRPr lang="en-US" sz="1100" dirty="0" smtClean="0"/>
          </a:p>
          <a:p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894853" y="5732863"/>
            <a:ext cx="1510121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Laura Allison Dukes</a:t>
            </a:r>
          </a:p>
          <a:p>
            <a:pPr algn="ctr"/>
            <a:endParaRPr lang="en-US" sz="500" dirty="0"/>
          </a:p>
          <a:p>
            <a:pPr algn="ctr"/>
            <a:r>
              <a:rPr lang="en-US" sz="1100" dirty="0" smtClean="0"/>
              <a:t>Incoming</a:t>
            </a:r>
          </a:p>
          <a:p>
            <a:pPr algn="ctr"/>
            <a:r>
              <a:rPr lang="en-US" sz="1100" dirty="0" smtClean="0"/>
              <a:t>Chief Financial Officer</a:t>
            </a:r>
          </a:p>
          <a:p>
            <a:endParaRPr lang="en-US" sz="1100" dirty="0"/>
          </a:p>
        </p:txBody>
      </p:sp>
      <p:pic>
        <p:nvPicPr>
          <p:cNvPr id="45068" name="Picture 12" descr="http://newsroom.suntrust.com/image/Lienhard%2C+Jerome+%28STM%29+0312-2-medium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536" y="4740180"/>
            <a:ext cx="545909" cy="81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151445" y="4800415"/>
            <a:ext cx="15101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Jerome T. </a:t>
            </a:r>
            <a:r>
              <a:rPr lang="en-US" sz="1100" b="1" dirty="0" err="1" smtClean="0"/>
              <a:t>Lienhard</a:t>
            </a:r>
            <a:r>
              <a:rPr lang="en-US" sz="1100" b="1" dirty="0" smtClean="0"/>
              <a:t>, II</a:t>
            </a:r>
          </a:p>
          <a:p>
            <a:pPr algn="ctr"/>
            <a:endParaRPr lang="en-US" sz="500" dirty="0"/>
          </a:p>
          <a:p>
            <a:pPr algn="ctr"/>
            <a:r>
              <a:rPr lang="en-US" sz="1100" dirty="0" smtClean="0"/>
              <a:t>Chief Risk Officer</a:t>
            </a:r>
            <a:endParaRPr lang="en-US" sz="1100" dirty="0"/>
          </a:p>
        </p:txBody>
      </p:sp>
      <p:pic>
        <p:nvPicPr>
          <p:cNvPr id="45070" name="Picture 14" descr="Image result for ernest dawal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536" y="5749872"/>
            <a:ext cx="545909" cy="8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151445" y="5731392"/>
            <a:ext cx="16113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Ernest N. </a:t>
            </a:r>
            <a:r>
              <a:rPr lang="en-US" sz="1100" b="1" dirty="0" err="1" smtClean="0"/>
              <a:t>Dawal</a:t>
            </a:r>
            <a:r>
              <a:rPr lang="en-US" sz="1100" b="1" dirty="0" smtClean="0"/>
              <a:t>, Jr.</a:t>
            </a:r>
          </a:p>
          <a:p>
            <a:pPr algn="ctr"/>
            <a:endParaRPr lang="en-US" sz="500" dirty="0"/>
          </a:p>
          <a:p>
            <a:pPr algn="ctr"/>
            <a:r>
              <a:rPr lang="en-US" sz="1100" dirty="0" smtClean="0"/>
              <a:t>Chief Investment Officer</a:t>
            </a:r>
            <a:endParaRPr lang="en-US" sz="1100" dirty="0"/>
          </a:p>
        </p:txBody>
      </p:sp>
      <p:pic>
        <p:nvPicPr>
          <p:cNvPr id="2" name="Picture 2" descr="Image result for suntrust bank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605" y="4590102"/>
            <a:ext cx="420624" cy="42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suntrust bank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605" y="5624165"/>
            <a:ext cx="420624" cy="42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suntrust bank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605" y="5106664"/>
            <a:ext cx="420624" cy="42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94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"/>
            <a:ext cx="12192000" cy="711809"/>
          </a:xfrm>
          <a:prstGeom prst="rect">
            <a:avLst/>
          </a:prstGeom>
          <a:solidFill>
            <a:srgbClr val="0C3C91"/>
          </a:solidFill>
          <a:ln>
            <a:solidFill>
              <a:srgbClr val="003C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Recommendation</a:t>
            </a:r>
            <a:endParaRPr lang="en-US" sz="3600" dirty="0"/>
          </a:p>
        </p:txBody>
      </p:sp>
      <p:pic>
        <p:nvPicPr>
          <p:cNvPr id="39938" name="Picture 2" descr="https://www.suntrust.com/content/dam/suntrust/us/en/brand-and-movement/2017/logos/suntrust-logo-col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992" y="3203145"/>
            <a:ext cx="3905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2" name="Picture 6" descr="https://www.promenadeatcoconutcreek.com/wp-content/uploads/2017/08/PCC-SUNTRUST-LARGE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009" y="0"/>
            <a:ext cx="1304991" cy="71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07542" y="2008620"/>
            <a:ext cx="453407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Overview</a:t>
            </a:r>
          </a:p>
          <a:p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Investing in SunTrust provides more than a 23% upside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Wholesale banking and greater asset sensitivity should lead to greater profitability as the Federal Reserve prepares for its projected rate increases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endParaRPr lang="en-US" sz="1400" dirty="0" smtClean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We expect SunTrust to successfully grow its investment banking business to drive revenue growth and manage its expenses and efficiency better than peers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endParaRPr lang="en-US" sz="14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400" dirty="0" smtClean="0"/>
              <a:t>Assuming economic conditions remain unchanged, market risk, liquidity risk and interest rate risk should be minimal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07541" y="5345661"/>
                <a:ext cx="4534075" cy="855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Recommendation</a:t>
                </a:r>
              </a:p>
              <a:p>
                <a:endParaRPr lang="en-US" sz="1400" dirty="0"/>
              </a:p>
              <a:p>
                <a:pPr marL="285750" indent="-285750">
                  <a:buFont typeface="Calibri" panose="020F0502020204030204" pitchFamily="34" charset="0"/>
                  <a:buChar char="–"/>
                </a:pPr>
                <a:r>
                  <a:rPr lang="en-US" sz="1600" dirty="0" smtClean="0">
                    <a:solidFill>
                      <a:srgbClr val="FF0000"/>
                    </a:solidFill>
                  </a:rPr>
                  <a:t>Buy</a:t>
                </a:r>
                <a:r>
                  <a:rPr lang="en-US" sz="1600" dirty="0" smtClean="0"/>
                  <a:t> SunTrust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600" dirty="0" smtClean="0"/>
                  <a:t> shares…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541" y="5345661"/>
                <a:ext cx="4534075" cy="855427"/>
              </a:xfrm>
              <a:prstGeom prst="rect">
                <a:avLst/>
              </a:prstGeom>
              <a:blipFill>
                <a:blip r:embed="rId4"/>
                <a:stretch>
                  <a:fillRect l="-1075" t="-4286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0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"/>
            <a:ext cx="12192000" cy="722759"/>
          </a:xfrm>
          <a:prstGeom prst="rect">
            <a:avLst/>
          </a:prstGeom>
          <a:solidFill>
            <a:srgbClr val="0C3C91"/>
          </a:solidFill>
          <a:ln>
            <a:solidFill>
              <a:srgbClr val="0C3C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Company Overview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846319898"/>
              </p:ext>
            </p:extLst>
          </p:nvPr>
        </p:nvGraphicFramePr>
        <p:xfrm>
          <a:off x="7477127" y="122796300"/>
          <a:ext cx="4391025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594145"/>
              </p:ext>
            </p:extLst>
          </p:nvPr>
        </p:nvGraphicFramePr>
        <p:xfrm>
          <a:off x="3397250" y="1135063"/>
          <a:ext cx="49403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Worksheet" r:id="rId4" imgW="3762360" imgH="200160" progId="Excel.Sheet.12">
                  <p:link updateAutomatic="1"/>
                </p:oleObj>
              </mc:Choice>
              <mc:Fallback>
                <p:oleObj name="Worksheet" r:id="rId4" imgW="3762360" imgH="20016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97250" y="1135063"/>
                        <a:ext cx="4940300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https://www.promenadeatcoconutcreek.com/wp-content/uploads/2017/08/PCC-SUNTRUST-LARGE-WHIT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008" y="0"/>
            <a:ext cx="1304991" cy="71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556914"/>
              </p:ext>
            </p:extLst>
          </p:nvPr>
        </p:nvGraphicFramePr>
        <p:xfrm>
          <a:off x="2838450" y="1028658"/>
          <a:ext cx="650557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Worksheet" r:id="rId7" imgW="6505508" imgH="200064" progId="Excel.Sheet.12">
                  <p:link updateAutomatic="1"/>
                </p:oleObj>
              </mc:Choice>
              <mc:Fallback>
                <p:oleObj name="Worksheet" r:id="rId7" imgW="6505508" imgH="200064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38450" y="1028658"/>
                        <a:ext cx="6505575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14209"/>
              </p:ext>
            </p:extLst>
          </p:nvPr>
        </p:nvGraphicFramePr>
        <p:xfrm>
          <a:off x="2838449" y="1277938"/>
          <a:ext cx="6496050" cy="400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695478"/>
              </p:ext>
            </p:extLst>
          </p:nvPr>
        </p:nvGraphicFramePr>
        <p:xfrm>
          <a:off x="2843212" y="5327693"/>
          <a:ext cx="650557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Worksheet" r:id="rId10" imgW="6505508" imgH="1266720" progId="Excel.Sheet.12">
                  <p:link updateAutomatic="1"/>
                </p:oleObj>
              </mc:Choice>
              <mc:Fallback>
                <p:oleObj name="Worksheet" r:id="rId10" imgW="6505508" imgH="126672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43212" y="5327693"/>
                        <a:ext cx="6505575" cy="126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159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"/>
            <a:ext cx="12192000" cy="711809"/>
          </a:xfrm>
          <a:prstGeom prst="rect">
            <a:avLst/>
          </a:prstGeom>
          <a:solidFill>
            <a:srgbClr val="0C3C91"/>
          </a:solidFill>
          <a:ln>
            <a:solidFill>
              <a:srgbClr val="0C3C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Company Overview</a:t>
            </a:r>
          </a:p>
        </p:txBody>
      </p:sp>
      <p:pic>
        <p:nvPicPr>
          <p:cNvPr id="5" name="Picture 6" descr="https://www.promenadeatcoconutcreek.com/wp-content/uploads/2017/08/PCC-SUNTRUST-LARGE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008" y="0"/>
            <a:ext cx="1304991" cy="71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078593"/>
              </p:ext>
            </p:extLst>
          </p:nvPr>
        </p:nvGraphicFramePr>
        <p:xfrm>
          <a:off x="1428750" y="3702050"/>
          <a:ext cx="362902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Worksheet" r:id="rId4" imgW="3628913" imgH="200064" progId="Excel.Sheet.12">
                  <p:link updateAutomatic="1"/>
                </p:oleObj>
              </mc:Choice>
              <mc:Fallback>
                <p:oleObj name="Worksheet" r:id="rId4" imgW="3628913" imgH="200064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8750" y="3702050"/>
                        <a:ext cx="3629025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545875"/>
              </p:ext>
            </p:extLst>
          </p:nvPr>
        </p:nvGraphicFramePr>
        <p:xfrm>
          <a:off x="8809038" y="6461125"/>
          <a:ext cx="306705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name="Worksheet" r:id="rId6" imgW="3067005" imgH="200064" progId="Excel.Sheet.12">
                  <p:link updateAutomatic="1"/>
                </p:oleObj>
              </mc:Choice>
              <mc:Fallback>
                <p:oleObj name="Worksheet" r:id="rId6" imgW="3067005" imgH="200064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09038" y="6461125"/>
                        <a:ext cx="3067050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76181" y="4257310"/>
            <a:ext cx="326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Key Performance Metrics</a:t>
            </a:r>
            <a:endParaRPr lang="en-US" dirty="0"/>
          </a:p>
        </p:txBody>
      </p:sp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427256"/>
              </p:ext>
            </p:extLst>
          </p:nvPr>
        </p:nvGraphicFramePr>
        <p:xfrm>
          <a:off x="1042987" y="1292224"/>
          <a:ext cx="4391025" cy="2609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255825"/>
              </p:ext>
            </p:extLst>
          </p:nvPr>
        </p:nvGraphicFramePr>
        <p:xfrm>
          <a:off x="413853" y="4712110"/>
          <a:ext cx="11125650" cy="2120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name="Worksheet" r:id="rId9" imgW="12239692" imgH="2333730" progId="Excel.Sheet.12">
                  <p:link updateAutomatic="1"/>
                </p:oleObj>
              </mc:Choice>
              <mc:Fallback>
                <p:oleObj name="Worksheet" r:id="rId9" imgW="12239692" imgH="233373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3853" y="4712110"/>
                        <a:ext cx="11125650" cy="2120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434894"/>
              </p:ext>
            </p:extLst>
          </p:nvPr>
        </p:nvGraphicFramePr>
        <p:xfrm>
          <a:off x="1042987" y="1092198"/>
          <a:ext cx="440055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name="Worksheet" r:id="rId11" imgW="4400595" imgH="200064" progId="Excel.Sheet.12">
                  <p:link updateAutomatic="1"/>
                </p:oleObj>
              </mc:Choice>
              <mc:Fallback>
                <p:oleObj name="Worksheet" r:id="rId11" imgW="4400595" imgH="200064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42987" y="1092198"/>
                        <a:ext cx="4400550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662845" y="748657"/>
            <a:ext cx="587665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SunTrust Performance (Fiscal Year 2017)</a:t>
            </a:r>
          </a:p>
          <a:p>
            <a:endParaRPr lang="en-US" sz="500" dirty="0"/>
          </a:p>
          <a:p>
            <a:r>
              <a:rPr lang="en-US" sz="1600" b="1" dirty="0" smtClean="0"/>
              <a:t>Net Interest Margin: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500" dirty="0" smtClean="0"/>
              <a:t>Growth %, YoY: 3.06%; </a:t>
            </a:r>
          </a:p>
          <a:p>
            <a:endParaRPr lang="en-US" sz="500" dirty="0" smtClean="0"/>
          </a:p>
          <a:p>
            <a:r>
              <a:rPr lang="en-US" sz="1600" b="1" dirty="0" smtClean="0"/>
              <a:t>Net Interest Income: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endParaRPr lang="en-US" sz="500" dirty="0" smtClean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500" dirty="0"/>
              <a:t>Growth %, </a:t>
            </a:r>
            <a:r>
              <a:rPr lang="en-US" sz="1500" dirty="0" smtClean="0"/>
              <a:t>YoY: 23.2%;  5-Year Average: 2.15%</a:t>
            </a:r>
          </a:p>
          <a:p>
            <a:endParaRPr lang="en-US" sz="500" dirty="0" smtClean="0"/>
          </a:p>
          <a:p>
            <a:r>
              <a:rPr lang="en-US" sz="1600" b="1" dirty="0" smtClean="0"/>
              <a:t>Return on Equity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endParaRPr lang="en-US" sz="500" dirty="0" smtClean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500" dirty="0" smtClean="0"/>
              <a:t>Return to Common Shareholders: 9.04% (5-year average: 7.88%)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endParaRPr lang="en-US" sz="500" dirty="0"/>
          </a:p>
          <a:p>
            <a:r>
              <a:rPr lang="en-US" sz="1600" b="1" dirty="0" smtClean="0"/>
              <a:t>Loans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endParaRPr lang="en-US" sz="500" dirty="0" smtClean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500" dirty="0" smtClean="0"/>
              <a:t>Total Loans: $143 billion (-0.63% Growth YoY)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endParaRPr lang="en-US" sz="500" dirty="0"/>
          </a:p>
          <a:p>
            <a:r>
              <a:rPr lang="en-US" sz="1600" b="1" dirty="0" smtClean="0"/>
              <a:t>Dividends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endParaRPr lang="en-US" sz="500" dirty="0" smtClean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sz="1500" dirty="0" smtClean="0"/>
              <a:t>Growth %, YoY: 27.42%; Payout Ratio: 27.95%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07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"/>
            <a:ext cx="12192000" cy="711809"/>
          </a:xfrm>
          <a:prstGeom prst="rect">
            <a:avLst/>
          </a:prstGeom>
          <a:solidFill>
            <a:srgbClr val="0C3C91"/>
          </a:solidFill>
          <a:ln>
            <a:solidFill>
              <a:srgbClr val="0C3C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Company Overview</a:t>
            </a:r>
          </a:p>
        </p:txBody>
      </p:sp>
      <p:pic>
        <p:nvPicPr>
          <p:cNvPr id="5" name="Picture 6" descr="https://www.promenadeatcoconutcreek.com/wp-content/uploads/2017/08/PCC-SUNTRUST-LARGE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008" y="0"/>
            <a:ext cx="1304991" cy="71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4249" y="815251"/>
            <a:ext cx="440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SunTrust Loan Portfolio Mix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057611"/>
              </p:ext>
            </p:extLst>
          </p:nvPr>
        </p:nvGraphicFramePr>
        <p:xfrm>
          <a:off x="1700212" y="1288022"/>
          <a:ext cx="8791575" cy="526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Worksheet" r:id="rId4" imgW="8791508" imgH="5267299" progId="Excel.Sheet.12">
                  <p:link updateAutomatic="1"/>
                </p:oleObj>
              </mc:Choice>
              <mc:Fallback>
                <p:oleObj name="Worksheet" r:id="rId4" imgW="8791508" imgH="526729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00212" y="1288022"/>
                        <a:ext cx="8791575" cy="526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135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9525" y="3105835"/>
            <a:ext cx="455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E03A1"/>
                </a:solidFill>
              </a:rPr>
              <a:t>Macroeconomic Trends</a:t>
            </a:r>
            <a:endParaRPr lang="en-US" sz="3600" dirty="0">
              <a:solidFill>
                <a:srgbClr val="0E03A1"/>
              </a:solidFill>
            </a:endParaRPr>
          </a:p>
        </p:txBody>
      </p:sp>
      <p:pic>
        <p:nvPicPr>
          <p:cNvPr id="6" name="Picture 4" descr="https://upload.wikimedia.org/wikipedia/en/thumb/3/32/SunTrust_Logo.svg/640px-SunTrust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030" y="6085423"/>
            <a:ext cx="1339970" cy="77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Image result for suntrust ba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752166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49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"/>
            <a:ext cx="12192000" cy="711809"/>
          </a:xfrm>
          <a:prstGeom prst="rect">
            <a:avLst/>
          </a:prstGeom>
          <a:solidFill>
            <a:srgbClr val="0C3C91"/>
          </a:solidFill>
          <a:ln>
            <a:solidFill>
              <a:srgbClr val="0C3C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Macro Outlook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982432"/>
              </p:ext>
            </p:extLst>
          </p:nvPr>
        </p:nvGraphicFramePr>
        <p:xfrm>
          <a:off x="1139825" y="873215"/>
          <a:ext cx="440055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Worksheet" r:id="rId3" imgW="4400595" imgH="171332" progId="Excel.Sheet.12">
                  <p:link updateAutomatic="1"/>
                </p:oleObj>
              </mc:Choice>
              <mc:Fallback>
                <p:oleObj name="Worksheet" r:id="rId3" imgW="4400595" imgH="171332" progId="Excel.Sheet.12">
                  <p:link updateAutomatic="1"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9825" y="873215"/>
                        <a:ext cx="4400550" cy="17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205265"/>
              </p:ext>
            </p:extLst>
          </p:nvPr>
        </p:nvGraphicFramePr>
        <p:xfrm>
          <a:off x="1154113" y="3525838"/>
          <a:ext cx="440055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Worksheet" r:id="rId5" imgW="4400595" imgH="171332" progId="Excel.Sheet.12">
                  <p:link updateAutomatic="1"/>
                </p:oleObj>
              </mc:Choice>
              <mc:Fallback>
                <p:oleObj name="Worksheet" r:id="rId5" imgW="4400595" imgH="171332" progId="Excel.Sheet.12">
                  <p:link updateAutomatic="1"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4113" y="3525838"/>
                        <a:ext cx="4400550" cy="17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467540"/>
              </p:ext>
            </p:extLst>
          </p:nvPr>
        </p:nvGraphicFramePr>
        <p:xfrm>
          <a:off x="1158875" y="3730391"/>
          <a:ext cx="440055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Worksheet" r:id="rId7" imgW="4400595" imgH="171332" progId="Excel.Sheet.12">
                  <p:link updateAutomatic="1"/>
                </p:oleObj>
              </mc:Choice>
              <mc:Fallback>
                <p:oleObj name="Worksheet" r:id="rId7" imgW="4400595" imgH="171332" progId="Excel.Sheet.12">
                  <p:link updateAutomatic="1"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58875" y="3730391"/>
                        <a:ext cx="4400550" cy="17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067913"/>
              </p:ext>
            </p:extLst>
          </p:nvPr>
        </p:nvGraphicFramePr>
        <p:xfrm>
          <a:off x="1139825" y="6499575"/>
          <a:ext cx="440055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Worksheet" r:id="rId9" imgW="4400595" imgH="171332" progId="Excel.Sheet.12">
                  <p:link updateAutomatic="1"/>
                </p:oleObj>
              </mc:Choice>
              <mc:Fallback>
                <p:oleObj name="Worksheet" r:id="rId9" imgW="4400595" imgH="171332" progId="Excel.Sheet.12">
                  <p:link updateAutomatic="1"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39825" y="6499575"/>
                        <a:ext cx="4400550" cy="17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6" descr="https://www.promenadeatcoconutcreek.com/wp-content/uploads/2017/08/PCC-SUNTRUST-LARGE-WHIT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008" y="0"/>
            <a:ext cx="1304991" cy="71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10275" y="930181"/>
            <a:ext cx="47815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Improving Labor Market Conditions</a:t>
            </a:r>
          </a:p>
          <a:p>
            <a:endParaRPr lang="en-US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dirty="0" smtClean="0"/>
              <a:t>Civilian Unemployment Rate: 4.1%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dirty="0" smtClean="0"/>
              <a:t>200,000 Thousand Jobs created the month of January; 2,274 thousand for 2017.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dirty="0" smtClean="0"/>
              <a:t>Civilian Labor Force Participation Rate: 62.7%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10275" y="3920906"/>
            <a:ext cx="47815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Income &amp; Wage Growth</a:t>
            </a:r>
          </a:p>
          <a:p>
            <a:endParaRPr lang="en-US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dirty="0" smtClean="0"/>
              <a:t>Personal Income Growth (YoY): 4.11%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en-US" dirty="0" smtClean="0"/>
              <a:t>Average Hourly Earnings (YoY): 2.88%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0000000-0008-0000-1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8530041"/>
              </p:ext>
            </p:extLst>
          </p:nvPr>
        </p:nvGraphicFramePr>
        <p:xfrm>
          <a:off x="1149350" y="1105833"/>
          <a:ext cx="4391025" cy="242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00000000-0008-0000-13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3116861"/>
              </p:ext>
            </p:extLst>
          </p:nvPr>
        </p:nvGraphicFramePr>
        <p:xfrm>
          <a:off x="1158875" y="3934945"/>
          <a:ext cx="4391025" cy="2564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34882832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1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1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0"/>
                                        <p:tgtEl>
                                          <p:spTgt spid="1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1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000"/>
                                        <p:tgtEl>
                                          <p:spTgt spid="1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Graphic spid="15" grpId="0" uiExpand="1">
        <p:bldSub>
          <a:bldChart bld="series"/>
        </p:bldSub>
      </p:bldGraphic>
      <p:bldGraphic spid="16" grpId="0" uiExpand="1">
        <p:bldSub>
          <a:bldChart bld="series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"/>
            <a:ext cx="12192000" cy="711809"/>
          </a:xfrm>
          <a:prstGeom prst="rect">
            <a:avLst/>
          </a:prstGeom>
          <a:solidFill>
            <a:srgbClr val="0E03A1"/>
          </a:solidFill>
          <a:ln>
            <a:solidFill>
              <a:srgbClr val="0E03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Macro Outlook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23125"/>
              </p:ext>
            </p:extLst>
          </p:nvPr>
        </p:nvGraphicFramePr>
        <p:xfrm>
          <a:off x="6973888" y="1215376"/>
          <a:ext cx="405130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Worksheet" r:id="rId3" imgW="4400595" imgH="171332" progId="Excel.Sheet.12">
                  <p:link updateAutomatic="1"/>
                </p:oleObj>
              </mc:Choice>
              <mc:Fallback>
                <p:oleObj name="Worksheet" r:id="rId3" imgW="4400595" imgH="17133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73888" y="1215376"/>
                        <a:ext cx="4051300" cy="17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5850938"/>
              </p:ext>
            </p:extLst>
          </p:nvPr>
        </p:nvGraphicFramePr>
        <p:xfrm>
          <a:off x="6973888" y="1390325"/>
          <a:ext cx="4051300" cy="242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0041131"/>
              </p:ext>
            </p:extLst>
          </p:nvPr>
        </p:nvGraphicFramePr>
        <p:xfrm>
          <a:off x="6973889" y="3819200"/>
          <a:ext cx="4051299" cy="2419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304260"/>
              </p:ext>
            </p:extLst>
          </p:nvPr>
        </p:nvGraphicFramePr>
        <p:xfrm>
          <a:off x="6973889" y="6242050"/>
          <a:ext cx="4051299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Worksheet" r:id="rId7" imgW="4400595" imgH="171332" progId="Excel.Sheet.12">
                  <p:link updateAutomatic="1"/>
                </p:oleObj>
              </mc:Choice>
              <mc:Fallback>
                <p:oleObj name="Worksheet" r:id="rId7" imgW="4400595" imgH="17133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73889" y="6242050"/>
                        <a:ext cx="4051299" cy="17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6" descr="https://www.promenadeatcoconutcreek.com/wp-content/uploads/2017/08/PCC-SUNTRUST-LARGE-WHIT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008" y="0"/>
            <a:ext cx="1304991" cy="71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13005" y="1781400"/>
            <a:ext cx="47339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Housing Market Performance</a:t>
            </a:r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Housing market data, as a leading indicator, can be used to gauge future bank profitability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More existing home sales/building permits can be transformed into higher loan volumes for commercial banks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Existing home sales increased from 4.7 million in the beginning of  2014 to 5.5 million at the end of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Building permits increased from an all-time low of 513 thousand in 2010 to 1.3 million in 2017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0075" y="1781400"/>
            <a:ext cx="124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Building Permits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8220075" y="4197574"/>
            <a:ext cx="156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Existing Home Sales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963413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"/>
        </p:bldSub>
      </p:bldGraphic>
      <p:bldGraphic spid="10" grpId="0" uiExpand="1">
        <p:bldSub>
          <a:bldChart bld="series"/>
        </p:bldSub>
      </p:bldGraphic>
      <p:bldP spid="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9654</TotalTime>
  <Words>1470</Words>
  <Application>Microsoft Office PowerPoint</Application>
  <PresentationFormat>Widescreen</PresentationFormat>
  <Paragraphs>321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Links</vt:lpstr>
      </vt:variant>
      <vt:variant>
        <vt:i4>67</vt:i4>
      </vt:variant>
      <vt:variant>
        <vt:lpstr>Slide Titles</vt:lpstr>
      </vt:variant>
      <vt:variant>
        <vt:i4>30</vt:i4>
      </vt:variant>
    </vt:vector>
  </HeadingPairs>
  <TitlesOfParts>
    <vt:vector size="103" baseType="lpstr">
      <vt:lpstr>等线</vt:lpstr>
      <vt:lpstr>Arial</vt:lpstr>
      <vt:lpstr>Calibri</vt:lpstr>
      <vt:lpstr>Calibri Light</vt:lpstr>
      <vt:lpstr>Cambria Math</vt:lpstr>
      <vt:lpstr>Office Theme</vt:lpstr>
      <vt:lpstr>https://d.docs.live.net/21809706b32b28b8/Documents/Financial%20Models/STI/STI%20Model.xlsx!Current%20&amp;%20Target%20Price!R30C26:R38C27</vt:lpstr>
      <vt:lpstr>https://d.docs.live.net/21809706b32b28b8/Documents/Financial%20Models/STI/STI%20Model.xlsx!Stock%20&amp;%20Index%20Performance!R1268C11:R1268C14</vt:lpstr>
      <vt:lpstr>https://d.docs.live.net/21809706b32b28b8/Documents/Financial%20Models/STI/STI%20Model.xlsx!Comparative%20Returns!R2C3:R2C8</vt:lpstr>
      <vt:lpstr>https://d.docs.live.net/21809706b32b28b8/Documents/Financial%20Models/STI/STI%20Model.xlsx!Performance%20Metrics!R135C18:R135C21</vt:lpstr>
      <vt:lpstr>https://d.docs.live.net/21809706b32b28b8/Documents/Financial%20Models/STI/STI%20Model.xlsx!Performance%20Metrics!R132C31:R132C33</vt:lpstr>
      <vt:lpstr>https://d.docs.live.net/21809706b32b28b8/Documents/Financial%20Models/STI/STI%20Model.xlsx!Performance%20Metrics!R119C22:R131C33</vt:lpstr>
      <vt:lpstr>https://d.docs.live.net/21809706b32b28b8/Documents/Financial%20Models/STI/STI%20Model.xlsx!Performance%20Metrics!R119C17:R119C20</vt:lpstr>
      <vt:lpstr>https://d.docs.live.net/21809706b32b28b8/Documents/Financial%20Models/STI/STI%20Model.xlsx!Loan%20Portfolio%20Mix!R12C14:R41C21</vt:lpstr>
      <vt:lpstr>https://d.docs.live.net/21809706b32b28b8/Documents/Financial%20Models/STI/STI%20Model.xlsx!Unemployment%20Rate!R409C3:R409C6</vt:lpstr>
      <vt:lpstr>https://d.docs.live.net/21809706b32b28b8/Documents/Financial%20Models/STI/STI%20Model.xlsx!Unemployment%20Rate!R426C3:R426C6</vt:lpstr>
      <vt:lpstr>https://d.docs.live.net/21809706b32b28b8/Documents/Financial%20Models/STI/STI%20Model.xlsx!Personal%20Income!R409C3:R409C6</vt:lpstr>
      <vt:lpstr>https://d.docs.live.net/21809706b32b28b8/Documents/Financial%20Models/STI/STI%20Model.xlsx!Personal%20Income!R426C3:R426C6</vt:lpstr>
      <vt:lpstr>https://d.docs.live.net/21809706b32b28b8/Documents/Financial%20Models/STI/STI%20Model.xlsx!Private%20Housing%20Permits!R409C4:R409C7</vt:lpstr>
      <vt:lpstr>https://d.docs.live.net/21809706b32b28b8/Documents/Financial%20Models/STI/STI%20Model.xlsx!Existing%20Home%20Sales!R78C2:R78C5</vt:lpstr>
      <vt:lpstr>https://d.docs.live.net/21809706b32b28b8/Documents/Financial%20Models/STI/STI%20Model.xlsx!Bank%20Stats%20-%20Return%20on%20Assets!R85C4:R85C7</vt:lpstr>
      <vt:lpstr>https://d.docs.live.net/21809706b32b28b8/Documents/Financial%20Models/STI/STI%20Model.xlsx!Bank%20Stats%20-%20Return%20on%20Equity!R102C3:R102C6</vt:lpstr>
      <vt:lpstr>https://d.docs.live.net/21809706b32b28b8/Documents/Financial%20Models/STI/STI%20Model.xlsx!Bank%20Stats%20-%20Net%20Interest%20Incom!R102C9:R102C12</vt:lpstr>
      <vt:lpstr>https://d.docs.live.net/21809706b32b28b8/Documents/Financial%20Models/STI/STI%20Model.xlsx!10%20Year%20-%202%20Year%20Treasuries!R2185C2:R2185C5</vt:lpstr>
      <vt:lpstr>https://d.docs.live.net/21809706b32b28b8/Documents/Financial%20Models/STI/STI%20Model.xlsx!Deposit%20Growth!R65C5:R65C8</vt:lpstr>
      <vt:lpstr>https://d.docs.live.net/21809706b32b28b8/Documents/Financial%20Models/STI/STI%20Model.xlsx!Loan%20Growth!R93C3:R93C6</vt:lpstr>
      <vt:lpstr>https://d.docs.live.net/21809706b32b28b8/Documents/Financial%20Models/STI/STI%20Model.xlsx!Price%20to%20Book%20Value!R3327C2:R3327C5</vt:lpstr>
      <vt:lpstr>https://d.docs.live.net/21809706b32b28b8/Documents/Financial%20Models/STI/STI%20Model.xlsx!Price%20to%20Book%20Value!R3310C2:R3310C5</vt:lpstr>
      <vt:lpstr>https://d.docs.live.net/21809706b32b28b8/Documents/Financial%20Models/STI/STI%20Model.xlsx!Securities%20-%20IEA%20vs.%20Yields!R118C9:R118C12</vt:lpstr>
      <vt:lpstr>https://d.docs.live.net/21809706b32b28b8/Documents/Financial%20Models/STI/STI%20Model.xlsx!Securities%20-%20IEA%20vs.%20Yields!R133C9:R133C12</vt:lpstr>
      <vt:lpstr>https://d.docs.live.net/21809706b32b28b8/Documents/Financial%20Models/STI/STI%20Model.xlsx!IB%20Revenue!R9C22:R9C25</vt:lpstr>
      <vt:lpstr>https://d.docs.live.net/21809706b32b28b8/Documents/Financial%20Models/STI/STI%20Model.xlsx!IB%20Revenue!R24C22:R24C24</vt:lpstr>
      <vt:lpstr>https://d.docs.live.net/21809706b32b28b8/Documents/Financial%20Models/STI/STI%20Model.xlsx!Comps%20Overview!R4C2:R34C25</vt:lpstr>
      <vt:lpstr>https://d.docs.live.net/21809706b32b28b8/Documents/Financial%20Models/STI/STI%20Model.xlsx!Valuation%20Summary%20-%20Comps!R36C17:R61C27</vt:lpstr>
      <vt:lpstr>https://d.docs.live.net/21809706b32b28b8/Documents/Financial%20Models/STI/STI%20Model.xlsx!Valuation%20Summary%20-%20Comps!R66C20</vt:lpstr>
      <vt:lpstr>https://d.docs.live.net/21809706b32b28b8/Documents/Financial%20Models/STI/STI%20Model.xlsx!Valuation%20Summary%20-%20Comps!R68C21</vt:lpstr>
      <vt:lpstr>https://d.docs.live.net/21809706b32b28b8/Documents/Financial%20Models/STI/STI%20Model.xlsx!Valuation%20Summary%20-%20Comps!R67C18:R67C20</vt:lpstr>
      <vt:lpstr>https://d.docs.live.net/21809706b32b28b8/Documents/Financial%20Models/STI/STI%20Model.xlsx!Valuation%20Summary%20-%20Comps!R69C18:R69C21</vt:lpstr>
      <vt:lpstr>https://d.docs.live.net/21809706b32b28b8/Documents/Financial%20Models/STI/STI%20Model.xlsx!Valuation%20Summary%20-%20Comps!R71C18:R71C21</vt:lpstr>
      <vt:lpstr>https://d.docs.live.net/21809706b32b28b8/Documents/Financial%20Models/STI/STI%20Model.xlsx!Valuation%20Summary%20-%20Comps!R73C18:R73C23</vt:lpstr>
      <vt:lpstr>https://d.docs.live.net/21809706b32b28b8/Documents/Financial%20Models/STI/STI%20Model.xlsx!Valuation%20Summary%20-%20Comps!R75C18:R75C23</vt:lpstr>
      <vt:lpstr>https://d.docs.live.net/21809706b32b28b8/Documents/Financial%20Models/STI/STI%20Model.xlsx!RWA%20and%20CET%201%20Capital!R21C23:R21C26</vt:lpstr>
      <vt:lpstr>https://d.docs.live.net/21809706b32b28b8/Documents/Financial%20Models/STI/STI%20Model.xlsx!Dividends!R8C28:R8C31</vt:lpstr>
      <vt:lpstr>https://d.docs.live.net/21809706b32b28b8/Documents/Financial%20Models/STI/STI%20Model.xlsx!Dividends!R8C22:R8C25</vt:lpstr>
      <vt:lpstr>https://d.docs.live.net/21809706b32b28b8/Documents/Financial%20Models/STI/STI%20Model.xlsx!Dividends%20Forecasting!R2C2:R25C14</vt:lpstr>
      <vt:lpstr>https://d.docs.live.net/21809706b32b28b8/Documents/Financial%20Models/STI/STI%20Model.xlsx!Dividends%20Forecasting!R46C15:R46C20</vt:lpstr>
      <vt:lpstr>https://d.docs.live.net/21809706b32b28b8/Documents/Financial%20Models/STI/STI%20Model.xlsx!Dividends!R8C22:R8C25</vt:lpstr>
      <vt:lpstr>???</vt:lpstr>
      <vt:lpstr>https://d.docs.live.net/21809706b32b28b8/Documents/Financial%20Models/STI/STI%20Model.xlsx!Regression%20Valuation%20Analysis!R42C16:R64C26</vt:lpstr>
      <vt:lpstr>https://d.docs.live.net/21809706b32b28b8/Documents/Financial%20Models/STI/STI%20Model.xlsx!Regression%20Valuation%20Analysis!R36C2:R41C14</vt:lpstr>
      <vt:lpstr>https://d.docs.live.net/21809706b32b28b8/Documents/Financial%20Models/STI/STI%20Model.xlsx!Dividends!R8C22:R8C25</vt:lpstr>
      <vt:lpstr>???</vt:lpstr>
      <vt:lpstr>https://d.docs.live.net/21809706b32b28b8/Documents/Financial%20Models/STI/STI%20Model.xlsx!Valuation%20Summary!R29C2:R54C8</vt:lpstr>
      <vt:lpstr>https://d.docs.live.net/21809706b32b28b8/Documents/Financial%20Models/STI/STI%20Model.xlsx!Valuation%20Summary!R62C3:R62C4</vt:lpstr>
      <vt:lpstr>https://d.docs.live.net/21809706b32b28b8/Documents/Financial%20Models/STI/STI%20Model.xlsx!Valuation%20Summary!R64C3:R66C5</vt:lpstr>
      <vt:lpstr>https://d.docs.live.net/21809706b32b28b8/Documents/Financial%20Models/STI/STI%20Model.xlsx!UNRATE%20-%20Bank%20Performance!R328C8:R328C11</vt:lpstr>
      <vt:lpstr>https://d.docs.live.net/21809706b32b28b8/Documents/Financial%20Models/STI/STI%20Model.xlsx!GDP%20-%20Bank%20Performance!R129C9:R129C12</vt:lpstr>
      <vt:lpstr>https://d.docs.live.net/21809706b32b28b8/Documents/Financial%20Models/STI/STI%20Model.xlsx!Bank%20Stock%20Perf%20-%20NCO!R7150C10:R7150C13</vt:lpstr>
      <vt:lpstr>https://d.docs.live.net/21809706b32b28b8/Documents/Financial%20Models/STI/STI%20Model.xlsx!Nonperforming%20Loans!R147C6:R147C9</vt:lpstr>
      <vt:lpstr>https://d.docs.live.net/21809706b32b28b8/Documents/Financial%20Models/STI/STI%20Model.xlsx!Bank%20Prof%20&amp;%20Yield%20Spreads!R6344C11:R6344C13</vt:lpstr>
      <vt:lpstr>https://d.docs.live.net/21809706b32b28b8/Documents/Financial%20Models/STI/STI%20Model.xlsx!Bank%20Prof%20&amp;%20Yield%20Spreads!R6364C11:R6364C13</vt:lpstr>
      <vt:lpstr>https://d.docs.live.net/21809706b32b28b8/Documents/Financial%20Models/STI/STI%20Model.xlsx!Dividends!R8C22:R8C25</vt:lpstr>
      <vt:lpstr>???</vt:lpstr>
      <vt:lpstr>https://d.docs.live.net/21809706b32b28b8/Documents/Financial%20Models/STI/STI%20Model.xlsx!Bank%20Stock%20Perf%20-%202%20Year%20Rates!R21C2:R23C16</vt:lpstr>
      <vt:lpstr>https://d.docs.live.net/21809706b32b28b8/Documents/Financial%20Models/STI/STI%20Model.xlsx!Bank%20Stock%20Perf%20-%202%20Year%20Rates!R2C2:R20C16</vt:lpstr>
      <vt:lpstr>https://d.docs.live.net/21809706b32b28b8/Documents/Financial%20Models/STI/STI%20Model.xlsx!Bank%20Stock%20Perf%20-%202%20Year%20Rates!R25C2:R43C16</vt:lpstr>
      <vt:lpstr>https://d.docs.live.net/21809706b32b28b8/Documents/Financial%20Models/STI/STI%20Model.xlsx!Bank%20Stock%20Perf%20-%202%20Year%20Rates!R64C2:R64C16</vt:lpstr>
      <vt:lpstr>https://d.docs.live.net/21809706b32b28b8/Documents/Financial%20Models/STI/STI%20Model.xlsx!Bank%20Stock%20Perf%20-%202%20Year%20Rates!R45C2:R63C16</vt:lpstr>
      <vt:lpstr>https://d.docs.live.net/21809706b32b28b8/Documents/Financial%20Models/STI/STI%20Model.xlsx!Bank%20Stock%20Perf%20-%2010%20Year%20Rates!R2C2:R20C16</vt:lpstr>
      <vt:lpstr>E:\Financial Models\STI\Graphs and Charts (STI).xlsx!Company Overview -------------&gt;!R14C18:R14C27</vt:lpstr>
      <vt:lpstr>E:\Financial Models\STI\Graphs and Charts (STI).xlsx!Comparative Returns!R25C3:R33C8</vt:lpstr>
      <vt:lpstr>E:\Financial Models\STI\Graphs and Charts (STI).xlsx!Dividends Forecasting!R27C15:R44C18</vt:lpstr>
      <vt:lpstr>E:\Financial Models\STI\Graphs and Charts (STI).xlsx!Dividends Forecasting!R27C20:R44C23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Sealy, Andre T.</dc:creator>
  <cp:lastModifiedBy>Andre Sealy</cp:lastModifiedBy>
  <cp:revision>542</cp:revision>
  <dcterms:created xsi:type="dcterms:W3CDTF">2018-01-19T21:53:15Z</dcterms:created>
  <dcterms:modified xsi:type="dcterms:W3CDTF">2018-09-08T22:08:49Z</dcterms:modified>
</cp:coreProperties>
</file>