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1352-2975-0910-B4F1-FE07C3B2C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852B8-8A8A-25BC-DE9F-A6451AFB3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B71C1-D08E-C22D-351E-9D01827F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42B-A8FD-4A01-9569-3944E06D23A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E3369-49B9-DDC9-D7A8-14EE5A87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B5749-9485-1A93-96EB-6D20950A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6BA-8211-4E91-B4D4-B5B3BCA7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FF41-8992-4BC1-CC37-25572A7C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86571-AE09-B3B3-8EDD-ABF343680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D21C7-BD4E-BCFA-FA34-DAD4A2BE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42B-A8FD-4A01-9569-3944E06D23A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F824E-DC17-2B4A-2608-37526A2F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FF77C-92AC-7455-D42F-87DBB861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6BA-8211-4E91-B4D4-B5B3BCA7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5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5EB61-F1C4-5559-F5B5-D1BF21A53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6FB27-488F-C156-484D-A1A850021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D075F-7693-B0B0-C12E-2D00BADD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42B-A8FD-4A01-9569-3944E06D23A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FF533-DB31-2F1D-9233-6E4DDB9B3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86E7A-02FF-1915-46F4-B9AC8999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6BA-8211-4E91-B4D4-B5B3BCA7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3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6059-DD03-BE39-03B4-90806E83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BE53F-2EC6-E04F-AEE8-8ACD2BDA7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6E1FA-7F0E-97FF-3FC8-B75CC1736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42B-A8FD-4A01-9569-3944E06D23A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67330-8456-2F21-FC96-98671F18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11DD8-78EA-E795-9FEE-3D8DBAFB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6BA-8211-4E91-B4D4-B5B3BCA7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6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FCDF-0145-A154-AAE0-48BEDC37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BEB44-B9A3-8DF5-1CA9-1D260D1A6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F4376-E51D-1851-6BEE-AFBA493B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42B-A8FD-4A01-9569-3944E06D23A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D94EC-50B3-0F87-F921-9F3240D1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62F44-EFF2-05F4-2ECB-D80B8322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6BA-8211-4E91-B4D4-B5B3BCA7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6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D42C-618A-14BE-1E0B-FB846CAB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D867F-59A0-9BC7-CEA8-898343CAE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25E7D-E82F-5332-5D62-6A6274615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AD57D-D4F9-9F0B-602C-D6116AF7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42B-A8FD-4A01-9569-3944E06D23A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48BC0-4BB4-411B-BB3A-254A3D99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0DE37-9246-0D12-5672-680C82D3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6BA-8211-4E91-B4D4-B5B3BCA7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7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BF748-015F-8B57-BCB7-6B238CB4A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42872-7D3E-1169-74E3-65471FDC5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69535-2581-95D0-7844-E2D8F0FA5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298D7-3C9A-D45E-715B-E4CC5DF7D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FA99F-AD12-A44A-07F0-2288BB299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8CB91D-F78F-DEA3-9370-47ED41E1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42B-A8FD-4A01-9569-3944E06D23A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FDF5A5-833B-41C3-C375-0AACA35B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4CD87-5D7E-CA73-2175-E330D1DC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6BA-8211-4E91-B4D4-B5B3BCA7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3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B610-44F6-7120-9529-0463C43D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C25A5-EADB-3DA0-B90E-18C8325D3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42B-A8FD-4A01-9569-3944E06D23A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0B813-C165-0857-EDF4-83F40120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4A13D-39DE-76A5-6019-B10AFB8C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6BA-8211-4E91-B4D4-B5B3BCA7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4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8266F6-D69C-098D-DF8A-3E8DCB65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42B-A8FD-4A01-9569-3944E06D23A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1D491C-739E-FDF7-C02C-E1D7AF7C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C6310-8969-A9D2-F383-67F8E6FA7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6BA-8211-4E91-B4D4-B5B3BCA7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0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5AD64-DCE4-ECA8-C1A6-6DB47D23A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E4DAA-6450-1894-C381-82C4773B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F462D-E334-ED7E-8C9B-CD94E704A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33FAF-268F-A9EB-DABE-8B201232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42B-A8FD-4A01-9569-3944E06D23A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8587B-EB6F-C6DA-14F3-29750E4C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75591-2639-1794-5992-3D5293F7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6BA-8211-4E91-B4D4-B5B3BCA7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0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BE107-F2AC-A584-AC3B-08A754DBA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F8BA4-2CDE-B266-780E-DBB997ECA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40794-EE3E-BC7F-E2D2-C2CFB6E2F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0CC59-D122-42F6-D1B5-F846B9C9E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42B-A8FD-4A01-9569-3944E06D23A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96748-ED09-9029-0943-25B1A40B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6331A-44B2-38B5-1FB2-3D7C9472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6BA-8211-4E91-B4D4-B5B3BCA7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3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52503-9BC8-1507-98D6-72EBDC25E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4BF73-9C00-E81D-EC1E-294681F64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E5F48-0C7F-914B-63F8-6D8DB9D1E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0742B-A8FD-4A01-9569-3944E06D23A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35F0D-D0E6-9750-34B7-CCB5BFE5E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5C7DD-E3E8-CE1A-A6C1-77D40604E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976BA-8211-4E91-B4D4-B5B3BCA7C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1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jondoesflow.com/post/what-is-dataverse" TargetMode="External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svg"/><Relationship Id="rId5" Type="http://schemas.openxmlformats.org/officeDocument/2006/relationships/hyperlink" Target="https://pixabay.com/en/user-person-generic-single-general-23874/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hyperlink" Target="https://www.pinterest.com/pin/403775922827396033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s://pixabay.com/en/user-person-generic-single-general-23874/" TargetMode="External"/><Relationship Id="rId3" Type="http://schemas.openxmlformats.org/officeDocument/2006/relationships/hyperlink" Target="https://www.pinterest.com/pin/403775922827396033/" TargetMode="External"/><Relationship Id="rId7" Type="http://schemas.openxmlformats.org/officeDocument/2006/relationships/image" Target="../media/image4.svg"/><Relationship Id="rId12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svg"/><Relationship Id="rId5" Type="http://schemas.openxmlformats.org/officeDocument/2006/relationships/hyperlink" Target="https://www.jondoesflow.com/post/what-is-dataverse" TargetMode="External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9.sv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E88F722-9058-0FCB-7EBC-8A791E9CC8B1}"/>
              </a:ext>
            </a:extLst>
          </p:cNvPr>
          <p:cNvSpPr/>
          <p:nvPr/>
        </p:nvSpPr>
        <p:spPr>
          <a:xfrm>
            <a:off x="8329459" y="3931539"/>
            <a:ext cx="1999482" cy="1284923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88BDD73-FB26-C449-7394-12751CF8C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62721" y="4120710"/>
            <a:ext cx="937610" cy="937610"/>
          </a:xfrm>
          <a:prstGeom prst="rect">
            <a:avLst/>
          </a:prstGeom>
        </p:spPr>
      </p:pic>
      <p:pic>
        <p:nvPicPr>
          <p:cNvPr id="18" name="Picture 17" descr="A picture containing icon&#10;&#10;Description automatically generated">
            <a:extLst>
              <a:ext uri="{FF2B5EF4-FFF2-40B4-BE49-F238E27FC236}">
                <a16:creationId xmlns:a16="http://schemas.microsoft.com/office/drawing/2014/main" id="{919A8533-0159-CB1C-CB56-50B8BC137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44278" y="1817441"/>
            <a:ext cx="383398" cy="589843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791BBF95-DD65-23FB-E445-CDB5DD469E8E}"/>
              </a:ext>
            </a:extLst>
          </p:cNvPr>
          <p:cNvGrpSpPr/>
          <p:nvPr/>
        </p:nvGrpSpPr>
        <p:grpSpPr>
          <a:xfrm>
            <a:off x="8665909" y="1563157"/>
            <a:ext cx="1297577" cy="1218863"/>
            <a:chOff x="3231760" y="1605487"/>
            <a:chExt cx="1297577" cy="1218863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88638DE-81E7-BB29-8A14-02F0EC3CC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02445" y="1605487"/>
              <a:ext cx="1095753" cy="1095753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6AFCF8B-68D4-73F7-502E-D906A4DF649C}"/>
                </a:ext>
              </a:extLst>
            </p:cNvPr>
            <p:cNvSpPr txBox="1"/>
            <p:nvPr/>
          </p:nvSpPr>
          <p:spPr>
            <a:xfrm>
              <a:off x="3231760" y="2578129"/>
              <a:ext cx="12975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Power Automate API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BC7F81F-CB24-CBAC-4CF9-ED531142F4EF}"/>
              </a:ext>
            </a:extLst>
          </p:cNvPr>
          <p:cNvGrpSpPr/>
          <p:nvPr/>
        </p:nvGrpSpPr>
        <p:grpSpPr>
          <a:xfrm>
            <a:off x="5480987" y="1584674"/>
            <a:ext cx="1999482" cy="1244316"/>
            <a:chOff x="5615880" y="1639550"/>
            <a:chExt cx="1999482" cy="1244316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2B98C297-063C-12BE-E585-371157511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5615880" y="1639550"/>
              <a:ext cx="1999482" cy="104972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FBBF10-32E6-BCFA-0AD8-37FF72B0EA9D}"/>
                </a:ext>
              </a:extLst>
            </p:cNvPr>
            <p:cNvSpPr txBox="1"/>
            <p:nvPr/>
          </p:nvSpPr>
          <p:spPr>
            <a:xfrm>
              <a:off x="6039988" y="2637645"/>
              <a:ext cx="1074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Azure Health Bot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7A27B35-F616-9FE2-1CDF-7724A017227F}"/>
              </a:ext>
            </a:extLst>
          </p:cNvPr>
          <p:cNvGrpSpPr/>
          <p:nvPr/>
        </p:nvGrpSpPr>
        <p:grpSpPr>
          <a:xfrm>
            <a:off x="3189105" y="1622753"/>
            <a:ext cx="1052908" cy="1219503"/>
            <a:chOff x="8521519" y="1668580"/>
            <a:chExt cx="1052908" cy="1219503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71EA31D-E187-C5AB-2498-E60EE477E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521519" y="1668580"/>
              <a:ext cx="1052908" cy="97921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7AAA28-B34F-BD91-CA00-7C8A062CCCF6}"/>
                </a:ext>
              </a:extLst>
            </p:cNvPr>
            <p:cNvSpPr txBox="1"/>
            <p:nvPr/>
          </p:nvSpPr>
          <p:spPr>
            <a:xfrm>
              <a:off x="8807337" y="2641862"/>
              <a:ext cx="6499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Teams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D38B299-B252-7338-7023-7DCA2A891F1B}"/>
              </a:ext>
            </a:extLst>
          </p:cNvPr>
          <p:cNvSpPr txBox="1"/>
          <p:nvPr/>
        </p:nvSpPr>
        <p:spPr>
          <a:xfrm>
            <a:off x="8290228" y="3691258"/>
            <a:ext cx="649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Storage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363596-9994-8A15-8693-7515AC6261D4}"/>
              </a:ext>
            </a:extLst>
          </p:cNvPr>
          <p:cNvSpPr txBox="1"/>
          <p:nvPr/>
        </p:nvSpPr>
        <p:spPr>
          <a:xfrm>
            <a:off x="8940167" y="4930286"/>
            <a:ext cx="7827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Dataverse</a:t>
            </a:r>
            <a:endParaRPr lang="en-US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E499D04-E396-CD4E-C73A-A045493B1394}"/>
              </a:ext>
            </a:extLst>
          </p:cNvPr>
          <p:cNvSpPr txBox="1"/>
          <p:nvPr/>
        </p:nvSpPr>
        <p:spPr>
          <a:xfrm>
            <a:off x="3949601" y="413067"/>
            <a:ext cx="3801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1. Teams – Health Bot Registration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1331D65-9E13-A0B6-D5C3-EFD75E58EB4B}"/>
              </a:ext>
            </a:extLst>
          </p:cNvPr>
          <p:cNvCxnSpPr>
            <a:stCxn id="18" idx="3"/>
            <a:endCxn id="15" idx="1"/>
          </p:cNvCxnSpPr>
          <p:nvPr/>
        </p:nvCxnSpPr>
        <p:spPr>
          <a:xfrm>
            <a:off x="1527676" y="2112363"/>
            <a:ext cx="1661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EC6CC50-2178-86D8-F07D-79A93B587763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 flipV="1">
            <a:off x="4242013" y="2109538"/>
            <a:ext cx="1238974" cy="282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D2DC51-6D7E-1E6D-B253-A87AE1C0B91E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7480469" y="2109538"/>
            <a:ext cx="1356125" cy="1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27A7264-EDCE-641F-E13C-F0CEB5A32F9F}"/>
              </a:ext>
            </a:extLst>
          </p:cNvPr>
          <p:cNvCxnSpPr>
            <a:stCxn id="21" idx="2"/>
            <a:endCxn id="7" idx="0"/>
          </p:cNvCxnSpPr>
          <p:nvPr/>
        </p:nvCxnSpPr>
        <p:spPr>
          <a:xfrm>
            <a:off x="9314698" y="2782020"/>
            <a:ext cx="16828" cy="1338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BDBD5FB-DA19-6A24-CC67-086E95EE0FE3}"/>
              </a:ext>
            </a:extLst>
          </p:cNvPr>
          <p:cNvSpPr/>
          <p:nvPr/>
        </p:nvSpPr>
        <p:spPr>
          <a:xfrm>
            <a:off x="2348160" y="1713269"/>
            <a:ext cx="349370" cy="33324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21A07F7-584C-17F0-A670-3CE34349CA0C}"/>
              </a:ext>
            </a:extLst>
          </p:cNvPr>
          <p:cNvSpPr/>
          <p:nvPr/>
        </p:nvSpPr>
        <p:spPr>
          <a:xfrm>
            <a:off x="4660048" y="1699521"/>
            <a:ext cx="349370" cy="33324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414927F-B397-A550-F211-369B68111106}"/>
              </a:ext>
            </a:extLst>
          </p:cNvPr>
          <p:cNvSpPr/>
          <p:nvPr/>
        </p:nvSpPr>
        <p:spPr>
          <a:xfrm>
            <a:off x="7837276" y="1713269"/>
            <a:ext cx="349370" cy="33324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D46A5B4-F674-D503-DB17-6A1053639307}"/>
              </a:ext>
            </a:extLst>
          </p:cNvPr>
          <p:cNvSpPr/>
          <p:nvPr/>
        </p:nvSpPr>
        <p:spPr>
          <a:xfrm>
            <a:off x="9356687" y="3148359"/>
            <a:ext cx="349370" cy="33324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9F3C4E5-D096-43A2-77F4-709974A57606}"/>
              </a:ext>
            </a:extLst>
          </p:cNvPr>
          <p:cNvSpPr txBox="1"/>
          <p:nvPr/>
        </p:nvSpPr>
        <p:spPr>
          <a:xfrm>
            <a:off x="1800057" y="2168211"/>
            <a:ext cx="1386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Initiate conversation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DF6DF35-B173-BB1B-E3FB-2139863E1267}"/>
              </a:ext>
            </a:extLst>
          </p:cNvPr>
          <p:cNvSpPr txBox="1"/>
          <p:nvPr/>
        </p:nvSpPr>
        <p:spPr>
          <a:xfrm>
            <a:off x="4295547" y="2230380"/>
            <a:ext cx="1386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Call bot with Teams context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4D47843-1A4C-C93B-0B9C-624A6E56DF51}"/>
              </a:ext>
            </a:extLst>
          </p:cNvPr>
          <p:cNvSpPr txBox="1"/>
          <p:nvPr/>
        </p:nvSpPr>
        <p:spPr>
          <a:xfrm>
            <a:off x="7419048" y="2178524"/>
            <a:ext cx="1386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Register the user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EE7AA-E8AA-B3ED-FB27-DAECC5C36EFD}"/>
              </a:ext>
            </a:extLst>
          </p:cNvPr>
          <p:cNvSpPr txBox="1"/>
          <p:nvPr/>
        </p:nvSpPr>
        <p:spPr>
          <a:xfrm>
            <a:off x="395561" y="5336937"/>
            <a:ext cx="45284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Initiate a conversation with the Health Bot in Teams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Health Bot captures the Teams conversation context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Call Power Automate with Teams context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Save the user’s Teams context in </a:t>
            </a:r>
            <a:r>
              <a:rPr lang="en-US" sz="1200" dirty="0" err="1"/>
              <a:t>Dataverse</a:t>
            </a:r>
            <a:endParaRPr lang="en-US" sz="1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83AC5C-A273-D55C-91C5-AAF1A250CBD9}"/>
              </a:ext>
            </a:extLst>
          </p:cNvPr>
          <p:cNvCxnSpPr/>
          <p:nvPr/>
        </p:nvCxnSpPr>
        <p:spPr>
          <a:xfrm>
            <a:off x="362854" y="4599171"/>
            <a:ext cx="4434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BA0CF8F-976A-9C34-8F51-C326CBB140DA}"/>
              </a:ext>
            </a:extLst>
          </p:cNvPr>
          <p:cNvSpPr txBox="1"/>
          <p:nvPr/>
        </p:nvSpPr>
        <p:spPr>
          <a:xfrm>
            <a:off x="395561" y="4653287"/>
            <a:ext cx="45284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Pre-Requisites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Register Health Bot in Teams</a:t>
            </a:r>
          </a:p>
        </p:txBody>
      </p:sp>
    </p:spTree>
    <p:extLst>
      <p:ext uri="{BB962C8B-B14F-4D97-AF65-F5344CB8AC3E}">
        <p14:creationId xmlns:p14="http://schemas.microsoft.com/office/powerpoint/2010/main" val="58939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E88F722-9058-0FCB-7EBC-8A791E9CC8B1}"/>
              </a:ext>
            </a:extLst>
          </p:cNvPr>
          <p:cNvSpPr/>
          <p:nvPr/>
        </p:nvSpPr>
        <p:spPr>
          <a:xfrm>
            <a:off x="2856148" y="5106195"/>
            <a:ext cx="3044605" cy="1212285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B98C297-063C-12BE-E585-371157511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85846" y="2728121"/>
            <a:ext cx="1999482" cy="1049728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88BDD73-FB26-C449-7394-12751CF8C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434533" y="5222728"/>
            <a:ext cx="937610" cy="93761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88638DE-81E7-BB29-8A14-02F0EC3CC9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72411" y="2694058"/>
            <a:ext cx="1095753" cy="109575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6BD65A7-699E-FB7A-6956-BB19EF7355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69330" y="5354176"/>
            <a:ext cx="806161" cy="806161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71EA31D-E187-C5AB-2498-E60EE477ED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91485" y="2757151"/>
            <a:ext cx="1052908" cy="979219"/>
          </a:xfrm>
          <a:prstGeom prst="rect">
            <a:avLst/>
          </a:prstGeom>
        </p:spPr>
      </p:pic>
      <p:pic>
        <p:nvPicPr>
          <p:cNvPr id="18" name="Picture 17" descr="A picture containing icon&#10;&#10;Description automatically generated">
            <a:extLst>
              <a:ext uri="{FF2B5EF4-FFF2-40B4-BE49-F238E27FC236}">
                <a16:creationId xmlns:a16="http://schemas.microsoft.com/office/drawing/2014/main" id="{919A8533-0159-CB1C-CB56-50B8BC1374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136467" y="2969113"/>
            <a:ext cx="383398" cy="58984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6AFCF8B-68D4-73F7-502E-D906A4DF649C}"/>
              </a:ext>
            </a:extLst>
          </p:cNvPr>
          <p:cNvSpPr txBox="1"/>
          <p:nvPr/>
        </p:nvSpPr>
        <p:spPr>
          <a:xfrm>
            <a:off x="3501726" y="3666700"/>
            <a:ext cx="12975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Power Automate API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FBBF10-32E6-BCFA-0AD8-37FF72B0EA9D}"/>
              </a:ext>
            </a:extLst>
          </p:cNvPr>
          <p:cNvSpPr txBox="1"/>
          <p:nvPr/>
        </p:nvSpPr>
        <p:spPr>
          <a:xfrm>
            <a:off x="6309954" y="3726216"/>
            <a:ext cx="1074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Azure Health Bot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7AAA28-B34F-BD91-CA00-7C8A062CCCF6}"/>
              </a:ext>
            </a:extLst>
          </p:cNvPr>
          <p:cNvSpPr txBox="1"/>
          <p:nvPr/>
        </p:nvSpPr>
        <p:spPr>
          <a:xfrm>
            <a:off x="9077303" y="3730433"/>
            <a:ext cx="649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Teams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38B299-B252-7338-7023-7DCA2A891F1B}"/>
              </a:ext>
            </a:extLst>
          </p:cNvPr>
          <p:cNvSpPr txBox="1"/>
          <p:nvPr/>
        </p:nvSpPr>
        <p:spPr>
          <a:xfrm>
            <a:off x="2944360" y="4796099"/>
            <a:ext cx="649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Storage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F56207-0F89-A349-31FD-97DA6100C0FD}"/>
              </a:ext>
            </a:extLst>
          </p:cNvPr>
          <p:cNvSpPr txBox="1"/>
          <p:nvPr/>
        </p:nvSpPr>
        <p:spPr>
          <a:xfrm>
            <a:off x="3227729" y="6037226"/>
            <a:ext cx="987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Storage Queue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363596-9994-8A15-8693-7515AC6261D4}"/>
              </a:ext>
            </a:extLst>
          </p:cNvPr>
          <p:cNvSpPr txBox="1"/>
          <p:nvPr/>
        </p:nvSpPr>
        <p:spPr>
          <a:xfrm>
            <a:off x="4511979" y="6032304"/>
            <a:ext cx="7827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Dataverse</a:t>
            </a:r>
            <a:endParaRPr lang="en-US" sz="1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3ACBFF5-7E66-7F62-E5E8-D01A591F8CAB}"/>
              </a:ext>
            </a:extLst>
          </p:cNvPr>
          <p:cNvCxnSpPr>
            <a:stCxn id="18" idx="3"/>
            <a:endCxn id="9" idx="1"/>
          </p:cNvCxnSpPr>
          <p:nvPr/>
        </p:nvCxnSpPr>
        <p:spPr>
          <a:xfrm flipV="1">
            <a:off x="1519865" y="3241935"/>
            <a:ext cx="2152546" cy="2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7A2305B-4E43-13DE-2059-FA64ABDF0B92}"/>
              </a:ext>
            </a:extLst>
          </p:cNvPr>
          <p:cNvCxnSpPr>
            <a:stCxn id="13" idx="1"/>
            <a:endCxn id="18" idx="2"/>
          </p:cNvCxnSpPr>
          <p:nvPr/>
        </p:nvCxnSpPr>
        <p:spPr>
          <a:xfrm rot="10800000">
            <a:off x="1328166" y="3558957"/>
            <a:ext cx="1941164" cy="21983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E48F9CA-B013-B676-7C54-0026086495AD}"/>
              </a:ext>
            </a:extLst>
          </p:cNvPr>
          <p:cNvCxnSpPr>
            <a:stCxn id="21" idx="2"/>
            <a:endCxn id="13" idx="0"/>
          </p:cNvCxnSpPr>
          <p:nvPr/>
        </p:nvCxnSpPr>
        <p:spPr>
          <a:xfrm rot="5400000">
            <a:off x="3190836" y="4394496"/>
            <a:ext cx="1441255" cy="4781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10311EE-7A04-33A1-D848-8F9C675CBE20}"/>
              </a:ext>
            </a:extLst>
          </p:cNvPr>
          <p:cNvCxnSpPr>
            <a:cxnSpLocks/>
            <a:endCxn id="7" idx="0"/>
          </p:cNvCxnSpPr>
          <p:nvPr/>
        </p:nvCxnSpPr>
        <p:spPr>
          <a:xfrm rot="16200000" flipH="1">
            <a:off x="3978025" y="4297414"/>
            <a:ext cx="1268491" cy="5821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F6052CA-8A60-64D5-76A3-9A1C23169B18}"/>
              </a:ext>
            </a:extLst>
          </p:cNvPr>
          <p:cNvCxnSpPr>
            <a:stCxn id="9" idx="3"/>
            <a:endCxn id="5" idx="1"/>
          </p:cNvCxnSpPr>
          <p:nvPr/>
        </p:nvCxnSpPr>
        <p:spPr>
          <a:xfrm>
            <a:off x="4768164" y="3241935"/>
            <a:ext cx="1117682" cy="1105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CE6276D-6582-8FD3-0B4E-30E9E19EE788}"/>
              </a:ext>
            </a:extLst>
          </p:cNvPr>
          <p:cNvCxnSpPr>
            <a:stCxn id="5" idx="3"/>
            <a:endCxn id="15" idx="1"/>
          </p:cNvCxnSpPr>
          <p:nvPr/>
        </p:nvCxnSpPr>
        <p:spPr>
          <a:xfrm flipV="1">
            <a:off x="7885328" y="3246761"/>
            <a:ext cx="906157" cy="622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89D5EE5-791A-6EFF-0565-F7770552C14D}"/>
              </a:ext>
            </a:extLst>
          </p:cNvPr>
          <p:cNvSpPr txBox="1"/>
          <p:nvPr/>
        </p:nvSpPr>
        <p:spPr>
          <a:xfrm>
            <a:off x="2520064" y="3202715"/>
            <a:ext cx="649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Message to post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B6364C-31DD-3C44-F551-37CF16206267}"/>
              </a:ext>
            </a:extLst>
          </p:cNvPr>
          <p:cNvSpPr txBox="1"/>
          <p:nvPr/>
        </p:nvSpPr>
        <p:spPr>
          <a:xfrm>
            <a:off x="4961765" y="3202715"/>
            <a:ext cx="11176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Teams payload with message and response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B9FFEE-9540-E0E1-84AB-C2DC0AEEC860}"/>
              </a:ext>
            </a:extLst>
          </p:cNvPr>
          <p:cNvSpPr txBox="1"/>
          <p:nvPr/>
        </p:nvSpPr>
        <p:spPr>
          <a:xfrm>
            <a:off x="7732185" y="3321145"/>
            <a:ext cx="111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Teams post and response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C38E1EA-5A7B-A908-FE98-3BE1C9F3A96C}"/>
              </a:ext>
            </a:extLst>
          </p:cNvPr>
          <p:cNvSpPr txBox="1"/>
          <p:nvPr/>
        </p:nvSpPr>
        <p:spPr>
          <a:xfrm>
            <a:off x="4334875" y="4181671"/>
            <a:ext cx="111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Get users that have registered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017657-DC3F-4E49-3533-536C2D090965}"/>
              </a:ext>
            </a:extLst>
          </p:cNvPr>
          <p:cNvSpPr txBox="1"/>
          <p:nvPr/>
        </p:nvSpPr>
        <p:spPr>
          <a:xfrm>
            <a:off x="3079974" y="4118959"/>
            <a:ext cx="111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Store user response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4E83553-22BB-79C5-FC4B-ED57E3435184}"/>
              </a:ext>
            </a:extLst>
          </p:cNvPr>
          <p:cNvSpPr/>
          <p:nvPr/>
        </p:nvSpPr>
        <p:spPr>
          <a:xfrm>
            <a:off x="1623573" y="2815037"/>
            <a:ext cx="349370" cy="33324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590846B-56F7-CA2A-1857-A92241F51858}"/>
              </a:ext>
            </a:extLst>
          </p:cNvPr>
          <p:cNvSpPr/>
          <p:nvPr/>
        </p:nvSpPr>
        <p:spPr>
          <a:xfrm>
            <a:off x="5127805" y="2773089"/>
            <a:ext cx="349370" cy="33324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104B291-C9B2-4184-6945-5BD7689E7405}"/>
              </a:ext>
            </a:extLst>
          </p:cNvPr>
          <p:cNvSpPr/>
          <p:nvPr/>
        </p:nvSpPr>
        <p:spPr>
          <a:xfrm>
            <a:off x="8131945" y="2801945"/>
            <a:ext cx="349370" cy="33324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0D99A9B-3937-404A-266D-B9E7DE71843A}"/>
              </a:ext>
            </a:extLst>
          </p:cNvPr>
          <p:cNvSpPr/>
          <p:nvPr/>
        </p:nvSpPr>
        <p:spPr>
          <a:xfrm>
            <a:off x="3705313" y="4693993"/>
            <a:ext cx="349370" cy="33324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6C1058A-2226-71B9-926F-3926A6D8D097}"/>
              </a:ext>
            </a:extLst>
          </p:cNvPr>
          <p:cNvSpPr/>
          <p:nvPr/>
        </p:nvSpPr>
        <p:spPr>
          <a:xfrm>
            <a:off x="4993302" y="4544861"/>
            <a:ext cx="349370" cy="33324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E499D04-E396-CD4E-C73A-A045493B1394}"/>
              </a:ext>
            </a:extLst>
          </p:cNvPr>
          <p:cNvSpPr txBox="1"/>
          <p:nvPr/>
        </p:nvSpPr>
        <p:spPr>
          <a:xfrm>
            <a:off x="3911463" y="170596"/>
            <a:ext cx="3801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2. Teams – Health Bot Integration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288AD37-3707-EC73-43A7-0DC86DF86A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93650" y="1151257"/>
            <a:ext cx="641875" cy="641875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4C47256-78FB-CF70-8CA7-426E430C5599}"/>
              </a:ext>
            </a:extLst>
          </p:cNvPr>
          <p:cNvCxnSpPr>
            <a:stCxn id="9" idx="0"/>
            <a:endCxn id="3" idx="1"/>
          </p:cNvCxnSpPr>
          <p:nvPr/>
        </p:nvCxnSpPr>
        <p:spPr>
          <a:xfrm rot="5400000" flipH="1" flipV="1">
            <a:off x="4146038" y="1546446"/>
            <a:ext cx="1221863" cy="1073362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C0A6838-FBA1-953B-9CE4-20B45E3447A3}"/>
              </a:ext>
            </a:extLst>
          </p:cNvPr>
          <p:cNvSpPr/>
          <p:nvPr/>
        </p:nvSpPr>
        <p:spPr>
          <a:xfrm>
            <a:off x="4327158" y="2237590"/>
            <a:ext cx="349370" cy="33324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26597F-3528-FBA3-D858-3A7278483975}"/>
              </a:ext>
            </a:extLst>
          </p:cNvPr>
          <p:cNvSpPr txBox="1"/>
          <p:nvPr/>
        </p:nvSpPr>
        <p:spPr>
          <a:xfrm>
            <a:off x="3308020" y="1598305"/>
            <a:ext cx="111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Get Health Bot Token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AEDCB-E3EB-3B8D-17FB-D67446341B9E}"/>
              </a:ext>
            </a:extLst>
          </p:cNvPr>
          <p:cNvSpPr txBox="1"/>
          <p:nvPr/>
        </p:nvSpPr>
        <p:spPr>
          <a:xfrm>
            <a:off x="5022637" y="1670021"/>
            <a:ext cx="1073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Azure Functions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34E58-999F-2148-1F70-B5227E6C0043}"/>
              </a:ext>
            </a:extLst>
          </p:cNvPr>
          <p:cNvSpPr txBox="1"/>
          <p:nvPr/>
        </p:nvSpPr>
        <p:spPr>
          <a:xfrm>
            <a:off x="2012812" y="2878690"/>
            <a:ext cx="11661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OAuth protected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271CEA-4D7C-2A40-1115-EDFE649A4716}"/>
              </a:ext>
            </a:extLst>
          </p:cNvPr>
          <p:cNvSpPr txBox="1"/>
          <p:nvPr/>
        </p:nvSpPr>
        <p:spPr>
          <a:xfrm>
            <a:off x="4334875" y="1099282"/>
            <a:ext cx="116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Function Key </a:t>
            </a:r>
            <a:br>
              <a:rPr lang="en-US" sz="900" i="1" dirty="0"/>
            </a:br>
            <a:r>
              <a:rPr lang="en-US" sz="900" i="1" dirty="0"/>
              <a:t>protected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E209FB-B38E-CE24-33DD-B53075D258E8}"/>
              </a:ext>
            </a:extLst>
          </p:cNvPr>
          <p:cNvSpPr txBox="1"/>
          <p:nvPr/>
        </p:nvSpPr>
        <p:spPr>
          <a:xfrm>
            <a:off x="7247521" y="5106195"/>
            <a:ext cx="452845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Post a message to a team and channel to an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Gets list of users that belongs to that teams and channel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Power Automate gets JWT token and call Health Bot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Health Bot posts Adaptive Cards to teams with message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All user’s responses are stored in Azure Queue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958366-0730-95A9-C08E-368403143EC5}"/>
              </a:ext>
            </a:extLst>
          </p:cNvPr>
          <p:cNvCxnSpPr>
            <a:cxnSpLocks/>
          </p:cNvCxnSpPr>
          <p:nvPr/>
        </p:nvCxnSpPr>
        <p:spPr>
          <a:xfrm>
            <a:off x="7167154" y="4783336"/>
            <a:ext cx="4434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2210CB-68A0-C9F4-14DD-60980A4A6240}"/>
              </a:ext>
            </a:extLst>
          </p:cNvPr>
          <p:cNvCxnSpPr/>
          <p:nvPr/>
        </p:nvCxnSpPr>
        <p:spPr>
          <a:xfrm>
            <a:off x="6810103" y="5042320"/>
            <a:ext cx="0" cy="1541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865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172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Narasimhan Kidambi</dc:creator>
  <cp:lastModifiedBy>Narasimhan Kidambi</cp:lastModifiedBy>
  <cp:revision>9</cp:revision>
  <dcterms:created xsi:type="dcterms:W3CDTF">2022-04-11T13:29:59Z</dcterms:created>
  <dcterms:modified xsi:type="dcterms:W3CDTF">2022-04-12T16:01:24Z</dcterms:modified>
</cp:coreProperties>
</file>