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A442D56-D531-4F63-ABDF-ABFEDD2AD6D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C28428-0314-4779-A522-E87735A3F6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A54F51-B3D2-4719-A292-7B13996217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D57989-8884-429C-9180-86EF5B08CA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8DE52A-D6C1-4757-9382-6392764AA3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65B53C-7E84-4A27-9720-53B81F097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C9CC07-0630-43FA-AA50-983883DED8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33AC1-3FBC-4031-9ED4-5D30763CF8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7DFF8-68E5-4246-AE5D-8E70DCB0B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29F59-F5C8-4FBF-AD7F-4088126F2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42AA4-747E-4B07-BBB1-672A655EEB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690C9-D4B6-4E72-B226-A484A3070C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2BDB11-41D9-4F8D-8550-791D293B17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D0BAD-DDF3-4C8A-8424-38F8008C5E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F8A353-54B8-4037-966F-D9E64101D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FB0BD3-7EEB-434E-A436-D1376EDEE0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14FEC0-6828-4060-A5A8-498ADA4FB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26042D-0FA0-4DB7-815E-63BCE34CD6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78D8B6-D049-4C73-8F04-10316BC675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B93560-52D5-4596-83DC-06E9539504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05128-EE9C-4A23-95EF-E134D65D4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C2A45C-A53E-435F-95BB-1A55BFD402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1BC46F-5BEB-4EA3-9118-CA5017DED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2A9B6B-DA8E-4290-922C-BD5A65E4B6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3941F8-B39A-405A-B005-5B25341C5B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E5A6A4-F145-4B3C-9137-7DDACBC12A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26ED5-D2B1-4C47-9FA9-80D16A54DA5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C2D78B-5532-4FFA-8BE7-D3526BB3D47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0" descr=""/>
          <p:cNvPicPr/>
          <p:nvPr/>
        </p:nvPicPr>
        <p:blipFill>
          <a:blip r:embed="rId1"/>
          <a:srcRect l="8415" t="-325" r="37674" b="14179"/>
          <a:stretch/>
        </p:blipFill>
        <p:spPr>
          <a:xfrm>
            <a:off x="4320" y="-21600"/>
            <a:ext cx="6469920" cy="6878880"/>
          </a:xfrm>
          <a:prstGeom prst="rect">
            <a:avLst/>
          </a:prstGeom>
          <a:ln w="0">
            <a:noFill/>
          </a:ln>
        </p:spPr>
      </p:pic>
      <p:pic>
        <p:nvPicPr>
          <p:cNvPr id="127" name="Image 1" descr="preencoded.png"/>
          <p:cNvPicPr/>
          <p:nvPr/>
        </p:nvPicPr>
        <p:blipFill>
          <a:blip r:embed="rId2"/>
          <a:stretch/>
        </p:blipFill>
        <p:spPr>
          <a:xfrm>
            <a:off x="5196960" y="2529720"/>
            <a:ext cx="1797480" cy="1797480"/>
          </a:xfrm>
          <a:prstGeom prst="rect">
            <a:avLst/>
          </a:prstGeom>
          <a:ln w="0">
            <a:noFill/>
          </a:ln>
        </p:spPr>
      </p:pic>
      <p:pic>
        <p:nvPicPr>
          <p:cNvPr id="128" name="Image 3" descr="preencoded.png"/>
          <p:cNvPicPr/>
          <p:nvPr/>
        </p:nvPicPr>
        <p:blipFill>
          <a:blip r:embed="rId3"/>
          <a:stretch/>
        </p:blipFill>
        <p:spPr>
          <a:xfrm>
            <a:off x="7132320" y="4960800"/>
            <a:ext cx="5059080" cy="593640"/>
          </a:xfrm>
          <a:prstGeom prst="rect">
            <a:avLst/>
          </a:prstGeom>
          <a:ln w="0">
            <a:noFill/>
          </a:ln>
        </p:spPr>
      </p:pic>
      <p:sp>
        <p:nvSpPr>
          <p:cNvPr id="129" name="Text 1"/>
          <p:cNvSpPr/>
          <p:nvPr/>
        </p:nvSpPr>
        <p:spPr>
          <a:xfrm>
            <a:off x="7087680" y="1888920"/>
            <a:ext cx="4048560" cy="16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630"/>
              </a:lnSpc>
              <a:buNone/>
            </a:pPr>
            <a:r>
              <a:rPr b="0" lang="en-US" sz="5160" spc="-1" strike="noStrike">
                <a:solidFill>
                  <a:srgbClr val="000000"/>
                </a:solidFill>
                <a:latin typeface="Calibri"/>
                <a:ea typeface="DejaVu Sans"/>
              </a:rPr>
              <a:t>SIRIUS </a:t>
            </a:r>
            <a:endParaRPr b="0" lang="en-US" sz="5160" spc="-1" strike="noStrike">
              <a:latin typeface="Arial"/>
            </a:endParaRPr>
          </a:p>
          <a:p>
            <a:pPr>
              <a:lnSpc>
                <a:spcPts val="6630"/>
              </a:lnSpc>
              <a:buNone/>
            </a:pPr>
            <a:r>
              <a:rPr b="0" lang="en-US" sz="5160" spc="-1" strike="noStrike">
                <a:solidFill>
                  <a:srgbClr val="000000"/>
                </a:solidFill>
                <a:latin typeface="Calibri"/>
                <a:ea typeface="DejaVu Sans"/>
              </a:rPr>
              <a:t>UNIVERSITY</a:t>
            </a:r>
            <a:endParaRPr b="0" lang="en-US" sz="5160" spc="-1" strike="noStrike">
              <a:latin typeface="Arial"/>
            </a:endParaRPr>
          </a:p>
        </p:txBody>
      </p:sp>
      <p:sp>
        <p:nvSpPr>
          <p:cNvPr id="130" name="Text 2"/>
          <p:cNvSpPr/>
          <p:nvPr/>
        </p:nvSpPr>
        <p:spPr>
          <a:xfrm>
            <a:off x="7146000" y="3870720"/>
            <a:ext cx="453312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112"/>
              </a:lnSpc>
              <a:buNone/>
            </a:pPr>
            <a:r>
              <a:rPr b="0" lang="en-US" sz="2160" spc="-1" strike="noStrike">
                <a:solidFill>
                  <a:srgbClr val="3d3d3d"/>
                </a:solidFill>
                <a:latin typeface="Gilroy Medium"/>
                <a:ea typeface="Gilroy Medium"/>
              </a:rPr>
              <a:t>OF SCIENCE AND TECHNOLOGY</a:t>
            </a:r>
            <a:endParaRPr b="0" lang="en-US" sz="2160" spc="-1" strike="noStrike">
              <a:latin typeface="Arial"/>
            </a:endParaRPr>
          </a:p>
        </p:txBody>
      </p:sp>
      <p:sp>
        <p:nvSpPr>
          <p:cNvPr id="131" name="Text 6"/>
          <p:cNvSpPr/>
          <p:nvPr/>
        </p:nvSpPr>
        <p:spPr>
          <a:xfrm>
            <a:off x="7353360" y="5113080"/>
            <a:ext cx="422532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96"/>
              </a:lnSpc>
              <a:buNone/>
            </a:pPr>
            <a:r>
              <a:rPr b="1" lang="en-US" sz="2160" spc="-1" strike="noStrike">
                <a:solidFill>
                  <a:srgbClr val="3d3d3d"/>
                </a:solidFill>
                <a:latin typeface="Gilroy Medium"/>
                <a:ea typeface="Gilroy Medium"/>
              </a:rPr>
              <a:t>Algorithms and Data Structures</a:t>
            </a:r>
            <a:endParaRPr b="0" lang="en-US" sz="2160" spc="-1" strike="noStrike">
              <a:latin typeface="Arial"/>
            </a:endParaRPr>
          </a:p>
        </p:txBody>
      </p:sp>
      <p:pic>
        <p:nvPicPr>
          <p:cNvPr id="132" name="Рисунок 5" descr=""/>
          <p:cNvPicPr/>
          <p:nvPr/>
        </p:nvPicPr>
        <p:blipFill>
          <a:blip r:embed="rId4"/>
          <a:stretch/>
        </p:blipFill>
        <p:spPr>
          <a:xfrm>
            <a:off x="9370440" y="300600"/>
            <a:ext cx="2735280" cy="13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Рисунок 1" descr=""/>
          <p:cNvPicPr/>
          <p:nvPr/>
        </p:nvPicPr>
        <p:blipFill>
          <a:blip r:embed="rId1"/>
          <a:stretch/>
        </p:blipFill>
        <p:spPr>
          <a:xfrm>
            <a:off x="1902240" y="801720"/>
            <a:ext cx="8143200" cy="5933520"/>
          </a:xfrm>
          <a:prstGeom prst="rect">
            <a:avLst/>
          </a:prstGeom>
          <a:ln w="0">
            <a:noFill/>
          </a:ln>
        </p:spPr>
      </p:pic>
      <p:sp>
        <p:nvSpPr>
          <p:cNvPr id="134" name="TextBox 2"/>
          <p:cNvSpPr/>
          <p:nvPr/>
        </p:nvSpPr>
        <p:spPr>
          <a:xfrm>
            <a:off x="444240" y="357120"/>
            <a:ext cx="312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Бинарное дерево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Рисунок 1" descr=""/>
          <p:cNvPicPr/>
          <p:nvPr/>
        </p:nvPicPr>
        <p:blipFill>
          <a:blip r:embed="rId1"/>
          <a:stretch/>
        </p:blipFill>
        <p:spPr>
          <a:xfrm>
            <a:off x="2048040" y="2290680"/>
            <a:ext cx="8095680" cy="22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3" descr=""/>
          <p:cNvPicPr/>
          <p:nvPr/>
        </p:nvPicPr>
        <p:blipFill>
          <a:blip r:embed="rId1"/>
          <a:stretch/>
        </p:blipFill>
        <p:spPr>
          <a:xfrm>
            <a:off x="1990800" y="1014480"/>
            <a:ext cx="8209800" cy="4828320"/>
          </a:xfrm>
          <a:prstGeom prst="rect">
            <a:avLst/>
          </a:prstGeom>
          <a:ln w="0">
            <a:noFill/>
          </a:ln>
        </p:spPr>
      </p:pic>
      <p:sp>
        <p:nvSpPr>
          <p:cNvPr id="137" name="TextBox 4"/>
          <p:cNvSpPr/>
          <p:nvPr/>
        </p:nvSpPr>
        <p:spPr>
          <a:xfrm>
            <a:off x="3213360" y="270000"/>
            <a:ext cx="61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Ключи хранятся по особым правилам!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Рисунок 3" descr=""/>
          <p:cNvPicPr/>
          <p:nvPr/>
        </p:nvPicPr>
        <p:blipFill>
          <a:blip r:embed="rId1"/>
          <a:stretch/>
        </p:blipFill>
        <p:spPr>
          <a:xfrm>
            <a:off x="2062080" y="833400"/>
            <a:ext cx="8066880" cy="51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3" descr=""/>
          <p:cNvPicPr/>
          <p:nvPr/>
        </p:nvPicPr>
        <p:blipFill>
          <a:blip r:embed="rId1"/>
          <a:stretch/>
        </p:blipFill>
        <p:spPr>
          <a:xfrm>
            <a:off x="2071800" y="619200"/>
            <a:ext cx="8047800" cy="561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1" descr=""/>
          <p:cNvPicPr/>
          <p:nvPr/>
        </p:nvPicPr>
        <p:blipFill>
          <a:blip r:embed="rId1"/>
          <a:stretch/>
        </p:blipFill>
        <p:spPr>
          <a:xfrm>
            <a:off x="2000160" y="1581120"/>
            <a:ext cx="8190720" cy="36950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"/>
          <p:cNvSpPr/>
          <p:nvPr/>
        </p:nvSpPr>
        <p:spPr>
          <a:xfrm>
            <a:off x="5155560" y="653040"/>
            <a:ext cx="626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Удаляем ключи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3" descr=""/>
          <p:cNvPicPr/>
          <p:nvPr/>
        </p:nvPicPr>
        <p:blipFill>
          <a:blip r:embed="rId1"/>
          <a:stretch/>
        </p:blipFill>
        <p:spPr>
          <a:xfrm>
            <a:off x="2023920" y="714240"/>
            <a:ext cx="8143200" cy="54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3" descr=""/>
          <p:cNvPicPr/>
          <p:nvPr/>
        </p:nvPicPr>
        <p:blipFill>
          <a:blip r:embed="rId1"/>
          <a:stretch/>
        </p:blipFill>
        <p:spPr>
          <a:xfrm>
            <a:off x="2085840" y="1552680"/>
            <a:ext cx="8019360" cy="37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16561</TotalTime>
  <Application>LibreOffice/7.3.7.2$Linux_X86_64 LibreOffice_project/30$Build-2</Application>
  <AppVersion>15.0000</AppVersion>
  <Words>79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2021-09-12T20:32:22Z</dcterms:created>
  <dc:creator>Yushina, Svetlana</dc:creator>
  <dc:description/>
  <dc:language>en-US</dc:language>
  <cp:lastModifiedBy/>
  <dcterms:modified xsi:type="dcterms:W3CDTF">2024-10-12T08:36:26Z</dcterms:modified>
  <cp:revision>171</cp:revision>
  <dc:subject/>
  <dc:title>Семинар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