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948C0-7D8B-4859-B5D5-422AC39FC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BB602D-2C41-40EC-B6C6-F5D56333C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90002-A135-4386-A5C2-0D0AD0F8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6DE033-7D4B-461A-ABA8-B16F6685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99255-D3D5-4C90-8711-CB86B274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47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72330-EBD0-4584-8D75-DFC8F28C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B1E45F-9FC6-4A70-9560-7EA3E0CF1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299823-AA08-4935-ADDE-E38C6D171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97F56-C684-4C21-AFA7-2FB7D702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01D7E-F928-46B9-91CF-F5D0010D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58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B21331-E0F7-45A8-B78D-C308A1D8B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29D589-BC63-4C17-8347-AE590DE41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F88B3-8CBE-4B7E-841E-E7A4FB31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2AFCED-A4A2-4EB5-B512-C6E5CCDC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DC64E-662F-4DAA-BD32-66085496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07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626BA-CF3D-4A63-A05C-69D931EB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6CC7C-A64E-4786-B30B-21D0836CB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A477E-399B-4D1A-89F5-97153B7C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B5884-EDCD-4B9B-8BD1-E88933E1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AEAFEF-12BE-4C11-B62F-0686CFDA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8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C3DED-F2E9-4562-B6A0-E8F39E39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6B5B4-81AB-4D5B-8B38-96E6AF15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A79F7-4D7A-4071-902D-9F79035F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58FF8-F1BC-49A6-BD0F-E491F4DA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28C3EA-13D0-4C0D-8AD7-4DF5CC39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85E25-179D-4219-B38A-132B9BFE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FEA49-864C-4944-AFD5-9084B4E2B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195F9D-23A1-45D1-9803-9F78C6255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5573DA-0890-4B6D-A439-FD04564B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B4AD92-E96F-426B-8E0C-145C1F9C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A0E61-750C-4CEE-BD36-3929E393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1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3BE7C-F9EF-43A4-9508-A3FF45523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BC5BC5-A56C-4AC1-9026-BE8320A2B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68C3A5-8B3D-4E98-9017-CBF913680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136D66-53D2-414B-AD50-2C0BCF859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5AAAC2-736B-4E0F-8C1C-F21304006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62D40C-AF80-4113-A579-4A7B4A61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735B01-831C-49C4-BC59-22719AE2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2DAB5-B945-4A88-859E-F5A39A2E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4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ABC0E-A7D3-4C7F-BDAB-96E62FE8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6110A-0B34-4738-A3B8-EFF7478A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DC2F2A-E098-4122-BDE7-F460B97F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5B03D6-1F2C-4FBC-8153-7E5FA5A0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D336BD-02FC-44F8-9DE8-C4B94542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AE2152-8194-432B-945C-ADC8B984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330884-2A1A-4037-8F17-CB6ACDC5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40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68190-8DC1-4E7E-83BE-EABD1830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28D82-ACA4-4D82-8C73-51F64F99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DEB99A-B30F-45F7-854B-A3639013E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6BC0C1-7DDB-425A-AD28-AB60D024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F97B1-9948-4180-A360-F7F5E42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E88669-DF01-4B2B-BA91-DA59D7EC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7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3C576-A77F-43F8-B1E4-CC60BB54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D45EB8-9EC2-4B54-AF75-CE4774947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1C16FA-D46B-4BFF-AD71-B11426DD6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6E5877-E178-4C33-B956-3F483330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6BD491-52B0-4313-A55F-E084540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6D19E-AEFE-4BFC-9A8B-49FB8469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05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187C2C-7145-44D8-A498-BE8D6FD84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B02EF-FB15-407C-BFC3-12D7DD3D8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EDFB4-3473-4B6F-B9AB-78935DF0A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0800C-FCB5-4066-88F8-FA8942ED25B0}" type="datetimeFigureOut">
              <a:rPr lang="zh-CN" altLang="en-US" smtClean="0"/>
              <a:t>2021/12/20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44DD5-6A8B-4686-9026-6EDE20A28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EAC81-FFC6-4867-8AF7-DCA6F3F67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F3E29-0C2C-47E1-9FC9-0A4AD29200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3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E104D07-7D93-4447-BF65-A76523D818DF}"/>
              </a:ext>
            </a:extLst>
          </p:cNvPr>
          <p:cNvCxnSpPr/>
          <p:nvPr/>
        </p:nvCxnSpPr>
        <p:spPr>
          <a:xfrm>
            <a:off x="1633756" y="1305887"/>
            <a:ext cx="49285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699016E-C83C-4A96-90C1-1A6186F21562}"/>
              </a:ext>
            </a:extLst>
          </p:cNvPr>
          <p:cNvCxnSpPr/>
          <p:nvPr/>
        </p:nvCxnSpPr>
        <p:spPr>
          <a:xfrm>
            <a:off x="1633756" y="6252596"/>
            <a:ext cx="492853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FDFFDCF-1660-46BB-B9BE-546123D3BED4}"/>
              </a:ext>
            </a:extLst>
          </p:cNvPr>
          <p:cNvCxnSpPr>
            <a:cxnSpLocks/>
          </p:cNvCxnSpPr>
          <p:nvPr/>
        </p:nvCxnSpPr>
        <p:spPr>
          <a:xfrm>
            <a:off x="1633756" y="1268137"/>
            <a:ext cx="31459" cy="49984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1FDDF4A-B929-4564-B172-1C3405FC83CB}"/>
              </a:ext>
            </a:extLst>
          </p:cNvPr>
          <p:cNvCxnSpPr>
            <a:cxnSpLocks/>
          </p:cNvCxnSpPr>
          <p:nvPr/>
        </p:nvCxnSpPr>
        <p:spPr>
          <a:xfrm>
            <a:off x="6562289" y="1268137"/>
            <a:ext cx="31458" cy="50319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D893D22-4E12-483A-9A18-679A996B8518}"/>
              </a:ext>
            </a:extLst>
          </p:cNvPr>
          <p:cNvCxnSpPr>
            <a:cxnSpLocks/>
          </p:cNvCxnSpPr>
          <p:nvPr/>
        </p:nvCxnSpPr>
        <p:spPr>
          <a:xfrm flipH="1" flipV="1">
            <a:off x="1665215" y="3783435"/>
            <a:ext cx="4912804" cy="13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4A92D74-C650-47A4-94EA-A5542F748FD1}"/>
              </a:ext>
            </a:extLst>
          </p:cNvPr>
          <p:cNvCxnSpPr/>
          <p:nvPr/>
        </p:nvCxnSpPr>
        <p:spPr>
          <a:xfrm>
            <a:off x="4076001" y="1328254"/>
            <a:ext cx="33556" cy="48782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0F16DBE-671C-41A1-A973-44EB1A4C1CC2}"/>
              </a:ext>
            </a:extLst>
          </p:cNvPr>
          <p:cNvCxnSpPr>
            <a:cxnSpLocks/>
          </p:cNvCxnSpPr>
          <p:nvPr/>
        </p:nvCxnSpPr>
        <p:spPr>
          <a:xfrm flipV="1">
            <a:off x="4121617" y="3284290"/>
            <a:ext cx="1582897" cy="483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4BFD54B-BEDC-4876-B499-AF97CCBAD5B6}"/>
              </a:ext>
            </a:extLst>
          </p:cNvPr>
          <p:cNvCxnSpPr>
            <a:cxnSpLocks/>
          </p:cNvCxnSpPr>
          <p:nvPr/>
        </p:nvCxnSpPr>
        <p:spPr>
          <a:xfrm flipV="1">
            <a:off x="1642146" y="3003259"/>
            <a:ext cx="4920142" cy="1551963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2B341ED1-D6FA-4080-A5A1-E6453A925C18}"/>
              </a:ext>
            </a:extLst>
          </p:cNvPr>
          <p:cNvSpPr txBox="1"/>
          <p:nvPr/>
        </p:nvSpPr>
        <p:spPr>
          <a:xfrm>
            <a:off x="3477659" y="3372159"/>
            <a:ext cx="70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(i, j)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87F4DC5-8B16-481B-AF9F-B0620D74AFE0}"/>
              </a:ext>
            </a:extLst>
          </p:cNvPr>
          <p:cNvSpPr txBox="1"/>
          <p:nvPr/>
        </p:nvSpPr>
        <p:spPr>
          <a:xfrm>
            <a:off x="6578018" y="3556825"/>
            <a:ext cx="976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(i, j + 1)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A4F348A-C796-4D3A-A07E-5C476423319C}"/>
              </a:ext>
            </a:extLst>
          </p:cNvPr>
          <p:cNvSpPr txBox="1"/>
          <p:nvPr/>
        </p:nvSpPr>
        <p:spPr>
          <a:xfrm>
            <a:off x="6575396" y="1089061"/>
            <a:ext cx="124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(i - 1, j + 1)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DD3E963-8331-4F7D-88DA-BDE72989815E}"/>
              </a:ext>
            </a:extLst>
          </p:cNvPr>
          <p:cNvSpPr txBox="1"/>
          <p:nvPr/>
        </p:nvSpPr>
        <p:spPr>
          <a:xfrm>
            <a:off x="709767" y="3575701"/>
            <a:ext cx="124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(i, j - 1)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C059E43-AB4B-4951-8B04-10596E17EACF}"/>
              </a:ext>
            </a:extLst>
          </p:cNvPr>
          <p:cNvSpPr txBox="1"/>
          <p:nvPr/>
        </p:nvSpPr>
        <p:spPr>
          <a:xfrm>
            <a:off x="386417" y="6067930"/>
            <a:ext cx="124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(i + 1, j - 1)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B249691-01FB-4A8E-A6AF-6A86250956D4}"/>
              </a:ext>
            </a:extLst>
          </p:cNvPr>
          <p:cNvCxnSpPr>
            <a:cxnSpLocks/>
          </p:cNvCxnSpPr>
          <p:nvPr/>
        </p:nvCxnSpPr>
        <p:spPr>
          <a:xfrm>
            <a:off x="5704514" y="3284290"/>
            <a:ext cx="0" cy="457201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F4C80D5F-78A9-4AE2-B73F-F3F95F2B4BF3}"/>
              </a:ext>
            </a:extLst>
          </p:cNvPr>
          <p:cNvSpPr/>
          <p:nvPr/>
        </p:nvSpPr>
        <p:spPr>
          <a:xfrm>
            <a:off x="5797243" y="3284290"/>
            <a:ext cx="45719" cy="457201"/>
          </a:xfrm>
          <a:prstGeom prst="leftBrace">
            <a:avLst/>
          </a:prstGeom>
          <a:ln w="12700">
            <a:solidFill>
              <a:schemeClr val="accent6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DBB5C40-3299-4CC9-936E-DB5E4BDD7291}"/>
                  </a:ext>
                </a:extLst>
              </p:cNvPr>
              <p:cNvSpPr txBox="1"/>
              <p:nvPr/>
            </p:nvSpPr>
            <p:spPr>
              <a:xfrm>
                <a:off x="5840866" y="3358482"/>
                <a:ext cx="31591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DBB5C40-3299-4CC9-936E-DB5E4BDD7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866" y="3358482"/>
                <a:ext cx="315919" cy="298928"/>
              </a:xfrm>
              <a:prstGeom prst="rect">
                <a:avLst/>
              </a:prstGeom>
              <a:blipFill>
                <a:blip r:embed="rId2"/>
                <a:stretch>
                  <a:fillRect l="-15385" r="-5769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右大括号 41">
            <a:extLst>
              <a:ext uri="{FF2B5EF4-FFF2-40B4-BE49-F238E27FC236}">
                <a16:creationId xmlns:a16="http://schemas.microsoft.com/office/drawing/2014/main" id="{D8409FE1-4C9A-4FE5-BCF9-6BDCF1723F6D}"/>
              </a:ext>
            </a:extLst>
          </p:cNvPr>
          <p:cNvSpPr/>
          <p:nvPr/>
        </p:nvSpPr>
        <p:spPr>
          <a:xfrm>
            <a:off x="4784542" y="3209445"/>
            <a:ext cx="241213" cy="1530443"/>
          </a:xfrm>
          <a:prstGeom prst="rightBrace">
            <a:avLst/>
          </a:prstGeom>
          <a:ln w="12700">
            <a:solidFill>
              <a:schemeClr val="accent6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89B49A-2A4E-4835-B595-BC56037E570D}"/>
                  </a:ext>
                </a:extLst>
              </p:cNvPr>
              <p:cNvSpPr txBox="1"/>
              <p:nvPr/>
            </p:nvSpPr>
            <p:spPr>
              <a:xfrm>
                <a:off x="4923077" y="4026591"/>
                <a:ext cx="3082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789B49A-2A4E-4835-B595-BC56037E5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077" y="4026591"/>
                <a:ext cx="308290" cy="276999"/>
              </a:xfrm>
              <a:prstGeom prst="rect">
                <a:avLst/>
              </a:prstGeom>
              <a:blipFill>
                <a:blip r:embed="rId3"/>
                <a:stretch>
                  <a:fillRect l="-18000" r="-200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弧形 43">
            <a:extLst>
              <a:ext uri="{FF2B5EF4-FFF2-40B4-BE49-F238E27FC236}">
                <a16:creationId xmlns:a16="http://schemas.microsoft.com/office/drawing/2014/main" id="{A183BB9C-C933-44CD-80F6-E7E1E8436AD7}"/>
              </a:ext>
            </a:extLst>
          </p:cNvPr>
          <p:cNvSpPr/>
          <p:nvPr/>
        </p:nvSpPr>
        <p:spPr>
          <a:xfrm>
            <a:off x="4657165" y="3621741"/>
            <a:ext cx="45719" cy="268941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FC4F49C-BB74-4DF0-B254-B74B57192EB9}"/>
                  </a:ext>
                </a:extLst>
              </p:cNvPr>
              <p:cNvSpPr txBox="1"/>
              <p:nvPr/>
            </p:nvSpPr>
            <p:spPr>
              <a:xfrm>
                <a:off x="4795612" y="3525823"/>
                <a:ext cx="1274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DFC4F49C-BB74-4DF0-B254-B74B5719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12" y="3525823"/>
                <a:ext cx="127465" cy="276999"/>
              </a:xfrm>
              <a:prstGeom prst="rect">
                <a:avLst/>
              </a:prstGeom>
              <a:blipFill>
                <a:blip r:embed="rId4"/>
                <a:stretch>
                  <a:fillRect l="-66667" r="-6190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2E7970EF-8960-4EDF-A24C-94DCDDC3C869}"/>
              </a:ext>
            </a:extLst>
          </p:cNvPr>
          <p:cNvSpPr txBox="1"/>
          <p:nvPr/>
        </p:nvSpPr>
        <p:spPr>
          <a:xfrm>
            <a:off x="1281538" y="4370556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A</a:t>
            </a:r>
            <a:endParaRPr lang="zh-CN" altLang="en-US" b="1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57BF315-6C89-44B5-9FDF-CB8DBC910A16}"/>
              </a:ext>
            </a:extLst>
          </p:cNvPr>
          <p:cNvSpPr txBox="1"/>
          <p:nvPr/>
        </p:nvSpPr>
        <p:spPr>
          <a:xfrm>
            <a:off x="6593747" y="273001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C</a:t>
            </a:r>
            <a:endParaRPr lang="zh-CN" altLang="en-US" b="1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5378F2D-9F50-4AFC-A22B-AD68500DB9B4}"/>
              </a:ext>
            </a:extLst>
          </p:cNvPr>
          <p:cNvSpPr txBox="1"/>
          <p:nvPr/>
        </p:nvSpPr>
        <p:spPr>
          <a:xfrm>
            <a:off x="3291960" y="3386094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1079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山与水，你和我</dc:creator>
  <cp:lastModifiedBy>山与水，你和我</cp:lastModifiedBy>
  <cp:revision>7</cp:revision>
  <dcterms:created xsi:type="dcterms:W3CDTF">2021-12-20T06:47:45Z</dcterms:created>
  <dcterms:modified xsi:type="dcterms:W3CDTF">2021-12-20T08:09:52Z</dcterms:modified>
</cp:coreProperties>
</file>