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Adapted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Photosynthesis</a:t>
            </a:r>
          </a:p>
          <a:p>
            <a:r>
              <a:t>- Photosynthesis is how green plants use sunlight to make food.</a:t>
            </a:r>
          </a:p>
          <a:p>
            <a:r>
              <a:t>- It mainly happens in the leaves of plants.</a:t>
            </a:r>
          </a:p>
          <a:p>
            <a:r>
              <a:t>The Photosynthesis Equation</a:t>
            </a:r>
          </a:p>
          <a:p>
            <a:r>
              <a:t>- 6CO₂ + 6H₂O + sunlight → C₆H₁₂O₆ + 6O₂</a:t>
            </a:r>
          </a:p>
          <a:p>
            <a:r>
              <a:t>- This means carbon dioxide and water, with sunlight, turn into glucose (a type of sugar) and oxygen.</a:t>
            </a:r>
          </a:p>
          <a:p>
            <a:r>
              <a:t>Why It Matters</a:t>
            </a:r>
          </a:p>
          <a:p>
            <a:r>
              <a:t>- Photosynthesis gives us oxygen to breathe.</a:t>
            </a:r>
          </a:p>
          <a:p>
            <a:r>
              <a:t>- It starts the food chain, helping plants grow, which animals and humans eat.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