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Adapted Lesson</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Photosynthesis is how green plants make food using sunlight. It mostly happens in the leaves. The simple equation for photosynthesis is: Carbon dioxide + Water + Sunlight = Glucose + Oxygen. This means plants take in carbon dioxide and water, use sunlight, and make glucose (a type of sugar) and oxygen. Photosynthesis is important because it gives us oxygen to breathe and is the start of the food chain.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