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Adapted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Photosynthesis: Photosynthesis is how green plants turn sunlight into energy. It mostly happens in the leaves. Key Components: Plants use sunlight, carbon dioxide (CO₂), and water (H₂O) to make glucose (C₆H₁₂O₆) and oxygen (O₂). Photosynthesis Equation: 6CO₂ + 6H₂O + sunlight → C₆H₁₂O₆ + 6O₂. Importance: Photosynthesis provides oxygen for us to breathe and is the start of the food chain. Focus on these key points to understand how plants help sustain life on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