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Adapted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Photosynthesis</a:t>
            </a:r>
          </a:p>
          <a:p>
            <a:r>
              <a:t>- Photosynthesis is how plants make their own food using sunlight.</a:t>
            </a:r>
          </a:p>
          <a:p>
            <a:r>
              <a:t>- It mostly happens in the leaves of plants.</a:t>
            </a:r>
          </a:p>
          <a:p>
            <a:r>
              <a:t>The Photosynthesis Equation</a:t>
            </a:r>
          </a:p>
          <a:p>
            <a:r>
              <a:t>- Simple version: Sunlight + Water + Carbon Dioxide = Food + Oxygen.</a:t>
            </a:r>
          </a:p>
          <a:p>
            <a:r>
              <a:t>- Plants take in carbon dioxide and water, and with sunlight, they make food (glucose) and oxygen.</a:t>
            </a:r>
          </a:p>
          <a:p>
            <a:r>
              <a:t>Why It Matters</a:t>
            </a:r>
          </a:p>
          <a:p>
            <a:r>
              <a:t>- Photosynthesis gives us oxygen to breathe.</a:t>
            </a:r>
          </a:p>
          <a:p>
            <a:r>
              <a:t>- It is the start of the food chain, helping plants grow and feed animals.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