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F148-C2E4-8044-9C95-86FBB3FC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935CE-8CBC-CD49-FEFF-8ED07A297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8277-4828-2732-3E65-8CACDE37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5487-1164-2C4F-9526-5AC7485E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B996-AF2A-1193-0288-7E588E4A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94A3-45DE-5CEA-127E-68C36FAD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299B7-2C10-BABB-7125-EB81A5692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A40E8-AF74-132A-A2C4-812679FC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6EFC-120E-7B09-FCFA-682D018B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EB70-DECB-67C2-947F-9A859546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3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2E09F-C01E-2BA3-2BEF-C6DD35A3A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7E3C2-FA2B-01FC-8D25-5F6E818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D7E4E-F8ED-52CD-3A23-21327C05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5E8E-8CB5-7583-CD60-1DF778E9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01EF-AE09-ACDC-CBFE-63A5692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9700-1996-66A2-2387-7BF036C4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F691-3E93-D9C0-122D-5F790665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2B99F-FDE6-3F8B-D679-6130B03C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C6AD-286D-B734-F40F-F4F726B4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2DFA-F083-9075-0C11-F94A2598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CC95-3E17-547D-25F9-F1AA2A20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0762B-7F97-578B-1F6A-9F0F63E9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3BE5-273C-D2F6-EBCF-C90801D0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84C6-FAB7-44D6-7427-3C5BDB7F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51482-4068-0F86-6E0E-A793FD24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F1B5-779A-9392-121A-4C3E0875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5143-3069-120B-D220-5DD818C41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FA5BF-00EA-AD38-D285-51A5166F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93FD0-8E30-DD1D-8321-CF9E5786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3F7D0-68BA-82E7-269B-94331343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B902-DF4C-1302-28B6-F8D1E14D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4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5F49-C217-51AA-E686-4BE95244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6F748-4726-68F6-5B75-C749CE43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721AA-E4EF-1F42-A085-D0E5454D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8E9A3-075D-1B40-1CA1-B8CF5E0D4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20FB2-40C7-B0FD-4659-F4E166C38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6EE16-3B1E-F23F-3B5C-A1D4CCE0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C6756-6B07-0298-0AFC-85F0763B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3FC6B-E221-34F1-247D-D14FCF9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9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AED5-DEC8-E763-463B-ED578C69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0D59C-840B-BCC0-3CB6-C274981C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F162A-F4AA-F3BD-E2A2-D9657AC4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23D7-AB7E-04F9-DCAE-B6047FDC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B9AA5-0818-3A9C-C919-C04664AC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76DC0-4B1A-3A69-B0A1-ECB52A04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D8D66-456E-A0DB-C5FA-A9956B79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B75C-F69B-43A1-A4F9-480454A3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2C75-6AA5-91F4-EC70-971CE214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323DC-390D-F979-CB73-0EAEBED30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CADC-B2AC-C4F1-28D0-04A3C27A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45E14-2C3F-6A9E-42E1-EF8C7193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DAF0F-7ED0-67CE-873C-B991A73A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9260-F13C-B9C0-9627-C66AF675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6809A-0AFE-356B-8393-5E962F3A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83C5D-6C6D-92CF-E81B-CE3499385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0E484-7A9E-E7BE-9394-93BBFF9C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8E4C3-0C74-9DBB-438A-3CBFFB6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D1AD4-B7B3-2374-C144-4E14A378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A8E13-EA48-3D92-984E-5B81153B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5D79-7FBC-F78E-09B0-7A7D5248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61FE-3A48-9E56-30DC-5E981A9A8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9F73-E278-48C7-87DC-C7B5DA1E8C9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28047-24C5-803C-EE07-54A595E9C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80E1-DA39-0D6B-D3C7-F5F00BD8B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DA7D-CFA5-47BB-B3F7-2F0CC91D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926A-4AD5-01E2-861B-EB3849107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 576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57EAF-0B9B-1674-5717-7DBA2DB9E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Nguyen</a:t>
            </a:r>
          </a:p>
        </p:txBody>
      </p:sp>
    </p:spTree>
    <p:extLst>
      <p:ext uri="{BB962C8B-B14F-4D97-AF65-F5344CB8AC3E}">
        <p14:creationId xmlns:p14="http://schemas.microsoft.com/office/powerpoint/2010/main" val="229858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20981" y="90226"/>
            <a:ext cx="4498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Arial" charset="0"/>
                <a:ea typeface="Arial" charset="0"/>
                <a:cs typeface="Arial" charset="0"/>
              </a:rPr>
              <a:t>MPA –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3919C-E4DD-4481-84EF-92965D51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143A-EDCF-0D43-94AE-D4E9D51DDE58}" type="slidenum">
              <a:rPr lang="en-US" smtClean="0"/>
              <a:t>2</a:t>
            </a:fld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32E0EC1-E3C6-CEDF-C778-F9983A971F40}"/>
              </a:ext>
            </a:extLst>
          </p:cNvPr>
          <p:cNvSpPr/>
          <p:nvPr/>
        </p:nvSpPr>
        <p:spPr>
          <a:xfrm>
            <a:off x="1840992" y="3011424"/>
            <a:ext cx="8644128" cy="74371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92C9A-FA24-BB17-6A56-690CA228B21E}"/>
              </a:ext>
            </a:extLst>
          </p:cNvPr>
          <p:cNvSpPr/>
          <p:nvPr/>
        </p:nvSpPr>
        <p:spPr>
          <a:xfrm>
            <a:off x="1950720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B53C6F-61C2-C9D4-C2E0-A99C563E2F1A}"/>
              </a:ext>
            </a:extLst>
          </p:cNvPr>
          <p:cNvSpPr/>
          <p:nvPr/>
        </p:nvSpPr>
        <p:spPr>
          <a:xfrm>
            <a:off x="3182112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7C4B34-9815-6121-9B3C-6DEDCF74C052}"/>
              </a:ext>
            </a:extLst>
          </p:cNvPr>
          <p:cNvSpPr/>
          <p:nvPr/>
        </p:nvSpPr>
        <p:spPr>
          <a:xfrm>
            <a:off x="4413504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5543-F63E-F7FB-B96F-D05D13F9AF58}"/>
              </a:ext>
            </a:extLst>
          </p:cNvPr>
          <p:cNvSpPr/>
          <p:nvPr/>
        </p:nvSpPr>
        <p:spPr>
          <a:xfrm>
            <a:off x="5644896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1EFBA4-4BE7-C032-D233-3A440628ACE8}"/>
              </a:ext>
            </a:extLst>
          </p:cNvPr>
          <p:cNvSpPr/>
          <p:nvPr/>
        </p:nvSpPr>
        <p:spPr>
          <a:xfrm>
            <a:off x="6873240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1148B-70DB-6791-1FC9-79AB5314E0ED}"/>
              </a:ext>
            </a:extLst>
          </p:cNvPr>
          <p:cNvSpPr/>
          <p:nvPr/>
        </p:nvSpPr>
        <p:spPr>
          <a:xfrm>
            <a:off x="8101584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E33580-0B6C-0A05-A91A-174BFE467D86}"/>
              </a:ext>
            </a:extLst>
          </p:cNvPr>
          <p:cNvSpPr/>
          <p:nvPr/>
        </p:nvSpPr>
        <p:spPr>
          <a:xfrm>
            <a:off x="9337161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FE194C-FC7A-0B64-1E18-C0982CC3D5FB}"/>
              </a:ext>
            </a:extLst>
          </p:cNvPr>
          <p:cNvCxnSpPr>
            <a:stCxn id="5" idx="4"/>
          </p:cNvCxnSpPr>
          <p:nvPr/>
        </p:nvCxnSpPr>
        <p:spPr>
          <a:xfrm>
            <a:off x="2065020" y="3497580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E573E-487A-3839-76AA-EB93AD3E71F3}"/>
              </a:ext>
            </a:extLst>
          </p:cNvPr>
          <p:cNvCxnSpPr>
            <a:stCxn id="6" idx="0"/>
          </p:cNvCxnSpPr>
          <p:nvPr/>
        </p:nvCxnSpPr>
        <p:spPr>
          <a:xfrm flipV="1">
            <a:off x="3296412" y="2670048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5645C-B8D5-4316-82D0-AFF53F7CB9C4}"/>
              </a:ext>
            </a:extLst>
          </p:cNvPr>
          <p:cNvCxnSpPr/>
          <p:nvPr/>
        </p:nvCxnSpPr>
        <p:spPr>
          <a:xfrm flipV="1">
            <a:off x="5757672" y="2650236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C5EEE8-8E30-AA88-2C51-06F89251E20E}"/>
              </a:ext>
            </a:extLst>
          </p:cNvPr>
          <p:cNvCxnSpPr/>
          <p:nvPr/>
        </p:nvCxnSpPr>
        <p:spPr>
          <a:xfrm flipV="1">
            <a:off x="8202168" y="2650236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851CAE-D870-DA54-2F53-C4FABE25B40A}"/>
              </a:ext>
            </a:extLst>
          </p:cNvPr>
          <p:cNvCxnSpPr/>
          <p:nvPr/>
        </p:nvCxnSpPr>
        <p:spPr>
          <a:xfrm>
            <a:off x="6986016" y="3515106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95939F-6D76-A446-E11B-200AB15B5817}"/>
              </a:ext>
            </a:extLst>
          </p:cNvPr>
          <p:cNvCxnSpPr/>
          <p:nvPr/>
        </p:nvCxnSpPr>
        <p:spPr>
          <a:xfrm>
            <a:off x="4527804" y="3497580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CE0D42-2196-DEAD-6187-7E65C2DA2AA4}"/>
              </a:ext>
            </a:extLst>
          </p:cNvPr>
          <p:cNvCxnSpPr/>
          <p:nvPr/>
        </p:nvCxnSpPr>
        <p:spPr>
          <a:xfrm>
            <a:off x="9451461" y="3473958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C4ED8C-1D17-F7AA-8032-3BCDC9F47A0B}"/>
              </a:ext>
            </a:extLst>
          </p:cNvPr>
          <p:cNvSpPr txBox="1"/>
          <p:nvPr/>
        </p:nvSpPr>
        <p:spPr>
          <a:xfrm>
            <a:off x="1332748" y="4091407"/>
            <a:ext cx="1438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 start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Jan 9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C4252-12F1-759C-1CBE-B32594F7399E}"/>
              </a:ext>
            </a:extLst>
          </p:cNvPr>
          <p:cNvSpPr txBox="1"/>
          <p:nvPr/>
        </p:nvSpPr>
        <p:spPr>
          <a:xfrm>
            <a:off x="7987287" y="4026134"/>
            <a:ext cx="291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 major iteration end</a:t>
            </a:r>
          </a:p>
          <a:p>
            <a:pPr algn="ctr"/>
            <a:r>
              <a:rPr lang="en-US" dirty="0"/>
              <a:t>Apr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A0356A-6CFD-1AA6-A2E2-A73EA28E622E}"/>
              </a:ext>
            </a:extLst>
          </p:cNvPr>
          <p:cNvSpPr txBox="1"/>
          <p:nvPr/>
        </p:nvSpPr>
        <p:spPr>
          <a:xfrm>
            <a:off x="1962540" y="2023717"/>
            <a:ext cx="2650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Initial design completed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Jan 23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4A40E-6774-161E-F213-578AD4FD1B08}"/>
              </a:ext>
            </a:extLst>
          </p:cNvPr>
          <p:cNvSpPr txBox="1"/>
          <p:nvPr/>
        </p:nvSpPr>
        <p:spPr>
          <a:xfrm>
            <a:off x="3615700" y="4069056"/>
            <a:ext cx="18097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Prototype 1 </a:t>
            </a:r>
            <a:r>
              <a:rPr lang="en-US" dirty="0">
                <a:latin typeface="Arial" charset="0"/>
                <a:cs typeface="Arial" charset="0"/>
              </a:rPr>
              <a:t>for QM2 extension code</a:t>
            </a:r>
          </a:p>
          <a:p>
            <a:pPr algn="ctr"/>
            <a:r>
              <a:rPr lang="en-US" dirty="0"/>
              <a:t>Feb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44C13-A3F1-C0A8-4CCB-43D93EA0B5C6}"/>
              </a:ext>
            </a:extLst>
          </p:cNvPr>
          <p:cNvSpPr txBox="1"/>
          <p:nvPr/>
        </p:nvSpPr>
        <p:spPr>
          <a:xfrm>
            <a:off x="4833369" y="2066258"/>
            <a:ext cx="1832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Final code for QM2 extension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Feb 20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F31BC-DC5E-7F8E-BC11-CCB0641405A9}"/>
              </a:ext>
            </a:extLst>
          </p:cNvPr>
          <p:cNvSpPr txBox="1"/>
          <p:nvPr/>
        </p:nvSpPr>
        <p:spPr>
          <a:xfrm>
            <a:off x="6056378" y="4059936"/>
            <a:ext cx="1809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Implementation onto CAVATICA</a:t>
            </a:r>
            <a:endParaRPr lang="en-US" dirty="0">
              <a:latin typeface="Arial" charset="0"/>
              <a:cs typeface="Arial" charset="0"/>
            </a:endParaRPr>
          </a:p>
          <a:p>
            <a:pPr algn="ctr"/>
            <a:r>
              <a:rPr lang="en-US" dirty="0"/>
              <a:t>Mar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A4F5C8-043D-1647-E31A-F4235868E4D5}"/>
              </a:ext>
            </a:extLst>
          </p:cNvPr>
          <p:cNvSpPr txBox="1"/>
          <p:nvPr/>
        </p:nvSpPr>
        <p:spPr>
          <a:xfrm>
            <a:off x="6961248" y="2075509"/>
            <a:ext cx="2551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Full functionality tested on CAVATICA</a:t>
            </a:r>
          </a:p>
          <a:p>
            <a:pPr algn="ctr"/>
            <a:r>
              <a:rPr lang="en-US" dirty="0"/>
              <a:t>Mar 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E00B2F-C186-8720-EBB4-7CE6975E70E3}"/>
              </a:ext>
            </a:extLst>
          </p:cNvPr>
          <p:cNvSpPr txBox="1"/>
          <p:nvPr/>
        </p:nvSpPr>
        <p:spPr>
          <a:xfrm>
            <a:off x="2865880" y="5511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This is an example – rough estimates – it will be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7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BIOINF 576 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 576 Timeline</dc:title>
  <dc:creator>Nguyen, Anthony</dc:creator>
  <cp:lastModifiedBy>Nguyen, Anthony</cp:lastModifiedBy>
  <cp:revision>2</cp:revision>
  <dcterms:created xsi:type="dcterms:W3CDTF">2023-01-18T15:46:00Z</dcterms:created>
  <dcterms:modified xsi:type="dcterms:W3CDTF">2023-01-18T15:56:32Z</dcterms:modified>
</cp:coreProperties>
</file>