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60" r:id="rId3"/>
    <p:sldId id="267" r:id="rId4"/>
    <p:sldId id="268" r:id="rId5"/>
    <p:sldId id="269" r:id="rId6"/>
    <p:sldId id="261" r:id="rId7"/>
    <p:sldId id="270" r:id="rId8"/>
    <p:sldId id="262" r:id="rId9"/>
    <p:sldId id="257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96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46" autoAdjust="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9219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6EBF01C-0748-4578-9A6A-B7113FF251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79FDF-8E3F-43FB-AEC5-1561AF6021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51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0FB09-15A6-4031-9CDC-D6E746819A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19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38A98-8E38-464D-85A1-9DCC5F7BBD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73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2DBD6-1685-49B7-BB87-A8DA53A4BB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19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1F787-9ADD-4A68-B2F0-761F6D7561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53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20636-1009-4098-BCAB-FF32334517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748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6EBC8-9BBD-4EF9-9525-C2064D2A34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9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D7E0D-4C71-4507-BFED-B74B5200E1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30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E6102-AD1F-4DA9-81AB-B078559DD3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43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8B396-40B2-4878-8012-EECDC3376F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36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195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A2F976-A746-4EC5-BEDB-F5E45F2655E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1-1%20&#22768;&#38899;&#30340;&#20135;&#29983;&#19982;&#20256;&#25773;.ppt#-1,2,&#24187;&#28783;&#29255; 2" TargetMode="External"/><Relationship Id="rId2" Type="http://schemas.openxmlformats.org/officeDocument/2006/relationships/hyperlink" Target="1-2%20&#25105;&#20204;&#24590;&#26679;&#21548;&#21040;&#22768;&#38899;.ppt#-1,2,&#24187;&#28783;&#29255; 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1-5%20&#22768;&#30340;&#21033;&#29992;.ppt#-1,2,&#24187;&#28783;&#29255; 2" TargetMode="External"/><Relationship Id="rId5" Type="http://schemas.openxmlformats.org/officeDocument/2006/relationships/hyperlink" Target="1-4%20&#22122;&#22768;&#30340;&#21361;&#23475;&#21450;&#25511;&#21046;.ppt#-1,2,&#24187;&#28783;&#29255; 2" TargetMode="External"/><Relationship Id="rId4" Type="http://schemas.openxmlformats.org/officeDocument/2006/relationships/hyperlink" Target="1-3%20&#22768;&#38899;&#30340;&#29305;&#24615;.ppt#-1,2,&#24187;&#28783;&#29255; 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905000" y="1812925"/>
            <a:ext cx="5562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dirty="0" smtClean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第二章  </a:t>
            </a:r>
            <a:r>
              <a:rPr lang="zh-CN" altLang="en-US" sz="6000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声现象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547664" y="3717032"/>
            <a:ext cx="52565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   </a:t>
            </a:r>
            <a:r>
              <a:rPr lang="en-US" altLang="zh-CN" sz="3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声音的产生与传播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765175"/>
            <a:ext cx="6911975" cy="51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660525" y="5949950"/>
            <a:ext cx="579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物体发声时有什么共同的特征</a:t>
            </a:r>
            <a:r>
              <a:rPr lang="en-US" altLang="zh-CN" sz="32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3516313" y="2565400"/>
            <a:ext cx="1992312" cy="15557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振动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hlink"/>
                </a:solidFill>
                <a:ea typeface="楷体_GB2312" pitchFamily="49" charset="-122"/>
              </a:rPr>
              <a:t>Vibration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044575" y="660400"/>
            <a:ext cx="2303463" cy="8239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accent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声 </a:t>
            </a:r>
            <a:r>
              <a:rPr lang="en-US" altLang="zh-CN" sz="3200" b="1">
                <a:solidFill>
                  <a:srgbClr val="663300"/>
                </a:solidFill>
                <a:ea typeface="楷体_GB2312" pitchFamily="49" charset="-122"/>
              </a:rPr>
              <a:t>sound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utoUpdateAnimBg="0"/>
      <p:bldP spid="1230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48680"/>
            <a:ext cx="7704138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666750"/>
            <a:ext cx="7058025" cy="588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203575" y="3357563"/>
            <a:ext cx="1776413" cy="15557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介质</a:t>
            </a:r>
          </a:p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hlink"/>
                </a:solidFill>
                <a:ea typeface="楷体_GB2312" pitchFamily="49" charset="-122"/>
              </a:rPr>
              <a:t>medium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03450"/>
            <a:ext cx="75977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62000" y="476250"/>
            <a:ext cx="350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、声音的发生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066800" y="1052513"/>
            <a:ext cx="7177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32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声是由物体的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振动</a:t>
            </a:r>
            <a:r>
              <a:rPr lang="en-US" altLang="zh-CN" b="1" dirty="0">
                <a:solidFill>
                  <a:srgbClr val="FF0000"/>
                </a:solidFill>
              </a:rPr>
              <a:t>(Vibration)</a:t>
            </a:r>
            <a:r>
              <a:rPr lang="zh-CN" altLang="en-US" sz="32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产生的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1066800" y="1616075"/>
            <a:ext cx="775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32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声带；鼓；蟋蟀</a:t>
            </a:r>
            <a:r>
              <a:rPr lang="en-US" altLang="zh-CN" sz="32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翅膀摩擦；树叶；蝉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utoUpdateAnimBg="0"/>
      <p:bldP spid="2151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555776" y="332656"/>
            <a:ext cx="3505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、声音的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传播</a:t>
            </a:r>
            <a:endParaRPr lang="zh-CN" altLang="en-US" sz="36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921792" y="4796780"/>
            <a:ext cx="7897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声也是一种波</a:t>
            </a: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叫做声波</a:t>
            </a: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>
                <a:solidFill>
                  <a:srgbClr val="002060"/>
                </a:solidFill>
              </a:rPr>
              <a:t>sound wave</a:t>
            </a: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401565" y="5264795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鼓面振动时</a:t>
            </a: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空气中形成了疏密相间的波动</a:t>
            </a: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疏密波。</a:t>
            </a: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类比水波</a:t>
            </a: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989013" y="1049338"/>
            <a:ext cx="784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声音可以靠一切气、液、固体传播出去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1276350" y="1625600"/>
            <a:ext cx="7610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2060"/>
                </a:solidFill>
              </a:rPr>
              <a:t>①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真空罩闹钟实验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声音可以靠空气传播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1254125" y="2201863"/>
            <a:ext cx="7610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2060"/>
                </a:solidFill>
              </a:rPr>
              <a:t>②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登月宇航员只能通过无线电交谈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月球表面无空气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真空不可以传声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1254125" y="3154363"/>
            <a:ext cx="7610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2060"/>
                </a:solidFill>
              </a:rPr>
              <a:t>③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钓鱼时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岸边的喧闹会吓跑水中的鱼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液体可以传声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1276350" y="3789040"/>
            <a:ext cx="7610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2060"/>
                </a:solidFill>
              </a:rPr>
              <a:t>④</a:t>
            </a: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敲击钢管一端</a:t>
            </a: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另一端会听到</a:t>
            </a: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次敲击声</a:t>
            </a: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固体可以传声</a:t>
            </a: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敲击水管呢</a:t>
            </a: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?)</a:t>
            </a:r>
            <a:r>
              <a:rPr lang="en-US" altLang="zh-CN" b="1" dirty="0" err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aaa</a:t>
            </a:r>
            <a:endParaRPr lang="en-US" altLang="zh-CN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autoUpdateAnimBg="0"/>
      <p:bldP spid="13323" grpId="0" autoUpdateAnimBg="0"/>
      <p:bldP spid="13331" grpId="0" autoUpdateAnimBg="0"/>
      <p:bldP spid="13332" grpId="0" autoUpdateAnimBg="0"/>
      <p:bldP spid="13333" grpId="0" autoUpdateAnimBg="0"/>
      <p:bldP spid="13334" grpId="0" autoUpdateAnimBg="0"/>
      <p:bldP spid="1333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11188" y="5157788"/>
            <a:ext cx="828198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注意事项：表头、单位、内容、数据、条件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066800" y="981075"/>
            <a:ext cx="78978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声音的传播需要物质</a:t>
            </a:r>
            <a:r>
              <a:rPr lang="en-US" altLang="zh-CN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物理学中把这样的物质叫做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介质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medium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066800" y="1916113"/>
            <a:ext cx="55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(4)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声速与介质有关。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492375"/>
            <a:ext cx="6310313" cy="25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92125" y="2708275"/>
            <a:ext cx="1055688" cy="19939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声速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小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数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据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084263" y="565785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(5)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声速还与温度有关。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2" grpId="0" autoUpdateAnimBg="0"/>
      <p:bldP spid="22533" grpId="0" autoUpdateAnimBg="0"/>
      <p:bldP spid="22537" grpId="0"/>
      <p:bldP spid="225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0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836613"/>
            <a:ext cx="9056688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>
            <a:hlinkClick r:id="rId2" action="ppaction://hlinkpres?slideindex=2&amp;slidetitle=幻灯片 2" highlightClick="1"/>
          </p:cNvPr>
          <p:cNvSpPr txBox="1">
            <a:spLocks noChangeArrowheads="1"/>
          </p:cNvSpPr>
          <p:nvPr/>
        </p:nvSpPr>
        <p:spPr bwMode="auto">
          <a:xfrm>
            <a:off x="1692275" y="1628775"/>
            <a:ext cx="58324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欲知后事如何，请看下一节</a:t>
            </a:r>
            <a:r>
              <a:rPr lang="en-US" altLang="zh-CN" sz="36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:</a:t>
            </a:r>
          </a:p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ea typeface="楷体_GB2312" pitchFamily="49" charset="-122"/>
              </a:rPr>
              <a:t>§1-2 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我们怎样听到声音</a:t>
            </a:r>
          </a:p>
        </p:txBody>
      </p:sp>
      <p:sp>
        <p:nvSpPr>
          <p:cNvPr id="10245" name="Text Box 5">
            <a:hlinkClick r:id="rId3" action="ppaction://hlinkpres?slideindex=2&amp;slidetitle=幻灯片 2" highlightClick="1"/>
          </p:cNvPr>
          <p:cNvSpPr txBox="1">
            <a:spLocks noChangeArrowheads="1"/>
          </p:cNvSpPr>
          <p:nvPr/>
        </p:nvSpPr>
        <p:spPr bwMode="auto">
          <a:xfrm>
            <a:off x="1401763" y="4951413"/>
            <a:ext cx="1225550" cy="854075"/>
          </a:xfrm>
          <a:prstGeom prst="rect">
            <a:avLst/>
          </a:prstGeom>
          <a:gradFill rotWithShape="1">
            <a:gsLst>
              <a:gs pos="0">
                <a:srgbClr val="663300">
                  <a:alpha val="50000"/>
                </a:srgb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声音的产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生与传播</a:t>
            </a:r>
          </a:p>
        </p:txBody>
      </p:sp>
      <p:sp>
        <p:nvSpPr>
          <p:cNvPr id="10246" name="Text Box 6">
            <a:hlinkClick r:id="rId2" action="ppaction://hlinkpres?slideindex=2&amp;slidetitle=幻灯片 2" highlightClick="1"/>
          </p:cNvPr>
          <p:cNvSpPr txBox="1">
            <a:spLocks noChangeArrowheads="1"/>
          </p:cNvSpPr>
          <p:nvPr/>
        </p:nvSpPr>
        <p:spPr bwMode="auto">
          <a:xfrm>
            <a:off x="2914650" y="4951413"/>
            <a:ext cx="1223963" cy="1158875"/>
          </a:xfrm>
          <a:prstGeom prst="rect">
            <a:avLst/>
          </a:prstGeom>
          <a:gradFill rotWithShape="1">
            <a:gsLst>
              <a:gs pos="0">
                <a:srgbClr val="663300">
                  <a:alpha val="50000"/>
                </a:srgb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我们怎样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听到声音</a:t>
            </a:r>
          </a:p>
        </p:txBody>
      </p:sp>
      <p:sp>
        <p:nvSpPr>
          <p:cNvPr id="10247" name="Text Box 7">
            <a:hlinkClick r:id="rId4" action="ppaction://hlinkpres?slideindex=2&amp;slidetitle=幻灯片 2" highlightClick="1"/>
          </p:cNvPr>
          <p:cNvSpPr txBox="1">
            <a:spLocks noChangeArrowheads="1"/>
          </p:cNvSpPr>
          <p:nvPr/>
        </p:nvSpPr>
        <p:spPr bwMode="auto">
          <a:xfrm>
            <a:off x="4425950" y="4951413"/>
            <a:ext cx="1008063" cy="854075"/>
          </a:xfrm>
          <a:prstGeom prst="rect">
            <a:avLst/>
          </a:prstGeom>
          <a:gradFill rotWithShape="1">
            <a:gsLst>
              <a:gs pos="0">
                <a:srgbClr val="663300">
                  <a:alpha val="50000"/>
                </a:srgb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声音的</a:t>
            </a:r>
          </a:p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特性</a:t>
            </a:r>
          </a:p>
        </p:txBody>
      </p:sp>
      <p:sp>
        <p:nvSpPr>
          <p:cNvPr id="10248" name="Text Box 8">
            <a:hlinkClick r:id="rId5" action="ppaction://hlinkpres?slideindex=2&amp;slidetitle=幻灯片 2" highlightClick="1"/>
          </p:cNvPr>
          <p:cNvSpPr txBox="1">
            <a:spLocks noChangeArrowheads="1"/>
          </p:cNvSpPr>
          <p:nvPr/>
        </p:nvSpPr>
        <p:spPr bwMode="auto">
          <a:xfrm>
            <a:off x="5722938" y="4951413"/>
            <a:ext cx="1223962" cy="854075"/>
          </a:xfrm>
          <a:prstGeom prst="rect">
            <a:avLst/>
          </a:prstGeom>
          <a:gradFill rotWithShape="1">
            <a:gsLst>
              <a:gs pos="0">
                <a:srgbClr val="663300">
                  <a:alpha val="50000"/>
                </a:srgb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噪声的危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害及控制</a:t>
            </a:r>
          </a:p>
        </p:txBody>
      </p:sp>
      <p:sp>
        <p:nvSpPr>
          <p:cNvPr id="10249" name="Text Box 9">
            <a:hlinkClick r:id="rId6" action="ppaction://hlinkpres?slideindex=2&amp;slidetitle=幻灯片 2" highlightClick="1"/>
          </p:cNvPr>
          <p:cNvSpPr txBox="1">
            <a:spLocks noChangeArrowheads="1"/>
          </p:cNvSpPr>
          <p:nvPr/>
        </p:nvSpPr>
        <p:spPr bwMode="auto">
          <a:xfrm>
            <a:off x="7235825" y="4951413"/>
            <a:ext cx="792163" cy="854075"/>
          </a:xfrm>
          <a:prstGeom prst="rect">
            <a:avLst/>
          </a:prstGeom>
          <a:gradFill rotWithShape="1">
            <a:gsLst>
              <a:gs pos="0">
                <a:srgbClr val="663300">
                  <a:alpha val="50000"/>
                </a:srgb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声的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296"/>
  <p:tag name="AS_OS" val="Microsoft Windows NT 6.1.7601 Service Pack 1"/>
  <p:tag name="AS_RELEASE_DATE" val="2013.02.28"/>
  <p:tag name="AS_VERSION" val="7.2.0.0"/>
  <p:tag name="AS_TITLE" val=" From Tizi.com Document Service"/>
</p:tagLst>
</file>

<file path=ppt/theme/theme1.xml><?xml version="1.0" encoding="utf-8"?>
<a:theme xmlns:a="http://schemas.openxmlformats.org/drawingml/2006/main" name="TiZi">
  <a:themeElements>
    <a:clrScheme name="TiziColorScheme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TiZiFontScheme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TiZiFormatSc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iZi0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TiZi模板</Template>
  <TotalTime>1295</TotalTime>
  <Words>282</Words>
  <Application>Microsoft Office PowerPoint</Application>
  <PresentationFormat>全屏显示(4:3)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TiZi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用户</cp:lastModifiedBy>
  <cp:revision>2</cp:revision>
  <dcterms:created xsi:type="dcterms:W3CDTF">1601-01-01T00:00:00Z</dcterms:created>
  <dcterms:modified xsi:type="dcterms:W3CDTF">2016-05-10T09:42:11Z</dcterms:modified>
</cp:coreProperties>
</file>