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6" r:id="rId6"/>
    <p:sldId id="267" r:id="rId7"/>
    <p:sldId id="268" r:id="rId8"/>
    <p:sldId id="269" r:id="rId9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D96CB-8B57-41F7-AD18-BD5239B1F8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94289-463E-4527-9DFC-27A12FD2BA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62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39AFA-0C7D-4A03-ADB0-0A19112F79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2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28E75-1D6E-40E7-B4DE-8A784FC708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5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77C05-2CFD-46B6-B5FB-2CB846D42B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72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82CDF-E7EA-4AE5-A7F1-604802E1FF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5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3ECE1-E698-4546-A776-20FE119EE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9B795-9244-4C0F-BC99-024E828915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5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1E9AD-B4D6-46D0-8651-96055DC8A5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5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28EC1-0919-4058-AC4F-5BFD2A182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DDCC2-CD71-4AAC-9C59-7ADE0C9CF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3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F2913A-7570-4FD7-B771-07259EA469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62150"/>
            <a:ext cx="82296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9144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mtClean="0">
                <a:solidFill>
                  <a:srgbClr val="FF0000"/>
                </a:solidFill>
              </a:rPr>
              <a:t>第二节   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内能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57363"/>
            <a:ext cx="8277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8"/>
          <p:cNvGrpSpPr>
            <a:grpSpLocks/>
          </p:cNvGrpSpPr>
          <p:nvPr/>
        </p:nvGrpSpPr>
        <p:grpSpPr bwMode="auto">
          <a:xfrm>
            <a:off x="357188" y="1000125"/>
            <a:ext cx="1766887" cy="423863"/>
            <a:chOff x="225" y="630"/>
            <a:chExt cx="1113" cy="267"/>
          </a:xfrm>
        </p:grpSpPr>
        <p:sp>
          <p:nvSpPr>
            <p:cNvPr id="10243" name="TextBox 9"/>
            <p:cNvSpPr txBox="1">
              <a:spLocks noChangeArrowheads="1"/>
            </p:cNvSpPr>
            <p:nvPr/>
          </p:nvSpPr>
          <p:spPr bwMode="auto">
            <a:xfrm>
              <a:off x="298" y="630"/>
              <a:ext cx="1028" cy="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80000" rIns="54000" bIns="18000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ts val="400"/>
                </a:spcBef>
              </a:pPr>
              <a:r>
                <a:rPr lang="zh-CN" altLang="en-US" sz="2800">
                  <a:solidFill>
                    <a:srgbClr val="CC0099"/>
                  </a:solidFill>
                  <a:latin typeface="黑体" pitchFamily="49" charset="-122"/>
                  <a:ea typeface="黑体" pitchFamily="49" charset="-122"/>
                </a:rPr>
                <a:t>知识纵横</a:t>
              </a:r>
            </a:p>
          </p:txBody>
        </p:sp>
        <p:cxnSp>
          <p:nvCxnSpPr>
            <p:cNvPr id="10244" name="直接连接符 10"/>
            <p:cNvCxnSpPr>
              <a:cxnSpLocks noChangeShapeType="1"/>
            </p:cNvCxnSpPr>
            <p:nvPr/>
          </p:nvCxnSpPr>
          <p:spPr bwMode="auto">
            <a:xfrm rot="5400000">
              <a:off x="113" y="764"/>
              <a:ext cx="226" cy="1"/>
            </a:xfrm>
            <a:prstGeom prst="line">
              <a:avLst/>
            </a:prstGeom>
            <a:noFill/>
            <a:ln w="22225" algn="ctr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直接连接符 11"/>
            <p:cNvCxnSpPr>
              <a:cxnSpLocks noChangeShapeType="1"/>
            </p:cNvCxnSpPr>
            <p:nvPr/>
          </p:nvCxnSpPr>
          <p:spPr bwMode="auto">
            <a:xfrm rot="5400000">
              <a:off x="1225" y="764"/>
              <a:ext cx="226" cy="1"/>
            </a:xfrm>
            <a:prstGeom prst="line">
              <a:avLst/>
            </a:prstGeom>
            <a:noFill/>
            <a:ln w="22225" algn="ctr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71625"/>
            <a:ext cx="7334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6929438" y="6410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人教版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04938"/>
            <a:ext cx="82581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143375"/>
            <a:ext cx="8162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6929438" y="6410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人教版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57438"/>
            <a:ext cx="82486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6929438" y="6410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人教版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04975"/>
            <a:ext cx="5867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6929438" y="6410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人教版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3125"/>
            <a:ext cx="8239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279900"/>
            <a:ext cx="49133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6929438" y="6410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人教版</a:t>
            </a:r>
          </a:p>
        </p:txBody>
      </p:sp>
      <p:grpSp>
        <p:nvGrpSpPr>
          <p:cNvPr id="18436" name="组合 5"/>
          <p:cNvGrpSpPr>
            <a:grpSpLocks/>
          </p:cNvGrpSpPr>
          <p:nvPr/>
        </p:nvGrpSpPr>
        <p:grpSpPr bwMode="auto">
          <a:xfrm>
            <a:off x="357188" y="1928813"/>
            <a:ext cx="8313737" cy="3190875"/>
            <a:chOff x="225" y="1215"/>
            <a:chExt cx="5237" cy="2010"/>
          </a:xfrm>
        </p:grpSpPr>
        <p:pic>
          <p:nvPicPr>
            <p:cNvPr id="18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1683"/>
              <a:ext cx="5196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215"/>
              <a:ext cx="478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4</TotalTime>
  <Words>25</Words>
  <Application>Microsoft Office PowerPoint</Application>
  <PresentationFormat>全屏显示(4:3)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TiZi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6</cp:revision>
  <cp:lastPrinted>1601-01-01T00:00:00Z</cp:lastPrinted>
  <dcterms:created xsi:type="dcterms:W3CDTF">1601-01-01T00:00:00Z</dcterms:created>
  <dcterms:modified xsi:type="dcterms:W3CDTF">2016-06-07T01:51:23Z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